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4" r:id="rId1"/>
  </p:sldMasterIdLst>
  <p:sldIdLst>
    <p:sldId id="258" r:id="rId2"/>
    <p:sldId id="271" r:id="rId3"/>
    <p:sldId id="264" r:id="rId4"/>
    <p:sldId id="268" r:id="rId5"/>
    <p:sldId id="259" r:id="rId6"/>
    <p:sldId id="269" r:id="rId7"/>
    <p:sldId id="267" r:id="rId8"/>
    <p:sldId id="262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1E8FE-B325-431C-AA45-9FC41307256C}" v="2" dt="2023-12-06T08:28:03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C00FA-C475-4DBA-A7AD-DD9246D784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B4198C-DBFA-44F0-91C9-85E59B62D565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/>
            <a:t>USE TO DESCRIBE FUNCTIONALITY OF A SYSTEM</a:t>
          </a:r>
        </a:p>
      </dgm:t>
    </dgm:pt>
    <dgm:pt modelId="{79078717-EAEB-495E-A703-4C5F47CF1570}" type="parTrans" cxnId="{8B672698-5F44-49FB-AA2E-0580B2B1FEB0}">
      <dgm:prSet/>
      <dgm:spPr/>
      <dgm:t>
        <a:bodyPr/>
        <a:lstStyle/>
        <a:p>
          <a:endParaRPr lang="en-IN"/>
        </a:p>
      </dgm:t>
    </dgm:pt>
    <dgm:pt modelId="{D217F5FB-90AB-43DF-8BE7-9B04FD8B3C09}" type="sibTrans" cxnId="{8B672698-5F44-49FB-AA2E-0580B2B1FEB0}">
      <dgm:prSet/>
      <dgm:spPr/>
      <dgm:t>
        <a:bodyPr/>
        <a:lstStyle/>
        <a:p>
          <a:endParaRPr lang="en-IN"/>
        </a:p>
      </dgm:t>
    </dgm:pt>
    <dgm:pt modelId="{E6E7623B-B393-483A-9F38-A1B5F06DA2BB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/>
            <a:t>IT IS GARAPHICAL INTERPRETION OF A USER’S POSSIBLE INTERACTION WITH SYSTEM</a:t>
          </a:r>
        </a:p>
      </dgm:t>
    </dgm:pt>
    <dgm:pt modelId="{AEC6721D-1040-4F37-9F2D-3493548CA621}" type="parTrans" cxnId="{BDF62716-7A95-47C1-B110-76716D1D54E0}">
      <dgm:prSet/>
      <dgm:spPr/>
      <dgm:t>
        <a:bodyPr/>
        <a:lstStyle/>
        <a:p>
          <a:endParaRPr lang="en-IN"/>
        </a:p>
      </dgm:t>
    </dgm:pt>
    <dgm:pt modelId="{29DF9979-2113-4318-8767-7F319438BED2}" type="sibTrans" cxnId="{BDF62716-7A95-47C1-B110-76716D1D54E0}">
      <dgm:prSet/>
      <dgm:spPr/>
      <dgm:t>
        <a:bodyPr/>
        <a:lstStyle/>
        <a:p>
          <a:endParaRPr lang="en-IN"/>
        </a:p>
      </dgm:t>
    </dgm:pt>
    <dgm:pt modelId="{2FC15ECA-CFB3-40FA-B5BA-B43C0D05C375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/>
            <a:t>IT IS A TOOL THAT MAPS INTERACTION BETWEEN USER AND SYSTEM TO SHOW THE INTERACTION BETWEEN THEM</a:t>
          </a:r>
        </a:p>
      </dgm:t>
    </dgm:pt>
    <dgm:pt modelId="{338E8C19-FB73-4B0F-95A9-144E7B2C656B}" type="parTrans" cxnId="{2C0BCBE2-40EE-4E71-9A26-4ACFC5458204}">
      <dgm:prSet/>
      <dgm:spPr/>
      <dgm:t>
        <a:bodyPr/>
        <a:lstStyle/>
        <a:p>
          <a:endParaRPr lang="en-IN"/>
        </a:p>
      </dgm:t>
    </dgm:pt>
    <dgm:pt modelId="{3D8628C1-77E6-4047-A611-90F6FA022B24}" type="sibTrans" cxnId="{2C0BCBE2-40EE-4E71-9A26-4ACFC5458204}">
      <dgm:prSet/>
      <dgm:spPr/>
      <dgm:t>
        <a:bodyPr/>
        <a:lstStyle/>
        <a:p>
          <a:endParaRPr lang="en-IN"/>
        </a:p>
      </dgm:t>
    </dgm:pt>
    <dgm:pt modelId="{616E3583-9956-4CC8-8327-744A31C70420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/>
            <a:t>IT HELP PROFEESIONALS VISIUAL SYSTEM IN MANY FIELDS INCLUDING SALES,SOFTWARE DEVELOPMENT,BUSINESS AND MANUFACTURING</a:t>
          </a:r>
        </a:p>
      </dgm:t>
    </dgm:pt>
    <dgm:pt modelId="{24AB1779-995A-43CA-9135-060E28F9B271}" type="parTrans" cxnId="{D41B585E-CFB8-42C0-9296-FB2A79DB8F16}">
      <dgm:prSet/>
      <dgm:spPr/>
      <dgm:t>
        <a:bodyPr/>
        <a:lstStyle/>
        <a:p>
          <a:endParaRPr lang="en-IN"/>
        </a:p>
      </dgm:t>
    </dgm:pt>
    <dgm:pt modelId="{F39DB293-A21D-446B-9A2F-F57BA3C32097}" type="sibTrans" cxnId="{D41B585E-CFB8-42C0-9296-FB2A79DB8F16}">
      <dgm:prSet/>
      <dgm:spPr/>
      <dgm:t>
        <a:bodyPr/>
        <a:lstStyle/>
        <a:p>
          <a:endParaRPr lang="en-IN"/>
        </a:p>
      </dgm:t>
    </dgm:pt>
    <dgm:pt modelId="{AE69B26E-CCA2-47AF-B4ED-12061BAE212F}" type="pres">
      <dgm:prSet presAssocID="{7DFC00FA-C475-4DBA-A7AD-DD9246D784A3}" presName="linear" presStyleCnt="0">
        <dgm:presLayoutVars>
          <dgm:dir/>
          <dgm:animLvl val="lvl"/>
          <dgm:resizeHandles val="exact"/>
        </dgm:presLayoutVars>
      </dgm:prSet>
      <dgm:spPr/>
    </dgm:pt>
    <dgm:pt modelId="{72DE07D8-C723-4DC1-A13A-F1E23EB46CE7}" type="pres">
      <dgm:prSet presAssocID="{24B4198C-DBFA-44F0-91C9-85E59B62D565}" presName="parentLin" presStyleCnt="0"/>
      <dgm:spPr/>
    </dgm:pt>
    <dgm:pt modelId="{94791A27-3511-4D5B-9059-9CB72285A1CF}" type="pres">
      <dgm:prSet presAssocID="{24B4198C-DBFA-44F0-91C9-85E59B62D565}" presName="parentLeftMargin" presStyleLbl="node1" presStyleIdx="0" presStyleCnt="4"/>
      <dgm:spPr/>
    </dgm:pt>
    <dgm:pt modelId="{BB5E2364-25FF-4C2A-B2F8-F6C301A0DF98}" type="pres">
      <dgm:prSet presAssocID="{24B4198C-DBFA-44F0-91C9-85E59B62D565}" presName="parentText" presStyleLbl="node1" presStyleIdx="0" presStyleCnt="4" custLinFactNeighborX="-7500" custLinFactNeighborY="630">
        <dgm:presLayoutVars>
          <dgm:chMax val="0"/>
          <dgm:bulletEnabled val="1"/>
        </dgm:presLayoutVars>
      </dgm:prSet>
      <dgm:spPr/>
    </dgm:pt>
    <dgm:pt modelId="{E0F76958-2350-42DB-88D0-2480D83BBE74}" type="pres">
      <dgm:prSet presAssocID="{24B4198C-DBFA-44F0-91C9-85E59B62D565}" presName="negativeSpace" presStyleCnt="0"/>
      <dgm:spPr/>
    </dgm:pt>
    <dgm:pt modelId="{A40F700A-0883-474B-86A2-E1B169967195}" type="pres">
      <dgm:prSet presAssocID="{24B4198C-DBFA-44F0-91C9-85E59B62D565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F8C32504-1DD1-4833-97CC-B008E30272C1}" type="pres">
      <dgm:prSet presAssocID="{D217F5FB-90AB-43DF-8BE7-9B04FD8B3C09}" presName="spaceBetweenRectangles" presStyleCnt="0"/>
      <dgm:spPr/>
    </dgm:pt>
    <dgm:pt modelId="{13830E2B-16F7-4F6D-ACF3-3DB96BD86E6B}" type="pres">
      <dgm:prSet presAssocID="{E6E7623B-B393-483A-9F38-A1B5F06DA2BB}" presName="parentLin" presStyleCnt="0"/>
      <dgm:spPr/>
    </dgm:pt>
    <dgm:pt modelId="{D24B73FE-3C86-4370-ADFB-58F3272575E9}" type="pres">
      <dgm:prSet presAssocID="{E6E7623B-B393-483A-9F38-A1B5F06DA2BB}" presName="parentLeftMargin" presStyleLbl="node1" presStyleIdx="0" presStyleCnt="4"/>
      <dgm:spPr/>
    </dgm:pt>
    <dgm:pt modelId="{546F4755-858E-42F8-A00A-C8CC7C3ADAC3}" type="pres">
      <dgm:prSet presAssocID="{E6E7623B-B393-483A-9F38-A1B5F06DA2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4098E9-FF3E-49AD-B9B1-349F92C79A2B}" type="pres">
      <dgm:prSet presAssocID="{E6E7623B-B393-483A-9F38-A1B5F06DA2BB}" presName="negativeSpace" presStyleCnt="0"/>
      <dgm:spPr/>
    </dgm:pt>
    <dgm:pt modelId="{EF88F7F2-3B34-42AB-9C0D-B72413B69D67}" type="pres">
      <dgm:prSet presAssocID="{E6E7623B-B393-483A-9F38-A1B5F06DA2BB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30C9236F-C38B-4A1A-8512-C5BFB4E823E3}" type="pres">
      <dgm:prSet presAssocID="{29DF9979-2113-4318-8767-7F319438BED2}" presName="spaceBetweenRectangles" presStyleCnt="0"/>
      <dgm:spPr/>
    </dgm:pt>
    <dgm:pt modelId="{6DB07FEE-CF19-433E-9183-0993BE4574D6}" type="pres">
      <dgm:prSet presAssocID="{2FC15ECA-CFB3-40FA-B5BA-B43C0D05C375}" presName="parentLin" presStyleCnt="0"/>
      <dgm:spPr/>
    </dgm:pt>
    <dgm:pt modelId="{9E2ED252-3BE6-4836-8394-BBF46E83882D}" type="pres">
      <dgm:prSet presAssocID="{2FC15ECA-CFB3-40FA-B5BA-B43C0D05C375}" presName="parentLeftMargin" presStyleLbl="node1" presStyleIdx="1" presStyleCnt="4"/>
      <dgm:spPr/>
    </dgm:pt>
    <dgm:pt modelId="{19F7F033-CE89-418B-A3C4-52E9744BBDA8}" type="pres">
      <dgm:prSet presAssocID="{2FC15ECA-CFB3-40FA-B5BA-B43C0D05C3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8F117F-A985-4709-8E17-B75CCC5A4847}" type="pres">
      <dgm:prSet presAssocID="{2FC15ECA-CFB3-40FA-B5BA-B43C0D05C375}" presName="negativeSpace" presStyleCnt="0"/>
      <dgm:spPr/>
    </dgm:pt>
    <dgm:pt modelId="{91AA6A4F-FD25-4F3C-BF54-60A5127DBE21}" type="pres">
      <dgm:prSet presAssocID="{2FC15ECA-CFB3-40FA-B5BA-B43C0D05C375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C9235AD7-C90B-4D92-B7A8-5F3F1C918FA1}" type="pres">
      <dgm:prSet presAssocID="{3D8628C1-77E6-4047-A611-90F6FA022B24}" presName="spaceBetweenRectangles" presStyleCnt="0"/>
      <dgm:spPr/>
    </dgm:pt>
    <dgm:pt modelId="{8C2E2319-713F-4863-B69B-155F21BE322A}" type="pres">
      <dgm:prSet presAssocID="{616E3583-9956-4CC8-8327-744A31C70420}" presName="parentLin" presStyleCnt="0"/>
      <dgm:spPr/>
    </dgm:pt>
    <dgm:pt modelId="{491B96FF-CF7D-42DB-9A5E-D54496654A23}" type="pres">
      <dgm:prSet presAssocID="{616E3583-9956-4CC8-8327-744A31C70420}" presName="parentLeftMargin" presStyleLbl="node1" presStyleIdx="2" presStyleCnt="4"/>
      <dgm:spPr/>
    </dgm:pt>
    <dgm:pt modelId="{5E481613-8D14-4DAA-9A0C-3897A3A55EF7}" type="pres">
      <dgm:prSet presAssocID="{616E3583-9956-4CC8-8327-744A31C7042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EA2E3-0BB9-4CAD-A854-2786FEE7532A}" type="pres">
      <dgm:prSet presAssocID="{616E3583-9956-4CC8-8327-744A31C70420}" presName="negativeSpace" presStyleCnt="0"/>
      <dgm:spPr/>
    </dgm:pt>
    <dgm:pt modelId="{355EFB31-5742-4B3F-A964-67E71B2A4209}" type="pres">
      <dgm:prSet presAssocID="{616E3583-9956-4CC8-8327-744A31C70420}" presName="childText" presStyleLbl="conFgAcc1" presStyleIdx="3" presStyleCnt="4" custLinFactNeighborX="4031" custLinFactNeighborY="13767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BDF62716-7A95-47C1-B110-76716D1D54E0}" srcId="{7DFC00FA-C475-4DBA-A7AD-DD9246D784A3}" destId="{E6E7623B-B393-483A-9F38-A1B5F06DA2BB}" srcOrd="1" destOrd="0" parTransId="{AEC6721D-1040-4F37-9F2D-3493548CA621}" sibTransId="{29DF9979-2113-4318-8767-7F319438BED2}"/>
    <dgm:cxn modelId="{B069AA18-7A1A-44E7-89CB-9C49E01D33FA}" type="presOf" srcId="{24B4198C-DBFA-44F0-91C9-85E59B62D565}" destId="{94791A27-3511-4D5B-9059-9CB72285A1CF}" srcOrd="0" destOrd="0" presId="urn:microsoft.com/office/officeart/2005/8/layout/list1"/>
    <dgm:cxn modelId="{D41B585E-CFB8-42C0-9296-FB2A79DB8F16}" srcId="{7DFC00FA-C475-4DBA-A7AD-DD9246D784A3}" destId="{616E3583-9956-4CC8-8327-744A31C70420}" srcOrd="3" destOrd="0" parTransId="{24AB1779-995A-43CA-9135-060E28F9B271}" sibTransId="{F39DB293-A21D-446B-9A2F-F57BA3C32097}"/>
    <dgm:cxn modelId="{D40B0468-42BE-41D2-8DDE-3E9A5B188AD3}" type="presOf" srcId="{616E3583-9956-4CC8-8327-744A31C70420}" destId="{491B96FF-CF7D-42DB-9A5E-D54496654A23}" srcOrd="0" destOrd="0" presId="urn:microsoft.com/office/officeart/2005/8/layout/list1"/>
    <dgm:cxn modelId="{7C4FCF51-8204-4785-9E4A-557AEFEDF183}" type="presOf" srcId="{24B4198C-DBFA-44F0-91C9-85E59B62D565}" destId="{BB5E2364-25FF-4C2A-B2F8-F6C301A0DF98}" srcOrd="1" destOrd="0" presId="urn:microsoft.com/office/officeart/2005/8/layout/list1"/>
    <dgm:cxn modelId="{52586254-AA3C-4B45-AD47-3D2A0A51270C}" type="presOf" srcId="{616E3583-9956-4CC8-8327-744A31C70420}" destId="{5E481613-8D14-4DAA-9A0C-3897A3A55EF7}" srcOrd="1" destOrd="0" presId="urn:microsoft.com/office/officeart/2005/8/layout/list1"/>
    <dgm:cxn modelId="{D526B356-DE74-4258-BD85-8D6D92FE1945}" type="presOf" srcId="{2FC15ECA-CFB3-40FA-B5BA-B43C0D05C375}" destId="{19F7F033-CE89-418B-A3C4-52E9744BBDA8}" srcOrd="1" destOrd="0" presId="urn:microsoft.com/office/officeart/2005/8/layout/list1"/>
    <dgm:cxn modelId="{CF397B5A-D3D7-41F2-A1AA-2514A4524BFF}" type="presOf" srcId="{7DFC00FA-C475-4DBA-A7AD-DD9246D784A3}" destId="{AE69B26E-CCA2-47AF-B4ED-12061BAE212F}" srcOrd="0" destOrd="0" presId="urn:microsoft.com/office/officeart/2005/8/layout/list1"/>
    <dgm:cxn modelId="{6CE3A87F-5FB4-4601-894A-7278D457B5E7}" type="presOf" srcId="{E6E7623B-B393-483A-9F38-A1B5F06DA2BB}" destId="{D24B73FE-3C86-4370-ADFB-58F3272575E9}" srcOrd="0" destOrd="0" presId="urn:microsoft.com/office/officeart/2005/8/layout/list1"/>
    <dgm:cxn modelId="{4D6B3887-335D-4578-8AB2-DE2D49F36908}" type="presOf" srcId="{2FC15ECA-CFB3-40FA-B5BA-B43C0D05C375}" destId="{9E2ED252-3BE6-4836-8394-BBF46E83882D}" srcOrd="0" destOrd="0" presId="urn:microsoft.com/office/officeart/2005/8/layout/list1"/>
    <dgm:cxn modelId="{8B672698-5F44-49FB-AA2E-0580B2B1FEB0}" srcId="{7DFC00FA-C475-4DBA-A7AD-DD9246D784A3}" destId="{24B4198C-DBFA-44F0-91C9-85E59B62D565}" srcOrd="0" destOrd="0" parTransId="{79078717-EAEB-495E-A703-4C5F47CF1570}" sibTransId="{D217F5FB-90AB-43DF-8BE7-9B04FD8B3C09}"/>
    <dgm:cxn modelId="{9656F2C6-039D-44D8-B3BC-4EFDB34353B4}" type="presOf" srcId="{E6E7623B-B393-483A-9F38-A1B5F06DA2BB}" destId="{546F4755-858E-42F8-A00A-C8CC7C3ADAC3}" srcOrd="1" destOrd="0" presId="urn:microsoft.com/office/officeart/2005/8/layout/list1"/>
    <dgm:cxn modelId="{2C0BCBE2-40EE-4E71-9A26-4ACFC5458204}" srcId="{7DFC00FA-C475-4DBA-A7AD-DD9246D784A3}" destId="{2FC15ECA-CFB3-40FA-B5BA-B43C0D05C375}" srcOrd="2" destOrd="0" parTransId="{338E8C19-FB73-4B0F-95A9-144E7B2C656B}" sibTransId="{3D8628C1-77E6-4047-A611-90F6FA022B24}"/>
    <dgm:cxn modelId="{2789E171-9331-46A7-8B15-810F3169FCFE}" type="presParOf" srcId="{AE69B26E-CCA2-47AF-B4ED-12061BAE212F}" destId="{72DE07D8-C723-4DC1-A13A-F1E23EB46CE7}" srcOrd="0" destOrd="0" presId="urn:microsoft.com/office/officeart/2005/8/layout/list1"/>
    <dgm:cxn modelId="{62B0A37F-DEC4-46B4-A8EF-C890DEA88CC7}" type="presParOf" srcId="{72DE07D8-C723-4DC1-A13A-F1E23EB46CE7}" destId="{94791A27-3511-4D5B-9059-9CB72285A1CF}" srcOrd="0" destOrd="0" presId="urn:microsoft.com/office/officeart/2005/8/layout/list1"/>
    <dgm:cxn modelId="{729A4102-AD1E-495C-843D-2C99F179DFF5}" type="presParOf" srcId="{72DE07D8-C723-4DC1-A13A-F1E23EB46CE7}" destId="{BB5E2364-25FF-4C2A-B2F8-F6C301A0DF98}" srcOrd="1" destOrd="0" presId="urn:microsoft.com/office/officeart/2005/8/layout/list1"/>
    <dgm:cxn modelId="{ECC82F36-B1E6-4C8F-B360-4E2ECD8941BC}" type="presParOf" srcId="{AE69B26E-CCA2-47AF-B4ED-12061BAE212F}" destId="{E0F76958-2350-42DB-88D0-2480D83BBE74}" srcOrd="1" destOrd="0" presId="urn:microsoft.com/office/officeart/2005/8/layout/list1"/>
    <dgm:cxn modelId="{EF14207A-4624-4683-9365-673586E5D806}" type="presParOf" srcId="{AE69B26E-CCA2-47AF-B4ED-12061BAE212F}" destId="{A40F700A-0883-474B-86A2-E1B169967195}" srcOrd="2" destOrd="0" presId="urn:microsoft.com/office/officeart/2005/8/layout/list1"/>
    <dgm:cxn modelId="{635A247A-76EC-4D29-B0A2-2F3135B89FBB}" type="presParOf" srcId="{AE69B26E-CCA2-47AF-B4ED-12061BAE212F}" destId="{F8C32504-1DD1-4833-97CC-B008E30272C1}" srcOrd="3" destOrd="0" presId="urn:microsoft.com/office/officeart/2005/8/layout/list1"/>
    <dgm:cxn modelId="{FAAD3E7F-9DD8-4F47-854D-81278B06A052}" type="presParOf" srcId="{AE69B26E-CCA2-47AF-B4ED-12061BAE212F}" destId="{13830E2B-16F7-4F6D-ACF3-3DB96BD86E6B}" srcOrd="4" destOrd="0" presId="urn:microsoft.com/office/officeart/2005/8/layout/list1"/>
    <dgm:cxn modelId="{998D2F6D-18A6-492B-8CF0-A31502FF2561}" type="presParOf" srcId="{13830E2B-16F7-4F6D-ACF3-3DB96BD86E6B}" destId="{D24B73FE-3C86-4370-ADFB-58F3272575E9}" srcOrd="0" destOrd="0" presId="urn:microsoft.com/office/officeart/2005/8/layout/list1"/>
    <dgm:cxn modelId="{31F83EB4-9C26-4E5C-B475-A6AD97D58EE9}" type="presParOf" srcId="{13830E2B-16F7-4F6D-ACF3-3DB96BD86E6B}" destId="{546F4755-858E-42F8-A00A-C8CC7C3ADAC3}" srcOrd="1" destOrd="0" presId="urn:microsoft.com/office/officeart/2005/8/layout/list1"/>
    <dgm:cxn modelId="{CAB4C38B-954F-4B34-A2F0-358497EA887A}" type="presParOf" srcId="{AE69B26E-CCA2-47AF-B4ED-12061BAE212F}" destId="{AB4098E9-FF3E-49AD-B9B1-349F92C79A2B}" srcOrd="5" destOrd="0" presId="urn:microsoft.com/office/officeart/2005/8/layout/list1"/>
    <dgm:cxn modelId="{2E0F6F87-7AF2-4787-AD24-2E11E63C1281}" type="presParOf" srcId="{AE69B26E-CCA2-47AF-B4ED-12061BAE212F}" destId="{EF88F7F2-3B34-42AB-9C0D-B72413B69D67}" srcOrd="6" destOrd="0" presId="urn:microsoft.com/office/officeart/2005/8/layout/list1"/>
    <dgm:cxn modelId="{DC25DDE9-4A83-4054-9C23-2D904DAA37B6}" type="presParOf" srcId="{AE69B26E-CCA2-47AF-B4ED-12061BAE212F}" destId="{30C9236F-C38B-4A1A-8512-C5BFB4E823E3}" srcOrd="7" destOrd="0" presId="urn:microsoft.com/office/officeart/2005/8/layout/list1"/>
    <dgm:cxn modelId="{DE24EFEA-D8AC-42B0-A27D-3B9CAB11A3FE}" type="presParOf" srcId="{AE69B26E-CCA2-47AF-B4ED-12061BAE212F}" destId="{6DB07FEE-CF19-433E-9183-0993BE4574D6}" srcOrd="8" destOrd="0" presId="urn:microsoft.com/office/officeart/2005/8/layout/list1"/>
    <dgm:cxn modelId="{27F087AF-4783-4C16-867F-8A322B14FF27}" type="presParOf" srcId="{6DB07FEE-CF19-433E-9183-0993BE4574D6}" destId="{9E2ED252-3BE6-4836-8394-BBF46E83882D}" srcOrd="0" destOrd="0" presId="urn:microsoft.com/office/officeart/2005/8/layout/list1"/>
    <dgm:cxn modelId="{1AB6FCAF-B77F-49A7-A4D7-2CFAAF646210}" type="presParOf" srcId="{6DB07FEE-CF19-433E-9183-0993BE4574D6}" destId="{19F7F033-CE89-418B-A3C4-52E9744BBDA8}" srcOrd="1" destOrd="0" presId="urn:microsoft.com/office/officeart/2005/8/layout/list1"/>
    <dgm:cxn modelId="{34CB5B85-8BB1-498D-B0A1-191433549FB8}" type="presParOf" srcId="{AE69B26E-CCA2-47AF-B4ED-12061BAE212F}" destId="{0F8F117F-A985-4709-8E17-B75CCC5A4847}" srcOrd="9" destOrd="0" presId="urn:microsoft.com/office/officeart/2005/8/layout/list1"/>
    <dgm:cxn modelId="{9E0567FC-448C-411B-A7E8-900B3C8B4E2C}" type="presParOf" srcId="{AE69B26E-CCA2-47AF-B4ED-12061BAE212F}" destId="{91AA6A4F-FD25-4F3C-BF54-60A5127DBE21}" srcOrd="10" destOrd="0" presId="urn:microsoft.com/office/officeart/2005/8/layout/list1"/>
    <dgm:cxn modelId="{FB91FAA9-C5D7-44C7-8B93-4D71DC8D1719}" type="presParOf" srcId="{AE69B26E-CCA2-47AF-B4ED-12061BAE212F}" destId="{C9235AD7-C90B-4D92-B7A8-5F3F1C918FA1}" srcOrd="11" destOrd="0" presId="urn:microsoft.com/office/officeart/2005/8/layout/list1"/>
    <dgm:cxn modelId="{AAA84F68-815E-473A-AF8E-46681AE44996}" type="presParOf" srcId="{AE69B26E-CCA2-47AF-B4ED-12061BAE212F}" destId="{8C2E2319-713F-4863-B69B-155F21BE322A}" srcOrd="12" destOrd="0" presId="urn:microsoft.com/office/officeart/2005/8/layout/list1"/>
    <dgm:cxn modelId="{E815EF2D-310C-4FB5-897B-05B025EDB6E7}" type="presParOf" srcId="{8C2E2319-713F-4863-B69B-155F21BE322A}" destId="{491B96FF-CF7D-42DB-9A5E-D54496654A23}" srcOrd="0" destOrd="0" presId="urn:microsoft.com/office/officeart/2005/8/layout/list1"/>
    <dgm:cxn modelId="{438748C3-67E8-4A71-AB32-6B7DABA72A1F}" type="presParOf" srcId="{8C2E2319-713F-4863-B69B-155F21BE322A}" destId="{5E481613-8D14-4DAA-9A0C-3897A3A55EF7}" srcOrd="1" destOrd="0" presId="urn:microsoft.com/office/officeart/2005/8/layout/list1"/>
    <dgm:cxn modelId="{07A82469-9BFB-4627-BCB5-6CDCC013442F}" type="presParOf" srcId="{AE69B26E-CCA2-47AF-B4ED-12061BAE212F}" destId="{ED3EA2E3-0BB9-4CAD-A854-2786FEE7532A}" srcOrd="13" destOrd="0" presId="urn:microsoft.com/office/officeart/2005/8/layout/list1"/>
    <dgm:cxn modelId="{B57A6F8D-FBC5-4054-8B8A-858A4DCFC004}" type="presParOf" srcId="{AE69B26E-CCA2-47AF-B4ED-12061BAE212F}" destId="{355EFB31-5742-4B3F-A964-67E71B2A42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631F8-859F-4AB7-A2F7-AD8CE9E43D5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C70A40-F109-49B3-8FC9-C93C359B725A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>
              <a:solidFill>
                <a:schemeClr val="bg1"/>
              </a:solidFill>
            </a:rPr>
            <a:t>IT SHOWS YOUR CLASSES AND THEIR RELATIONSHIPS</a:t>
          </a:r>
        </a:p>
      </dgm:t>
    </dgm:pt>
    <dgm:pt modelId="{4FC17D6C-E7A8-44F4-BB9C-431C354AAC69}" type="parTrans" cxnId="{F5830C1F-AB8A-42F3-ABE3-4EEB83489920}">
      <dgm:prSet/>
      <dgm:spPr/>
      <dgm:t>
        <a:bodyPr/>
        <a:lstStyle/>
        <a:p>
          <a:endParaRPr lang="en-IN"/>
        </a:p>
      </dgm:t>
    </dgm:pt>
    <dgm:pt modelId="{03D04E33-7C09-43D9-9724-65DFC450B8B7}" type="sibTrans" cxnId="{F5830C1F-AB8A-42F3-ABE3-4EEB83489920}">
      <dgm:prSet/>
      <dgm:spPr/>
      <dgm:t>
        <a:bodyPr/>
        <a:lstStyle/>
        <a:p>
          <a:endParaRPr lang="en-IN"/>
        </a:p>
      </dgm:t>
    </dgm:pt>
    <dgm:pt modelId="{85F88242-F9A1-416F-946B-2785321998E2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>
              <a:solidFill>
                <a:schemeClr val="bg1"/>
              </a:solidFill>
            </a:rPr>
            <a:t>IT SHOWS THE ACTUAL CLASSIFIERS AND THEIR CONNECTIONS INSIDE A SYSTEM </a:t>
          </a:r>
        </a:p>
      </dgm:t>
    </dgm:pt>
    <dgm:pt modelId="{E3F9B75B-B891-4C85-8CB1-0DDD01E7EEC7}" type="parTrans" cxnId="{0FCFDD6F-F038-496F-B5AB-BEA9C5AF1D8A}">
      <dgm:prSet/>
      <dgm:spPr/>
      <dgm:t>
        <a:bodyPr/>
        <a:lstStyle/>
        <a:p>
          <a:endParaRPr lang="en-IN"/>
        </a:p>
      </dgm:t>
    </dgm:pt>
    <dgm:pt modelId="{4B155122-F271-4C3E-A69A-7EF8FCA8B515}" type="sibTrans" cxnId="{0FCFDD6F-F038-496F-B5AB-BEA9C5AF1D8A}">
      <dgm:prSet/>
      <dgm:spPr/>
      <dgm:t>
        <a:bodyPr/>
        <a:lstStyle/>
        <a:p>
          <a:endParaRPr lang="en-IN"/>
        </a:p>
      </dgm:t>
    </dgm:pt>
    <dgm:pt modelId="{0419633D-F378-47CD-9495-75A8E66DC430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>
              <a:solidFill>
                <a:schemeClr val="bg1">
                  <a:lumMod val="95000"/>
                </a:schemeClr>
              </a:solidFill>
            </a:rPr>
            <a:t>A CLASS DIAGRAM WILL SHOW WHAT THE OBJECTS IN YOUR SYSTEM</a:t>
          </a:r>
        </a:p>
      </dgm:t>
    </dgm:pt>
    <dgm:pt modelId="{B8CA8B04-8FF3-4539-B602-06E2B3D4004B}" type="parTrans" cxnId="{557685AB-3D69-407A-BFB4-37A8C38F22AB}">
      <dgm:prSet/>
      <dgm:spPr/>
      <dgm:t>
        <a:bodyPr/>
        <a:lstStyle/>
        <a:p>
          <a:endParaRPr lang="en-IN"/>
        </a:p>
      </dgm:t>
    </dgm:pt>
    <dgm:pt modelId="{1A96C882-34A2-44C5-B84B-B5F190119485}" type="sibTrans" cxnId="{557685AB-3D69-407A-BFB4-37A8C38F22AB}">
      <dgm:prSet/>
      <dgm:spPr/>
      <dgm:t>
        <a:bodyPr/>
        <a:lstStyle/>
        <a:p>
          <a:endParaRPr lang="en-IN"/>
        </a:p>
      </dgm:t>
    </dgm:pt>
    <dgm:pt modelId="{F8858DBC-B31F-47FF-8C9B-6610EB3B7E32}" type="pres">
      <dgm:prSet presAssocID="{87B631F8-859F-4AB7-A2F7-AD8CE9E43D57}" presName="diagram" presStyleCnt="0">
        <dgm:presLayoutVars>
          <dgm:dir/>
          <dgm:resizeHandles val="exact"/>
        </dgm:presLayoutVars>
      </dgm:prSet>
      <dgm:spPr/>
    </dgm:pt>
    <dgm:pt modelId="{8F4BE330-A340-47A8-ABD7-2573A722BC00}" type="pres">
      <dgm:prSet presAssocID="{74C70A40-F109-49B3-8FC9-C93C359B725A}" presName="node" presStyleLbl="node1" presStyleIdx="0" presStyleCnt="3" custLinFactNeighborX="698" custLinFactNeighborY="730">
        <dgm:presLayoutVars>
          <dgm:bulletEnabled val="1"/>
        </dgm:presLayoutVars>
      </dgm:prSet>
      <dgm:spPr/>
    </dgm:pt>
    <dgm:pt modelId="{B8FDAF43-94BA-4CAF-AAB4-C2D1CC19A231}" type="pres">
      <dgm:prSet presAssocID="{03D04E33-7C09-43D9-9724-65DFC450B8B7}" presName="sibTrans" presStyleCnt="0"/>
      <dgm:spPr/>
    </dgm:pt>
    <dgm:pt modelId="{2A68535D-8102-4E31-8642-391E5BB9E7F3}" type="pres">
      <dgm:prSet presAssocID="{85F88242-F9A1-416F-946B-2785321998E2}" presName="node" presStyleLbl="node1" presStyleIdx="1" presStyleCnt="3">
        <dgm:presLayoutVars>
          <dgm:bulletEnabled val="1"/>
        </dgm:presLayoutVars>
      </dgm:prSet>
      <dgm:spPr/>
    </dgm:pt>
    <dgm:pt modelId="{1104DCD0-8C95-4873-B3BE-0F9FFA9AA920}" type="pres">
      <dgm:prSet presAssocID="{4B155122-F271-4C3E-A69A-7EF8FCA8B515}" presName="sibTrans" presStyleCnt="0"/>
      <dgm:spPr/>
    </dgm:pt>
    <dgm:pt modelId="{ABCED7C9-2099-4F26-8862-4FC688040FDF}" type="pres">
      <dgm:prSet presAssocID="{0419633D-F378-47CD-9495-75A8E66DC430}" presName="node" presStyleLbl="node1" presStyleIdx="2" presStyleCnt="3" custLinFactNeighborX="4823">
        <dgm:presLayoutVars>
          <dgm:bulletEnabled val="1"/>
        </dgm:presLayoutVars>
      </dgm:prSet>
      <dgm:spPr/>
    </dgm:pt>
  </dgm:ptLst>
  <dgm:cxnLst>
    <dgm:cxn modelId="{F5830C1F-AB8A-42F3-ABE3-4EEB83489920}" srcId="{87B631F8-859F-4AB7-A2F7-AD8CE9E43D57}" destId="{74C70A40-F109-49B3-8FC9-C93C359B725A}" srcOrd="0" destOrd="0" parTransId="{4FC17D6C-E7A8-44F4-BB9C-431C354AAC69}" sibTransId="{03D04E33-7C09-43D9-9724-65DFC450B8B7}"/>
    <dgm:cxn modelId="{18FF2A33-44A6-4F8A-A41C-7D9B22930854}" type="presOf" srcId="{74C70A40-F109-49B3-8FC9-C93C359B725A}" destId="{8F4BE330-A340-47A8-ABD7-2573A722BC00}" srcOrd="0" destOrd="0" presId="urn:microsoft.com/office/officeart/2005/8/layout/default"/>
    <dgm:cxn modelId="{89478345-FD13-4594-823F-4505B011FED3}" type="presOf" srcId="{87B631F8-859F-4AB7-A2F7-AD8CE9E43D57}" destId="{F8858DBC-B31F-47FF-8C9B-6610EB3B7E32}" srcOrd="0" destOrd="0" presId="urn:microsoft.com/office/officeart/2005/8/layout/default"/>
    <dgm:cxn modelId="{0FCFDD6F-F038-496F-B5AB-BEA9C5AF1D8A}" srcId="{87B631F8-859F-4AB7-A2F7-AD8CE9E43D57}" destId="{85F88242-F9A1-416F-946B-2785321998E2}" srcOrd="1" destOrd="0" parTransId="{E3F9B75B-B891-4C85-8CB1-0DDD01E7EEC7}" sibTransId="{4B155122-F271-4C3E-A69A-7EF8FCA8B515}"/>
    <dgm:cxn modelId="{E8E21590-C17E-471E-9E3C-3FC180C4B92C}" type="presOf" srcId="{0419633D-F378-47CD-9495-75A8E66DC430}" destId="{ABCED7C9-2099-4F26-8862-4FC688040FDF}" srcOrd="0" destOrd="0" presId="urn:microsoft.com/office/officeart/2005/8/layout/default"/>
    <dgm:cxn modelId="{52FBFF97-5D9B-4449-AB72-CDDE6C444D17}" type="presOf" srcId="{85F88242-F9A1-416F-946B-2785321998E2}" destId="{2A68535D-8102-4E31-8642-391E5BB9E7F3}" srcOrd="0" destOrd="0" presId="urn:microsoft.com/office/officeart/2005/8/layout/default"/>
    <dgm:cxn modelId="{557685AB-3D69-407A-BFB4-37A8C38F22AB}" srcId="{87B631F8-859F-4AB7-A2F7-AD8CE9E43D57}" destId="{0419633D-F378-47CD-9495-75A8E66DC430}" srcOrd="2" destOrd="0" parTransId="{B8CA8B04-8FF3-4539-B602-06E2B3D4004B}" sibTransId="{1A96C882-34A2-44C5-B84B-B5F190119485}"/>
    <dgm:cxn modelId="{B4423B6E-2D46-4449-AAD1-2433312A1A42}" type="presParOf" srcId="{F8858DBC-B31F-47FF-8C9B-6610EB3B7E32}" destId="{8F4BE330-A340-47A8-ABD7-2573A722BC00}" srcOrd="0" destOrd="0" presId="urn:microsoft.com/office/officeart/2005/8/layout/default"/>
    <dgm:cxn modelId="{823061BE-DF27-49FB-B8CB-8D3CEEE38CB3}" type="presParOf" srcId="{F8858DBC-B31F-47FF-8C9B-6610EB3B7E32}" destId="{B8FDAF43-94BA-4CAF-AAB4-C2D1CC19A231}" srcOrd="1" destOrd="0" presId="urn:microsoft.com/office/officeart/2005/8/layout/default"/>
    <dgm:cxn modelId="{2F385AB0-A337-412C-9786-1684301E615C}" type="presParOf" srcId="{F8858DBC-B31F-47FF-8C9B-6610EB3B7E32}" destId="{2A68535D-8102-4E31-8642-391E5BB9E7F3}" srcOrd="2" destOrd="0" presId="urn:microsoft.com/office/officeart/2005/8/layout/default"/>
    <dgm:cxn modelId="{1DF43E2C-52E9-4942-9A13-9ACC09A17DE5}" type="presParOf" srcId="{F8858DBC-B31F-47FF-8C9B-6610EB3B7E32}" destId="{1104DCD0-8C95-4873-B3BE-0F9FFA9AA920}" srcOrd="3" destOrd="0" presId="urn:microsoft.com/office/officeart/2005/8/layout/default"/>
    <dgm:cxn modelId="{329AAADE-62DF-4891-AB7E-F2FFBF63863C}" type="presParOf" srcId="{F8858DBC-B31F-47FF-8C9B-6610EB3B7E32}" destId="{ABCED7C9-2099-4F26-8862-4FC688040FD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EFDB70-F5C4-4C14-92B0-324D056910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127020-11ED-4C31-AE3B-128048798F80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/>
            <a:t>IT SHOWS THE INTERACTION BETWEEN OBJECTS </a:t>
          </a:r>
        </a:p>
      </dgm:t>
    </dgm:pt>
    <dgm:pt modelId="{8941C9D1-A17F-45B1-AE41-6C947E357DD9}" type="parTrans" cxnId="{8813581A-8F44-4B3A-A871-CE454ED12409}">
      <dgm:prSet/>
      <dgm:spPr/>
      <dgm:t>
        <a:bodyPr/>
        <a:lstStyle/>
        <a:p>
          <a:endParaRPr lang="en-IN"/>
        </a:p>
      </dgm:t>
    </dgm:pt>
    <dgm:pt modelId="{F2496A15-B91D-40A8-AADA-DCE1FE6DEC15}" type="sibTrans" cxnId="{8813581A-8F44-4B3A-A871-CE454ED12409}">
      <dgm:prSet/>
      <dgm:spPr/>
      <dgm:t>
        <a:bodyPr/>
        <a:lstStyle/>
        <a:p>
          <a:endParaRPr lang="en-IN"/>
        </a:p>
      </dgm:t>
    </dgm:pt>
    <dgm:pt modelId="{4B037488-25EA-471A-AD20-8023BB7FC486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/>
            <a:t>IT SHOWS THAT AT RUN TIME</a:t>
          </a:r>
        </a:p>
      </dgm:t>
    </dgm:pt>
    <dgm:pt modelId="{C5C627C2-F045-4843-AC8D-C01799DCF6A3}" type="parTrans" cxnId="{AD46E95E-EAF5-4969-AD43-F4735567BC42}">
      <dgm:prSet/>
      <dgm:spPr/>
      <dgm:t>
        <a:bodyPr/>
        <a:lstStyle/>
        <a:p>
          <a:endParaRPr lang="en-IN"/>
        </a:p>
      </dgm:t>
    </dgm:pt>
    <dgm:pt modelId="{008D0BD6-A8D7-4AEA-A1C8-CABFC353BE45}" type="sibTrans" cxnId="{AD46E95E-EAF5-4969-AD43-F4735567BC42}">
      <dgm:prSet/>
      <dgm:spPr/>
      <dgm:t>
        <a:bodyPr/>
        <a:lstStyle/>
        <a:p>
          <a:endParaRPr lang="en-IN"/>
        </a:p>
      </dgm:t>
    </dgm:pt>
    <dgm:pt modelId="{465F1678-A746-48D7-ADA9-E1F6EFB0C7A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600" dirty="0"/>
            <a:t>IT SHOWS THE RELATIONS AMONG THEM AT A GIVEN MOPMENT</a:t>
          </a:r>
        </a:p>
      </dgm:t>
    </dgm:pt>
    <dgm:pt modelId="{D6B2ECE4-42B6-44B7-AF04-3A97686F2B81}" type="parTrans" cxnId="{C30F4667-0753-461D-A86A-F566044E42EA}">
      <dgm:prSet/>
      <dgm:spPr/>
      <dgm:t>
        <a:bodyPr/>
        <a:lstStyle/>
        <a:p>
          <a:endParaRPr lang="en-IN"/>
        </a:p>
      </dgm:t>
    </dgm:pt>
    <dgm:pt modelId="{91944D5D-1D58-4A43-920D-36A641BEAEC4}" type="sibTrans" cxnId="{C30F4667-0753-461D-A86A-F566044E42EA}">
      <dgm:prSet/>
      <dgm:spPr/>
      <dgm:t>
        <a:bodyPr/>
        <a:lstStyle/>
        <a:p>
          <a:endParaRPr lang="en-IN"/>
        </a:p>
      </dgm:t>
    </dgm:pt>
    <dgm:pt modelId="{69DFA66D-1A3E-4327-82F2-9DF9661675F2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400" dirty="0"/>
            <a:t>IT DISPLAY PARTICULAR INSTANCES OF THE CLASSIFIERS</a:t>
          </a:r>
        </a:p>
      </dgm:t>
    </dgm:pt>
    <dgm:pt modelId="{50E6275C-0EC6-41AF-9F62-237F33E014BA}" type="parTrans" cxnId="{21730F26-3D26-46B9-968E-BAC7419A2D2D}">
      <dgm:prSet/>
      <dgm:spPr/>
      <dgm:t>
        <a:bodyPr/>
        <a:lstStyle/>
        <a:p>
          <a:endParaRPr lang="en-IN"/>
        </a:p>
      </dgm:t>
    </dgm:pt>
    <dgm:pt modelId="{2FE4BE9D-4DA5-4849-B52B-D420754E4365}" type="sibTrans" cxnId="{21730F26-3D26-46B9-968E-BAC7419A2D2D}">
      <dgm:prSet/>
      <dgm:spPr/>
      <dgm:t>
        <a:bodyPr/>
        <a:lstStyle/>
        <a:p>
          <a:endParaRPr lang="en-IN"/>
        </a:p>
      </dgm:t>
    </dgm:pt>
    <dgm:pt modelId="{D90F1D9D-DD8C-464E-8717-0CE2E0A1C9BE}" type="pres">
      <dgm:prSet presAssocID="{B2EFDB70-F5C4-4C14-92B0-324D056910B4}" presName="linear" presStyleCnt="0">
        <dgm:presLayoutVars>
          <dgm:dir/>
          <dgm:animLvl val="lvl"/>
          <dgm:resizeHandles val="exact"/>
        </dgm:presLayoutVars>
      </dgm:prSet>
      <dgm:spPr/>
    </dgm:pt>
    <dgm:pt modelId="{FC6EC623-D0B5-4350-8C0F-245930D27F21}" type="pres">
      <dgm:prSet presAssocID="{C7127020-11ED-4C31-AE3B-128048798F80}" presName="parentLin" presStyleCnt="0"/>
      <dgm:spPr/>
    </dgm:pt>
    <dgm:pt modelId="{3965172E-F242-465B-BE35-94C293A7B2F5}" type="pres">
      <dgm:prSet presAssocID="{C7127020-11ED-4C31-AE3B-128048798F80}" presName="parentLeftMargin" presStyleLbl="node1" presStyleIdx="0" presStyleCnt="4"/>
      <dgm:spPr/>
    </dgm:pt>
    <dgm:pt modelId="{7D4AF8AA-2FA7-41E9-91B6-FAD1C181DE23}" type="pres">
      <dgm:prSet presAssocID="{C7127020-11ED-4C31-AE3B-128048798F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ED09D1-6DBE-486E-B76B-72264B102E9A}" type="pres">
      <dgm:prSet presAssocID="{C7127020-11ED-4C31-AE3B-128048798F80}" presName="negativeSpace" presStyleCnt="0"/>
      <dgm:spPr/>
    </dgm:pt>
    <dgm:pt modelId="{4AB0B1F9-A5CB-47D1-BD36-B4758D653479}" type="pres">
      <dgm:prSet presAssocID="{C7127020-11ED-4C31-AE3B-128048798F80}" presName="childText" presStyleLbl="conFgAcc1" presStyleIdx="0" presStyleCnt="4" custLinFactNeighborX="-224" custLinFactNeighborY="94780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6B93FF5C-8D4E-46C4-8BC0-7CE844A0D92C}" type="pres">
      <dgm:prSet presAssocID="{F2496A15-B91D-40A8-AADA-DCE1FE6DEC15}" presName="spaceBetweenRectangles" presStyleCnt="0"/>
      <dgm:spPr/>
    </dgm:pt>
    <dgm:pt modelId="{BB75A285-F0F3-4CF8-B784-656E44C8BB51}" type="pres">
      <dgm:prSet presAssocID="{4B037488-25EA-471A-AD20-8023BB7FC486}" presName="parentLin" presStyleCnt="0"/>
      <dgm:spPr/>
    </dgm:pt>
    <dgm:pt modelId="{EF063EFA-217D-4CAF-B9DD-90CEC3C856D8}" type="pres">
      <dgm:prSet presAssocID="{4B037488-25EA-471A-AD20-8023BB7FC486}" presName="parentLeftMargin" presStyleLbl="node1" presStyleIdx="0" presStyleCnt="4"/>
      <dgm:spPr/>
    </dgm:pt>
    <dgm:pt modelId="{F2B6B362-E908-45FD-8CF5-5CBCF62719FE}" type="pres">
      <dgm:prSet presAssocID="{4B037488-25EA-471A-AD20-8023BB7FC4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866772-540F-466C-BCC2-0C10300FC291}" type="pres">
      <dgm:prSet presAssocID="{4B037488-25EA-471A-AD20-8023BB7FC486}" presName="negativeSpace" presStyleCnt="0"/>
      <dgm:spPr/>
    </dgm:pt>
    <dgm:pt modelId="{C1AC8BCA-013D-4811-8FFE-6D4D4EC424D1}" type="pres">
      <dgm:prSet presAssocID="{4B037488-25EA-471A-AD20-8023BB7FC486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09C4F5CB-8C20-4BD0-B999-48F866570C3F}" type="pres">
      <dgm:prSet presAssocID="{008D0BD6-A8D7-4AEA-A1C8-CABFC353BE45}" presName="spaceBetweenRectangles" presStyleCnt="0"/>
      <dgm:spPr/>
    </dgm:pt>
    <dgm:pt modelId="{688C48AA-9A0C-47E9-A799-FFA150116F1C}" type="pres">
      <dgm:prSet presAssocID="{69DFA66D-1A3E-4327-82F2-9DF9661675F2}" presName="parentLin" presStyleCnt="0"/>
      <dgm:spPr/>
    </dgm:pt>
    <dgm:pt modelId="{4BD8805E-90A0-44A6-BFAA-D7366BDCD178}" type="pres">
      <dgm:prSet presAssocID="{69DFA66D-1A3E-4327-82F2-9DF9661675F2}" presName="parentLeftMargin" presStyleLbl="node1" presStyleIdx="1" presStyleCnt="4"/>
      <dgm:spPr/>
    </dgm:pt>
    <dgm:pt modelId="{D2FD8673-2D46-4A1C-8125-1C313A393C69}" type="pres">
      <dgm:prSet presAssocID="{69DFA66D-1A3E-4327-82F2-9DF9661675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87A2B4-0914-4D2F-894B-78B1992C3944}" type="pres">
      <dgm:prSet presAssocID="{69DFA66D-1A3E-4327-82F2-9DF9661675F2}" presName="negativeSpace" presStyleCnt="0"/>
      <dgm:spPr/>
    </dgm:pt>
    <dgm:pt modelId="{FFAB2D54-E12C-4D93-986C-748240E44429}" type="pres">
      <dgm:prSet presAssocID="{69DFA66D-1A3E-4327-82F2-9DF9661675F2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3115B2A2-CF88-4378-A3AF-69A9382271D8}" type="pres">
      <dgm:prSet presAssocID="{2FE4BE9D-4DA5-4849-B52B-D420754E4365}" presName="spaceBetweenRectangles" presStyleCnt="0"/>
      <dgm:spPr/>
    </dgm:pt>
    <dgm:pt modelId="{2505C942-FDFA-4C36-96D0-570A4E9CE32C}" type="pres">
      <dgm:prSet presAssocID="{465F1678-A746-48D7-ADA9-E1F6EFB0C7AE}" presName="parentLin" presStyleCnt="0"/>
      <dgm:spPr/>
    </dgm:pt>
    <dgm:pt modelId="{FE669A20-6CE5-49A1-A9C8-87760659911C}" type="pres">
      <dgm:prSet presAssocID="{465F1678-A746-48D7-ADA9-E1F6EFB0C7AE}" presName="parentLeftMargin" presStyleLbl="node1" presStyleIdx="2" presStyleCnt="4"/>
      <dgm:spPr/>
    </dgm:pt>
    <dgm:pt modelId="{CC5645FB-1612-4488-A453-E807536FC51A}" type="pres">
      <dgm:prSet presAssocID="{465F1678-A746-48D7-ADA9-E1F6EFB0C7A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EE95B3C-E1F2-418C-AF0F-96390BE21EB7}" type="pres">
      <dgm:prSet presAssocID="{465F1678-A746-48D7-ADA9-E1F6EFB0C7AE}" presName="negativeSpace" presStyleCnt="0"/>
      <dgm:spPr/>
    </dgm:pt>
    <dgm:pt modelId="{D0C84FE1-00C8-49AF-8C75-395460E9DCCE}" type="pres">
      <dgm:prSet presAssocID="{465F1678-A746-48D7-ADA9-E1F6EFB0C7AE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DE416400-ADC8-4DC6-8E5D-7486AFF657B9}" type="presOf" srcId="{465F1678-A746-48D7-ADA9-E1F6EFB0C7AE}" destId="{FE669A20-6CE5-49A1-A9C8-87760659911C}" srcOrd="0" destOrd="0" presId="urn:microsoft.com/office/officeart/2005/8/layout/list1"/>
    <dgm:cxn modelId="{A13C4B03-46C6-4610-BACE-134B1E8AC881}" type="presOf" srcId="{69DFA66D-1A3E-4327-82F2-9DF9661675F2}" destId="{4BD8805E-90A0-44A6-BFAA-D7366BDCD178}" srcOrd="0" destOrd="0" presId="urn:microsoft.com/office/officeart/2005/8/layout/list1"/>
    <dgm:cxn modelId="{8813581A-8F44-4B3A-A871-CE454ED12409}" srcId="{B2EFDB70-F5C4-4C14-92B0-324D056910B4}" destId="{C7127020-11ED-4C31-AE3B-128048798F80}" srcOrd="0" destOrd="0" parTransId="{8941C9D1-A17F-45B1-AE41-6C947E357DD9}" sibTransId="{F2496A15-B91D-40A8-AADA-DCE1FE6DEC15}"/>
    <dgm:cxn modelId="{73F00525-0887-4738-93F0-F9DFF9A161E8}" type="presOf" srcId="{69DFA66D-1A3E-4327-82F2-9DF9661675F2}" destId="{D2FD8673-2D46-4A1C-8125-1C313A393C69}" srcOrd="1" destOrd="0" presId="urn:microsoft.com/office/officeart/2005/8/layout/list1"/>
    <dgm:cxn modelId="{21730F26-3D26-46B9-968E-BAC7419A2D2D}" srcId="{B2EFDB70-F5C4-4C14-92B0-324D056910B4}" destId="{69DFA66D-1A3E-4327-82F2-9DF9661675F2}" srcOrd="2" destOrd="0" parTransId="{50E6275C-0EC6-41AF-9F62-237F33E014BA}" sibTransId="{2FE4BE9D-4DA5-4849-B52B-D420754E4365}"/>
    <dgm:cxn modelId="{AD46E95E-EAF5-4969-AD43-F4735567BC42}" srcId="{B2EFDB70-F5C4-4C14-92B0-324D056910B4}" destId="{4B037488-25EA-471A-AD20-8023BB7FC486}" srcOrd="1" destOrd="0" parTransId="{C5C627C2-F045-4843-AC8D-C01799DCF6A3}" sibTransId="{008D0BD6-A8D7-4AEA-A1C8-CABFC353BE45}"/>
    <dgm:cxn modelId="{C30F4667-0753-461D-A86A-F566044E42EA}" srcId="{B2EFDB70-F5C4-4C14-92B0-324D056910B4}" destId="{465F1678-A746-48D7-ADA9-E1F6EFB0C7AE}" srcOrd="3" destOrd="0" parTransId="{D6B2ECE4-42B6-44B7-AF04-3A97686F2B81}" sibTransId="{91944D5D-1D58-4A43-920D-36A641BEAEC4}"/>
    <dgm:cxn modelId="{D8A3A07F-F768-48BD-A5CB-CCFFF8B3DA7B}" type="presOf" srcId="{C7127020-11ED-4C31-AE3B-128048798F80}" destId="{3965172E-F242-465B-BE35-94C293A7B2F5}" srcOrd="0" destOrd="0" presId="urn:microsoft.com/office/officeart/2005/8/layout/list1"/>
    <dgm:cxn modelId="{F78AF69A-8C8E-4FA0-ABBD-1927CBF424C7}" type="presOf" srcId="{4B037488-25EA-471A-AD20-8023BB7FC486}" destId="{F2B6B362-E908-45FD-8CF5-5CBCF62719FE}" srcOrd="1" destOrd="0" presId="urn:microsoft.com/office/officeart/2005/8/layout/list1"/>
    <dgm:cxn modelId="{E00120C2-7570-4D72-9520-F26AEB44F7DC}" type="presOf" srcId="{465F1678-A746-48D7-ADA9-E1F6EFB0C7AE}" destId="{CC5645FB-1612-4488-A453-E807536FC51A}" srcOrd="1" destOrd="0" presId="urn:microsoft.com/office/officeart/2005/8/layout/list1"/>
    <dgm:cxn modelId="{D3F596C2-4EA4-434D-AB9B-F3DE5E863003}" type="presOf" srcId="{4B037488-25EA-471A-AD20-8023BB7FC486}" destId="{EF063EFA-217D-4CAF-B9DD-90CEC3C856D8}" srcOrd="0" destOrd="0" presId="urn:microsoft.com/office/officeart/2005/8/layout/list1"/>
    <dgm:cxn modelId="{40BA60C8-4A4E-4444-850B-B7EC2A2DFAF0}" type="presOf" srcId="{C7127020-11ED-4C31-AE3B-128048798F80}" destId="{7D4AF8AA-2FA7-41E9-91B6-FAD1C181DE23}" srcOrd="1" destOrd="0" presId="urn:microsoft.com/office/officeart/2005/8/layout/list1"/>
    <dgm:cxn modelId="{CABFA7E8-1397-4C2E-9407-B302773D964E}" type="presOf" srcId="{B2EFDB70-F5C4-4C14-92B0-324D056910B4}" destId="{D90F1D9D-DD8C-464E-8717-0CE2E0A1C9BE}" srcOrd="0" destOrd="0" presId="urn:microsoft.com/office/officeart/2005/8/layout/list1"/>
    <dgm:cxn modelId="{459A28A5-2F21-40C5-A06B-08B29E1A914B}" type="presParOf" srcId="{D90F1D9D-DD8C-464E-8717-0CE2E0A1C9BE}" destId="{FC6EC623-D0B5-4350-8C0F-245930D27F21}" srcOrd="0" destOrd="0" presId="urn:microsoft.com/office/officeart/2005/8/layout/list1"/>
    <dgm:cxn modelId="{1D9E59F2-93F9-4C89-9852-49C92200D4B7}" type="presParOf" srcId="{FC6EC623-D0B5-4350-8C0F-245930D27F21}" destId="{3965172E-F242-465B-BE35-94C293A7B2F5}" srcOrd="0" destOrd="0" presId="urn:microsoft.com/office/officeart/2005/8/layout/list1"/>
    <dgm:cxn modelId="{450D1FDC-D2A5-4BF9-8BEE-F05EA3B0F15A}" type="presParOf" srcId="{FC6EC623-D0B5-4350-8C0F-245930D27F21}" destId="{7D4AF8AA-2FA7-41E9-91B6-FAD1C181DE23}" srcOrd="1" destOrd="0" presId="urn:microsoft.com/office/officeart/2005/8/layout/list1"/>
    <dgm:cxn modelId="{A94D3D7B-912D-46CA-862C-93A740A10383}" type="presParOf" srcId="{D90F1D9D-DD8C-464E-8717-0CE2E0A1C9BE}" destId="{90ED09D1-6DBE-486E-B76B-72264B102E9A}" srcOrd="1" destOrd="0" presId="urn:microsoft.com/office/officeart/2005/8/layout/list1"/>
    <dgm:cxn modelId="{8918A370-A06B-4F56-BB9C-268954565378}" type="presParOf" srcId="{D90F1D9D-DD8C-464E-8717-0CE2E0A1C9BE}" destId="{4AB0B1F9-A5CB-47D1-BD36-B4758D653479}" srcOrd="2" destOrd="0" presId="urn:microsoft.com/office/officeart/2005/8/layout/list1"/>
    <dgm:cxn modelId="{5449BD2F-A3FD-424E-B6A1-CF3E961EE528}" type="presParOf" srcId="{D90F1D9D-DD8C-464E-8717-0CE2E0A1C9BE}" destId="{6B93FF5C-8D4E-46C4-8BC0-7CE844A0D92C}" srcOrd="3" destOrd="0" presId="urn:microsoft.com/office/officeart/2005/8/layout/list1"/>
    <dgm:cxn modelId="{21D7951C-2F34-4EC4-9F1F-E419BA6D6306}" type="presParOf" srcId="{D90F1D9D-DD8C-464E-8717-0CE2E0A1C9BE}" destId="{BB75A285-F0F3-4CF8-B784-656E44C8BB51}" srcOrd="4" destOrd="0" presId="urn:microsoft.com/office/officeart/2005/8/layout/list1"/>
    <dgm:cxn modelId="{4C381690-FD2D-4580-A9BD-0C79C9B0782F}" type="presParOf" srcId="{BB75A285-F0F3-4CF8-B784-656E44C8BB51}" destId="{EF063EFA-217D-4CAF-B9DD-90CEC3C856D8}" srcOrd="0" destOrd="0" presId="urn:microsoft.com/office/officeart/2005/8/layout/list1"/>
    <dgm:cxn modelId="{20F8E675-CB36-4927-A1F9-EAFADB07D3E2}" type="presParOf" srcId="{BB75A285-F0F3-4CF8-B784-656E44C8BB51}" destId="{F2B6B362-E908-45FD-8CF5-5CBCF62719FE}" srcOrd="1" destOrd="0" presId="urn:microsoft.com/office/officeart/2005/8/layout/list1"/>
    <dgm:cxn modelId="{1DD278C8-4148-4488-8ACA-FF3D9F2D7F5F}" type="presParOf" srcId="{D90F1D9D-DD8C-464E-8717-0CE2E0A1C9BE}" destId="{87866772-540F-466C-BCC2-0C10300FC291}" srcOrd="5" destOrd="0" presId="urn:microsoft.com/office/officeart/2005/8/layout/list1"/>
    <dgm:cxn modelId="{EB02C43F-E60B-4ADA-BA98-09255EC8AB3A}" type="presParOf" srcId="{D90F1D9D-DD8C-464E-8717-0CE2E0A1C9BE}" destId="{C1AC8BCA-013D-4811-8FFE-6D4D4EC424D1}" srcOrd="6" destOrd="0" presId="urn:microsoft.com/office/officeart/2005/8/layout/list1"/>
    <dgm:cxn modelId="{7C07613F-EC69-4BA9-8EFD-FC138B41C7C9}" type="presParOf" srcId="{D90F1D9D-DD8C-464E-8717-0CE2E0A1C9BE}" destId="{09C4F5CB-8C20-4BD0-B999-48F866570C3F}" srcOrd="7" destOrd="0" presId="urn:microsoft.com/office/officeart/2005/8/layout/list1"/>
    <dgm:cxn modelId="{A1D775CD-72AE-4C4D-BC77-F094280AFECB}" type="presParOf" srcId="{D90F1D9D-DD8C-464E-8717-0CE2E0A1C9BE}" destId="{688C48AA-9A0C-47E9-A799-FFA150116F1C}" srcOrd="8" destOrd="0" presId="urn:microsoft.com/office/officeart/2005/8/layout/list1"/>
    <dgm:cxn modelId="{A5E7728F-1BE1-423F-8F18-A15D47D0D216}" type="presParOf" srcId="{688C48AA-9A0C-47E9-A799-FFA150116F1C}" destId="{4BD8805E-90A0-44A6-BFAA-D7366BDCD178}" srcOrd="0" destOrd="0" presId="urn:microsoft.com/office/officeart/2005/8/layout/list1"/>
    <dgm:cxn modelId="{979D96FD-F6B1-445C-94CD-635ADD14AC36}" type="presParOf" srcId="{688C48AA-9A0C-47E9-A799-FFA150116F1C}" destId="{D2FD8673-2D46-4A1C-8125-1C313A393C69}" srcOrd="1" destOrd="0" presId="urn:microsoft.com/office/officeart/2005/8/layout/list1"/>
    <dgm:cxn modelId="{9DEDF0FC-22C3-4912-9FA4-4A66C6E50721}" type="presParOf" srcId="{D90F1D9D-DD8C-464E-8717-0CE2E0A1C9BE}" destId="{B787A2B4-0914-4D2F-894B-78B1992C3944}" srcOrd="9" destOrd="0" presId="urn:microsoft.com/office/officeart/2005/8/layout/list1"/>
    <dgm:cxn modelId="{20C941EE-BA06-4B80-98D2-40E40389261B}" type="presParOf" srcId="{D90F1D9D-DD8C-464E-8717-0CE2E0A1C9BE}" destId="{FFAB2D54-E12C-4D93-986C-748240E44429}" srcOrd="10" destOrd="0" presId="urn:microsoft.com/office/officeart/2005/8/layout/list1"/>
    <dgm:cxn modelId="{FC993FC4-A42D-4C13-BCEE-6EE9FDEAA36E}" type="presParOf" srcId="{D90F1D9D-DD8C-464E-8717-0CE2E0A1C9BE}" destId="{3115B2A2-CF88-4378-A3AF-69A9382271D8}" srcOrd="11" destOrd="0" presId="urn:microsoft.com/office/officeart/2005/8/layout/list1"/>
    <dgm:cxn modelId="{6594A559-C8F4-42BA-A899-ED1760AAB82F}" type="presParOf" srcId="{D90F1D9D-DD8C-464E-8717-0CE2E0A1C9BE}" destId="{2505C942-FDFA-4C36-96D0-570A4E9CE32C}" srcOrd="12" destOrd="0" presId="urn:microsoft.com/office/officeart/2005/8/layout/list1"/>
    <dgm:cxn modelId="{E83CFB84-71D2-48CA-B4F6-AFA7D939D07A}" type="presParOf" srcId="{2505C942-FDFA-4C36-96D0-570A4E9CE32C}" destId="{FE669A20-6CE5-49A1-A9C8-87760659911C}" srcOrd="0" destOrd="0" presId="urn:microsoft.com/office/officeart/2005/8/layout/list1"/>
    <dgm:cxn modelId="{D9094F82-7F6A-402C-99B5-2D9F00F17A63}" type="presParOf" srcId="{2505C942-FDFA-4C36-96D0-570A4E9CE32C}" destId="{CC5645FB-1612-4488-A453-E807536FC51A}" srcOrd="1" destOrd="0" presId="urn:microsoft.com/office/officeart/2005/8/layout/list1"/>
    <dgm:cxn modelId="{2191D1F3-808B-4315-BF7E-C5244914E398}" type="presParOf" srcId="{D90F1D9D-DD8C-464E-8717-0CE2E0A1C9BE}" destId="{5EE95B3C-E1F2-418C-AF0F-96390BE21EB7}" srcOrd="13" destOrd="0" presId="urn:microsoft.com/office/officeart/2005/8/layout/list1"/>
    <dgm:cxn modelId="{D7094EEB-0B80-4D59-A2AA-D5196BC38510}" type="presParOf" srcId="{D90F1D9D-DD8C-464E-8717-0CE2E0A1C9BE}" destId="{D0C84FE1-00C8-49AF-8C75-395460E9DCC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F700A-0883-474B-86A2-E1B169967195}">
      <dsp:nvSpPr>
        <dsp:cNvPr id="0" name=""/>
        <dsp:cNvSpPr/>
      </dsp:nvSpPr>
      <dsp:spPr>
        <a:xfrm>
          <a:off x="0" y="495916"/>
          <a:ext cx="80721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E2364-25FF-4C2A-B2F8-F6C301A0DF98}">
      <dsp:nvSpPr>
        <dsp:cNvPr id="0" name=""/>
        <dsp:cNvSpPr/>
      </dsp:nvSpPr>
      <dsp:spPr>
        <a:xfrm>
          <a:off x="373335" y="87844"/>
          <a:ext cx="5650484" cy="82656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75" tIns="0" rIns="2135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USE TO DESCRIBE FUNCTIONALITY OF A SYSTEM</a:t>
          </a:r>
        </a:p>
      </dsp:txBody>
      <dsp:txXfrm>
        <a:off x="413684" y="128193"/>
        <a:ext cx="5569786" cy="745862"/>
      </dsp:txXfrm>
    </dsp:sp>
    <dsp:sp modelId="{EF88F7F2-3B34-42AB-9C0D-B72413B69D67}">
      <dsp:nvSpPr>
        <dsp:cNvPr id="0" name=""/>
        <dsp:cNvSpPr/>
      </dsp:nvSpPr>
      <dsp:spPr>
        <a:xfrm>
          <a:off x="0" y="1765997"/>
          <a:ext cx="80721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F4755-858E-42F8-A00A-C8CC7C3ADAC3}">
      <dsp:nvSpPr>
        <dsp:cNvPr id="0" name=""/>
        <dsp:cNvSpPr/>
      </dsp:nvSpPr>
      <dsp:spPr>
        <a:xfrm>
          <a:off x="403606" y="1352716"/>
          <a:ext cx="5650484" cy="82656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75" tIns="0" rIns="2135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IS GARAPHICAL INTERPRETION OF A USER’S POSSIBLE INTERACTION WITH SYSTEM</a:t>
          </a:r>
        </a:p>
      </dsp:txBody>
      <dsp:txXfrm>
        <a:off x="443955" y="1393065"/>
        <a:ext cx="5569786" cy="745862"/>
      </dsp:txXfrm>
    </dsp:sp>
    <dsp:sp modelId="{91AA6A4F-FD25-4F3C-BF54-60A5127DBE21}">
      <dsp:nvSpPr>
        <dsp:cNvPr id="0" name=""/>
        <dsp:cNvSpPr/>
      </dsp:nvSpPr>
      <dsp:spPr>
        <a:xfrm>
          <a:off x="0" y="3036077"/>
          <a:ext cx="80721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7F033-CE89-418B-A3C4-52E9744BBDA8}">
      <dsp:nvSpPr>
        <dsp:cNvPr id="0" name=""/>
        <dsp:cNvSpPr/>
      </dsp:nvSpPr>
      <dsp:spPr>
        <a:xfrm>
          <a:off x="403606" y="2622797"/>
          <a:ext cx="5650484" cy="82656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75" tIns="0" rIns="2135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IS A TOOL THAT MAPS INTERACTION BETWEEN USER AND SYSTEM TO SHOW THE INTERACTION BETWEEN THEM</a:t>
          </a:r>
        </a:p>
      </dsp:txBody>
      <dsp:txXfrm>
        <a:off x="443955" y="2663146"/>
        <a:ext cx="5569786" cy="745862"/>
      </dsp:txXfrm>
    </dsp:sp>
    <dsp:sp modelId="{355EFB31-5742-4B3F-A964-67E71B2A4209}">
      <dsp:nvSpPr>
        <dsp:cNvPr id="0" name=""/>
        <dsp:cNvSpPr/>
      </dsp:nvSpPr>
      <dsp:spPr>
        <a:xfrm>
          <a:off x="0" y="4363053"/>
          <a:ext cx="80721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81613-8D14-4DAA-9A0C-3897A3A55EF7}">
      <dsp:nvSpPr>
        <dsp:cNvPr id="0" name=""/>
        <dsp:cNvSpPr/>
      </dsp:nvSpPr>
      <dsp:spPr>
        <a:xfrm>
          <a:off x="403606" y="3892877"/>
          <a:ext cx="5650484" cy="82656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75" tIns="0" rIns="2135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HELP PROFEESIONALS VISIUAL SYSTEM IN MANY FIELDS INCLUDING SALES,SOFTWARE DEVELOPMENT,BUSINESS AND MANUFACTURING</a:t>
          </a:r>
        </a:p>
      </dsp:txBody>
      <dsp:txXfrm>
        <a:off x="443955" y="3933226"/>
        <a:ext cx="5569786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BE330-A340-47A8-ABD7-2573A722BC00}">
      <dsp:nvSpPr>
        <dsp:cNvPr id="0" name=""/>
        <dsp:cNvSpPr/>
      </dsp:nvSpPr>
      <dsp:spPr>
        <a:xfrm>
          <a:off x="28001" y="211086"/>
          <a:ext cx="3869531" cy="2321718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</a:rPr>
            <a:t>IT SHOWS YOUR CLASSES AND THEIR RELATIONSHIPS</a:t>
          </a:r>
        </a:p>
      </dsp:txBody>
      <dsp:txXfrm>
        <a:off x="28001" y="211086"/>
        <a:ext cx="3869531" cy="2321718"/>
      </dsp:txXfrm>
    </dsp:sp>
    <dsp:sp modelId="{2A68535D-8102-4E31-8642-391E5BB9E7F3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</a:rPr>
            <a:t>IT SHOWS THE ACTUAL CLASSIFIERS AND THEIR CONNECTIONS INSIDE A SYSTEM </a:t>
          </a:r>
        </a:p>
      </dsp:txBody>
      <dsp:txXfrm>
        <a:off x="4257476" y="194138"/>
        <a:ext cx="3869531" cy="2321718"/>
      </dsp:txXfrm>
    </dsp:sp>
    <dsp:sp modelId="{ABCED7C9-2099-4F26-8862-4FC688040FDF}">
      <dsp:nvSpPr>
        <dsp:cNvPr id="0" name=""/>
        <dsp:cNvSpPr/>
      </dsp:nvSpPr>
      <dsp:spPr>
        <a:xfrm>
          <a:off x="2315861" y="2902810"/>
          <a:ext cx="3869531" cy="2321718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>
                  <a:lumMod val="95000"/>
                </a:schemeClr>
              </a:solidFill>
            </a:rPr>
            <a:t>A CLASS DIAGRAM WILL SHOW WHAT THE OBJECTS IN YOUR SYSTEM</a:t>
          </a:r>
        </a:p>
      </dsp:txBody>
      <dsp:txXfrm>
        <a:off x="2315861" y="2902810"/>
        <a:ext cx="3869531" cy="232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0B1F9-A5CB-47D1-BD36-B4758D653479}">
      <dsp:nvSpPr>
        <dsp:cNvPr id="0" name=""/>
        <dsp:cNvSpPr/>
      </dsp:nvSpPr>
      <dsp:spPr>
        <a:xfrm>
          <a:off x="0" y="706143"/>
          <a:ext cx="767183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AF8AA-2FA7-41E9-91B6-FAD1C181DE23}">
      <dsp:nvSpPr>
        <dsp:cNvPr id="0" name=""/>
        <dsp:cNvSpPr/>
      </dsp:nvSpPr>
      <dsp:spPr>
        <a:xfrm>
          <a:off x="383591" y="70044"/>
          <a:ext cx="5370285" cy="94464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84" tIns="0" rIns="2029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SHOWS THE INTERACTION BETWEEN OBJECTS </a:t>
          </a:r>
        </a:p>
      </dsp:txBody>
      <dsp:txXfrm>
        <a:off x="429705" y="116158"/>
        <a:ext cx="5278057" cy="852412"/>
      </dsp:txXfrm>
    </dsp:sp>
    <dsp:sp modelId="{C1AC8BCA-013D-4811-8FFE-6D4D4EC424D1}">
      <dsp:nvSpPr>
        <dsp:cNvPr id="0" name=""/>
        <dsp:cNvSpPr/>
      </dsp:nvSpPr>
      <dsp:spPr>
        <a:xfrm>
          <a:off x="0" y="1993884"/>
          <a:ext cx="767183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6B362-E908-45FD-8CF5-5CBCF62719FE}">
      <dsp:nvSpPr>
        <dsp:cNvPr id="0" name=""/>
        <dsp:cNvSpPr/>
      </dsp:nvSpPr>
      <dsp:spPr>
        <a:xfrm>
          <a:off x="383591" y="1521564"/>
          <a:ext cx="5370285" cy="94464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84" tIns="0" rIns="2029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SHOWS THAT AT RUN TIME</a:t>
          </a:r>
        </a:p>
      </dsp:txBody>
      <dsp:txXfrm>
        <a:off x="429705" y="1567678"/>
        <a:ext cx="5278057" cy="852412"/>
      </dsp:txXfrm>
    </dsp:sp>
    <dsp:sp modelId="{FFAB2D54-E12C-4D93-986C-748240E44429}">
      <dsp:nvSpPr>
        <dsp:cNvPr id="0" name=""/>
        <dsp:cNvSpPr/>
      </dsp:nvSpPr>
      <dsp:spPr>
        <a:xfrm>
          <a:off x="0" y="3445404"/>
          <a:ext cx="767183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D8673-2D46-4A1C-8125-1C313A393C69}">
      <dsp:nvSpPr>
        <dsp:cNvPr id="0" name=""/>
        <dsp:cNvSpPr/>
      </dsp:nvSpPr>
      <dsp:spPr>
        <a:xfrm>
          <a:off x="383591" y="2973084"/>
          <a:ext cx="5370285" cy="94464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84" tIns="0" rIns="2029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IT DISPLAY PARTICULAR INSTANCES OF THE CLASSIFIERS</a:t>
          </a:r>
        </a:p>
      </dsp:txBody>
      <dsp:txXfrm>
        <a:off x="429705" y="3019198"/>
        <a:ext cx="5278057" cy="852412"/>
      </dsp:txXfrm>
    </dsp:sp>
    <dsp:sp modelId="{D0C84FE1-00C8-49AF-8C75-395460E9DCCE}">
      <dsp:nvSpPr>
        <dsp:cNvPr id="0" name=""/>
        <dsp:cNvSpPr/>
      </dsp:nvSpPr>
      <dsp:spPr>
        <a:xfrm>
          <a:off x="0" y="4896924"/>
          <a:ext cx="767183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645FB-1612-4488-A453-E807536FC51A}">
      <dsp:nvSpPr>
        <dsp:cNvPr id="0" name=""/>
        <dsp:cNvSpPr/>
      </dsp:nvSpPr>
      <dsp:spPr>
        <a:xfrm>
          <a:off x="383591" y="4424603"/>
          <a:ext cx="5370285" cy="94464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84" tIns="0" rIns="2029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SHOWS THE RELATIONS AMONG THEM AT A GIVEN MOPMENT</a:t>
          </a:r>
        </a:p>
      </dsp:txBody>
      <dsp:txXfrm>
        <a:off x="429705" y="4470717"/>
        <a:ext cx="5278057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0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5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3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6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4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20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67B906-F1E7-4489-B3BB-CE76795E0ACD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EADF77-88D4-204B-9B5F-5B4CE787145C}"/>
              </a:ext>
            </a:extLst>
          </p:cNvPr>
          <p:cNvSpPr txBox="1"/>
          <p:nvPr/>
        </p:nvSpPr>
        <p:spPr>
          <a:xfrm>
            <a:off x="873919" y="2875524"/>
            <a:ext cx="12737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 Oriented Programming Methodology Case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0AC85-9D40-5B8B-E72B-B19DF6209E49}"/>
              </a:ext>
            </a:extLst>
          </p:cNvPr>
          <p:cNvSpPr txBox="1"/>
          <p:nvPr/>
        </p:nvSpPr>
        <p:spPr>
          <a:xfrm>
            <a:off x="2585552" y="3576844"/>
            <a:ext cx="808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Online Restaurant Order &amp; Bill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B4ECD-2C28-19C0-4C82-B4143A49FD18}"/>
              </a:ext>
            </a:extLst>
          </p:cNvPr>
          <p:cNvSpPr txBox="1"/>
          <p:nvPr/>
        </p:nvSpPr>
        <p:spPr>
          <a:xfrm>
            <a:off x="8712459" y="50544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1.KALI KUMARI 0131CL221045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06747-28CF-5BFA-746C-EB6B37B9F8D6}"/>
              </a:ext>
            </a:extLst>
          </p:cNvPr>
          <p:cNvSpPr txBox="1"/>
          <p:nvPr/>
        </p:nvSpPr>
        <p:spPr>
          <a:xfrm>
            <a:off x="8712459" y="5423805"/>
            <a:ext cx="740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MD SOHAIB 0131CL221055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E4FEE-D6C4-DF42-1723-462B7C251AD3}"/>
              </a:ext>
            </a:extLst>
          </p:cNvPr>
          <p:cNvSpPr txBox="1"/>
          <p:nvPr/>
        </p:nvSpPr>
        <p:spPr>
          <a:xfrm>
            <a:off x="8787881" y="4592808"/>
            <a:ext cx="800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Team Members 3rd Sem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8D51C-CC16-9790-D424-200D8CEB9895}"/>
              </a:ext>
            </a:extLst>
          </p:cNvPr>
          <p:cNvSpPr txBox="1"/>
          <p:nvPr/>
        </p:nvSpPr>
        <p:spPr>
          <a:xfrm>
            <a:off x="740569" y="4500475"/>
            <a:ext cx="8396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TEAM ACHIEVERS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6CACB2-AF9C-505A-025C-D5310FD2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6337"/>
            <a:ext cx="12192000" cy="2904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CBADE-D93A-E26D-0E82-D3D5BB7927A4}"/>
              </a:ext>
            </a:extLst>
          </p:cNvPr>
          <p:cNvSpPr txBox="1"/>
          <p:nvPr/>
        </p:nvSpPr>
        <p:spPr>
          <a:xfrm>
            <a:off x="609600" y="5054473"/>
            <a:ext cx="2869942" cy="3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Dr.Ayonija</a:t>
            </a:r>
            <a:r>
              <a:rPr lang="en-IN" dirty="0"/>
              <a:t> </a:t>
            </a:r>
            <a:r>
              <a:rPr lang="en-IN" dirty="0" err="1"/>
              <a:t>Pathre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77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1B0CB7-AEDB-50E2-8019-C4CF11C6544C}"/>
              </a:ext>
            </a:extLst>
          </p:cNvPr>
          <p:cNvSpPr txBox="1"/>
          <p:nvPr/>
        </p:nvSpPr>
        <p:spPr>
          <a:xfrm>
            <a:off x="144780" y="569774"/>
            <a:ext cx="2186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harter"/>
              </a:rPr>
              <a:t>Now we assume that the guests have arrived and are seated comfortably at their assigned table. 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E1A1-A45E-A303-B66D-17D753FF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2417406"/>
            <a:ext cx="2562225" cy="3570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FAC1E-3517-3F9F-173D-BBC3F36BD618}"/>
              </a:ext>
            </a:extLst>
          </p:cNvPr>
          <p:cNvSpPr txBox="1"/>
          <p:nvPr/>
        </p:nvSpPr>
        <p:spPr>
          <a:xfrm>
            <a:off x="3310890" y="569774"/>
            <a:ext cx="2990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harter"/>
              </a:rPr>
              <a:t>The Menu class doesn’t need any particular methods, but it has two attributes,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FDDD4-427D-24D4-B477-C7BDE944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2324100"/>
            <a:ext cx="2514600" cy="3418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C4724-43F7-AE7A-799E-637574B0F41B}"/>
              </a:ext>
            </a:extLst>
          </p:cNvPr>
          <p:cNvSpPr txBox="1"/>
          <p:nvPr/>
        </p:nvSpPr>
        <p:spPr>
          <a:xfrm>
            <a:off x="6503670" y="569774"/>
            <a:ext cx="6118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Enter another two classes, the Waiter and Chef. They have a relationship to the Order class, in that the waiter “takes” the order and the chef “prepares” the order.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EE65F-55D8-B628-8F22-8A03E67C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959" y="1745516"/>
            <a:ext cx="4122421" cy="39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3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63E8-35CE-0835-F1E8-2A490F3F5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99322-776F-3D11-47D3-AC3AD4C2CA87}"/>
              </a:ext>
            </a:extLst>
          </p:cNvPr>
          <p:cNvSpPr/>
          <p:nvPr/>
        </p:nvSpPr>
        <p:spPr>
          <a:xfrm>
            <a:off x="2569233" y="2175938"/>
            <a:ext cx="70535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</a:t>
            </a:r>
            <a:r>
              <a:rPr lang="en-IN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NK YOU</a:t>
            </a:r>
            <a:endParaRPr lang="en-IN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2BA3A-7C46-A6D0-145F-2639C2DC7AED}"/>
              </a:ext>
            </a:extLst>
          </p:cNvPr>
          <p:cNvSpPr txBox="1"/>
          <p:nvPr/>
        </p:nvSpPr>
        <p:spPr>
          <a:xfrm>
            <a:off x="6568749" y="4358895"/>
            <a:ext cx="406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KALI KUMARI 0131CL221045</a:t>
            </a:r>
          </a:p>
          <a:p>
            <a:r>
              <a:rPr lang="en-IN"/>
              <a:t>MD.SOHAIB 0131CL221055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8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12A38B-4500-D49F-29FB-ED220668F147}"/>
              </a:ext>
            </a:extLst>
          </p:cNvPr>
          <p:cNvSpPr/>
          <p:nvPr/>
        </p:nvSpPr>
        <p:spPr>
          <a:xfrm>
            <a:off x="4227058" y="-92706"/>
            <a:ext cx="220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INDEX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A4CB4-CE53-35DF-9568-DB3AC949EEFF}"/>
              </a:ext>
            </a:extLst>
          </p:cNvPr>
          <p:cNvSpPr/>
          <p:nvPr/>
        </p:nvSpPr>
        <p:spPr>
          <a:xfrm>
            <a:off x="2093163" y="830624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SUMMARY OF FIRST PPT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8C6A5F-F063-168D-03CF-1453FB23D783}"/>
              </a:ext>
            </a:extLst>
          </p:cNvPr>
          <p:cNvSpPr/>
          <p:nvPr/>
        </p:nvSpPr>
        <p:spPr>
          <a:xfrm>
            <a:off x="2093163" y="2063618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BRIEF OF USE CASE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128F7F-3CC8-C7C5-E23B-B3708C904BC0}"/>
              </a:ext>
            </a:extLst>
          </p:cNvPr>
          <p:cNvSpPr/>
          <p:nvPr/>
        </p:nvSpPr>
        <p:spPr>
          <a:xfrm>
            <a:off x="2093163" y="3312168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 CASE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16F96-BC95-BA46-EE5B-38BDC8221093}"/>
              </a:ext>
            </a:extLst>
          </p:cNvPr>
          <p:cNvSpPr/>
          <p:nvPr/>
        </p:nvSpPr>
        <p:spPr>
          <a:xfrm>
            <a:off x="2093163" y="4560718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BRIEF OF CLASS AND OBJECT DIGRAM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34E55-1C0B-344A-62D6-5188B8D595D5}"/>
              </a:ext>
            </a:extLst>
          </p:cNvPr>
          <p:cNvSpPr/>
          <p:nvPr/>
        </p:nvSpPr>
        <p:spPr>
          <a:xfrm>
            <a:off x="2093163" y="5809268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4769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480D00-1F75-F747-BB12-E761BD02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63" y="1277394"/>
            <a:ext cx="7673883" cy="49260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1FE617-775F-7B99-826A-DCBDD07192A4}"/>
              </a:ext>
            </a:extLst>
          </p:cNvPr>
          <p:cNvSpPr txBox="1"/>
          <p:nvPr/>
        </p:nvSpPr>
        <p:spPr>
          <a:xfrm>
            <a:off x="1578116" y="218959"/>
            <a:ext cx="810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           </a:t>
            </a:r>
            <a:r>
              <a:rPr lang="en-IN" sz="3200" b="1" dirty="0"/>
              <a:t>SUMMARY OF FIRST PPT</a:t>
            </a:r>
          </a:p>
        </p:txBody>
      </p:sp>
    </p:spTree>
    <p:extLst>
      <p:ext uri="{BB962C8B-B14F-4D97-AF65-F5344CB8AC3E}">
        <p14:creationId xmlns:p14="http://schemas.microsoft.com/office/powerpoint/2010/main" val="82132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FC16EA-B3A3-CF1E-5249-A2F91BB6B74C}"/>
              </a:ext>
            </a:extLst>
          </p:cNvPr>
          <p:cNvSpPr txBox="1"/>
          <p:nvPr/>
        </p:nvSpPr>
        <p:spPr>
          <a:xfrm>
            <a:off x="1853059" y="0"/>
            <a:ext cx="765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</a:t>
            </a:r>
            <a:r>
              <a:rPr lang="en-IN" sz="3200" b="1" dirty="0"/>
              <a:t>BRIEF OF USE CASE DIAGRAM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91B23F-3739-305F-8803-2A09DBA50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136317"/>
              </p:ext>
            </p:extLst>
          </p:nvPr>
        </p:nvGraphicFramePr>
        <p:xfrm>
          <a:off x="2032000" y="719667"/>
          <a:ext cx="8072120" cy="509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7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028FD-5417-B580-C656-3241F576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31" y="0"/>
            <a:ext cx="9486703" cy="6634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64AF1-FFE9-6F15-4E20-CA35526FC4A2}"/>
              </a:ext>
            </a:extLst>
          </p:cNvPr>
          <p:cNvSpPr txBox="1"/>
          <p:nvPr/>
        </p:nvSpPr>
        <p:spPr>
          <a:xfrm rot="10800000" flipH="1" flipV="1">
            <a:off x="252859" y="2580114"/>
            <a:ext cx="419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2060"/>
                </a:solidFill>
                <a:highlight>
                  <a:srgbClr val="00FF00"/>
                </a:highligh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33012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7CDC8-451C-4A80-246C-53A82050E745}"/>
              </a:ext>
            </a:extLst>
          </p:cNvPr>
          <p:cNvSpPr txBox="1"/>
          <p:nvPr/>
        </p:nvSpPr>
        <p:spPr>
          <a:xfrm>
            <a:off x="2602230" y="103140"/>
            <a:ext cx="698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</a:t>
            </a:r>
            <a:r>
              <a:rPr lang="en-IN" sz="2800" b="1" dirty="0"/>
              <a:t>BRIEF OF CLASS DIAGRAM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8C94F3-2C36-9AC2-D7DE-1C6CBDBD6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3714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37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0DA524-82A6-3C54-BB34-60C52D88DFA1}"/>
              </a:ext>
            </a:extLst>
          </p:cNvPr>
          <p:cNvSpPr txBox="1"/>
          <p:nvPr/>
        </p:nvSpPr>
        <p:spPr>
          <a:xfrm>
            <a:off x="2739467" y="198224"/>
            <a:ext cx="589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BRIEF OF OBJECT 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9EE9C54-0D03-02C7-D1B7-7AE893C19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499562"/>
              </p:ext>
            </p:extLst>
          </p:nvPr>
        </p:nvGraphicFramePr>
        <p:xfrm>
          <a:off x="2032001" y="886408"/>
          <a:ext cx="7671836" cy="5773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12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05FEFC-C572-1B67-C9A1-C60B7AABE71E}"/>
              </a:ext>
            </a:extLst>
          </p:cNvPr>
          <p:cNvSpPr txBox="1"/>
          <p:nvPr/>
        </p:nvSpPr>
        <p:spPr>
          <a:xfrm>
            <a:off x="357207" y="2293620"/>
            <a:ext cx="503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highlight>
                  <a:srgbClr val="00FFFF"/>
                </a:highlight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709E7-632E-A2E5-074E-EC9395D8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313"/>
            <a:ext cx="12297747" cy="69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0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D89222-A5E0-CF83-8AE1-D62D562FB73D}"/>
              </a:ext>
            </a:extLst>
          </p:cNvPr>
          <p:cNvSpPr txBox="1"/>
          <p:nvPr/>
        </p:nvSpPr>
        <p:spPr>
          <a:xfrm>
            <a:off x="83820" y="186035"/>
            <a:ext cx="4427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11111"/>
                </a:solidFill>
                <a:effectLst/>
                <a:latin typeface="charter"/>
              </a:rPr>
              <a:t>The Receptionist class doesn’t need any particular attributes to be captured by the system, but does need a method to create the reservation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733D4-454A-A21B-AA26-27DA3D00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1017032"/>
            <a:ext cx="2686050" cy="1438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CD6E0-1770-4ADC-191A-97FE0BC62C2A}"/>
              </a:ext>
            </a:extLst>
          </p:cNvPr>
          <p:cNvSpPr txBox="1"/>
          <p:nvPr/>
        </p:nvSpPr>
        <p:spPr>
          <a:xfrm>
            <a:off x="83820" y="2494775"/>
            <a:ext cx="3108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harter"/>
              </a:rPr>
              <a:t>The Reservation class needs some attributes and some methods.</a:t>
            </a:r>
            <a:endParaRPr lang="en-IN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FAC60A7-A2FA-D669-5616-6ABAAA3546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A672EC-1C4F-AEF5-587D-57A6D7472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3412093"/>
            <a:ext cx="2329815" cy="2428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F3D49C-41C2-1736-BA48-F21AC3225DF2}"/>
              </a:ext>
            </a:extLst>
          </p:cNvPr>
          <p:cNvSpPr txBox="1"/>
          <p:nvPr/>
        </p:nvSpPr>
        <p:spPr>
          <a:xfrm>
            <a:off x="4998720" y="1860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harter"/>
              </a:rPr>
              <a:t>The relationship between Receptionist and Reservation is straightforward.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D21339-57F4-1F33-52E1-DCBF66BE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092" y="832366"/>
            <a:ext cx="2329816" cy="2497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94EDB-2908-0994-1520-0D144F59E0C3}"/>
              </a:ext>
            </a:extLst>
          </p:cNvPr>
          <p:cNvSpPr txBox="1"/>
          <p:nvPr/>
        </p:nvSpPr>
        <p:spPr>
          <a:xfrm>
            <a:off x="3688080" y="3412093"/>
            <a:ext cx="673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harter"/>
              </a:rPr>
              <a:t>There’s also a direct relationship between Table and Reservation.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3E8B5-4173-6C38-38F4-1E9A85FCE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092" y="3781425"/>
            <a:ext cx="2735580" cy="27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223</TotalTime>
  <Words>320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charter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 kumari</dc:creator>
  <cp:lastModifiedBy>Kali kumari</cp:lastModifiedBy>
  <cp:revision>4</cp:revision>
  <dcterms:created xsi:type="dcterms:W3CDTF">2023-11-29T17:15:32Z</dcterms:created>
  <dcterms:modified xsi:type="dcterms:W3CDTF">2023-12-06T08:56:23Z</dcterms:modified>
</cp:coreProperties>
</file>