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8" r:id="rId10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5A96"/>
    <a:srgbClr val="FCFCCA"/>
    <a:srgbClr val="3D3D31"/>
    <a:srgbClr val="7D7D64"/>
    <a:srgbClr val="F22D25"/>
    <a:srgbClr val="594370"/>
    <a:srgbClr val="C897FC"/>
    <a:srgbClr val="8C6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44" autoAdjust="0"/>
  </p:normalViewPr>
  <p:slideViewPr>
    <p:cSldViewPr snapToGrid="0">
      <p:cViewPr>
        <p:scale>
          <a:sx n="50" d="100"/>
          <a:sy n="50" d="100"/>
        </p:scale>
        <p:origin x="86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B5138FA-C99B-4EC3-8BA5-D6F5DBC83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32B43E-FC48-4901-A91E-27FBB14E4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DAED-081D-4988-AE66-C5BAD293ED34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986D30-7A2A-4F31-8D77-111F03177A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87593F-6678-43ED-91C1-31A6FD56D0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974D4-C484-448A-8C9E-5B3B92565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548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  <a:prstGeom prst="rect">
            <a:avLst/>
          </a:prstGeom>
        </p:spPr>
        <p:txBody>
          <a:bodyPr anchor="b"/>
          <a:lstStyle>
            <a:lvl1pPr algn="ctr"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EED-1126-451D-A514-5286D4F5E73C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F95F-ED24-465E-BC01-F8B5FBAFA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40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EED-1126-451D-A514-5286D4F5E73C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F95F-ED24-465E-BC01-F8B5FBAFA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94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EED-1126-451D-A514-5286D4F5E73C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F95F-ED24-465E-BC01-F8B5FBAFA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94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EED-1126-451D-A514-5286D4F5E73C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F95F-ED24-465E-BC01-F8B5FBAFA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79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EED-1126-451D-A514-5286D4F5E73C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F95F-ED24-465E-BC01-F8B5FBAFA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82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EED-1126-451D-A514-5286D4F5E73C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F95F-ED24-465E-BC01-F8B5FBAFA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04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EED-1126-451D-A514-5286D4F5E73C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F95F-ED24-465E-BC01-F8B5FBAFA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3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EED-1126-451D-A514-5286D4F5E73C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F95F-ED24-465E-BC01-F8B5FBAFA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43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EED-1126-451D-A514-5286D4F5E73C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F95F-ED24-465E-BC01-F8B5FBAFA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50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EED-1126-451D-A514-5286D4F5E73C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F95F-ED24-465E-BC01-F8B5FBAFA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86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EED-1126-451D-A514-5286D4F5E73C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F95F-ED24-465E-BC01-F8B5FBAFA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57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6A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FEED-1126-451D-A514-5286D4F5E73C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FF95F-ED24-465E-BC01-F8B5FBAFA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190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F843B7-65EE-4C5E-91C2-E160D509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1"/>
          </a:xfrm>
          <a:prstGeom prst="rect">
            <a:avLst/>
          </a:prstGeom>
        </p:spPr>
      </p:pic>
      <p:sp>
        <p:nvSpPr>
          <p:cNvPr id="14" name="retRocha">
            <a:extLst>
              <a:ext uri="{FF2B5EF4-FFF2-40B4-BE49-F238E27FC236}">
                <a16:creationId xmlns:a16="http://schemas.microsoft.com/office/drawing/2014/main" id="{DF5017B1-DA2D-4835-B3C9-F2F84B8B269F}"/>
              </a:ext>
            </a:extLst>
          </p:cNvPr>
          <p:cNvSpPr/>
          <p:nvPr/>
        </p:nvSpPr>
        <p:spPr>
          <a:xfrm>
            <a:off x="6568842" y="152545"/>
            <a:ext cx="1492716" cy="1018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cha">
            <a:extLst>
              <a:ext uri="{FF2B5EF4-FFF2-40B4-BE49-F238E27FC236}">
                <a16:creationId xmlns:a16="http://schemas.microsoft.com/office/drawing/2014/main" id="{87C71BE3-1999-4732-9679-6C3F5B0E8C07}"/>
              </a:ext>
            </a:extLst>
          </p:cNvPr>
          <p:cNvSpPr txBox="1"/>
          <p:nvPr/>
        </p:nvSpPr>
        <p:spPr>
          <a:xfrm>
            <a:off x="6568842" y="32595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Rocha</a:t>
            </a:r>
          </a:p>
        </p:txBody>
      </p:sp>
      <p:sp>
        <p:nvSpPr>
          <p:cNvPr id="11" name="retBego">
            <a:extLst>
              <a:ext uri="{FF2B5EF4-FFF2-40B4-BE49-F238E27FC236}">
                <a16:creationId xmlns:a16="http://schemas.microsoft.com/office/drawing/2014/main" id="{BFF5AEDF-A8D5-4787-8163-1B636239E7F2}"/>
              </a:ext>
            </a:extLst>
          </p:cNvPr>
          <p:cNvSpPr/>
          <p:nvPr/>
        </p:nvSpPr>
        <p:spPr>
          <a:xfrm>
            <a:off x="6568842" y="152545"/>
            <a:ext cx="1492716" cy="1018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ego">
            <a:extLst>
              <a:ext uri="{FF2B5EF4-FFF2-40B4-BE49-F238E27FC236}">
                <a16:creationId xmlns:a16="http://schemas.microsoft.com/office/drawing/2014/main" id="{2ECC794C-926B-4B3B-BEC6-8C03CB797BCA}"/>
              </a:ext>
            </a:extLst>
          </p:cNvPr>
          <p:cNvSpPr txBox="1"/>
          <p:nvPr/>
        </p:nvSpPr>
        <p:spPr>
          <a:xfrm>
            <a:off x="6673838" y="338666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Bego</a:t>
            </a:r>
          </a:p>
        </p:txBody>
      </p:sp>
      <p:sp>
        <p:nvSpPr>
          <p:cNvPr id="13" name="retKalil">
            <a:extLst>
              <a:ext uri="{FF2B5EF4-FFF2-40B4-BE49-F238E27FC236}">
                <a16:creationId xmlns:a16="http://schemas.microsoft.com/office/drawing/2014/main" id="{F17BF47E-0275-424F-B929-73BB0FEE68B6}"/>
              </a:ext>
            </a:extLst>
          </p:cNvPr>
          <p:cNvSpPr/>
          <p:nvPr/>
        </p:nvSpPr>
        <p:spPr>
          <a:xfrm>
            <a:off x="6568842" y="152545"/>
            <a:ext cx="1492716" cy="1018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Kalil">
            <a:extLst>
              <a:ext uri="{FF2B5EF4-FFF2-40B4-BE49-F238E27FC236}">
                <a16:creationId xmlns:a16="http://schemas.microsoft.com/office/drawing/2014/main" id="{913255B3-8954-42B0-AF86-A6827DD2ADAD}"/>
              </a:ext>
            </a:extLst>
          </p:cNvPr>
          <p:cNvSpPr txBox="1"/>
          <p:nvPr/>
        </p:nvSpPr>
        <p:spPr>
          <a:xfrm>
            <a:off x="6757996" y="336743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Kalil</a:t>
            </a:r>
          </a:p>
        </p:txBody>
      </p:sp>
    </p:spTree>
    <p:extLst>
      <p:ext uri="{BB962C8B-B14F-4D97-AF65-F5344CB8AC3E}">
        <p14:creationId xmlns:p14="http://schemas.microsoft.com/office/powerpoint/2010/main" val="408438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02778E-6 -4.01235E-6 L -0.09592 -4.01235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1.85185E-7 L -0.102 0.00019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 -3.7037E-6 L 0.102 -0.00019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-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 1.85185E-7 L 0.102 0.00019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  <p:bldP spid="13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EA27EB-A249-4C5C-B980-E238A6FB4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4106" y="0"/>
            <a:ext cx="14630400" cy="82296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8100000" scaled="1"/>
            <a:tileRect/>
          </a:gradFill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325C30C-A5F3-4DEB-B6FD-B52AB8EBAE2C}"/>
              </a:ext>
            </a:extLst>
          </p:cNvPr>
          <p:cNvSpPr/>
          <p:nvPr/>
        </p:nvSpPr>
        <p:spPr>
          <a:xfrm>
            <a:off x="-1600200" y="0"/>
            <a:ext cx="14630400" cy="82296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5000">
                <a:schemeClr val="accent3">
                  <a:lumMod val="95000"/>
                  <a:lumOff val="5000"/>
                  <a:alpha val="19000"/>
                </a:schemeClr>
              </a:gs>
              <a:gs pos="100000">
                <a:srgbClr val="FF0000">
                  <a:alpha val="68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446BB9-9BDD-4545-B6BF-F2ADC2352365}"/>
              </a:ext>
            </a:extLst>
          </p:cNvPr>
          <p:cNvSpPr txBox="1"/>
          <p:nvPr/>
        </p:nvSpPr>
        <p:spPr>
          <a:xfrm>
            <a:off x="645694" y="6644640"/>
            <a:ext cx="3302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i="0" dirty="0">
                <a:solidFill>
                  <a:srgbClr val="FCFCCA"/>
                </a:solidFill>
                <a:effectLst/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O que é?</a:t>
            </a:r>
            <a:endParaRPr lang="pt-BR" sz="6000" b="1" dirty="0">
              <a:solidFill>
                <a:srgbClr val="FCFCCA"/>
              </a:solidFill>
              <a:latin typeface="Segoe UI" panose="020B0502040204020203" pitchFamily="34" charset="0"/>
              <a:ea typeface="Adobe Gothic Std B" panose="020B08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D20A44E-DFDA-453C-B8A0-56B44C1CC9C9}"/>
              </a:ext>
            </a:extLst>
          </p:cNvPr>
          <p:cNvSpPr/>
          <p:nvPr/>
        </p:nvSpPr>
        <p:spPr>
          <a:xfrm>
            <a:off x="-4196269" y="-2852622"/>
            <a:ext cx="19193655" cy="11158362"/>
          </a:xfrm>
          <a:custGeom>
            <a:avLst/>
            <a:gdLst>
              <a:gd name="connsiteX0" fmla="*/ 0 w 4078705"/>
              <a:gd name="connsiteY0" fmla="*/ 0 h 8229600"/>
              <a:gd name="connsiteX1" fmla="*/ 4078705 w 4078705"/>
              <a:gd name="connsiteY1" fmla="*/ 0 h 8229600"/>
              <a:gd name="connsiteX2" fmla="*/ 4078705 w 4078705"/>
              <a:gd name="connsiteY2" fmla="*/ 8229600 h 8229600"/>
              <a:gd name="connsiteX3" fmla="*/ 0 w 4078705"/>
              <a:gd name="connsiteY3" fmla="*/ 8229600 h 8229600"/>
              <a:gd name="connsiteX4" fmla="*/ 0 w 4078705"/>
              <a:gd name="connsiteY4" fmla="*/ 0 h 8229600"/>
              <a:gd name="connsiteX0" fmla="*/ 2454442 w 6533147"/>
              <a:gd name="connsiteY0" fmla="*/ 0 h 8229600"/>
              <a:gd name="connsiteX1" fmla="*/ 6533147 w 6533147"/>
              <a:gd name="connsiteY1" fmla="*/ 0 h 8229600"/>
              <a:gd name="connsiteX2" fmla="*/ 6533147 w 6533147"/>
              <a:gd name="connsiteY2" fmla="*/ 8229600 h 8229600"/>
              <a:gd name="connsiteX3" fmla="*/ 0 w 6533147"/>
              <a:gd name="connsiteY3" fmla="*/ 8229600 h 8229600"/>
              <a:gd name="connsiteX4" fmla="*/ 2454442 w 6533147"/>
              <a:gd name="connsiteY4" fmla="*/ 0 h 8229600"/>
              <a:gd name="connsiteX0" fmla="*/ 2454442 w 17286028"/>
              <a:gd name="connsiteY0" fmla="*/ 0 h 8229600"/>
              <a:gd name="connsiteX1" fmla="*/ 17286028 w 17286028"/>
              <a:gd name="connsiteY1" fmla="*/ 46299 h 8229600"/>
              <a:gd name="connsiteX2" fmla="*/ 6533147 w 17286028"/>
              <a:gd name="connsiteY2" fmla="*/ 8229600 h 8229600"/>
              <a:gd name="connsiteX3" fmla="*/ 0 w 17286028"/>
              <a:gd name="connsiteY3" fmla="*/ 8229600 h 8229600"/>
              <a:gd name="connsiteX4" fmla="*/ 2454442 w 17286028"/>
              <a:gd name="connsiteY4" fmla="*/ 0 h 8229600"/>
              <a:gd name="connsiteX0" fmla="*/ 2454442 w 18704925"/>
              <a:gd name="connsiteY0" fmla="*/ 0 h 8229600"/>
              <a:gd name="connsiteX1" fmla="*/ 18704925 w 18704925"/>
              <a:gd name="connsiteY1" fmla="*/ 14768 h 8229600"/>
              <a:gd name="connsiteX2" fmla="*/ 6533147 w 18704925"/>
              <a:gd name="connsiteY2" fmla="*/ 8229600 h 8229600"/>
              <a:gd name="connsiteX3" fmla="*/ 0 w 18704925"/>
              <a:gd name="connsiteY3" fmla="*/ 8229600 h 8229600"/>
              <a:gd name="connsiteX4" fmla="*/ 2454442 w 18704925"/>
              <a:gd name="connsiteY4" fmla="*/ 0 h 8229600"/>
              <a:gd name="connsiteX0" fmla="*/ 2454442 w 18704925"/>
              <a:gd name="connsiteY0" fmla="*/ 0 h 8229600"/>
              <a:gd name="connsiteX1" fmla="*/ 18704925 w 18704925"/>
              <a:gd name="connsiteY1" fmla="*/ 14768 h 8229600"/>
              <a:gd name="connsiteX2" fmla="*/ 18704126 w 18704925"/>
              <a:gd name="connsiteY2" fmla="*/ 8229600 h 8229600"/>
              <a:gd name="connsiteX3" fmla="*/ 0 w 18704925"/>
              <a:gd name="connsiteY3" fmla="*/ 8229600 h 8229600"/>
              <a:gd name="connsiteX4" fmla="*/ 2454442 w 18704925"/>
              <a:gd name="connsiteY4" fmla="*/ 0 h 8229600"/>
              <a:gd name="connsiteX0" fmla="*/ 2454442 w 18736455"/>
              <a:gd name="connsiteY0" fmla="*/ 48294 h 8277894"/>
              <a:gd name="connsiteX1" fmla="*/ 18736455 w 18736455"/>
              <a:gd name="connsiteY1" fmla="*/ 0 h 8277894"/>
              <a:gd name="connsiteX2" fmla="*/ 18704126 w 18736455"/>
              <a:gd name="connsiteY2" fmla="*/ 8277894 h 8277894"/>
              <a:gd name="connsiteX3" fmla="*/ 0 w 18736455"/>
              <a:gd name="connsiteY3" fmla="*/ 8277894 h 8277894"/>
              <a:gd name="connsiteX4" fmla="*/ 2454442 w 18736455"/>
              <a:gd name="connsiteY4" fmla="*/ 48294 h 8277894"/>
              <a:gd name="connsiteX0" fmla="*/ 2454442 w 18736455"/>
              <a:gd name="connsiteY0" fmla="*/ 48294 h 8277894"/>
              <a:gd name="connsiteX1" fmla="*/ 18736455 w 18736455"/>
              <a:gd name="connsiteY1" fmla="*/ 0 h 8277894"/>
              <a:gd name="connsiteX2" fmla="*/ 18704126 w 18736455"/>
              <a:gd name="connsiteY2" fmla="*/ 8277894 h 8277894"/>
              <a:gd name="connsiteX3" fmla="*/ 0 w 18736455"/>
              <a:gd name="connsiteY3" fmla="*/ 8277894 h 8277894"/>
              <a:gd name="connsiteX4" fmla="*/ 2454442 w 18736455"/>
              <a:gd name="connsiteY4" fmla="*/ 48294 h 8277894"/>
              <a:gd name="connsiteX0" fmla="*/ 2454442 w 18736455"/>
              <a:gd name="connsiteY0" fmla="*/ 48294 h 8277894"/>
              <a:gd name="connsiteX1" fmla="*/ 18736455 w 18736455"/>
              <a:gd name="connsiteY1" fmla="*/ 0 h 8277894"/>
              <a:gd name="connsiteX2" fmla="*/ 18704126 w 18736455"/>
              <a:gd name="connsiteY2" fmla="*/ 8277894 h 8277894"/>
              <a:gd name="connsiteX3" fmla="*/ 0 w 18736455"/>
              <a:gd name="connsiteY3" fmla="*/ 8277894 h 8277894"/>
              <a:gd name="connsiteX4" fmla="*/ 2454442 w 18736455"/>
              <a:gd name="connsiteY4" fmla="*/ 48294 h 8277894"/>
              <a:gd name="connsiteX0" fmla="*/ 2454442 w 18736455"/>
              <a:gd name="connsiteY0" fmla="*/ 48294 h 8277894"/>
              <a:gd name="connsiteX1" fmla="*/ 18736455 w 18736455"/>
              <a:gd name="connsiteY1" fmla="*/ 0 h 8277894"/>
              <a:gd name="connsiteX2" fmla="*/ 18704126 w 18736455"/>
              <a:gd name="connsiteY2" fmla="*/ 8277894 h 8277894"/>
              <a:gd name="connsiteX3" fmla="*/ 0 w 18736455"/>
              <a:gd name="connsiteY3" fmla="*/ 8277894 h 8277894"/>
              <a:gd name="connsiteX4" fmla="*/ 2454442 w 18736455"/>
              <a:gd name="connsiteY4" fmla="*/ 48294 h 8277894"/>
              <a:gd name="connsiteX0" fmla="*/ 2454442 w 18736455"/>
              <a:gd name="connsiteY0" fmla="*/ 48294 h 8277894"/>
              <a:gd name="connsiteX1" fmla="*/ 18736455 w 18736455"/>
              <a:gd name="connsiteY1" fmla="*/ 0 h 8277894"/>
              <a:gd name="connsiteX2" fmla="*/ 18704126 w 18736455"/>
              <a:gd name="connsiteY2" fmla="*/ 8277894 h 8277894"/>
              <a:gd name="connsiteX3" fmla="*/ 0 w 18736455"/>
              <a:gd name="connsiteY3" fmla="*/ 8277894 h 8277894"/>
              <a:gd name="connsiteX4" fmla="*/ 2454442 w 18736455"/>
              <a:gd name="connsiteY4" fmla="*/ 48294 h 8277894"/>
              <a:gd name="connsiteX0" fmla="*/ 2454442 w 18736455"/>
              <a:gd name="connsiteY0" fmla="*/ 48294 h 8277894"/>
              <a:gd name="connsiteX1" fmla="*/ 18736455 w 18736455"/>
              <a:gd name="connsiteY1" fmla="*/ 0 h 8277894"/>
              <a:gd name="connsiteX2" fmla="*/ 18704126 w 18736455"/>
              <a:gd name="connsiteY2" fmla="*/ 8277894 h 8277894"/>
              <a:gd name="connsiteX3" fmla="*/ 0 w 18736455"/>
              <a:gd name="connsiteY3" fmla="*/ 8277894 h 8277894"/>
              <a:gd name="connsiteX4" fmla="*/ 2454442 w 18736455"/>
              <a:gd name="connsiteY4" fmla="*/ 48294 h 8277894"/>
              <a:gd name="connsiteX0" fmla="*/ 2454442 w 18736455"/>
              <a:gd name="connsiteY0" fmla="*/ 48294 h 8277894"/>
              <a:gd name="connsiteX1" fmla="*/ 18736455 w 18736455"/>
              <a:gd name="connsiteY1" fmla="*/ 0 h 8277894"/>
              <a:gd name="connsiteX2" fmla="*/ 18704126 w 18736455"/>
              <a:gd name="connsiteY2" fmla="*/ 8277894 h 8277894"/>
              <a:gd name="connsiteX3" fmla="*/ 0 w 18736455"/>
              <a:gd name="connsiteY3" fmla="*/ 8277894 h 8277894"/>
              <a:gd name="connsiteX4" fmla="*/ 2454442 w 18736455"/>
              <a:gd name="connsiteY4" fmla="*/ 48294 h 8277894"/>
              <a:gd name="connsiteX0" fmla="*/ 2454442 w 18736455"/>
              <a:gd name="connsiteY0" fmla="*/ 48294 h 8277894"/>
              <a:gd name="connsiteX1" fmla="*/ 18736455 w 18736455"/>
              <a:gd name="connsiteY1" fmla="*/ 0 h 8277894"/>
              <a:gd name="connsiteX2" fmla="*/ 18704126 w 18736455"/>
              <a:gd name="connsiteY2" fmla="*/ 8277894 h 8277894"/>
              <a:gd name="connsiteX3" fmla="*/ 0 w 18736455"/>
              <a:gd name="connsiteY3" fmla="*/ 8277894 h 8277894"/>
              <a:gd name="connsiteX4" fmla="*/ 2454442 w 18736455"/>
              <a:gd name="connsiteY4" fmla="*/ 48294 h 8277894"/>
              <a:gd name="connsiteX0" fmla="*/ 2454442 w 18736455"/>
              <a:gd name="connsiteY0" fmla="*/ 48294 h 8277894"/>
              <a:gd name="connsiteX1" fmla="*/ 18736455 w 18736455"/>
              <a:gd name="connsiteY1" fmla="*/ 0 h 8277894"/>
              <a:gd name="connsiteX2" fmla="*/ 18704126 w 18736455"/>
              <a:gd name="connsiteY2" fmla="*/ 8277894 h 8277894"/>
              <a:gd name="connsiteX3" fmla="*/ 0 w 18736455"/>
              <a:gd name="connsiteY3" fmla="*/ 8277894 h 8277894"/>
              <a:gd name="connsiteX4" fmla="*/ 2454442 w 18736455"/>
              <a:gd name="connsiteY4" fmla="*/ 48294 h 8277894"/>
              <a:gd name="connsiteX0" fmla="*/ 5731042 w 22013055"/>
              <a:gd name="connsiteY0" fmla="*/ 48294 h 8277894"/>
              <a:gd name="connsiteX1" fmla="*/ 22013055 w 22013055"/>
              <a:gd name="connsiteY1" fmla="*/ 0 h 8277894"/>
              <a:gd name="connsiteX2" fmla="*/ 21980726 w 22013055"/>
              <a:gd name="connsiteY2" fmla="*/ 8277894 h 8277894"/>
              <a:gd name="connsiteX3" fmla="*/ 0 w 22013055"/>
              <a:gd name="connsiteY3" fmla="*/ 8277894 h 8277894"/>
              <a:gd name="connsiteX4" fmla="*/ 5731042 w 22013055"/>
              <a:gd name="connsiteY4" fmla="*/ 48294 h 8277894"/>
              <a:gd name="connsiteX0" fmla="*/ 5731042 w 22013055"/>
              <a:gd name="connsiteY0" fmla="*/ 48294 h 8277939"/>
              <a:gd name="connsiteX1" fmla="*/ 22013055 w 22013055"/>
              <a:gd name="connsiteY1" fmla="*/ 0 h 8277939"/>
              <a:gd name="connsiteX2" fmla="*/ 21980726 w 22013055"/>
              <a:gd name="connsiteY2" fmla="*/ 8277894 h 8277939"/>
              <a:gd name="connsiteX3" fmla="*/ 0 w 22013055"/>
              <a:gd name="connsiteY3" fmla="*/ 8277894 h 8277939"/>
              <a:gd name="connsiteX4" fmla="*/ 5731042 w 22013055"/>
              <a:gd name="connsiteY4" fmla="*/ 48294 h 8277939"/>
              <a:gd name="connsiteX0" fmla="*/ 5731042 w 22013055"/>
              <a:gd name="connsiteY0" fmla="*/ 48294 h 8277894"/>
              <a:gd name="connsiteX1" fmla="*/ 22013055 w 22013055"/>
              <a:gd name="connsiteY1" fmla="*/ 0 h 8277894"/>
              <a:gd name="connsiteX2" fmla="*/ 21980726 w 22013055"/>
              <a:gd name="connsiteY2" fmla="*/ 8277894 h 8277894"/>
              <a:gd name="connsiteX3" fmla="*/ 0 w 22013055"/>
              <a:gd name="connsiteY3" fmla="*/ 8277894 h 8277894"/>
              <a:gd name="connsiteX4" fmla="*/ 5731042 w 22013055"/>
              <a:gd name="connsiteY4" fmla="*/ 48294 h 8277894"/>
              <a:gd name="connsiteX0" fmla="*/ 5731042 w 22013055"/>
              <a:gd name="connsiteY0" fmla="*/ 48294 h 8277894"/>
              <a:gd name="connsiteX1" fmla="*/ 22013055 w 22013055"/>
              <a:gd name="connsiteY1" fmla="*/ 0 h 8277894"/>
              <a:gd name="connsiteX2" fmla="*/ 21980726 w 22013055"/>
              <a:gd name="connsiteY2" fmla="*/ 8277894 h 8277894"/>
              <a:gd name="connsiteX3" fmla="*/ 0 w 22013055"/>
              <a:gd name="connsiteY3" fmla="*/ 8277894 h 8277894"/>
              <a:gd name="connsiteX4" fmla="*/ 5731042 w 22013055"/>
              <a:gd name="connsiteY4" fmla="*/ 48294 h 8277894"/>
              <a:gd name="connsiteX0" fmla="*/ 2911642 w 19193655"/>
              <a:gd name="connsiteY0" fmla="*/ 48294 h 8334812"/>
              <a:gd name="connsiteX1" fmla="*/ 19193655 w 19193655"/>
              <a:gd name="connsiteY1" fmla="*/ 0 h 8334812"/>
              <a:gd name="connsiteX2" fmla="*/ 19161326 w 19193655"/>
              <a:gd name="connsiteY2" fmla="*/ 8277894 h 8334812"/>
              <a:gd name="connsiteX3" fmla="*/ 0 w 19193655"/>
              <a:gd name="connsiteY3" fmla="*/ 8334812 h 8334812"/>
              <a:gd name="connsiteX4" fmla="*/ 2911642 w 19193655"/>
              <a:gd name="connsiteY4" fmla="*/ 48294 h 8334812"/>
              <a:gd name="connsiteX0" fmla="*/ 2911642 w 19193655"/>
              <a:gd name="connsiteY0" fmla="*/ 48294 h 8334812"/>
              <a:gd name="connsiteX1" fmla="*/ 19193655 w 19193655"/>
              <a:gd name="connsiteY1" fmla="*/ 0 h 8334812"/>
              <a:gd name="connsiteX2" fmla="*/ 19161326 w 19193655"/>
              <a:gd name="connsiteY2" fmla="*/ 8277894 h 8334812"/>
              <a:gd name="connsiteX3" fmla="*/ 0 w 19193655"/>
              <a:gd name="connsiteY3" fmla="*/ 8334812 h 8334812"/>
              <a:gd name="connsiteX4" fmla="*/ 2911642 w 19193655"/>
              <a:gd name="connsiteY4" fmla="*/ 48294 h 8334812"/>
              <a:gd name="connsiteX0" fmla="*/ 2911642 w 19193655"/>
              <a:gd name="connsiteY0" fmla="*/ 48294 h 8334812"/>
              <a:gd name="connsiteX1" fmla="*/ 19193655 w 19193655"/>
              <a:gd name="connsiteY1" fmla="*/ 0 h 8334812"/>
              <a:gd name="connsiteX2" fmla="*/ 19161326 w 19193655"/>
              <a:gd name="connsiteY2" fmla="*/ 8277894 h 8334812"/>
              <a:gd name="connsiteX3" fmla="*/ 0 w 19193655"/>
              <a:gd name="connsiteY3" fmla="*/ 8334812 h 8334812"/>
              <a:gd name="connsiteX4" fmla="*/ 2911642 w 19193655"/>
              <a:gd name="connsiteY4" fmla="*/ 48294 h 833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3655" h="8334812">
                <a:moveTo>
                  <a:pt x="2911642" y="48294"/>
                </a:moveTo>
                <a:lnTo>
                  <a:pt x="19193655" y="0"/>
                </a:lnTo>
                <a:cubicBezTo>
                  <a:pt x="19193389" y="2738277"/>
                  <a:pt x="19161592" y="5539617"/>
                  <a:pt x="19161326" y="8277894"/>
                </a:cubicBezTo>
                <a:lnTo>
                  <a:pt x="0" y="8334812"/>
                </a:lnTo>
                <a:cubicBezTo>
                  <a:pt x="4488010" y="5469817"/>
                  <a:pt x="-1235656" y="3019167"/>
                  <a:pt x="2911642" y="48294"/>
                </a:cubicBezTo>
                <a:close/>
              </a:path>
            </a:pathLst>
          </a:custGeom>
          <a:solidFill>
            <a:srgbClr val="FCFCCA"/>
          </a:solidFill>
          <a:ln w="139700" cmpd="thickThin">
            <a:noFill/>
          </a:ln>
          <a:effectLst>
            <a:outerShdw blurRad="190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D54F36-592F-4C3A-A138-D5EA770029CD}"/>
              </a:ext>
            </a:extLst>
          </p:cNvPr>
          <p:cNvSpPr txBox="1"/>
          <p:nvPr/>
        </p:nvSpPr>
        <p:spPr>
          <a:xfrm>
            <a:off x="11844483" y="2026920"/>
            <a:ext cx="1780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b="1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Formada</a:t>
            </a:r>
          </a:p>
          <a:p>
            <a:pPr algn="ctr"/>
            <a:r>
              <a:rPr lang="pt-BR" sz="3000" b="1" i="0" dirty="0">
                <a:solidFill>
                  <a:srgbClr val="7D7D64"/>
                </a:solidFill>
                <a:effectLst/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1968</a:t>
            </a:r>
            <a:endParaRPr lang="pt-BR" sz="3000" b="1" dirty="0">
              <a:solidFill>
                <a:srgbClr val="7D7D64"/>
              </a:solidFill>
              <a:latin typeface="Segoe UI" panose="020B0502040204020203" pitchFamily="34" charset="0"/>
              <a:ea typeface="Adobe Gothic Std B" panose="020B0800000000000000" pitchFamily="34" charset="-128"/>
              <a:cs typeface="Segoe UI" panose="020B0502040204020203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8CEA0BD-6689-4184-B097-DFCD1189C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71765" y="3283931"/>
            <a:ext cx="762000" cy="762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440C7AD-4BC7-4E65-B4FA-15CDFF3AD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15079" y="1188720"/>
            <a:ext cx="762000" cy="762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BD1F6D-D582-428D-8DE2-A1D0C0C43B3E}"/>
              </a:ext>
            </a:extLst>
          </p:cNvPr>
          <p:cNvSpPr txBox="1"/>
          <p:nvPr/>
        </p:nvSpPr>
        <p:spPr>
          <a:xfrm>
            <a:off x="11495850" y="4122131"/>
            <a:ext cx="2513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Led Zeppelin</a:t>
            </a:r>
          </a:p>
          <a:p>
            <a:pPr algn="ctr"/>
            <a:r>
              <a:rPr lang="pt-BR" sz="3000" b="1" dirty="0">
                <a:solidFill>
                  <a:srgbClr val="7D7D64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1969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F7471-68DB-4906-9824-70A823C53F6B}"/>
              </a:ext>
            </a:extLst>
          </p:cNvPr>
          <p:cNvSpPr txBox="1"/>
          <p:nvPr/>
        </p:nvSpPr>
        <p:spPr>
          <a:xfrm>
            <a:off x="11239739" y="6217282"/>
            <a:ext cx="2997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0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Led Zeppelin IV</a:t>
            </a:r>
          </a:p>
          <a:p>
            <a:pPr algn="ctr"/>
            <a:r>
              <a:rPr lang="pt-BR" sz="3000" b="1" dirty="0">
                <a:solidFill>
                  <a:srgbClr val="7D7D6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1971</a:t>
            </a:r>
            <a:r>
              <a:rPr lang="pt-BR" sz="30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pt-PT" sz="3000" b="1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A2FF997D-69A9-456D-8F0E-304C438624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765" y="5379142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46914E-7 L 0.88173 -1.4197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54" y="-2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46 0 L -2.74306E-6 0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1000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88173 -1.41975E-6 L 0.8826 0.21547 " pathEditMode="relative" rAng="0" ptsTypes="AA">
                                      <p:cBhvr>
                                        <p:cTn id="10" dur="5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10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11285 -6.17284E-8 L 4.51389E-7 -6.17284E-8 " pathEditMode="relative" rAng="0" ptsTypes="AA">
                                      <p:cBhvr>
                                        <p:cTn id="15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3F05036-FC33-415E-89E0-540B87A40825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ADDC90F-7E02-4CD5-9E51-3D4D8777A6A0}"/>
              </a:ext>
            </a:extLst>
          </p:cNvPr>
          <p:cNvSpPr/>
          <p:nvPr/>
        </p:nvSpPr>
        <p:spPr>
          <a:xfrm>
            <a:off x="1737360" y="4095750"/>
            <a:ext cx="11155680" cy="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49D0B70-1B86-43D6-9605-643382773007}"/>
              </a:ext>
            </a:extLst>
          </p:cNvPr>
          <p:cNvSpPr/>
          <p:nvPr/>
        </p:nvSpPr>
        <p:spPr>
          <a:xfrm>
            <a:off x="7277100" y="3924300"/>
            <a:ext cx="381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FC036E-5553-4CB3-AFDE-EF446B537BAE}"/>
              </a:ext>
            </a:extLst>
          </p:cNvPr>
          <p:cNvSpPr txBox="1"/>
          <p:nvPr/>
        </p:nvSpPr>
        <p:spPr>
          <a:xfrm>
            <a:off x="6800475" y="4476750"/>
            <a:ext cx="10294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6</a:t>
            </a:r>
          </a:p>
          <a:p>
            <a:pPr algn="ctr"/>
            <a:r>
              <a:rPr lang="pt-BR" sz="3000" b="1" dirty="0">
                <a:solidFill>
                  <a:srgbClr val="7D7D64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anos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C71BD416-85F4-4CDD-A21D-71BFBAB6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7959" y="20574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8040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3F05036-FC33-415E-89E0-540B87A40825}"/>
              </a:ext>
            </a:extLst>
          </p:cNvPr>
          <p:cNvSpPr/>
          <p:nvPr/>
        </p:nvSpPr>
        <p:spPr>
          <a:xfrm>
            <a:off x="22860" y="0"/>
            <a:ext cx="14630400" cy="8229600"/>
          </a:xfrm>
          <a:prstGeom prst="rect">
            <a:avLst/>
          </a:prstGeom>
          <a:solidFill>
            <a:srgbClr val="FCF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ADDC90F-7E02-4CD5-9E51-3D4D8777A6A0}"/>
              </a:ext>
            </a:extLst>
          </p:cNvPr>
          <p:cNvSpPr/>
          <p:nvPr/>
        </p:nvSpPr>
        <p:spPr>
          <a:xfrm>
            <a:off x="1737360" y="4095750"/>
            <a:ext cx="11155680" cy="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49D0B70-1B86-43D6-9605-643382773007}"/>
              </a:ext>
            </a:extLst>
          </p:cNvPr>
          <p:cNvSpPr/>
          <p:nvPr/>
        </p:nvSpPr>
        <p:spPr>
          <a:xfrm>
            <a:off x="3585585" y="3924300"/>
            <a:ext cx="381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FC036E-5553-4CB3-AFDE-EF446B537BAE}"/>
              </a:ext>
            </a:extLst>
          </p:cNvPr>
          <p:cNvSpPr txBox="1"/>
          <p:nvPr/>
        </p:nvSpPr>
        <p:spPr>
          <a:xfrm>
            <a:off x="3108960" y="4476750"/>
            <a:ext cx="1029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6</a:t>
            </a:r>
          </a:p>
          <a:p>
            <a:pPr algn="ctr"/>
            <a:r>
              <a:rPr lang="pt-BR" sz="3000" b="1" dirty="0">
                <a:solidFill>
                  <a:srgbClr val="7D7D64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anos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FC6B4E-242A-4307-A3FD-CE90FDB265B2}"/>
              </a:ext>
            </a:extLst>
          </p:cNvPr>
          <p:cNvSpPr/>
          <p:nvPr/>
        </p:nvSpPr>
        <p:spPr>
          <a:xfrm>
            <a:off x="10995661" y="3924300"/>
            <a:ext cx="381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20AB14-540B-4395-83C5-D22DC37F0E17}"/>
              </a:ext>
            </a:extLst>
          </p:cNvPr>
          <p:cNvSpPr txBox="1"/>
          <p:nvPr/>
        </p:nvSpPr>
        <p:spPr>
          <a:xfrm>
            <a:off x="10498998" y="4476750"/>
            <a:ext cx="106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17</a:t>
            </a:r>
          </a:p>
          <a:p>
            <a:pPr algn="ctr"/>
            <a:r>
              <a:rPr lang="pt-BR" sz="3000" b="1" dirty="0">
                <a:solidFill>
                  <a:srgbClr val="7D7D64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anos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EF3DE34-28BD-4DA7-AC0B-5A7D88B28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684" y="2990850"/>
            <a:ext cx="762000" cy="7620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3595C884-DCA3-4227-B77B-4EE46E855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37471" y="222885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0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3F05036-FC33-415E-89E0-540B87A40825}"/>
              </a:ext>
            </a:extLst>
          </p:cNvPr>
          <p:cNvSpPr/>
          <p:nvPr/>
        </p:nvSpPr>
        <p:spPr>
          <a:xfrm>
            <a:off x="22860" y="0"/>
            <a:ext cx="14630400" cy="8229600"/>
          </a:xfrm>
          <a:prstGeom prst="rect">
            <a:avLst/>
          </a:prstGeom>
          <a:solidFill>
            <a:srgbClr val="FCF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ADDC90F-7E02-4CD5-9E51-3D4D8777A6A0}"/>
              </a:ext>
            </a:extLst>
          </p:cNvPr>
          <p:cNvSpPr/>
          <p:nvPr/>
        </p:nvSpPr>
        <p:spPr>
          <a:xfrm>
            <a:off x="1737360" y="4095750"/>
            <a:ext cx="11155680" cy="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49D0B70-1B86-43D6-9605-643382773007}"/>
              </a:ext>
            </a:extLst>
          </p:cNvPr>
          <p:cNvSpPr/>
          <p:nvPr/>
        </p:nvSpPr>
        <p:spPr>
          <a:xfrm>
            <a:off x="3585585" y="3924300"/>
            <a:ext cx="381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FC036E-5553-4CB3-AFDE-EF446B537BAE}"/>
              </a:ext>
            </a:extLst>
          </p:cNvPr>
          <p:cNvSpPr txBox="1"/>
          <p:nvPr/>
        </p:nvSpPr>
        <p:spPr>
          <a:xfrm>
            <a:off x="3108960" y="4476750"/>
            <a:ext cx="1029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6</a:t>
            </a:r>
          </a:p>
          <a:p>
            <a:pPr algn="ctr"/>
            <a:r>
              <a:rPr lang="pt-BR" sz="3000" b="1" dirty="0">
                <a:solidFill>
                  <a:srgbClr val="7D7D64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anos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7A0F480-D1D8-40D0-9848-7BD47CF94A2F}"/>
              </a:ext>
            </a:extLst>
          </p:cNvPr>
          <p:cNvSpPr/>
          <p:nvPr/>
        </p:nvSpPr>
        <p:spPr>
          <a:xfrm>
            <a:off x="7350613" y="3924300"/>
            <a:ext cx="381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5F5217-C75B-45A6-8FA3-3165D1C55123}"/>
              </a:ext>
            </a:extLst>
          </p:cNvPr>
          <p:cNvSpPr txBox="1"/>
          <p:nvPr/>
        </p:nvSpPr>
        <p:spPr>
          <a:xfrm>
            <a:off x="6873988" y="4476750"/>
            <a:ext cx="1029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17</a:t>
            </a:r>
          </a:p>
          <a:p>
            <a:pPr algn="ctr"/>
            <a:r>
              <a:rPr lang="pt-BR" sz="3000" b="1" dirty="0">
                <a:solidFill>
                  <a:srgbClr val="7D7D64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anos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CD998FF-6986-4FC0-B4F7-7A80EDC13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684" y="2990850"/>
            <a:ext cx="762000" cy="762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B15A848-A701-4C61-9CC9-097F66DCF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4853" y="2990850"/>
            <a:ext cx="762000" cy="762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3279F046-FA1A-41F8-8275-1D4699A50A79}"/>
              </a:ext>
            </a:extLst>
          </p:cNvPr>
          <p:cNvSpPr/>
          <p:nvPr/>
        </p:nvSpPr>
        <p:spPr>
          <a:xfrm>
            <a:off x="10995661" y="3924300"/>
            <a:ext cx="381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9600B0C-A66D-47A7-8033-828BCD4093EF}"/>
              </a:ext>
            </a:extLst>
          </p:cNvPr>
          <p:cNvSpPr txBox="1"/>
          <p:nvPr/>
        </p:nvSpPr>
        <p:spPr>
          <a:xfrm>
            <a:off x="10498998" y="4476750"/>
            <a:ext cx="106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18</a:t>
            </a:r>
          </a:p>
          <a:p>
            <a:pPr algn="ctr"/>
            <a:r>
              <a:rPr lang="pt-BR" sz="3000" b="1" dirty="0">
                <a:solidFill>
                  <a:srgbClr val="7D7D64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anos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F2C4CB42-9FB6-44F0-8822-29549F145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3661" y="222885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22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>
            <a:extLst>
              <a:ext uri="{FF2B5EF4-FFF2-40B4-BE49-F238E27FC236}">
                <a16:creationId xmlns:a16="http://schemas.microsoft.com/office/drawing/2014/main" id="{2D9E9B2C-0BBB-4B36-BFA8-E4B8BA8092C9}"/>
              </a:ext>
            </a:extLst>
          </p:cNvPr>
          <p:cNvSpPr/>
          <p:nvPr/>
        </p:nvSpPr>
        <p:spPr>
          <a:xfrm>
            <a:off x="22860" y="4114800"/>
            <a:ext cx="14630400" cy="4114800"/>
          </a:xfrm>
          <a:prstGeom prst="rect">
            <a:avLst/>
          </a:prstGeom>
          <a:solidFill>
            <a:srgbClr val="8C6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F05036-FC33-415E-89E0-540B87A40825}"/>
              </a:ext>
            </a:extLst>
          </p:cNvPr>
          <p:cNvSpPr/>
          <p:nvPr/>
        </p:nvSpPr>
        <p:spPr>
          <a:xfrm>
            <a:off x="0" y="0"/>
            <a:ext cx="14653260" cy="4114800"/>
          </a:xfrm>
          <a:prstGeom prst="rect">
            <a:avLst/>
          </a:prstGeom>
          <a:solidFill>
            <a:srgbClr val="FCFCCA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DDF0970-6493-49C8-9AD8-CFDD7ADAE2AC}"/>
              </a:ext>
            </a:extLst>
          </p:cNvPr>
          <p:cNvSpPr/>
          <p:nvPr/>
        </p:nvSpPr>
        <p:spPr>
          <a:xfrm>
            <a:off x="1737360" y="2068830"/>
            <a:ext cx="11155680" cy="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E116842-A2BC-480B-BD28-6BD32E375BEB}"/>
              </a:ext>
            </a:extLst>
          </p:cNvPr>
          <p:cNvSpPr/>
          <p:nvPr/>
        </p:nvSpPr>
        <p:spPr>
          <a:xfrm>
            <a:off x="3585585" y="1897380"/>
            <a:ext cx="381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E331671-17D0-4CB8-9906-99A2A2DA7204}"/>
              </a:ext>
            </a:extLst>
          </p:cNvPr>
          <p:cNvSpPr txBox="1"/>
          <p:nvPr/>
        </p:nvSpPr>
        <p:spPr>
          <a:xfrm>
            <a:off x="3108960" y="2449830"/>
            <a:ext cx="1029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6</a:t>
            </a:r>
          </a:p>
          <a:p>
            <a:pPr algn="ctr"/>
            <a:r>
              <a:rPr lang="pt-BR" sz="3000" b="1" dirty="0">
                <a:solidFill>
                  <a:srgbClr val="7D7D64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anos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1EBCCA4-7F8E-4E27-9071-59B35D661522}"/>
              </a:ext>
            </a:extLst>
          </p:cNvPr>
          <p:cNvSpPr/>
          <p:nvPr/>
        </p:nvSpPr>
        <p:spPr>
          <a:xfrm>
            <a:off x="7350613" y="1897380"/>
            <a:ext cx="381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4CA47C4-65D7-4820-8ABC-2BDC7675F76D}"/>
              </a:ext>
            </a:extLst>
          </p:cNvPr>
          <p:cNvSpPr txBox="1"/>
          <p:nvPr/>
        </p:nvSpPr>
        <p:spPr>
          <a:xfrm>
            <a:off x="6873988" y="2449830"/>
            <a:ext cx="1029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17</a:t>
            </a:r>
          </a:p>
          <a:p>
            <a:pPr algn="ctr"/>
            <a:r>
              <a:rPr lang="pt-BR" sz="3000" b="1" dirty="0">
                <a:solidFill>
                  <a:srgbClr val="7D7D64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anos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3E661F84-33B2-4CA1-9FC4-F50778E2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684" y="963930"/>
            <a:ext cx="762000" cy="762000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15C9F5B4-8366-4A9A-B793-515E65447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4853" y="963930"/>
            <a:ext cx="762000" cy="762000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A7AEE38B-9259-4082-91B6-7134A3542B41}"/>
              </a:ext>
            </a:extLst>
          </p:cNvPr>
          <p:cNvSpPr/>
          <p:nvPr/>
        </p:nvSpPr>
        <p:spPr>
          <a:xfrm>
            <a:off x="10995661" y="1897380"/>
            <a:ext cx="381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52BA57F-C2A3-4C5D-BA90-C9947D15946D}"/>
              </a:ext>
            </a:extLst>
          </p:cNvPr>
          <p:cNvSpPr txBox="1"/>
          <p:nvPr/>
        </p:nvSpPr>
        <p:spPr>
          <a:xfrm>
            <a:off x="10519036" y="2449830"/>
            <a:ext cx="1029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18</a:t>
            </a:r>
          </a:p>
          <a:p>
            <a:pPr algn="ctr"/>
            <a:r>
              <a:rPr lang="pt-BR" sz="3000" b="1" dirty="0">
                <a:solidFill>
                  <a:srgbClr val="7D7D64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anos</a:t>
            </a:r>
          </a:p>
        </p:txBody>
      </p:sp>
      <p:pic>
        <p:nvPicPr>
          <p:cNvPr id="31" name="Gráfico 30">
            <a:extLst>
              <a:ext uri="{FF2B5EF4-FFF2-40B4-BE49-F238E27FC236}">
                <a16:creationId xmlns:a16="http://schemas.microsoft.com/office/drawing/2014/main" id="{CBC99A3C-7092-48AB-902A-FF5979C9B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29901" y="963930"/>
            <a:ext cx="762000" cy="762000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DD294431-B23C-4B80-BAB5-378DF2872C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81260" y="5231130"/>
            <a:ext cx="1905000" cy="1905000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CFD4012A-2E54-421D-B908-A8C28BE2D1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62700" y="5231130"/>
            <a:ext cx="1905000" cy="1905000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1F870C8C-1D4B-4AD7-B90B-79E9002B28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55944" y="5231130"/>
            <a:ext cx="1905000" cy="1905000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EF50B130-24B0-4546-9CA9-581633D695AC}"/>
              </a:ext>
            </a:extLst>
          </p:cNvPr>
          <p:cNvSpPr txBox="1"/>
          <p:nvPr/>
        </p:nvSpPr>
        <p:spPr>
          <a:xfrm>
            <a:off x="5091878" y="5675798"/>
            <a:ext cx="728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rgbClr val="FCFCCA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FF9C56C-FEA1-4D47-BDF3-47B9DDCD0B34}"/>
              </a:ext>
            </a:extLst>
          </p:cNvPr>
          <p:cNvSpPr txBox="1"/>
          <p:nvPr/>
        </p:nvSpPr>
        <p:spPr>
          <a:xfrm>
            <a:off x="8839200" y="5675797"/>
            <a:ext cx="728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rgbClr val="FCFCCA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90756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21B773D-CF1F-457C-8357-DB27A117E41B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C6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Gráfico 38">
            <a:extLst>
              <a:ext uri="{FF2B5EF4-FFF2-40B4-BE49-F238E27FC236}">
                <a16:creationId xmlns:a16="http://schemas.microsoft.com/office/drawing/2014/main" id="{CFD4012A-2E54-421D-B908-A8C28BE2D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1840" y="1193631"/>
            <a:ext cx="3139440" cy="3139440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1F870C8C-1D4B-4AD7-B90B-79E9002B2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7300" y="1970871"/>
            <a:ext cx="3139440" cy="3139440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DD294431-B23C-4B80-BAB5-378DF2872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8473" y="2711651"/>
            <a:ext cx="2327614" cy="232761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90C6413-6D69-4EDB-A91D-3421820A044B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8229600 h 8229600"/>
              <a:gd name="connsiteX3" fmla="*/ 0 w 14630400"/>
              <a:gd name="connsiteY3" fmla="*/ 8229600 h 8229600"/>
              <a:gd name="connsiteX4" fmla="*/ 0 w 14630400"/>
              <a:gd name="connsiteY4" fmla="*/ 0 h 8229600"/>
              <a:gd name="connsiteX0" fmla="*/ 0 w 14630400"/>
              <a:gd name="connsiteY0" fmla="*/ 8229600 h 8229600"/>
              <a:gd name="connsiteX1" fmla="*/ 14630400 w 14630400"/>
              <a:gd name="connsiteY1" fmla="*/ 0 h 8229600"/>
              <a:gd name="connsiteX2" fmla="*/ 14630400 w 14630400"/>
              <a:gd name="connsiteY2" fmla="*/ 8229600 h 8229600"/>
              <a:gd name="connsiteX3" fmla="*/ 0 w 14630400"/>
              <a:gd name="connsiteY3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400" h="8229600">
                <a:moveTo>
                  <a:pt x="0" y="822960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rgbClr val="FCFCCA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D7F75BC-FFDD-4828-9A42-C20BF5601C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63926" y="3229928"/>
            <a:ext cx="3618674" cy="3618674"/>
          </a:xfrm>
          <a:prstGeom prst="rect">
            <a:avLst/>
          </a:prstGeom>
          <a:effectLst>
            <a:outerShdw blurRad="381000" dist="50800" dir="5400000" sx="102000" sy="102000" algn="ctr" rotWithShape="0">
              <a:schemeClr val="bg1">
                <a:alpha val="20000"/>
              </a:scheme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D4CA27-542C-4A63-90BE-6AA3E699DD5F}"/>
              </a:ext>
            </a:extLst>
          </p:cNvPr>
          <p:cNvSpPr txBox="1"/>
          <p:nvPr/>
        </p:nvSpPr>
        <p:spPr>
          <a:xfrm>
            <a:off x="9563926" y="7011520"/>
            <a:ext cx="3478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b="1" i="0" dirty="0">
                <a:solidFill>
                  <a:srgbClr val="775A96"/>
                </a:solidFill>
                <a:effectLst/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Gatilho emocional</a:t>
            </a:r>
            <a:endParaRPr lang="pt-BR" sz="3000" b="1" dirty="0">
              <a:solidFill>
                <a:srgbClr val="775A96"/>
              </a:solidFill>
              <a:latin typeface="Segoe UI" panose="020B0502040204020203" pitchFamily="34" charset="0"/>
              <a:ea typeface="Adobe Gothic Std B" panose="020B0800000000000000" pitchFamily="34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87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15336 L 5.55556E-7 1.23457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B7F4EBC-54D7-4C36-84A3-E9B1B2FB6E28}"/>
              </a:ext>
            </a:extLst>
          </p:cNvPr>
          <p:cNvSpPr/>
          <p:nvPr/>
        </p:nvSpPr>
        <p:spPr>
          <a:xfrm>
            <a:off x="22860" y="0"/>
            <a:ext cx="14630400" cy="4114800"/>
          </a:xfrm>
          <a:prstGeom prst="rect">
            <a:avLst/>
          </a:prstGeom>
          <a:solidFill>
            <a:srgbClr val="FCFCCA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B820970-C968-4BC8-A205-70B5ED3EB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8280" y="1676400"/>
            <a:ext cx="4876800" cy="48768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F491AC-4256-4B33-834C-E503D954207C}"/>
              </a:ext>
            </a:extLst>
          </p:cNvPr>
          <p:cNvSpPr txBox="1"/>
          <p:nvPr/>
        </p:nvSpPr>
        <p:spPr>
          <a:xfrm>
            <a:off x="6050578" y="8229600"/>
            <a:ext cx="82750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0" b="1" dirty="0">
                <a:solidFill>
                  <a:srgbClr val="FCFCCA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Maior</a:t>
            </a:r>
          </a:p>
          <a:p>
            <a:pPr algn="r"/>
            <a:r>
              <a:rPr lang="pt-BR" sz="12000" b="1" dirty="0">
                <a:solidFill>
                  <a:srgbClr val="FCFCCA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dificuldade</a:t>
            </a:r>
          </a:p>
        </p:txBody>
      </p:sp>
    </p:spTree>
    <p:extLst>
      <p:ext uri="{BB962C8B-B14F-4D97-AF65-F5344CB8AC3E}">
        <p14:creationId xmlns:p14="http://schemas.microsoft.com/office/powerpoint/2010/main" val="119232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1.7284E-6 L 9.375E-7 -0.459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9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2"/>
      <p:bldP spid="16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7F44820B-EEE9-47C5-8702-E199AB2DD7EB}"/>
              </a:ext>
            </a:extLst>
          </p:cNvPr>
          <p:cNvSpPr/>
          <p:nvPr/>
        </p:nvSpPr>
        <p:spPr>
          <a:xfrm>
            <a:off x="22860" y="4114800"/>
            <a:ext cx="14630400" cy="4114800"/>
          </a:xfrm>
          <a:prstGeom prst="rect">
            <a:avLst/>
          </a:prstGeom>
          <a:solidFill>
            <a:srgbClr val="FCFCCA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448A992-6381-43E3-B1DA-18AC2E9F8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9468" y="1310054"/>
            <a:ext cx="1905000" cy="19050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0B0FA5B-A09D-47AD-AE95-BC5064DD5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4200" y="1881554"/>
            <a:ext cx="762000" cy="7620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5D6F27-17A0-45E4-8F90-B3BEFF8B17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5932" y="1119554"/>
            <a:ext cx="1905000" cy="1905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DDC872-F0BC-4073-B6D2-BD69B26D3B86}"/>
              </a:ext>
            </a:extLst>
          </p:cNvPr>
          <p:cNvSpPr txBox="1"/>
          <p:nvPr/>
        </p:nvSpPr>
        <p:spPr>
          <a:xfrm>
            <a:off x="-10000045" y="5257063"/>
            <a:ext cx="100000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rgbClr val="7D7D64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Entender as funções da API</a:t>
            </a:r>
          </a:p>
          <a:p>
            <a:pPr algn="ctr"/>
            <a:r>
              <a:rPr lang="pt-BR" sz="6000" b="1" dirty="0">
                <a:solidFill>
                  <a:srgbClr val="7D7D64"/>
                </a:solidFill>
                <a:latin typeface="Segoe UI" panose="020B0502040204020203" pitchFamily="34" charset="0"/>
                <a:ea typeface="Adobe Gothic Std B" panose="020B0800000000000000" pitchFamily="34" charset="-128"/>
                <a:cs typeface="Segoe UI" panose="020B0502040204020203" pitchFamily="34" charset="0"/>
              </a:rPr>
              <a:t>com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577026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194E-6 1.35802E-6 L 0.84321 1.3580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5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</TotalTime>
  <Words>49</Words>
  <Application>Microsoft Office PowerPoint</Application>
  <PresentationFormat>Personalizar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KALIL BEGO ROCHA .</dc:creator>
  <cp:lastModifiedBy>KALIL BEGO ROCHA .</cp:lastModifiedBy>
  <cp:revision>14</cp:revision>
  <dcterms:created xsi:type="dcterms:W3CDTF">2020-06-03T13:15:13Z</dcterms:created>
  <dcterms:modified xsi:type="dcterms:W3CDTF">2020-06-22T22:09:10Z</dcterms:modified>
</cp:coreProperties>
</file>