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886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67912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806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780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67912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9806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84440" y="9906120"/>
            <a:ext cx="23929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78000" y="426240"/>
            <a:ext cx="6806160" cy="178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Hello world</a:t>
            </a:r>
            <a:r>
              <a:rPr b="0" lang="pt-BR" sz="4400" spc="-1" strike="noStrike">
                <a:latin typeface="Arial"/>
              </a:rPr>
              <a:t/>
            </a:r>
            <a:r>
              <a:rPr b="0" lang="pt-BR" sz="4400" spc="-1" strike="noStrike">
                <a:latin typeface="Arial"/>
              </a:rPr>
              <a:t/>
            </a:r>
            <a:r>
              <a:rPr b="0" lang="pt-BR" sz="4400" spc="-1" strike="noStrike">
                <a:latin typeface="Arial"/>
              </a:rPr>
              <a:t/>
            </a:r>
            <a:r>
              <a:rPr b="0" lang="pt-BR" sz="4400" spc="-1" strike="noStrike">
                <a:latin typeface="Arial"/>
              </a:rPr>
              <a:t/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2013-04-09T15:17:28Z</dcterms:created>
  <dc:creator>Andreia Medeiros</dc:creator>
  <dc:description/>
  <dc:language>pt-BR</dc:language>
  <cp:lastModifiedBy/>
  <dcterms:modified xsi:type="dcterms:W3CDTF">2020-03-15T12:18:13Z</dcterms:modified>
  <cp:revision>4</cp:revision>
  <dc:subject/>
  <dc:title/>
</cp:coreProperties>
</file>