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7"/>
  </p:notesMasterIdLst>
  <p:handoutMasterIdLst>
    <p:handoutMasterId r:id="rId8"/>
  </p:handoutMasterIdLst>
  <p:sldIdLst>
    <p:sldId id="306" r:id="rId2"/>
    <p:sldId id="310" r:id="rId3"/>
    <p:sldId id="311" r:id="rId4"/>
    <p:sldId id="312" r:id="rId5"/>
    <p:sldId id="313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FF3399"/>
    <a:srgbClr val="000000"/>
    <a:srgbClr val="00CC00"/>
    <a:srgbClr val="2103D5"/>
    <a:srgbClr val="B3FBFF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2" d="100"/>
          <a:sy n="92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2019-3-5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2019-3-5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2019-3-5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2019-3-5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2019-3-5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2019-3-5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2019-3-5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2019-3-5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2019-3-5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2019-3-5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2019-3-5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2019-3-5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2019-3-5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3.8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~TCP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协议：拥塞控制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触发零窗口事件的流量控制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触发零窗口事件的流量控制</a:t>
            </a:r>
            <a:r>
              <a:rPr lang="en-US" altLang="zh-CN" sz="2000" dirty="0" smtClean="0"/>
              <a:t>~</a:t>
            </a:r>
            <a:r>
              <a:rPr lang="zh-CN" altLang="en-US" sz="2000" dirty="0" smtClean="0"/>
              <a:t>示例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糊涂窗口综合症</a:t>
            </a:r>
            <a:r>
              <a:rPr lang="en-US" altLang="zh-CN" sz="2000" dirty="0" smtClean="0"/>
              <a:t>(Silly Window Syndrome (</a:t>
            </a:r>
            <a:r>
              <a:rPr lang="en-US" altLang="zh-CN" sz="2000" dirty="0" err="1" smtClean="0"/>
              <a:t>SWS</a:t>
            </a:r>
            <a:r>
              <a:rPr lang="en-US" altLang="zh-CN" sz="2000" dirty="0" smtClean="0"/>
              <a:t>))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4069147" cy="382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000" dirty="0" smtClean="0"/>
              <a:t>拥塞现象</a:t>
            </a:r>
            <a:endParaRPr lang="en-US" altLang="zh-CN" sz="2000" dirty="0" smtClean="0"/>
          </a:p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当多个主机端点通过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向整个网络注入数据时，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如果不对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注入数据的速率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进行控制，将导致</a:t>
            </a:r>
            <a:r>
              <a:rPr lang="zh-CN" altLang="zh-CN" b="0" dirty="0" smtClean="0"/>
              <a:t>整个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网络出现拥堵：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3600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往返</a:t>
            </a:r>
            <a:r>
              <a:rPr lang="zh-CN" altLang="zh-CN" b="0" dirty="0" smtClean="0"/>
              <a:t>时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延增大导致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重传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，进一步增加拥堵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3600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中间路由器的缓冲容量有限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数据报的到达率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持续超过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发出率时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中间路由器的缓冲变满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只好丢弃新进的数据包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导致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重传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908720"/>
            <a:ext cx="482022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7524" y="4617132"/>
            <a:ext cx="8532948" cy="143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因此，需要在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协议中增加拥塞控制，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及时感知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网络的</a:t>
            </a:r>
            <a:r>
              <a:rPr lang="zh-CN" altLang="en-US" u="sng" dirty="0" smtClean="0">
                <a:latin typeface="Times New Roman" pitchFamily="18" charset="0"/>
                <a:cs typeface="Times New Roman" pitchFamily="18" charset="0"/>
              </a:rPr>
              <a:t>拥堵和顺畅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情况，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自适应地</a:t>
            </a:r>
            <a:r>
              <a:rPr lang="zh-CN" altLang="en-US" u="sng" dirty="0" smtClean="0">
                <a:latin typeface="Times New Roman" pitchFamily="18" charset="0"/>
                <a:cs typeface="Times New Roman" pitchFamily="18" charset="0"/>
              </a:rPr>
              <a:t>减少和增加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向网络注入数据的速率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有三种方法让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感知网络拥塞：丢包计数、度量往返时延、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ECN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(Explicit Congestion Notification)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50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拥塞控制：优化控制问题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仿照接收方通告窗口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rwnd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报文段的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window size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字段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表示接收方接收数据的能力，引入拥塞窗口</a:t>
            </a:r>
            <a:r>
              <a:rPr lang="en-US" altLang="zh-CN" sz="2000" b="0" dirty="0" err="1" smtClean="0">
                <a:latin typeface="Times New Roman" pitchFamily="18" charset="0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来表示网络接收数据的能力，</a:t>
            </a:r>
            <a:r>
              <a:rPr lang="zh-CN" altLang="zh-CN" sz="2000" b="0" dirty="0" smtClean="0"/>
              <a:t>用下述公式设定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发送窗口：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发送窗口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Min(</a:t>
            </a:r>
            <a:r>
              <a:rPr lang="zh-CN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通知窗口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rwnd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拥塞窗口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cwnd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通知窗口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rwnd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zh-CN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拥塞窗口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都是动态变化的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rwnd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</a:t>
            </a:r>
            <a:r>
              <a:rPr lang="zh-CN" altLang="en-US" sz="2000" u="sng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接收方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显式控制，通过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ACK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报文段通知发送方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zh-CN" sz="2000" u="sng" dirty="0" smtClean="0">
                <a:solidFill>
                  <a:srgbClr val="FF0000"/>
                </a:solidFill>
              </a:rPr>
              <a:t>发送方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对网络拥塞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随机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情况的一种度量，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是一个随机量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拥塞控制的核心问题就是对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进行控制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以达到优化传输的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目标</a:t>
            </a:r>
            <a:endParaRPr lang="en-US" altLang="zh-CN" sz="2000" b="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发送方需及时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感知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预测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网络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拥塞情况，对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cwnd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的大小进行动态控制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209607" cy="474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800" dirty="0" smtClean="0"/>
              <a:t>3. </a:t>
            </a:r>
            <a:r>
              <a:rPr lang="zh-CN" altLang="en-US" sz="2800" dirty="0" smtClean="0"/>
              <a:t>网络拥塞事件：判定问题</a:t>
            </a:r>
            <a:endParaRPr lang="en-US" altLang="zh-CN" sz="28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基于丢包事件的离散判定方法</a:t>
            </a:r>
            <a:endParaRPr lang="en-US" altLang="zh-CN" sz="2400" b="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重传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定时器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超时：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现在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通信线路的传输质量一般都很好，因传输出差错而丢弃分组的概率是很小的（远小于 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1 %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）。只要出现了超时，就可以猜测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网络出现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了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拥塞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收到三个相同（重复）的 </a:t>
            </a:r>
            <a:r>
              <a:rPr lang="en-US" altLang="zh-CN" sz="2400" b="0" dirty="0" err="1" smtClean="0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个别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报文段会在网络中丢失，预示可能会出现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拥塞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基于数据传输速度变化的连续判定方法</a:t>
            </a:r>
            <a:endParaRPr lang="en-US" altLang="zh-CN" sz="2400" b="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37200" lvl="2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</a:t>
            </a:r>
            <a:r>
              <a:rPr lang="zh-CN" altLang="en-US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自发送一个报文段到收到确认之间传输数据的速率进行采样，来预测网络拥塞事件发生的概率 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google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TCP </a:t>
            </a:r>
            <a:r>
              <a:rPr lang="en-US" altLang="zh-CN" sz="2000" b="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BBR</a:t>
            </a:r>
            <a:r>
              <a:rPr lang="en-US" altLang="zh-CN" sz="2000" b="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[1])</a:t>
            </a: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18000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l"/>
            </a:pPr>
            <a:endParaRPr lang="en-US" altLang="zh-CN" sz="2000" b="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3336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smtClean="0"/>
              <a:t>[1] Neal </a:t>
            </a:r>
            <a:r>
              <a:rPr lang="en-US" altLang="zh-CN" sz="1000" b="0" dirty="0" smtClean="0"/>
              <a:t>Cardwell, </a:t>
            </a:r>
            <a:r>
              <a:rPr lang="en-US" altLang="zh-CN" sz="1000" b="0" dirty="0" err="1" smtClean="0"/>
              <a:t>Yuchung</a:t>
            </a:r>
            <a:r>
              <a:rPr lang="en-US" altLang="zh-CN" sz="1000" b="0" dirty="0" smtClean="0"/>
              <a:t> Cheng, C. Stephen Gunn, et al.. </a:t>
            </a:r>
            <a:r>
              <a:rPr lang="en-US" altLang="zh-CN" sz="1000" b="0" dirty="0" err="1" smtClean="0"/>
              <a:t>BBR</a:t>
            </a:r>
            <a:r>
              <a:rPr lang="en-US" altLang="zh-CN" sz="1000" b="0" dirty="0" smtClean="0"/>
              <a:t>: Congestion-Based Congestion </a:t>
            </a:r>
            <a:r>
              <a:rPr lang="en-US" altLang="zh-CN" sz="1000" b="0" dirty="0" err="1" smtClean="0"/>
              <a:t>Control,ACM</a:t>
            </a:r>
            <a:r>
              <a:rPr lang="en-US" altLang="zh-CN" sz="1000" b="0" dirty="0" smtClean="0"/>
              <a:t> </a:t>
            </a:r>
            <a:r>
              <a:rPr lang="en-US" altLang="zh-CN" sz="1000" b="0" dirty="0" err="1" smtClean="0"/>
              <a:t>Queue,2016,14,20</a:t>
            </a:r>
            <a:r>
              <a:rPr lang="en-US" altLang="zh-CN" sz="1000" b="0" dirty="0" smtClean="0"/>
              <a:t>-53</a:t>
            </a:r>
            <a:endParaRPr lang="zh-CN" altLang="en-US" sz="1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3313063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</a:t>
            </a:r>
            <a:r>
              <a:rPr lang="en-US" altLang="zh-CN" sz="2400" dirty="0" smtClean="0"/>
              <a:t>. TCP</a:t>
            </a:r>
            <a:r>
              <a:rPr lang="zh-CN" altLang="en-US" sz="2400" dirty="0" smtClean="0"/>
              <a:t>拥塞控制算法</a:t>
            </a:r>
            <a:endParaRPr lang="en-US" altLang="zh-CN" sz="2400" dirty="0" smtClean="0"/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慢开始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(slow-start)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拥塞避免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(congestion avoidance)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快重传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(fast retransmit)</a:t>
            </a:r>
          </a:p>
          <a:p>
            <a:pPr marL="180000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快恢复 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(fast recovery</a:t>
            </a:r>
            <a:r>
              <a:rPr lang="en-US" altLang="zh-CN" sz="2000" b="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0" b="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87924" y="908720"/>
          <a:ext cx="4428492" cy="5203825"/>
        </p:xfrm>
        <a:graphic>
          <a:graphicData uri="http://schemas.openxmlformats.org/presentationml/2006/ole">
            <p:oleObj spid="_x0000_s1026" name="Visio" r:id="rId4" imgW="3605518" imgH="4340247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23578</TotalTime>
  <Words>491</Words>
  <Application>Microsoft Office PowerPoint</Application>
  <PresentationFormat>全屏显示(4:3)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回顾</vt:lpstr>
      <vt:lpstr>Visio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1570</cp:revision>
  <dcterms:created xsi:type="dcterms:W3CDTF">2014-05-03T04:50:23Z</dcterms:created>
  <dcterms:modified xsi:type="dcterms:W3CDTF">2019-03-06T00:58:14Z</dcterms:modified>
</cp:coreProperties>
</file>