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Figtree"/>
      <p:regular r:id="rId18"/>
      <p:bold r:id="rId19"/>
      <p:italic r:id="rId20"/>
      <p:boldItalic r:id="rId21"/>
    </p:embeddedFont>
    <p:embeddedFont>
      <p:font typeface="Jost Light"/>
      <p:regular r:id="rId22"/>
      <p:bold r:id="rId23"/>
      <p:italic r:id="rId24"/>
      <p:boldItalic r:id="rId25"/>
    </p:embeddedFont>
    <p:embeddedFont>
      <p:font typeface="Figtree Medium"/>
      <p:regular r:id="rId26"/>
      <p:bold r:id="rId27"/>
      <p:italic r:id="rId28"/>
      <p:boldItalic r:id="rId29"/>
    </p:embeddedFont>
    <p:embeddedFont>
      <p:font typeface="Figtree ExtraBold"/>
      <p:bold r:id="rId30"/>
      <p:boldItalic r:id="rId31"/>
    </p:embeddedFont>
    <p:embeddedFont>
      <p:font typeface="Figtree Light"/>
      <p:regular r:id="rId32"/>
      <p:bold r:id="rId33"/>
      <p:italic r:id="rId34"/>
      <p:boldItalic r:id="rId35"/>
    </p:embeddedFont>
    <p:embeddedFont>
      <p:font typeface="Jos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-italic.fntdata"/><Relationship Id="rId22" Type="http://schemas.openxmlformats.org/officeDocument/2006/relationships/font" Target="fonts/JostLight-regular.fntdata"/><Relationship Id="rId21" Type="http://schemas.openxmlformats.org/officeDocument/2006/relationships/font" Target="fonts/Figtree-boldItalic.fntdata"/><Relationship Id="rId24" Type="http://schemas.openxmlformats.org/officeDocument/2006/relationships/font" Target="fonts/JostLight-italic.fntdata"/><Relationship Id="rId23" Type="http://schemas.openxmlformats.org/officeDocument/2006/relationships/font" Target="fonts/Jost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gtreeMedium-regular.fntdata"/><Relationship Id="rId25" Type="http://schemas.openxmlformats.org/officeDocument/2006/relationships/font" Target="fonts/JostLight-boldItalic.fntdata"/><Relationship Id="rId28" Type="http://schemas.openxmlformats.org/officeDocument/2006/relationships/font" Target="fonts/FigtreeMedium-italic.fntdata"/><Relationship Id="rId27" Type="http://schemas.openxmlformats.org/officeDocument/2006/relationships/font" Target="fonts/Figtree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gtree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gtreeExtraBold-boldItalic.fntdata"/><Relationship Id="rId30" Type="http://schemas.openxmlformats.org/officeDocument/2006/relationships/font" Target="fonts/FigtreeExtraBold-bold.fntdata"/><Relationship Id="rId11" Type="http://schemas.openxmlformats.org/officeDocument/2006/relationships/slide" Target="slides/slide6.xml"/><Relationship Id="rId33" Type="http://schemas.openxmlformats.org/officeDocument/2006/relationships/font" Target="fonts/FigtreeLight-bold.fntdata"/><Relationship Id="rId10" Type="http://schemas.openxmlformats.org/officeDocument/2006/relationships/slide" Target="slides/slide5.xml"/><Relationship Id="rId32" Type="http://schemas.openxmlformats.org/officeDocument/2006/relationships/font" Target="fonts/FigtreeLight-regular.fntdata"/><Relationship Id="rId13" Type="http://schemas.openxmlformats.org/officeDocument/2006/relationships/slide" Target="slides/slide8.xml"/><Relationship Id="rId35" Type="http://schemas.openxmlformats.org/officeDocument/2006/relationships/font" Target="fonts/Figtree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FigtreeLight-italic.fntdata"/><Relationship Id="rId15" Type="http://schemas.openxmlformats.org/officeDocument/2006/relationships/slide" Target="slides/slide10.xml"/><Relationship Id="rId37" Type="http://schemas.openxmlformats.org/officeDocument/2006/relationships/font" Target="fonts/Jost-bold.fntdata"/><Relationship Id="rId14" Type="http://schemas.openxmlformats.org/officeDocument/2006/relationships/slide" Target="slides/slide9.xml"/><Relationship Id="rId36" Type="http://schemas.openxmlformats.org/officeDocument/2006/relationships/font" Target="fonts/Jost-regular.fntdata"/><Relationship Id="rId17" Type="http://schemas.openxmlformats.org/officeDocument/2006/relationships/slide" Target="slides/slide12.xml"/><Relationship Id="rId39" Type="http://schemas.openxmlformats.org/officeDocument/2006/relationships/font" Target="fonts/Jost-boldItalic.fntdata"/><Relationship Id="rId16" Type="http://schemas.openxmlformats.org/officeDocument/2006/relationships/slide" Target="slides/slide11.xml"/><Relationship Id="rId38" Type="http://schemas.openxmlformats.org/officeDocument/2006/relationships/font" Target="fonts/Jost-italic.fntdata"/><Relationship Id="rId19" Type="http://schemas.openxmlformats.org/officeDocument/2006/relationships/font" Target="fonts/Figtree-bold.fntdata"/><Relationship Id="rId18" Type="http://schemas.openxmlformats.org/officeDocument/2006/relationships/font" Target="fonts/Figtre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102ef83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102ef83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1e6e7d58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51e6e7d58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1e6e7d58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51e6e7d58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102ef833f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5102ef833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1e6e7d58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1e6e7d58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102ef833f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102ef833f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-memory size should be bigger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1e6e7d5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1e6e7d5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102ef833f_0_1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5102ef833f_0_1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1e6e7d58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1e6e7d58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1e6e7d58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1e6e7d58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51e6e7d58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51e6e7d58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1e6e7d584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1e6e7d584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8_1_1_1_1_1_1_1_1_1_1_1_1_1_1_1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rot="8100000">
            <a:off x="1338758" y="1905656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2" name="Google Shape;112;p11"/>
          <p:cNvSpPr/>
          <p:nvPr/>
        </p:nvSpPr>
        <p:spPr>
          <a:xfrm rot="-2700000">
            <a:off x="3109572" y="-1459928"/>
            <a:ext cx="2922755" cy="2922755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230075" y="1548047"/>
            <a:ext cx="46539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USTOM_8_1_1_1_1_1_1_1_1_1_1_1_1_1_1_1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1638400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2" name="Google Shape;122;p12"/>
          <p:cNvSpPr txBox="1"/>
          <p:nvPr>
            <p:ph idx="4" type="subTitle"/>
          </p:nvPr>
        </p:nvSpPr>
        <p:spPr>
          <a:xfrm>
            <a:off x="30997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3" name="Google Shape;123;p12"/>
          <p:cNvSpPr txBox="1"/>
          <p:nvPr>
            <p:ph idx="5" type="subTitle"/>
          </p:nvPr>
        </p:nvSpPr>
        <p:spPr>
          <a:xfrm>
            <a:off x="45636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4" name="Google Shape;124;p12"/>
          <p:cNvSpPr txBox="1"/>
          <p:nvPr>
            <p:ph idx="6" type="subTitle"/>
          </p:nvPr>
        </p:nvSpPr>
        <p:spPr>
          <a:xfrm>
            <a:off x="6024925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5" name="Google Shape;125;p12"/>
          <p:cNvSpPr txBox="1"/>
          <p:nvPr>
            <p:ph idx="7" type="subTitle"/>
          </p:nvPr>
        </p:nvSpPr>
        <p:spPr>
          <a:xfrm>
            <a:off x="7521175" y="1547546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" name="Google Shape;126;p12"/>
          <p:cNvSpPr txBox="1"/>
          <p:nvPr>
            <p:ph idx="8" type="subTitle"/>
          </p:nvPr>
        </p:nvSpPr>
        <p:spPr>
          <a:xfrm>
            <a:off x="381000" y="213148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7" name="Google Shape;127;p12"/>
          <p:cNvSpPr txBox="1"/>
          <p:nvPr>
            <p:ph idx="9" type="subTitle"/>
          </p:nvPr>
        </p:nvSpPr>
        <p:spPr>
          <a:xfrm>
            <a:off x="381000" y="268793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2"/>
          <p:cNvSpPr txBox="1"/>
          <p:nvPr>
            <p:ph idx="13" type="subTitle"/>
          </p:nvPr>
        </p:nvSpPr>
        <p:spPr>
          <a:xfrm>
            <a:off x="381000" y="32386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9" name="Google Shape;129;p12"/>
          <p:cNvSpPr txBox="1"/>
          <p:nvPr>
            <p:ph idx="14" type="subTitle"/>
          </p:nvPr>
        </p:nvSpPr>
        <p:spPr>
          <a:xfrm>
            <a:off x="381000" y="379505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" name="Google Shape;130;p12"/>
          <p:cNvSpPr txBox="1"/>
          <p:nvPr>
            <p:ph idx="15" type="subTitle"/>
          </p:nvPr>
        </p:nvSpPr>
        <p:spPr>
          <a:xfrm>
            <a:off x="381000" y="43515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1">
  <p:cSld name="CUSTOM_8_1_1_1_1_1_1_1_1_1_1_1_1_1_1_1_1_1_1_1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 flipH="1">
            <a:off x="6286500" y="0"/>
            <a:ext cx="2857500" cy="28575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3" name="Google Shape;133;p13"/>
          <p:cNvSpPr/>
          <p:nvPr/>
        </p:nvSpPr>
        <p:spPr>
          <a:xfrm rot="10800000">
            <a:off x="0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903325" y="10727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4903325" y="20186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8" name="Google Shape;138;p13"/>
          <p:cNvSpPr/>
          <p:nvPr>
            <p:ph idx="4" type="pic"/>
          </p:nvPr>
        </p:nvSpPr>
        <p:spPr>
          <a:xfrm>
            <a:off x="230075" y="457200"/>
            <a:ext cx="3681600" cy="23097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3"/>
          <p:cNvSpPr txBox="1"/>
          <p:nvPr>
            <p:ph idx="5" type="title"/>
          </p:nvPr>
        </p:nvSpPr>
        <p:spPr>
          <a:xfrm>
            <a:off x="230075" y="2993600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6" type="body"/>
          </p:nvPr>
        </p:nvSpPr>
        <p:spPr>
          <a:xfrm>
            <a:off x="230075" y="3515700"/>
            <a:ext cx="36816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1" name="Google Shape;141;p13"/>
          <p:cNvSpPr txBox="1"/>
          <p:nvPr>
            <p:ph idx="7" type="body"/>
          </p:nvPr>
        </p:nvSpPr>
        <p:spPr>
          <a:xfrm>
            <a:off x="4903325" y="2964575"/>
            <a:ext cx="3681600" cy="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4903325" y="26537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4903325" y="17078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4903325" y="7619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ards">
  <p:cSld name="CUSTOM_8_1_1_1_1_1_1_1_1_1_1_1_1_1_1_1_1_1_1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228600" y="882000"/>
            <a:ext cx="25143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0" name="Google Shape;150;p14"/>
          <p:cNvSpPr txBox="1"/>
          <p:nvPr>
            <p:ph idx="4" type="subTitle"/>
          </p:nvPr>
        </p:nvSpPr>
        <p:spPr>
          <a:xfrm>
            <a:off x="34332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1" name="Google Shape;151;p14"/>
          <p:cNvSpPr txBox="1"/>
          <p:nvPr>
            <p:ph idx="5" type="subTitle"/>
          </p:nvPr>
        </p:nvSpPr>
        <p:spPr>
          <a:xfrm>
            <a:off x="473367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8_1_1_1_1_1_1_1_1_1_1_1_1_1_1_1_1_1_1_1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637600" y="432627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3" type="subTitle"/>
          </p:nvPr>
        </p:nvSpPr>
        <p:spPr>
          <a:xfrm>
            <a:off x="1603898" y="4342896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330825" y="418932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5" type="body"/>
          </p:nvPr>
        </p:nvSpPr>
        <p:spPr>
          <a:xfrm>
            <a:off x="4637600" y="332264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6" type="subTitle"/>
          </p:nvPr>
        </p:nvSpPr>
        <p:spPr>
          <a:xfrm>
            <a:off x="1603898" y="3339267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330825" y="318569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8" type="body"/>
          </p:nvPr>
        </p:nvSpPr>
        <p:spPr>
          <a:xfrm>
            <a:off x="4637600" y="234198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9" type="subTitle"/>
          </p:nvPr>
        </p:nvSpPr>
        <p:spPr>
          <a:xfrm>
            <a:off x="1603898" y="2358608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330825" y="2205037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4" type="body"/>
          </p:nvPr>
        </p:nvSpPr>
        <p:spPr>
          <a:xfrm>
            <a:off x="4637600" y="136132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5" name="Google Shape;165;p15"/>
          <p:cNvSpPr txBox="1"/>
          <p:nvPr>
            <p:ph idx="15" type="subTitle"/>
          </p:nvPr>
        </p:nvSpPr>
        <p:spPr>
          <a:xfrm>
            <a:off x="1603898" y="1377949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330825" y="1224378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CUSTOM_8_1_1_1_1_1_1_1_1_1_1_1_1_1_1_1_1_1_1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316788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0" name="Google Shape;170;p1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3" type="subTitle"/>
          </p:nvPr>
        </p:nvSpPr>
        <p:spPr>
          <a:xfrm>
            <a:off x="355609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3" name="Google Shape;173;p16"/>
          <p:cNvSpPr txBox="1"/>
          <p:nvPr>
            <p:ph idx="4" type="body"/>
          </p:nvPr>
        </p:nvSpPr>
        <p:spPr>
          <a:xfrm>
            <a:off x="387450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4" name="Google Shape;174;p16"/>
          <p:cNvSpPr txBox="1"/>
          <p:nvPr>
            <p:ph idx="5" type="subTitle"/>
          </p:nvPr>
        </p:nvSpPr>
        <p:spPr>
          <a:xfrm>
            <a:off x="3284965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5" name="Google Shape;175;p16"/>
          <p:cNvSpPr txBox="1"/>
          <p:nvPr>
            <p:ph idx="6" type="subTitle"/>
          </p:nvPr>
        </p:nvSpPr>
        <p:spPr>
          <a:xfrm>
            <a:off x="6213059" y="5605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6" name="Google Shape;176;p16"/>
          <p:cNvSpPr txBox="1"/>
          <p:nvPr>
            <p:ph idx="7" type="body"/>
          </p:nvPr>
        </p:nvSpPr>
        <p:spPr>
          <a:xfrm>
            <a:off x="6244900" y="15267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2">
  <p:cSld name="CUSTOM_8_1_1_1_1_1_1_1_1_1_1_1_1_1_1_1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5" y="250"/>
            <a:ext cx="3066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30934" y="1805263"/>
            <a:ext cx="3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🡖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3" type="title"/>
          </p:nvPr>
        </p:nvSpPr>
        <p:spPr>
          <a:xfrm>
            <a:off x="230937" y="1593450"/>
            <a:ext cx="237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30938" y="2041800"/>
            <a:ext cx="2378700" cy="9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4" name="Google Shape;184;p17"/>
          <p:cNvSpPr txBox="1"/>
          <p:nvPr>
            <p:ph idx="4" type="body"/>
          </p:nvPr>
        </p:nvSpPr>
        <p:spPr>
          <a:xfrm>
            <a:off x="34393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5" name="Google Shape;185;p17"/>
          <p:cNvSpPr txBox="1"/>
          <p:nvPr>
            <p:ph idx="5" type="subTitle"/>
          </p:nvPr>
        </p:nvSpPr>
        <p:spPr>
          <a:xfrm>
            <a:off x="34393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6" type="body"/>
          </p:nvPr>
        </p:nvSpPr>
        <p:spPr>
          <a:xfrm>
            <a:off x="34393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7" name="Google Shape;187;p17"/>
          <p:cNvSpPr txBox="1"/>
          <p:nvPr>
            <p:ph idx="7" type="subTitle"/>
          </p:nvPr>
        </p:nvSpPr>
        <p:spPr>
          <a:xfrm>
            <a:off x="34393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8" type="body"/>
          </p:nvPr>
        </p:nvSpPr>
        <p:spPr>
          <a:xfrm>
            <a:off x="63132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9" name="Google Shape;189;p17"/>
          <p:cNvSpPr txBox="1"/>
          <p:nvPr>
            <p:ph idx="9" type="subTitle"/>
          </p:nvPr>
        </p:nvSpPr>
        <p:spPr>
          <a:xfrm>
            <a:off x="63132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0" name="Google Shape;190;p17"/>
          <p:cNvSpPr txBox="1"/>
          <p:nvPr>
            <p:ph idx="13" type="body"/>
          </p:nvPr>
        </p:nvSpPr>
        <p:spPr>
          <a:xfrm>
            <a:off x="63132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91" name="Google Shape;191;p17"/>
          <p:cNvSpPr txBox="1"/>
          <p:nvPr>
            <p:ph idx="14" type="subTitle"/>
          </p:nvPr>
        </p:nvSpPr>
        <p:spPr>
          <a:xfrm>
            <a:off x="63132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5" type="body"/>
          </p:nvPr>
        </p:nvSpPr>
        <p:spPr>
          <a:xfrm>
            <a:off x="230650" y="3875100"/>
            <a:ext cx="23787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3" name="Google Shape;193;p17"/>
          <p:cNvSpPr/>
          <p:nvPr>
            <p:ph idx="16" type="pic"/>
          </p:nvPr>
        </p:nvSpPr>
        <p:spPr>
          <a:xfrm>
            <a:off x="230350" y="457200"/>
            <a:ext cx="853200" cy="103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1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6" name="Google Shape;196;p1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7" name="Google Shape;197;p1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8" name="Google Shape;198;p18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429350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429350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1" name="Google Shape;201;p18"/>
          <p:cNvSpPr txBox="1"/>
          <p:nvPr>
            <p:ph idx="5" type="body"/>
          </p:nvPr>
        </p:nvSpPr>
        <p:spPr>
          <a:xfrm>
            <a:off x="4833813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4833813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3" name="Google Shape;203;p18"/>
          <p:cNvSpPr txBox="1"/>
          <p:nvPr>
            <p:ph idx="7" type="body"/>
          </p:nvPr>
        </p:nvSpPr>
        <p:spPr>
          <a:xfrm>
            <a:off x="2631588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4" name="Google Shape;204;p18"/>
          <p:cNvSpPr txBox="1"/>
          <p:nvPr>
            <p:ph idx="8" type="subTitle"/>
          </p:nvPr>
        </p:nvSpPr>
        <p:spPr>
          <a:xfrm>
            <a:off x="2631588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5" name="Google Shape;205;p18"/>
          <p:cNvSpPr txBox="1"/>
          <p:nvPr>
            <p:ph idx="9" type="body"/>
          </p:nvPr>
        </p:nvSpPr>
        <p:spPr>
          <a:xfrm>
            <a:off x="7036075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6" name="Google Shape;206;p18"/>
          <p:cNvSpPr txBox="1"/>
          <p:nvPr>
            <p:ph idx="13" type="subTitle"/>
          </p:nvPr>
        </p:nvSpPr>
        <p:spPr>
          <a:xfrm>
            <a:off x="7036075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">
  <p:cSld name="CUSTOM_8_1_1_1_1_1_1_1_1_1_1_1_1_1_1_1_1_1_1_1_1_1_1_1_1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337797" y="1044075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67566" y="1044075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3" name="Google Shape;213;p19"/>
          <p:cNvSpPr txBox="1"/>
          <p:nvPr>
            <p:ph idx="4" type="body"/>
          </p:nvPr>
        </p:nvSpPr>
        <p:spPr>
          <a:xfrm>
            <a:off x="321474" y="3385428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4" name="Google Shape;214;p19"/>
          <p:cNvSpPr txBox="1"/>
          <p:nvPr>
            <p:ph idx="5" type="body"/>
          </p:nvPr>
        </p:nvSpPr>
        <p:spPr>
          <a:xfrm>
            <a:off x="5951149" y="3385428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5" name="Google Shape;215;p19"/>
          <p:cNvSpPr txBox="1"/>
          <p:nvPr>
            <p:ph idx="6" type="subTitle"/>
          </p:nvPr>
        </p:nvSpPr>
        <p:spPr>
          <a:xfrm>
            <a:off x="3505113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6" name="Google Shape;216;p19"/>
          <p:cNvSpPr txBox="1"/>
          <p:nvPr>
            <p:ph idx="7" type="subTitle"/>
          </p:nvPr>
        </p:nvSpPr>
        <p:spPr>
          <a:xfrm>
            <a:off x="4638638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7" name="Google Shape;217;p19"/>
          <p:cNvSpPr txBox="1"/>
          <p:nvPr>
            <p:ph idx="8" type="subTitle"/>
          </p:nvPr>
        </p:nvSpPr>
        <p:spPr>
          <a:xfrm>
            <a:off x="3505525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8" name="Google Shape;218;p19"/>
          <p:cNvSpPr txBox="1"/>
          <p:nvPr>
            <p:ph idx="9" type="subTitle"/>
          </p:nvPr>
        </p:nvSpPr>
        <p:spPr>
          <a:xfrm>
            <a:off x="4639050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9" name="Google Shape;219;p19"/>
          <p:cNvSpPr txBox="1"/>
          <p:nvPr>
            <p:ph idx="13" type="subTitle"/>
          </p:nvPr>
        </p:nvSpPr>
        <p:spPr>
          <a:xfrm>
            <a:off x="4319044" y="2485650"/>
            <a:ext cx="5067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20" name="Google Shape;220;p19"/>
          <p:cNvSpPr txBox="1"/>
          <p:nvPr>
            <p:ph idx="14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1">
  <p:cSld name="CUSTOM_8_1_1_1_1_1_1_1_1_1_1_1_1_1_1_1_1_1_1_1_1_1_1_1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/>
          <p:nvPr/>
        </p:nvSpPr>
        <p:spPr>
          <a:xfrm flipH="1" rot="5400000">
            <a:off x="6563025" y="657900"/>
            <a:ext cx="1358100" cy="3792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580600" y="1292250"/>
            <a:ext cx="1358100" cy="25239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descr="A landscape shot of a marshland at dusk. " id="224" name="Google Shape;224;p20"/>
          <p:cNvPicPr preferRelativeResize="0"/>
          <p:nvPr/>
        </p:nvPicPr>
        <p:blipFill rotWithShape="1">
          <a:blip r:embed="rId2">
            <a:alphaModFix/>
          </a:blip>
          <a:srcRect b="14406" l="0" r="0" t="14413"/>
          <a:stretch/>
        </p:blipFill>
        <p:spPr>
          <a:xfrm>
            <a:off x="2517525" y="1875150"/>
            <a:ext cx="2822973" cy="13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32729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6" name="Google Shape;226;p20"/>
          <p:cNvSpPr txBox="1"/>
          <p:nvPr>
            <p:ph idx="2" type="body"/>
          </p:nvPr>
        </p:nvSpPr>
        <p:spPr>
          <a:xfrm>
            <a:off x="18065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7" name="Google Shape;227;p20"/>
          <p:cNvSpPr txBox="1"/>
          <p:nvPr>
            <p:ph idx="3" type="body"/>
          </p:nvPr>
        </p:nvSpPr>
        <p:spPr>
          <a:xfrm>
            <a:off x="335425" y="1201925"/>
            <a:ext cx="11499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8" name="Google Shape;228;p20"/>
          <p:cNvSpPr txBox="1"/>
          <p:nvPr>
            <p:ph idx="4" type="body"/>
          </p:nvPr>
        </p:nvSpPr>
        <p:spPr>
          <a:xfrm>
            <a:off x="4721725" y="12297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9" name="Google Shape;229;p20"/>
          <p:cNvSpPr txBox="1"/>
          <p:nvPr>
            <p:ph idx="5" type="body"/>
          </p:nvPr>
        </p:nvSpPr>
        <p:spPr>
          <a:xfrm>
            <a:off x="6193925" y="26235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0" name="Google Shape;230;p20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1" name="Google Shape;231;p20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2" name="Google Shape;232;p20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3" name="Google Shape;233;p20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0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5" name="Google Shape;235;p20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6" name="Google Shape;236;p20"/>
          <p:cNvSpPr txBox="1"/>
          <p:nvPr>
            <p:ph idx="15" type="body"/>
          </p:nvPr>
        </p:nvSpPr>
        <p:spPr>
          <a:xfrm>
            <a:off x="7658625" y="3600800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7" name="Google Shape;237;p2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172525" y="0"/>
            <a:ext cx="1971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3154650" y="34950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7" type="title"/>
          </p:nvPr>
        </p:nvSpPr>
        <p:spPr>
          <a:xfrm>
            <a:off x="3809850" y="259398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8" type="title"/>
          </p:nvPr>
        </p:nvSpPr>
        <p:spPr>
          <a:xfrm>
            <a:off x="3809850" y="3036613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9" type="title"/>
          </p:nvPr>
        </p:nvSpPr>
        <p:spPr>
          <a:xfrm>
            <a:off x="3809850" y="347923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3" type="title"/>
          </p:nvPr>
        </p:nvSpPr>
        <p:spPr>
          <a:xfrm>
            <a:off x="3154650" y="3049925"/>
            <a:ext cx="592800" cy="3681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4" type="title"/>
          </p:nvPr>
        </p:nvSpPr>
        <p:spPr>
          <a:xfrm>
            <a:off x="3154650" y="26048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5" type="title"/>
          </p:nvPr>
        </p:nvSpPr>
        <p:spPr>
          <a:xfrm>
            <a:off x="3154650" y="215970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title"/>
          </p:nvPr>
        </p:nvSpPr>
        <p:spPr>
          <a:xfrm>
            <a:off x="3154650" y="17145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2">
  <p:cSld name="CUSTOM_8_1_1_1_1_1_1_1_1_1_1_1_1_1_1_1_1_1_1_1_1_1_1_1_1_1_1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flipH="1">
            <a:off x="596130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42" name="Google Shape;242;p21"/>
          <p:cNvSpPr/>
          <p:nvPr/>
        </p:nvSpPr>
        <p:spPr>
          <a:xfrm rot="5400000">
            <a:off x="3888975" y="-2016150"/>
            <a:ext cx="1358100" cy="9140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4" name="Google Shape;244;p2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4866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4" type="body"/>
          </p:nvPr>
        </p:nvSpPr>
        <p:spPr>
          <a:xfrm>
            <a:off x="4866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8" name="Google Shape;248;p21"/>
          <p:cNvSpPr txBox="1"/>
          <p:nvPr>
            <p:ph idx="5" type="subTitle"/>
          </p:nvPr>
        </p:nvSpPr>
        <p:spPr>
          <a:xfrm>
            <a:off x="3431225" y="166807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6" type="body"/>
          </p:nvPr>
        </p:nvSpPr>
        <p:spPr>
          <a:xfrm>
            <a:off x="3431250" y="198448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0" name="Google Shape;250;p21"/>
          <p:cNvSpPr txBox="1"/>
          <p:nvPr>
            <p:ph idx="7" type="subTitle"/>
          </p:nvPr>
        </p:nvSpPr>
        <p:spPr>
          <a:xfrm>
            <a:off x="63758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8" type="body"/>
          </p:nvPr>
        </p:nvSpPr>
        <p:spPr>
          <a:xfrm>
            <a:off x="63758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- Alt 1">
  <p:cSld name="CUSTOM_8_1_1_1_1_1_1_1_1_1_1_1_1_1_1_1_1_1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7529650" y="250"/>
            <a:ext cx="1614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4" name="Google Shape;254;p2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230075" y="990150"/>
            <a:ext cx="36129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8" name="Google Shape;258;p22"/>
          <p:cNvSpPr txBox="1"/>
          <p:nvPr>
            <p:ph idx="4" type="subTitle"/>
          </p:nvPr>
        </p:nvSpPr>
        <p:spPr>
          <a:xfrm>
            <a:off x="228600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59" name="Google Shape;259;p22"/>
          <p:cNvSpPr txBox="1"/>
          <p:nvPr>
            <p:ph idx="5" type="subTitle"/>
          </p:nvPr>
        </p:nvSpPr>
        <p:spPr>
          <a:xfrm>
            <a:off x="230075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6" type="subTitle"/>
          </p:nvPr>
        </p:nvSpPr>
        <p:spPr>
          <a:xfrm>
            <a:off x="1983338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1" name="Google Shape;261;p22"/>
          <p:cNvSpPr txBox="1"/>
          <p:nvPr>
            <p:ph idx="7" type="subTitle"/>
          </p:nvPr>
        </p:nvSpPr>
        <p:spPr>
          <a:xfrm>
            <a:off x="1984813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8" type="subTitle"/>
          </p:nvPr>
        </p:nvSpPr>
        <p:spPr>
          <a:xfrm>
            <a:off x="3739563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3" name="Google Shape;263;p22"/>
          <p:cNvSpPr txBox="1"/>
          <p:nvPr>
            <p:ph idx="9" type="subTitle"/>
          </p:nvPr>
        </p:nvSpPr>
        <p:spPr>
          <a:xfrm>
            <a:off x="3741038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13" type="subTitle"/>
          </p:nvPr>
        </p:nvSpPr>
        <p:spPr>
          <a:xfrm>
            <a:off x="228600" y="3211175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5" name="Google Shape;265;p22"/>
          <p:cNvSpPr txBox="1"/>
          <p:nvPr>
            <p:ph idx="14" type="subTitle"/>
          </p:nvPr>
        </p:nvSpPr>
        <p:spPr>
          <a:xfrm>
            <a:off x="228600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6" name="Google Shape;266;p22"/>
          <p:cNvSpPr txBox="1"/>
          <p:nvPr>
            <p:ph idx="15" type="subTitle"/>
          </p:nvPr>
        </p:nvSpPr>
        <p:spPr>
          <a:xfrm>
            <a:off x="230075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16" type="subTitle"/>
          </p:nvPr>
        </p:nvSpPr>
        <p:spPr>
          <a:xfrm>
            <a:off x="1983338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8" name="Google Shape;268;p22"/>
          <p:cNvSpPr txBox="1"/>
          <p:nvPr>
            <p:ph idx="17" type="subTitle"/>
          </p:nvPr>
        </p:nvSpPr>
        <p:spPr>
          <a:xfrm>
            <a:off x="1984813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18" type="subTitle"/>
          </p:nvPr>
        </p:nvSpPr>
        <p:spPr>
          <a:xfrm>
            <a:off x="3739563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70" name="Google Shape;270;p22"/>
          <p:cNvSpPr txBox="1"/>
          <p:nvPr>
            <p:ph idx="19" type="subTitle"/>
          </p:nvPr>
        </p:nvSpPr>
        <p:spPr>
          <a:xfrm>
            <a:off x="3741038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20" type="subTitle"/>
          </p:nvPr>
        </p:nvSpPr>
        <p:spPr>
          <a:xfrm>
            <a:off x="228600" y="1718663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Alt 1">
  <p:cSld name="CUSTOM_8_1_1_1_1_1_1_1_1_1_1_1_1_1_1_1_1_1_1_1_1_1_1_1_1_1_1_1_1_1_1_1_1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4" type="subTitle"/>
          </p:nvPr>
        </p:nvSpPr>
        <p:spPr>
          <a:xfrm>
            <a:off x="419070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5" type="subTitle"/>
          </p:nvPr>
        </p:nvSpPr>
        <p:spPr>
          <a:xfrm>
            <a:off x="419075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6" type="subTitle"/>
          </p:nvPr>
        </p:nvSpPr>
        <p:spPr>
          <a:xfrm>
            <a:off x="419076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7" type="subTitle"/>
          </p:nvPr>
        </p:nvSpPr>
        <p:spPr>
          <a:xfrm>
            <a:off x="26244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8" type="subTitle"/>
          </p:nvPr>
        </p:nvSpPr>
        <p:spPr>
          <a:xfrm>
            <a:off x="26244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9" type="subTitle"/>
          </p:nvPr>
        </p:nvSpPr>
        <p:spPr>
          <a:xfrm>
            <a:off x="26244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3" type="subTitle"/>
          </p:nvPr>
        </p:nvSpPr>
        <p:spPr>
          <a:xfrm>
            <a:off x="4815495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14" type="subTitle"/>
          </p:nvPr>
        </p:nvSpPr>
        <p:spPr>
          <a:xfrm>
            <a:off x="4815500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5" type="subTitle"/>
          </p:nvPr>
        </p:nvSpPr>
        <p:spPr>
          <a:xfrm>
            <a:off x="4815501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16" type="subTitle"/>
          </p:nvPr>
        </p:nvSpPr>
        <p:spPr>
          <a:xfrm>
            <a:off x="70066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7" type="subTitle"/>
          </p:nvPr>
        </p:nvSpPr>
        <p:spPr>
          <a:xfrm>
            <a:off x="70066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18" type="subTitle"/>
          </p:nvPr>
        </p:nvSpPr>
        <p:spPr>
          <a:xfrm>
            <a:off x="70066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2">
  <p:cSld name="CUSTOM_8_1_1_1_1_1_1_1_1_1_1_1_1_1_1_1_1_1_1_1_1_1_1_1_1_1_1_1_1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1" name="Google Shape;291;p24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2" name="Google Shape;292;p2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5" name="Google Shape;295;p24"/>
          <p:cNvSpPr txBox="1"/>
          <p:nvPr>
            <p:ph idx="1" type="subTitle"/>
          </p:nvPr>
        </p:nvSpPr>
        <p:spPr>
          <a:xfrm>
            <a:off x="3238050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4" type="subTitle"/>
          </p:nvPr>
        </p:nvSpPr>
        <p:spPr>
          <a:xfrm>
            <a:off x="4056600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5" type="subTitle"/>
          </p:nvPr>
        </p:nvSpPr>
        <p:spPr>
          <a:xfrm>
            <a:off x="3457950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98" name="Google Shape;298;p24"/>
          <p:cNvSpPr txBox="1"/>
          <p:nvPr>
            <p:ph idx="6" type="subTitle"/>
          </p:nvPr>
        </p:nvSpPr>
        <p:spPr>
          <a:xfrm>
            <a:off x="803225" y="1817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9" name="Google Shape;299;p24"/>
          <p:cNvSpPr txBox="1"/>
          <p:nvPr>
            <p:ph idx="7" type="subTitle"/>
          </p:nvPr>
        </p:nvSpPr>
        <p:spPr>
          <a:xfrm>
            <a:off x="1621775" y="27017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8" type="subTitle"/>
          </p:nvPr>
        </p:nvSpPr>
        <p:spPr>
          <a:xfrm>
            <a:off x="1023125" y="22466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1" name="Google Shape;301;p24"/>
          <p:cNvSpPr txBox="1"/>
          <p:nvPr>
            <p:ph idx="9" type="subTitle"/>
          </p:nvPr>
        </p:nvSpPr>
        <p:spPr>
          <a:xfrm>
            <a:off x="5672875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13" type="subTitle"/>
          </p:nvPr>
        </p:nvSpPr>
        <p:spPr>
          <a:xfrm>
            <a:off x="6491425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14" type="subTitle"/>
          </p:nvPr>
        </p:nvSpPr>
        <p:spPr>
          <a:xfrm>
            <a:off x="5892775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8_1_1_1_1_1_1_1_1_1_1_1_1_1_1_1_1_1_1_1_1_1_1_1_1_1_1_1_1_1_1_1_1_1_1_1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 rot="5400000">
            <a:off x="5473500" y="0"/>
            <a:ext cx="3670500" cy="3670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06" name="Google Shape;306;p2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0" name="Google Shape;310;p25"/>
          <p:cNvSpPr txBox="1"/>
          <p:nvPr>
            <p:ph idx="4" type="title"/>
          </p:nvPr>
        </p:nvSpPr>
        <p:spPr>
          <a:xfrm>
            <a:off x="91525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1" name="Google Shape;311;p25"/>
          <p:cNvSpPr txBox="1"/>
          <p:nvPr>
            <p:ph idx="5" type="title"/>
          </p:nvPr>
        </p:nvSpPr>
        <p:spPr>
          <a:xfrm>
            <a:off x="2849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6" type="title"/>
          </p:nvPr>
        </p:nvSpPr>
        <p:spPr>
          <a:xfrm>
            <a:off x="429895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7" type="title"/>
          </p:nvPr>
        </p:nvSpPr>
        <p:spPr>
          <a:xfrm>
            <a:off x="7298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8" type="subTitle"/>
          </p:nvPr>
        </p:nvSpPr>
        <p:spPr>
          <a:xfrm>
            <a:off x="442900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9" type="subTitle"/>
          </p:nvPr>
        </p:nvSpPr>
        <p:spPr>
          <a:xfrm>
            <a:off x="442900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idx="13" type="body"/>
          </p:nvPr>
        </p:nvSpPr>
        <p:spPr>
          <a:xfrm>
            <a:off x="442898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14" type="subTitle"/>
          </p:nvPr>
        </p:nvSpPr>
        <p:spPr>
          <a:xfrm>
            <a:off x="3201413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15" type="subTitle"/>
          </p:nvPr>
        </p:nvSpPr>
        <p:spPr>
          <a:xfrm>
            <a:off x="3201413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idx="16" type="body"/>
          </p:nvPr>
        </p:nvSpPr>
        <p:spPr>
          <a:xfrm>
            <a:off x="3201411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17" type="subTitle"/>
          </p:nvPr>
        </p:nvSpPr>
        <p:spPr>
          <a:xfrm>
            <a:off x="4652727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18" type="subTitle"/>
          </p:nvPr>
        </p:nvSpPr>
        <p:spPr>
          <a:xfrm>
            <a:off x="4652727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19" type="body"/>
          </p:nvPr>
        </p:nvSpPr>
        <p:spPr>
          <a:xfrm>
            <a:off x="4652725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20" type="subTitle"/>
          </p:nvPr>
        </p:nvSpPr>
        <p:spPr>
          <a:xfrm>
            <a:off x="7646687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4" name="Google Shape;324;p25"/>
          <p:cNvSpPr txBox="1"/>
          <p:nvPr>
            <p:ph idx="21" type="subTitle"/>
          </p:nvPr>
        </p:nvSpPr>
        <p:spPr>
          <a:xfrm>
            <a:off x="7646687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idx="22" type="body"/>
          </p:nvPr>
        </p:nvSpPr>
        <p:spPr>
          <a:xfrm>
            <a:off x="7646686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Alt 2">
  <p:cSld name="CUSTOM_8_1_1_1_1_1_1_1_1_1_1_1_1_1_1_1_1_1_1_1_1_1_1_1_1_1_1_1_1_1_1_2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8" name="Google Shape;328;p26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1" name="Google Shape;331;p26"/>
          <p:cNvSpPr/>
          <p:nvPr/>
        </p:nvSpPr>
        <p:spPr>
          <a:xfrm>
            <a:off x="228650" y="457200"/>
            <a:ext cx="8686800" cy="42264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2" name="Google Shape;332;p26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6" name="Google Shape;33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1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/>
          <p:nvPr>
            <p:ph idx="3" type="pic"/>
          </p:nvPr>
        </p:nvSpPr>
        <p:spPr>
          <a:xfrm>
            <a:off x="3044117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/>
          <p:nvPr>
            <p:ph idx="4" type="pic"/>
          </p:nvPr>
        </p:nvSpPr>
        <p:spPr>
          <a:xfrm>
            <a:off x="6088233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28675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title"/>
          </p:nvPr>
        </p:nvSpPr>
        <p:spPr>
          <a:xfrm>
            <a:off x="228675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28675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1" name="Google Shape;41;p4"/>
          <p:cNvSpPr txBox="1"/>
          <p:nvPr>
            <p:ph idx="6" type="title"/>
          </p:nvPr>
        </p:nvSpPr>
        <p:spPr>
          <a:xfrm>
            <a:off x="3235367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7" type="title"/>
          </p:nvPr>
        </p:nvSpPr>
        <p:spPr>
          <a:xfrm>
            <a:off x="3235367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8" type="body"/>
          </p:nvPr>
        </p:nvSpPr>
        <p:spPr>
          <a:xfrm>
            <a:off x="3241214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4" name="Google Shape;44;p4"/>
          <p:cNvSpPr txBox="1"/>
          <p:nvPr>
            <p:ph idx="9" type="title"/>
          </p:nvPr>
        </p:nvSpPr>
        <p:spPr>
          <a:xfrm>
            <a:off x="6279483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3" type="title"/>
          </p:nvPr>
        </p:nvSpPr>
        <p:spPr>
          <a:xfrm>
            <a:off x="6279483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body"/>
          </p:nvPr>
        </p:nvSpPr>
        <p:spPr>
          <a:xfrm>
            <a:off x="6285328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5" name="Google Shape;35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0" name="Google Shape;370;p3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3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9" name="Google Shape;379;p4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2">
  <p:cSld name="CUSTOM_1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7" type="title"/>
          </p:nvPr>
        </p:nvSpPr>
        <p:spPr>
          <a:xfrm>
            <a:off x="7683660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8" type="title"/>
          </p:nvPr>
        </p:nvSpPr>
        <p:spPr>
          <a:xfrm>
            <a:off x="7683660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4" name="Google Shape;64;p5"/>
          <p:cNvSpPr/>
          <p:nvPr>
            <p:ph idx="19" type="pic"/>
          </p:nvPr>
        </p:nvSpPr>
        <p:spPr>
          <a:xfrm>
            <a:off x="1726022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5" name="Google Shape;65;p5"/>
          <p:cNvSpPr/>
          <p:nvPr>
            <p:ph idx="20" type="pic"/>
          </p:nvPr>
        </p:nvSpPr>
        <p:spPr>
          <a:xfrm>
            <a:off x="3194345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6" name="Google Shape;66;p5"/>
          <p:cNvSpPr/>
          <p:nvPr>
            <p:ph idx="21" type="pic"/>
          </p:nvPr>
        </p:nvSpPr>
        <p:spPr>
          <a:xfrm>
            <a:off x="4662668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7" name="Google Shape;67;p5"/>
          <p:cNvSpPr/>
          <p:nvPr>
            <p:ph idx="22" type="pic"/>
          </p:nvPr>
        </p:nvSpPr>
        <p:spPr>
          <a:xfrm>
            <a:off x="613099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8" name="Google Shape;68;p5"/>
          <p:cNvSpPr/>
          <p:nvPr>
            <p:ph idx="23" type="pic"/>
          </p:nvPr>
        </p:nvSpPr>
        <p:spPr>
          <a:xfrm>
            <a:off x="7599313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9" name="Google Shape;69;p5"/>
          <p:cNvSpPr/>
          <p:nvPr>
            <p:ph idx="24" type="pic"/>
          </p:nvPr>
        </p:nvSpPr>
        <p:spPr>
          <a:xfrm>
            <a:off x="25770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5" name="Google Shape;385;p4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4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4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4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4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4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4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4" name="Google Shape;394;p4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5" name="Google Shape;395;p4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2" name="Google Shape;412;p4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4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4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4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4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4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4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4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4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4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8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title"/>
          </p:nvPr>
        </p:nvSpPr>
        <p:spPr>
          <a:xfrm>
            <a:off x="228600" y="457200"/>
            <a:ext cx="4296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1">
  <p:cSld name="CUSTOM_8_1_1_1_1_1_1_1_1_1_1_1_1_1_1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2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pic>
        <p:nvPicPr>
          <p:cNvPr descr="Free Images : landscape, nature, horizon, mountain, sky, night ..." id="78" name="Google Shape;78;p7"/>
          <p:cNvPicPr preferRelativeResize="0"/>
          <p:nvPr/>
        </p:nvPicPr>
        <p:blipFill rotWithShape="1">
          <a:blip r:embed="rId2">
            <a:alphaModFix/>
          </a:blip>
          <a:srcRect b="0" l="23232" r="29975" t="0"/>
          <a:stretch/>
        </p:blipFill>
        <p:spPr>
          <a:xfrm>
            <a:off x="7541887" y="0"/>
            <a:ext cx="1604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>
            <p:ph idx="1" type="subTitle"/>
          </p:nvPr>
        </p:nvSpPr>
        <p:spPr>
          <a:xfrm>
            <a:off x="228950" y="1419750"/>
            <a:ext cx="51549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>
            <a:off x="6077650" y="0"/>
            <a:ext cx="14622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1">
  <p:cSld name="CUSTOM_8_1_1_1_1_1_1_1_1_1_1_1_1_1_1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3" name="Google Shape;83;p8"/>
          <p:cNvSpPr/>
          <p:nvPr/>
        </p:nvSpPr>
        <p:spPr>
          <a:xfrm rot="10800000">
            <a:off x="3156575" y="250"/>
            <a:ext cx="59835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4102943" y="10423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3" type="title"/>
          </p:nvPr>
        </p:nvSpPr>
        <p:spPr>
          <a:xfrm>
            <a:off x="228600" y="457200"/>
            <a:ext cx="29259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4102950" y="1631400"/>
            <a:ext cx="40890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4" type="subTitle"/>
          </p:nvPr>
        </p:nvSpPr>
        <p:spPr>
          <a:xfrm>
            <a:off x="228600" y="39677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90" name="Google Shape;90;p8"/>
          <p:cNvSpPr/>
          <p:nvPr>
            <p:ph idx="5" type="pic"/>
          </p:nvPr>
        </p:nvSpPr>
        <p:spPr>
          <a:xfrm>
            <a:off x="228800" y="1707600"/>
            <a:ext cx="1951200" cy="20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2">
  <p:cSld name="CUSTOM_8_1_1_1_1_1_1_1_1_1_1_1_1_1_1_1_1_1_1_1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rot="-5400000">
            <a:off x="3054300" y="1196700"/>
            <a:ext cx="3946800" cy="39468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3" name="Google Shape;93;p9"/>
          <p:cNvSpPr/>
          <p:nvPr/>
        </p:nvSpPr>
        <p:spPr>
          <a:xfrm rot="5400000">
            <a:off x="6262500" y="0"/>
            <a:ext cx="2881500" cy="2881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4" name="Google Shape;94;p9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9"/>
          <p:cNvSpPr txBox="1"/>
          <p:nvPr/>
        </p:nvSpPr>
        <p:spPr>
          <a:xfrm>
            <a:off x="3455693" y="2282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6" name="Google Shape;96;p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4" type="title"/>
          </p:nvPr>
        </p:nvSpPr>
        <p:spPr>
          <a:xfrm>
            <a:off x="228600" y="3429000"/>
            <a:ext cx="3432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3455700" y="817300"/>
            <a:ext cx="49593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5" type="subTitle"/>
          </p:nvPr>
        </p:nvSpPr>
        <p:spPr>
          <a:xfrm>
            <a:off x="228600" y="37391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3">
  <p:cSld name="CUSTOM_8_1_1_1_1_1_1_1_1_1_1_1_1_1_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3" name="Google Shape;103;p10"/>
          <p:cNvSpPr/>
          <p:nvPr/>
        </p:nvSpPr>
        <p:spPr>
          <a:xfrm rot="10800000">
            <a:off x="4619975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4" name="Google Shape;104;p1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3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230075" y="882000"/>
            <a:ext cx="3716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4" type="body"/>
          </p:nvPr>
        </p:nvSpPr>
        <p:spPr>
          <a:xfrm>
            <a:off x="230075" y="3492500"/>
            <a:ext cx="3462600" cy="71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09" name="Google Shape;109;p10"/>
          <p:cNvSpPr/>
          <p:nvPr>
            <p:ph idx="5" type="pic"/>
          </p:nvPr>
        </p:nvSpPr>
        <p:spPr>
          <a:xfrm>
            <a:off x="5520400" y="921875"/>
            <a:ext cx="2724900" cy="329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28600" y="2881050"/>
            <a:ext cx="42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3" type="title"/>
          </p:nvPr>
        </p:nvSpPr>
        <p:spPr>
          <a:xfrm>
            <a:off x="371825" y="149825"/>
            <a:ext cx="621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gtree"/>
              <a:buNone/>
              <a:defRPr sz="5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065">
          <p15:clr>
            <a:srgbClr val="E46962"/>
          </p15:clr>
        </p15:guide>
        <p15:guide id="8" pos="1010">
          <p15:clr>
            <a:srgbClr val="E46962"/>
          </p15:clr>
        </p15:guide>
        <p15:guide id="9" pos="4695">
          <p15:clr>
            <a:srgbClr val="E46962"/>
          </p15:clr>
        </p15:guide>
        <p15:guide id="10" pos="4750">
          <p15:clr>
            <a:srgbClr val="E46962"/>
          </p15:clr>
        </p15:guide>
        <p15:guide id="11" pos="3774">
          <p15:clr>
            <a:srgbClr val="E46962"/>
          </p15:clr>
        </p15:guide>
        <p15:guide id="12" pos="3828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nmi-ecad-assets-prd.s3.amazonaws.com/ensembles/data/stations_info_tn_v30.0e.txt" TargetMode="External"/><Relationship Id="rId4" Type="http://schemas.openxmlformats.org/officeDocument/2006/relationships/hyperlink" Target="https://github.com/kalilai2/CIS-4560-01-Group-Project.gi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w_J1_5YfG_tmfuu0XV7r3g4m3RDjKhc4/view" TargetMode="External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idx="3" type="title"/>
          </p:nvPr>
        </p:nvSpPr>
        <p:spPr>
          <a:xfrm>
            <a:off x="189625" y="1545720"/>
            <a:ext cx="8278500" cy="226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Evolution of Europe’s Climate Monitoring Infrastructure</a:t>
            </a:r>
            <a:endParaRPr sz="51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39" name="Google Shape;439;p48"/>
          <p:cNvSpPr txBox="1"/>
          <p:nvPr>
            <p:ph type="title"/>
          </p:nvPr>
        </p:nvSpPr>
        <p:spPr>
          <a:xfrm>
            <a:off x="189625" y="4419150"/>
            <a:ext cx="8954400" cy="62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2"/>
                </a:solidFill>
              </a:rPr>
              <a:t>Group 2: Anthony Gumucio, Dustin Enriquez, Jennifer Mazas, Kathlyne Alilain, Nina Horesweather</a:t>
            </a:r>
            <a:endParaRPr sz="1700">
              <a:solidFill>
                <a:schemeClr val="accent2"/>
              </a:solidFill>
            </a:endParaRPr>
          </a:p>
        </p:txBody>
      </p:sp>
      <p:sp>
        <p:nvSpPr>
          <p:cNvPr id="440" name="Google Shape;440;p48"/>
          <p:cNvSpPr txBox="1"/>
          <p:nvPr>
            <p:ph idx="1" type="subTitle"/>
          </p:nvPr>
        </p:nvSpPr>
        <p:spPr>
          <a:xfrm>
            <a:off x="402150" y="3809225"/>
            <a:ext cx="37884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CIS 4560-01:  Intro to Big Data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"/>
          <p:cNvSpPr txBox="1"/>
          <p:nvPr>
            <p:ph idx="4294967295" type="title"/>
          </p:nvPr>
        </p:nvSpPr>
        <p:spPr>
          <a:xfrm>
            <a:off x="823350" y="350925"/>
            <a:ext cx="49260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Figtree ExtraBold"/>
                <a:ea typeface="Figtree ExtraBold"/>
                <a:cs typeface="Figtree ExtraBold"/>
                <a:sym typeface="Figtree ExtraBold"/>
              </a:rPr>
              <a:t>Conclusion</a:t>
            </a:r>
            <a:endParaRPr sz="35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508" name="Google Shape;508;p57"/>
          <p:cNvSpPr txBox="1"/>
          <p:nvPr/>
        </p:nvSpPr>
        <p:spPr>
          <a:xfrm>
            <a:off x="671025" y="1010925"/>
            <a:ext cx="7392900" cy="29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●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Explored tempo-spatial patterns in Europe’s weather station </a:t>
            </a: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metadata</a:t>
            </a: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using Hadoop and Hive.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●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What we found: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○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Germany = Highest # of stations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○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Armenia = Highest average elevation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Jost"/>
              <a:buChar char="○"/>
            </a:pP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Station deployments expanded </a:t>
            </a: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significantly</a:t>
            </a:r>
            <a:r>
              <a:rPr lang="en" sz="28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 after 1950.</a:t>
            </a:r>
            <a:endParaRPr sz="28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>
            <p:ph idx="4294967295" type="title"/>
          </p:nvPr>
        </p:nvSpPr>
        <p:spPr>
          <a:xfrm>
            <a:off x="790250" y="393425"/>
            <a:ext cx="41112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Figtree ExtraBold"/>
                <a:ea typeface="Figtree ExtraBold"/>
                <a:cs typeface="Figtree ExtraBold"/>
                <a:sym typeface="Figtree ExtraBold"/>
              </a:rPr>
              <a:t>Conclusion</a:t>
            </a:r>
            <a:endParaRPr sz="35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514" name="Google Shape;514;p58"/>
          <p:cNvSpPr txBox="1"/>
          <p:nvPr/>
        </p:nvSpPr>
        <p:spPr>
          <a:xfrm>
            <a:off x="654150" y="1114325"/>
            <a:ext cx="78357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●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Why it Matters: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○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Establish a foundation for future temperature trend studies.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○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Importance of climate data infrastructure.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●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Next Steps: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Jost"/>
              <a:buChar char="○"/>
            </a:pPr>
            <a:r>
              <a:rPr lang="en" sz="27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Integrating actual max temperature data to assess regional warming trends.</a:t>
            </a:r>
            <a:endParaRPr sz="27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9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gtree ExtraBold"/>
                <a:ea typeface="Figtree ExtraBold"/>
                <a:cs typeface="Figtree ExtraBold"/>
                <a:sym typeface="Figtree ExtraBold"/>
              </a:rPr>
              <a:t>THANK YOU</a:t>
            </a:r>
            <a:endParaRPr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520" name="Google Shape;520;p59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9"/>
          <p:cNvSpPr txBox="1"/>
          <p:nvPr>
            <p:ph idx="3" type="title"/>
          </p:nvPr>
        </p:nvSpPr>
        <p:spPr>
          <a:xfrm>
            <a:off x="228600" y="457200"/>
            <a:ext cx="2703600" cy="61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Introduction</a:t>
            </a:r>
            <a:endParaRPr sz="35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46" name="Google Shape;446;p49"/>
          <p:cNvSpPr txBox="1"/>
          <p:nvPr>
            <p:ph idx="7" type="body"/>
          </p:nvPr>
        </p:nvSpPr>
        <p:spPr>
          <a:xfrm>
            <a:off x="643898" y="1284800"/>
            <a:ext cx="7616400" cy="303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gtree"/>
                <a:ea typeface="Figtree"/>
                <a:cs typeface="Figtree"/>
                <a:sym typeface="Figtree"/>
              </a:rPr>
              <a:t>Objectives</a:t>
            </a:r>
            <a:endParaRPr sz="2800">
              <a:latin typeface="Figtree"/>
              <a:ea typeface="Figtree"/>
              <a:cs typeface="Figtree"/>
              <a:sym typeface="Figtree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Identify spatial distribution and coverage of weather stations</a:t>
            </a:r>
            <a:endParaRPr sz="2800">
              <a:latin typeface="Figtree"/>
              <a:ea typeface="Figtree"/>
              <a:cs typeface="Figtree"/>
              <a:sym typeface="Figtree"/>
            </a:endParaRPr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Analyze station elevation and operational timelines</a:t>
            </a:r>
            <a:endParaRPr sz="2800"/>
          </a:p>
          <a:p>
            <a:pPr indent="-406400" lvl="0" marL="9144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2800"/>
              <a:t>Visualize insights using tempo-spatial maps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0"/>
          <p:cNvSpPr/>
          <p:nvPr/>
        </p:nvSpPr>
        <p:spPr>
          <a:xfrm>
            <a:off x="3160350" y="457200"/>
            <a:ext cx="2830800" cy="4228800"/>
          </a:xfrm>
          <a:prstGeom prst="roundRect">
            <a:avLst>
              <a:gd fmla="val 3638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13140000" dist="9525">
              <a:schemeClr val="lt2">
                <a:alpha val="58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52" name="Google Shape;452;p50"/>
          <p:cNvSpPr/>
          <p:nvPr/>
        </p:nvSpPr>
        <p:spPr>
          <a:xfrm>
            <a:off x="3160450" y="45110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lt2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53" name="Google Shape;453;p50"/>
          <p:cNvSpPr/>
          <p:nvPr/>
        </p:nvSpPr>
        <p:spPr>
          <a:xfrm>
            <a:off x="6084600" y="457200"/>
            <a:ext cx="2830800" cy="4228800"/>
          </a:xfrm>
          <a:prstGeom prst="roundRect">
            <a:avLst>
              <a:gd fmla="val 3638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13140000" dist="9525">
              <a:schemeClr val="lt2">
                <a:alpha val="58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54" name="Google Shape;454;p50"/>
          <p:cNvSpPr/>
          <p:nvPr/>
        </p:nvSpPr>
        <p:spPr>
          <a:xfrm>
            <a:off x="236113" y="457200"/>
            <a:ext cx="2830800" cy="4228800"/>
          </a:xfrm>
          <a:prstGeom prst="roundRect">
            <a:avLst>
              <a:gd fmla="val 3638" name="adj"/>
            </a:avLst>
          </a:prstGeom>
          <a:solidFill>
            <a:schemeClr val="lt1"/>
          </a:solidFill>
          <a:ln>
            <a:noFill/>
          </a:ln>
          <a:effectLst>
            <a:outerShdw blurRad="157163" rotWithShape="0" algn="bl" dir="13140000" dist="9525">
              <a:schemeClr val="lt2">
                <a:alpha val="58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55" name="Google Shape;455;p50"/>
          <p:cNvSpPr/>
          <p:nvPr/>
        </p:nvSpPr>
        <p:spPr>
          <a:xfrm>
            <a:off x="236113" y="45110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accent4"/>
              </a:gs>
              <a:gs pos="50000">
                <a:schemeClr val="lt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56" name="Google Shape;456;p50"/>
          <p:cNvSpPr/>
          <p:nvPr/>
        </p:nvSpPr>
        <p:spPr>
          <a:xfrm>
            <a:off x="6084763" y="45110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57" name="Google Shape;457;p50"/>
          <p:cNvSpPr txBox="1"/>
          <p:nvPr>
            <p:ph idx="3" type="subTitle"/>
          </p:nvPr>
        </p:nvSpPr>
        <p:spPr>
          <a:xfrm>
            <a:off x="433109" y="69950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Platform Specs</a:t>
            </a:r>
            <a:endParaRPr sz="25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58" name="Google Shape;458;p50"/>
          <p:cNvSpPr txBox="1"/>
          <p:nvPr>
            <p:ph idx="5" type="subTitle"/>
          </p:nvPr>
        </p:nvSpPr>
        <p:spPr>
          <a:xfrm>
            <a:off x="3699485" y="699500"/>
            <a:ext cx="18810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gtree ExtraBold"/>
                <a:ea typeface="Figtree ExtraBold"/>
                <a:cs typeface="Figtree ExtraBold"/>
                <a:sym typeface="Figtree ExtraBold"/>
              </a:rPr>
              <a:t>Data Source </a:t>
            </a:r>
            <a:endParaRPr sz="25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59" name="Google Shape;459;p50"/>
          <p:cNvSpPr txBox="1"/>
          <p:nvPr>
            <p:ph idx="1" type="body"/>
          </p:nvPr>
        </p:nvSpPr>
        <p:spPr>
          <a:xfrm>
            <a:off x="3316788" y="1516150"/>
            <a:ext cx="2513100" cy="2370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Dataset Link: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https://knmi-ecad-assets-prd.s3.amazonaws.com/ensembles/data/stations_info_tn_v30.0e.txt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Data Size: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         4.6 GB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50"/>
          <p:cNvSpPr txBox="1"/>
          <p:nvPr>
            <p:ph idx="6" type="subTitle"/>
          </p:nvPr>
        </p:nvSpPr>
        <p:spPr>
          <a:xfrm>
            <a:off x="6599427" y="699500"/>
            <a:ext cx="18810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GitHub Link</a:t>
            </a:r>
            <a:endParaRPr sz="25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61" name="Google Shape;461;p50"/>
          <p:cNvSpPr txBox="1"/>
          <p:nvPr>
            <p:ph idx="7" type="body"/>
          </p:nvPr>
        </p:nvSpPr>
        <p:spPr>
          <a:xfrm>
            <a:off x="6244900" y="1526750"/>
            <a:ext cx="25131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https://github.com/kalilai2/CIS-4560-01-Group-Project.git</a:t>
            </a:r>
            <a:r>
              <a:rPr lang="en" sz="1800"/>
              <a:t> </a:t>
            </a:r>
            <a:endParaRPr sz="1800"/>
          </a:p>
        </p:txBody>
      </p:sp>
      <p:sp>
        <p:nvSpPr>
          <p:cNvPr id="462" name="Google Shape;462;p50"/>
          <p:cNvSpPr txBox="1"/>
          <p:nvPr>
            <p:ph idx="4" type="body"/>
          </p:nvPr>
        </p:nvSpPr>
        <p:spPr>
          <a:xfrm>
            <a:off x="393500" y="1516150"/>
            <a:ext cx="2513100" cy="2770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Oracle Big Data Server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CPU Speed: 2.4 GHz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# of CPU cores: 4 cores per node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# of nodes: 5 nodes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Total Memory Size: 40 GB (8 GB per node x 5 nodes)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1"/>
          <p:cNvSpPr txBox="1"/>
          <p:nvPr>
            <p:ph idx="3" type="title"/>
          </p:nvPr>
        </p:nvSpPr>
        <p:spPr>
          <a:xfrm>
            <a:off x="228600" y="457200"/>
            <a:ext cx="5040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gtree ExtraBold"/>
                <a:ea typeface="Figtree ExtraBold"/>
                <a:cs typeface="Figtree ExtraBold"/>
                <a:sym typeface="Figtree ExtraBold"/>
              </a:rPr>
              <a:t>Relevance of Topic to Class</a:t>
            </a:r>
            <a:endParaRPr sz="30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68" name="Google Shape;468;p51"/>
          <p:cNvSpPr/>
          <p:nvPr/>
        </p:nvSpPr>
        <p:spPr>
          <a:xfrm>
            <a:off x="886325" y="1786850"/>
            <a:ext cx="3173100" cy="943200"/>
          </a:xfrm>
          <a:prstGeom prst="roundRect">
            <a:avLst>
              <a:gd fmla="val 40720" name="adj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Using HIVE QL in Big Data to </a:t>
            </a: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manipulate</a:t>
            </a: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 data in HDFS</a:t>
            </a:r>
            <a:endParaRPr b="1" sz="19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69" name="Google Shape;469;p51"/>
          <p:cNvSpPr/>
          <p:nvPr/>
        </p:nvSpPr>
        <p:spPr>
          <a:xfrm>
            <a:off x="859775" y="3052625"/>
            <a:ext cx="3226200" cy="943200"/>
          </a:xfrm>
          <a:prstGeom prst="roundRect">
            <a:avLst>
              <a:gd fmla="val 43032" name="adj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Creating Tempo-spatial Visualization  </a:t>
            </a:r>
            <a:endParaRPr b="1" sz="20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70" name="Google Shape;470;p51"/>
          <p:cNvSpPr/>
          <p:nvPr/>
        </p:nvSpPr>
        <p:spPr>
          <a:xfrm>
            <a:off x="4280050" y="1786850"/>
            <a:ext cx="3173100" cy="943200"/>
          </a:xfrm>
          <a:prstGeom prst="roundRect">
            <a:avLst>
              <a:gd fmla="val 40720" name="adj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Fundamental Shell and Hadoop commands</a:t>
            </a:r>
            <a:endParaRPr b="1" sz="19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71" name="Google Shape;471;p51"/>
          <p:cNvSpPr/>
          <p:nvPr/>
        </p:nvSpPr>
        <p:spPr>
          <a:xfrm>
            <a:off x="4280050" y="2963075"/>
            <a:ext cx="3173100" cy="943200"/>
          </a:xfrm>
          <a:prstGeom prst="roundRect">
            <a:avLst>
              <a:gd fmla="val 40720" name="adj"/>
            </a:avLst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19866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Connecting a node to a remote Hadoop cluster</a:t>
            </a:r>
            <a:endParaRPr b="1" sz="19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" name="Google Shape;476;p52" title="Purple and Black Metallic Blob Tech Company Presentation-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53" title="Tour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88" y="196525"/>
            <a:ext cx="8445226" cy="47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/>
          <p:nvPr>
            <p:ph idx="3" type="title"/>
          </p:nvPr>
        </p:nvSpPr>
        <p:spPr>
          <a:xfrm>
            <a:off x="228225" y="285475"/>
            <a:ext cx="8810700" cy="9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Top 10 Countries with the Highest Avg. Elevations of Weather Stations</a:t>
            </a:r>
            <a:endParaRPr sz="30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87" name="Google Shape;487;p54"/>
          <p:cNvSpPr txBox="1"/>
          <p:nvPr>
            <p:ph idx="1" type="subTitle"/>
          </p:nvPr>
        </p:nvSpPr>
        <p:spPr>
          <a:xfrm>
            <a:off x="2521275" y="4298275"/>
            <a:ext cx="4224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gtree Medium"/>
                <a:ea typeface="Figtree Medium"/>
                <a:cs typeface="Figtree Medium"/>
                <a:sym typeface="Figtree Medium"/>
              </a:rPr>
              <a:t>Armenia and Kyrgyzstan ranked highest.</a:t>
            </a:r>
            <a:endParaRPr sz="1800"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gtree Medium"/>
                <a:ea typeface="Figtree Medium"/>
                <a:cs typeface="Figtree Medium"/>
                <a:sym typeface="Figtree Medium"/>
              </a:rPr>
              <a:t>Located in mountainous regions.</a:t>
            </a:r>
            <a:endParaRPr sz="1800"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pic>
        <p:nvPicPr>
          <p:cNvPr id="488" name="Google Shape;48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038" y="1147200"/>
            <a:ext cx="4949925" cy="29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5"/>
          <p:cNvSpPr txBox="1"/>
          <p:nvPr>
            <p:ph idx="3" type="title"/>
          </p:nvPr>
        </p:nvSpPr>
        <p:spPr>
          <a:xfrm>
            <a:off x="228225" y="285475"/>
            <a:ext cx="8278500" cy="9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Figtree ExtraBold"/>
                <a:ea typeface="Figtree ExtraBold"/>
                <a:cs typeface="Figtree ExtraBold"/>
                <a:sym typeface="Figtree ExtraBold"/>
              </a:rPr>
              <a:t>Countries with the Most Weather Stations</a:t>
            </a:r>
            <a:endParaRPr sz="3000">
              <a:solidFill>
                <a:schemeClr val="accent2"/>
              </a:solidFill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494" name="Google Shape;494;p55"/>
          <p:cNvSpPr txBox="1"/>
          <p:nvPr>
            <p:ph idx="1" type="subTitle"/>
          </p:nvPr>
        </p:nvSpPr>
        <p:spPr>
          <a:xfrm>
            <a:off x="1634700" y="4358225"/>
            <a:ext cx="5874600" cy="554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Germany had the highest number of stations = 1,013.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Where data </a:t>
            </a:r>
            <a:r>
              <a:rPr lang="en" sz="1800"/>
              <a:t>collocation</a:t>
            </a:r>
            <a:r>
              <a:rPr lang="en" sz="1800"/>
              <a:t> infrastructure is most developed.</a:t>
            </a:r>
            <a:endParaRPr sz="1800"/>
          </a:p>
        </p:txBody>
      </p:sp>
      <p:pic>
        <p:nvPicPr>
          <p:cNvPr id="495" name="Google Shape;4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838" y="1076023"/>
            <a:ext cx="4966325" cy="299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6"/>
          <p:cNvSpPr txBox="1"/>
          <p:nvPr>
            <p:ph idx="3" type="title"/>
          </p:nvPr>
        </p:nvSpPr>
        <p:spPr>
          <a:xfrm>
            <a:off x="228225" y="285475"/>
            <a:ext cx="8278500" cy="968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Figtree ExtraBold"/>
                <a:ea typeface="Figtree ExtraBold"/>
                <a:cs typeface="Figtree ExtraBold"/>
                <a:sym typeface="Figtree ExtraBold"/>
              </a:rPr>
              <a:t>Number of Stations Installed Per Decade</a:t>
            </a:r>
            <a:endParaRPr sz="3000">
              <a:latin typeface="Figtree ExtraBold"/>
              <a:ea typeface="Figtree ExtraBold"/>
              <a:cs typeface="Figtree ExtraBold"/>
              <a:sym typeface="Figtree ExtraBold"/>
            </a:endParaRPr>
          </a:p>
        </p:txBody>
      </p:sp>
      <p:sp>
        <p:nvSpPr>
          <p:cNvPr id="501" name="Google Shape;501;p56"/>
          <p:cNvSpPr txBox="1"/>
          <p:nvPr>
            <p:ph idx="1" type="subTitle"/>
          </p:nvPr>
        </p:nvSpPr>
        <p:spPr>
          <a:xfrm>
            <a:off x="1010625" y="3993100"/>
            <a:ext cx="74961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1950s - Highest surge in installations after WWII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1960s - Installations declined significantly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Remained relatively low with sharp drops in the 2010s and 2020s. </a:t>
            </a:r>
            <a:endParaRPr sz="1800"/>
          </a:p>
        </p:txBody>
      </p:sp>
      <p:pic>
        <p:nvPicPr>
          <p:cNvPr id="502" name="Google Shape;5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23" y="914400"/>
            <a:ext cx="4976625" cy="29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mode gradients">
  <a:themeElements>
    <a:clrScheme name="Simple Light">
      <a:dk1>
        <a:srgbClr val="FFFFFF"/>
      </a:dk1>
      <a:lt1>
        <a:srgbClr val="000000"/>
      </a:lt1>
      <a:dk2>
        <a:srgbClr val="FF6234"/>
      </a:dk2>
      <a:lt2>
        <a:srgbClr val="AB4FF6"/>
      </a:lt2>
      <a:accent1>
        <a:srgbClr val="202124"/>
      </a:accent1>
      <a:accent2>
        <a:srgbClr val="F7F2F1"/>
      </a:accent2>
      <a:accent3>
        <a:srgbClr val="BABCC2"/>
      </a:accent3>
      <a:accent4>
        <a:srgbClr val="FCE5CD"/>
      </a:accent4>
      <a:accent5>
        <a:srgbClr val="FF5F79"/>
      </a:accent5>
      <a:accent6>
        <a:srgbClr val="D20972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