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33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A9849-114F-4B11-B8BB-AC77FF219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CEF33-C113-434C-AC0D-119DE807D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7E4D27-7BDD-45A8-808E-A2F7421A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128D16-4F1E-45D0-A19B-433176DB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FCF8DE-991E-45EC-B000-7E9BB627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2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87EAF-E77B-4BDA-AA1E-B197D29E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CA2126-947F-4231-903B-B20D47D1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49A979-4209-4E61-9AE4-64FAD06A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977E40-5EE7-44C2-B706-5AEF1BF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6BBE9C-EF46-4D21-AB9B-A78E45C5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C26499-F7A2-4C38-B2B1-A4DB78D5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8B2ED28-4518-4C45-93A8-7B90B6918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5599F1-47E9-46B5-9DA5-76FF1858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D64CDB-8742-424C-A8F4-A8DCF6A5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B4115F-D873-4BB6-A37D-D454656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7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E3A9-EFB4-4F83-8EC1-9DEE412C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341E78-04CC-4EB8-B86A-AB9466E2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93AC61-4883-4D09-A7A4-C3014DA6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426835-030A-46B9-8175-94940B50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82D79A-D5E0-4C52-BA09-4CD398F2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6BDCC-C826-4096-BFF7-BB5B43A8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B4BCC2-6823-4B02-9810-D2B086ED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11E55F-4963-4527-A198-1D795FCD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0E878D-89A8-4C95-B7D9-B19E5196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B8D6C-B193-4BDA-B2EB-F51C215C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ECEB9-914E-4729-8D0D-86B9750F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A6B85A-A78A-45E0-AFAD-5F9DC773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CD1EF0-29E1-4E1F-8052-46B57089A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1DF7C04-2A58-4105-AAF6-C3EE817C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4091C61-22B2-49EC-9F9D-2327FC88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700BA1-BF90-45AB-B78C-77B8BC5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4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34FA-05D9-4A2B-94E1-CDF609C0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F771D5-A2D7-40A5-A033-E0AB8DDE6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0D26095-66B1-4C6A-A51C-4C7681C4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47EFF3-96BF-4F76-9862-F9EA52456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ECF229E-DA6D-432B-B983-13C2004AE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80EAA9B-7182-4110-8BC0-2156BA55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24B8694-7769-436C-A59D-F30A6A1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2D5F46B-5B57-4169-8939-B274BE94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0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A745-DBF3-4E7F-AB65-E6A5E3BA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324B0C5-9AB6-42F1-842B-505F1090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ED84932-265A-4DD9-95F0-8871682F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62E606A-81F1-44BA-8440-30292BA0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76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9D3EAC2-EA3F-41EB-8154-8F57539C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9E4315F-9192-45E4-AEEC-268EC00D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2FB368-6064-4C16-8341-FDBFBA53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0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B0029-AFBF-4FE4-B743-84524C48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C03257-1058-484B-A0BC-7B13E6AF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D613344-B6B4-487B-8506-C5E86B53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A6A448-F82D-4068-9E1D-4D520CC4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8A0AD8E-C8F6-49E6-B301-39652914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BDAA0A-8962-4CEA-B037-BDBC421F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5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101D1-8E67-4B43-901C-63C00C68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78F5E2-927C-4DBF-B524-0EFAD3DB6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8819F81-1476-41EB-B7B5-37D2CB4E0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CAA4DB8-2031-44F7-8046-590492BE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D713E4-AF6B-4BF1-9F7B-35CA5DF8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BEBB39-D83E-4D47-8360-4B46D3B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6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0F6EC83-F25E-4206-BFC1-94F0262C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6F807A-3282-47BF-9330-3F712DD0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520B00-AF88-45A8-A648-EB52A721D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1774-A333-493D-9D3F-C6909F47F94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4E7FA1-A642-4697-8B6B-42350E5BF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4FB6A8-E36A-4EB9-83AB-882D2B31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9E97-6875-4B69-BF9C-89D94F425A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9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F68741B-4309-43AA-8CE5-F09A7913C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18096"/>
              </p:ext>
            </p:extLst>
          </p:nvPr>
        </p:nvGraphicFramePr>
        <p:xfrm>
          <a:off x="735724" y="172082"/>
          <a:ext cx="11056883" cy="651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486809" imgH="3232196" progId="Word.Document.12">
                  <p:embed/>
                </p:oleObj>
              </mc:Choice>
              <mc:Fallback>
                <p:oleObj name="Document" r:id="rId3" imgW="5486809" imgH="3232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724" y="172082"/>
                        <a:ext cx="11056883" cy="651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3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B9CEAF2-5903-4FA3-B2E0-469AD11E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1" y="643467"/>
            <a:ext cx="867091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1EE883-5CD1-451A-BDD5-F085F591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69" y="515982"/>
            <a:ext cx="8103532" cy="5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513A6F-49F5-4FB0-B121-89B0ED56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82" y="51834"/>
            <a:ext cx="6448016" cy="4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D9CE30-BA19-402B-9CF6-E3FC447C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33" y="215577"/>
            <a:ext cx="7800187" cy="568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290A77-245A-45B6-A83D-5577685A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30" y="434824"/>
            <a:ext cx="5895306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78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Documento do Microsoft Word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kalil telles</dc:creator>
  <cp:lastModifiedBy>kalil telles</cp:lastModifiedBy>
  <cp:revision>1</cp:revision>
  <dcterms:created xsi:type="dcterms:W3CDTF">2020-06-04T19:48:41Z</dcterms:created>
  <dcterms:modified xsi:type="dcterms:W3CDTF">2020-06-04T19:55:13Z</dcterms:modified>
</cp:coreProperties>
</file>