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1D2E6-E65F-49A1-85E8-BB1B8293525B}" type="datetimeFigureOut">
              <a:rPr lang="fr-FR" smtClean="0"/>
              <a:pPr/>
              <a:t>16/12/2013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8802-71F2-41E8-922E-BC95CD9395C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469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74E3-6C26-4767-BDE8-5AE1A30B9F32}" type="datetimeFigureOut">
              <a:rPr lang="fr-FR" smtClean="0"/>
              <a:pPr/>
              <a:t>16/12/2013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15384-15FB-4E91-9943-24A327A36A3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704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2A34659-DD79-4A90-BC54-61F064880EC1}" type="datetime1">
              <a:rPr lang="fr-FR" smtClean="0"/>
              <a:pPr/>
              <a:t>16/12/2013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fr-FR" smtClean="0"/>
              <a:t>GROUPE 12 - Session 2013-2014 - 3ème année Alternance Développement Web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F5B3E9E-983F-4A2D-BB0D-249DC2E083C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32640" y="260648"/>
            <a:ext cx="7344816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>
                <a:latin typeface="+mj-lt"/>
              </a:rPr>
              <a:t>Projet </a:t>
            </a:r>
            <a:r>
              <a:rPr lang="fr-FR" dirty="0" smtClean="0">
                <a:latin typeface="+mj-lt"/>
              </a:rPr>
              <a:t>« </a:t>
            </a:r>
            <a:r>
              <a:rPr lang="fr-FR" dirty="0" err="1" smtClean="0">
                <a:latin typeface="+mj-lt"/>
              </a:rPr>
              <a:t>R</a:t>
            </a:r>
            <a:r>
              <a:rPr lang="fr-FR" dirty="0" err="1" smtClean="0">
                <a:latin typeface="+mj-lt"/>
              </a:rPr>
              <a:t>eimplementing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Diff</a:t>
            </a:r>
            <a:r>
              <a:rPr lang="fr-FR" dirty="0" smtClean="0">
                <a:latin typeface="+mj-lt"/>
              </a:rPr>
              <a:t> » </a:t>
            </a:r>
            <a:r>
              <a:rPr lang="fr-FR" dirty="0" smtClean="0">
                <a:latin typeface="+mj-lt"/>
              </a:rPr>
              <a:t>en langage C – Michael THOMAS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+mj-lt"/>
              </a:rPr>
              <a:t>Groupe </a:t>
            </a:r>
            <a:r>
              <a:rPr lang="fr-FR" dirty="0" smtClean="0">
                <a:latin typeface="+mj-lt"/>
              </a:rPr>
              <a:t>12</a:t>
            </a:r>
            <a:endParaRPr lang="fr-FR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+mj-lt"/>
              </a:rPr>
              <a:t>GRIMLER Maxime – TAWFIK Marc Omar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+mj-lt"/>
              </a:rPr>
              <a:t>VALIERE Cyril – VILLEGER Christophe 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1115616" y="6356350"/>
            <a:ext cx="6840760" cy="365125"/>
          </a:xfrm>
        </p:spPr>
        <p:txBody>
          <a:bodyPr/>
          <a:lstStyle/>
          <a:p>
            <a:pPr algn="ctr"/>
            <a:r>
              <a:rPr lang="fr-FR" sz="1400" dirty="0" smtClean="0"/>
              <a:t>GROUPE 12 - Session 2013-2014 - 3ème année Alternance Développement Web</a:t>
            </a:r>
            <a:endParaRPr lang="fr-FR" sz="1400" dirty="0"/>
          </a:p>
        </p:txBody>
      </p:sp>
      <p:pic>
        <p:nvPicPr>
          <p:cNvPr id="1026" name="Picture 2" descr="C:\Users\Villeger\Desktop\LOGO-ES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91" y="2132855"/>
            <a:ext cx="5688632" cy="38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4896543"/>
          </a:xfrm>
        </p:spPr>
        <p:txBody>
          <a:bodyPr>
            <a:noAutofit/>
          </a:bodyPr>
          <a:lstStyle/>
          <a:p>
            <a:r>
              <a:rPr lang="fr-FR" sz="2400" dirty="0" smtClean="0"/>
              <a:t>7 fichiers :</a:t>
            </a:r>
          </a:p>
          <a:p>
            <a:pPr lvl="1"/>
            <a:r>
              <a:rPr lang="fr-FR" sz="2000" b="1" dirty="0" err="1"/>
              <a:t>main.c</a:t>
            </a:r>
            <a:r>
              <a:rPr lang="fr-FR" sz="2000" dirty="0"/>
              <a:t> </a:t>
            </a:r>
            <a:r>
              <a:rPr lang="fr-FR" sz="2000" dirty="0" smtClean="0"/>
              <a:t> Fonction principal, </a:t>
            </a:r>
            <a:r>
              <a:rPr lang="fr-FR" sz="2000" dirty="0"/>
              <a:t>ainsi que les fonctions propres à la conversion du fichier en tableau et le calcul du nombre de lignes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help.c</a:t>
            </a:r>
            <a:r>
              <a:rPr lang="fr-FR" sz="2000" b="1" dirty="0" smtClean="0"/>
              <a:t> </a:t>
            </a:r>
            <a:r>
              <a:rPr lang="fr-FR" sz="2000" b="1" dirty="0" smtClean="0"/>
              <a:t>et </a:t>
            </a:r>
            <a:r>
              <a:rPr lang="fr-FR" sz="2000" b="1" dirty="0" err="1" smtClean="0"/>
              <a:t>help.h</a:t>
            </a:r>
            <a:r>
              <a:rPr lang="fr-FR" sz="2000" b="1" dirty="0" smtClean="0"/>
              <a:t> </a:t>
            </a:r>
            <a:r>
              <a:rPr lang="fr-FR" sz="2000" dirty="0" smtClean="0"/>
              <a:t>Le </a:t>
            </a:r>
            <a:r>
              <a:rPr lang="fr-FR" sz="2000" dirty="0" smtClean="0"/>
              <a:t>deuxième étant le prototype de la fonction help. Le fichier </a:t>
            </a:r>
            <a:r>
              <a:rPr lang="fr-FR" sz="2000" dirty="0" err="1" smtClean="0"/>
              <a:t>help.c</a:t>
            </a:r>
            <a:r>
              <a:rPr lang="fr-FR" sz="2000" dirty="0" smtClean="0"/>
              <a:t> regroupe les commandes développés et l’aide à l’utilisation du programme.</a:t>
            </a:r>
          </a:p>
          <a:p>
            <a:pPr lvl="1"/>
            <a:r>
              <a:rPr lang="fr-FR" sz="2000" b="1" dirty="0" err="1" smtClean="0"/>
              <a:t>version.c</a:t>
            </a:r>
            <a:r>
              <a:rPr lang="fr-FR" sz="2000" b="1" dirty="0" smtClean="0"/>
              <a:t> </a:t>
            </a:r>
            <a:r>
              <a:rPr lang="fr-FR" sz="2000" b="1" dirty="0" smtClean="0"/>
              <a:t>et </a:t>
            </a:r>
            <a:r>
              <a:rPr lang="fr-FR" sz="2000" b="1" dirty="0" err="1" smtClean="0"/>
              <a:t>version.h</a:t>
            </a:r>
            <a:r>
              <a:rPr lang="fr-FR" sz="2000" b="1" dirty="0" smtClean="0"/>
              <a:t>. </a:t>
            </a:r>
            <a:r>
              <a:rPr lang="fr-FR" sz="2000" dirty="0" smtClean="0"/>
              <a:t>Ces deux fichiers contiennent respectivement la version du programme ainsi que les membres de l’équipe et le prototype propre à l’utilisation de la fonction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b="1" dirty="0" smtClean="0"/>
              <a:t>test1.txt </a:t>
            </a:r>
            <a:r>
              <a:rPr lang="fr-FR" sz="2000" b="1" dirty="0"/>
              <a:t>et test2.txt. </a:t>
            </a:r>
            <a:r>
              <a:rPr lang="fr-FR" sz="2000" dirty="0"/>
              <a:t>Ces deux fichiers nous ont servi à réaliser nos tests afin de vérifier que notre commande « </a:t>
            </a:r>
            <a:r>
              <a:rPr lang="fr-FR" sz="2000" dirty="0" err="1"/>
              <a:t>diff</a:t>
            </a:r>
            <a:r>
              <a:rPr lang="fr-FR" sz="2000" dirty="0"/>
              <a:t> » fonctionne correctement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utilisée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331640" y="6356350"/>
            <a:ext cx="6696744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Premier projet informatique en équipe. 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Difficile </a:t>
            </a:r>
            <a:r>
              <a:rPr lang="fr-FR" sz="2400" dirty="0" smtClean="0"/>
              <a:t>à réaliser étant donné que nous ne maitrisions pas tous </a:t>
            </a:r>
            <a:r>
              <a:rPr lang="fr-FR" sz="2400" dirty="0" smtClean="0"/>
              <a:t>le </a:t>
            </a:r>
            <a:r>
              <a:rPr lang="fr-FR" sz="2400" dirty="0" smtClean="0"/>
              <a:t>langage C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fr-FR" sz="2400" dirty="0"/>
              <a:t>V</a:t>
            </a:r>
            <a:r>
              <a:rPr lang="fr-FR" sz="2400" dirty="0" smtClean="0"/>
              <a:t>ersion </a:t>
            </a:r>
            <a:r>
              <a:rPr lang="fr-FR" sz="2400" dirty="0" err="1" smtClean="0"/>
              <a:t>diff</a:t>
            </a:r>
            <a:r>
              <a:rPr lang="fr-FR" sz="2400" dirty="0" smtClean="0"/>
              <a:t> custom : Travail en </a:t>
            </a:r>
            <a:r>
              <a:rPr lang="fr-FR" sz="2400" dirty="0" smtClean="0"/>
              <a:t>équipe difficile, mauvaise maitrise du langage.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331640" y="6356350"/>
            <a:ext cx="6696744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60647"/>
            <a:ext cx="7041976" cy="4082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Description de la commande </a:t>
            </a:r>
            <a:r>
              <a:rPr lang="fr-FR" sz="2800" dirty="0" smtClean="0"/>
              <a:t>Unix </a:t>
            </a:r>
            <a:r>
              <a:rPr lang="fr-FR" sz="2800" dirty="0" err="1" smtClean="0"/>
              <a:t>diff</a:t>
            </a:r>
            <a:endParaRPr lang="fr-FR" sz="2800" dirty="0" smtClean="0"/>
          </a:p>
          <a:p>
            <a:pPr>
              <a:lnSpc>
                <a:spcPct val="150000"/>
              </a:lnSpc>
            </a:pPr>
            <a:r>
              <a:rPr lang="fr-FR" sz="2800" dirty="0" smtClean="0"/>
              <a:t>Algorithme utilisé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Architecture utilisée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Conclusion</a:t>
            </a:r>
            <a:endParaRPr lang="fr-FR" sz="28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827584" y="6356350"/>
            <a:ext cx="7488832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6632"/>
            <a:ext cx="8568952" cy="4226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effectLst/>
              </a:rPr>
              <a:t>Première </a:t>
            </a:r>
            <a:r>
              <a:rPr lang="fr-FR" dirty="0">
                <a:effectLst/>
              </a:rPr>
              <a:t>version de </a:t>
            </a:r>
            <a:r>
              <a:rPr lang="fr-FR" dirty="0" err="1">
                <a:effectLst/>
              </a:rPr>
              <a:t>diff</a:t>
            </a:r>
            <a:r>
              <a:rPr lang="fr-FR" dirty="0">
                <a:effectLst/>
              </a:rPr>
              <a:t> a été livrée avec la 5</a:t>
            </a:r>
            <a:r>
              <a:rPr lang="fr-FR" baseline="30000" dirty="0">
                <a:effectLst/>
              </a:rPr>
              <a:t>e</a:t>
            </a:r>
            <a:r>
              <a:rPr lang="fr-FR" dirty="0">
                <a:effectLst/>
              </a:rPr>
              <a:t> édition d'Unix en 1974, </a:t>
            </a:r>
            <a:r>
              <a:rPr lang="fr-FR" dirty="0" smtClean="0">
                <a:effectLst/>
              </a:rPr>
              <a:t>elle avait </a:t>
            </a:r>
            <a:r>
              <a:rPr lang="fr-FR" dirty="0">
                <a:effectLst/>
              </a:rPr>
              <a:t>été écrite par Douglas </a:t>
            </a:r>
            <a:r>
              <a:rPr lang="fr-FR" dirty="0" err="1">
                <a:effectLst/>
              </a:rPr>
              <a:t>McIlroy</a:t>
            </a:r>
            <a:r>
              <a:rPr lang="fr-FR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effectLst/>
              </a:rPr>
              <a:t>Comparer </a:t>
            </a:r>
            <a:r>
              <a:rPr lang="fr-FR" dirty="0">
                <a:effectLst/>
              </a:rPr>
              <a:t>deux fichiers et d'en afficher les </a:t>
            </a:r>
            <a:r>
              <a:rPr lang="fr-FR" dirty="0" smtClean="0">
                <a:effectLst/>
              </a:rPr>
              <a:t>différences.</a:t>
            </a:r>
            <a:endParaRPr lang="fr-FR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effectLst/>
              </a:rPr>
              <a:t>Calculer </a:t>
            </a:r>
            <a:r>
              <a:rPr lang="fr-FR" dirty="0">
                <a:effectLst/>
              </a:rPr>
              <a:t>les changements entre une version d'un fichier et une </a:t>
            </a:r>
            <a:r>
              <a:rPr lang="fr-FR" dirty="0" smtClean="0">
                <a:effectLst/>
              </a:rPr>
              <a:t>version plus </a:t>
            </a:r>
            <a:r>
              <a:rPr lang="fr-FR" dirty="0">
                <a:effectLst/>
              </a:rPr>
              <a:t>ancienne du même fichier. </a:t>
            </a:r>
            <a:r>
              <a:rPr lang="fr-FR" dirty="0" err="1">
                <a:effectLst/>
              </a:rPr>
              <a:t>Diff</a:t>
            </a:r>
            <a:r>
              <a:rPr lang="fr-FR" dirty="0">
                <a:effectLst/>
              </a:rPr>
              <a:t> affiche les changements ligne par </a:t>
            </a:r>
            <a:r>
              <a:rPr lang="fr-FR" dirty="0" smtClean="0">
                <a:effectLst/>
              </a:rPr>
              <a:t>ligne.</a:t>
            </a:r>
            <a:endParaRPr lang="fr-FR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effectLst/>
              </a:rPr>
              <a:t>La </a:t>
            </a:r>
            <a:r>
              <a:rPr lang="fr-FR" dirty="0">
                <a:effectLst/>
              </a:rPr>
              <a:t>sortie est appelée un "</a:t>
            </a:r>
            <a:r>
              <a:rPr lang="fr-FR" dirty="0" err="1">
                <a:effectLst/>
              </a:rPr>
              <a:t>diff</a:t>
            </a:r>
            <a:r>
              <a:rPr lang="fr-FR" dirty="0">
                <a:effectLst/>
              </a:rPr>
              <a:t>", un patch, ou une rustine puisque la </a:t>
            </a:r>
            <a:r>
              <a:rPr lang="fr-FR" dirty="0" smtClean="0">
                <a:effectLst/>
              </a:rPr>
              <a:t>sortie peut </a:t>
            </a:r>
            <a:r>
              <a:rPr lang="fr-FR" dirty="0">
                <a:effectLst/>
              </a:rPr>
              <a:t>être appliquée avec le programme Unix </a:t>
            </a:r>
            <a:r>
              <a:rPr lang="fr-FR" dirty="0" smtClean="0">
                <a:effectLst/>
              </a:rPr>
              <a:t>patch.</a:t>
            </a:r>
            <a:endParaRPr lang="fr-FR" dirty="0" smtClean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Description de la commande </a:t>
            </a:r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115616" y="6356350"/>
            <a:ext cx="7056784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4536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«</a:t>
            </a:r>
            <a:r>
              <a:rPr lang="fr-FR" sz="2000" dirty="0" smtClean="0"/>
              <a:t> L'objectif du projet est de concrétiser les concepts et compétences acquis durant la semaine de séminaire de C au travers d'une commande de référence du monde </a:t>
            </a:r>
            <a:r>
              <a:rPr lang="fr-FR" sz="2000" dirty="0" err="1" smtClean="0"/>
              <a:t>unix</a:t>
            </a:r>
            <a:r>
              <a:rPr lang="fr-FR" sz="2000" dirty="0" smtClean="0"/>
              <a:t>. Le sujet porte sur une commande </a:t>
            </a:r>
            <a:r>
              <a:rPr lang="fr-FR" sz="2000" dirty="0" err="1" smtClean="0"/>
              <a:t>unix</a:t>
            </a:r>
            <a:r>
              <a:rPr lang="fr-FR" sz="2000" dirty="0" smtClean="0"/>
              <a:t> pour satisfaire à la fois les spécialisations à dominante système et réseau qui profiteront de l'exercice pour améliorer leurs connaissances métier, et à la fois pour les développeurs de toutes natures qui devront se confronter à des problématiques algorithmiques portant sur des cas d'application concrets et de bas niveau système. </a:t>
            </a:r>
            <a:r>
              <a:rPr lang="fr-FR" sz="2000" dirty="0" smtClean="0"/>
              <a:t>»</a:t>
            </a:r>
            <a:endParaRPr lang="fr-FR" sz="2000" dirty="0" smtClean="0"/>
          </a:p>
          <a:p>
            <a:pPr lvl="1">
              <a:buNone/>
            </a:pPr>
            <a:endParaRPr lang="fr-FR" sz="18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utilisé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475656" y="6356350"/>
            <a:ext cx="6336704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80628"/>
            <a:ext cx="8784976" cy="6156684"/>
          </a:xfrm>
        </p:spPr>
        <p:txBody>
          <a:bodyPr/>
          <a:lstStyle/>
          <a:p>
            <a:pPr lvl="1"/>
            <a:r>
              <a:rPr lang="fr-FR" sz="2000" dirty="0" smtClean="0"/>
              <a:t>Pour </a:t>
            </a:r>
            <a:r>
              <a:rPr lang="fr-FR" sz="2000" dirty="0" smtClean="0"/>
              <a:t>s’assurer que nous ouvrions bien les deux bons fichiers nous avons réaliser des tests </a:t>
            </a:r>
            <a:r>
              <a:rPr lang="fr-FR" sz="2000" dirty="0" smtClean="0"/>
              <a:t>d’entrée. </a:t>
            </a:r>
            <a:r>
              <a:rPr lang="fr-FR" sz="2000" dirty="0" smtClean="0"/>
              <a:t>Si nous n’arrivions pas à </a:t>
            </a:r>
            <a:r>
              <a:rPr lang="fr-FR" sz="2000" dirty="0" smtClean="0"/>
              <a:t>ouvrir </a:t>
            </a:r>
            <a:r>
              <a:rPr lang="fr-FR" sz="2000" dirty="0" smtClean="0"/>
              <a:t>dans un fichier le programme nous indiquait </a:t>
            </a:r>
            <a:r>
              <a:rPr lang="fr-FR" sz="2000" dirty="0" smtClean="0"/>
              <a:t>l’erreur.</a:t>
            </a:r>
            <a:endParaRPr lang="fr-FR" sz="20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187624" y="6356350"/>
            <a:ext cx="6984776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  <p:pic>
        <p:nvPicPr>
          <p:cNvPr id="5" name="Image 4" descr="erreu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76872"/>
            <a:ext cx="7488832" cy="375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2592288"/>
          </a:xfrm>
        </p:spPr>
        <p:txBody>
          <a:bodyPr>
            <a:normAutofit/>
          </a:bodyPr>
          <a:lstStyle/>
          <a:p>
            <a:pPr lvl="1"/>
            <a:r>
              <a:rPr lang="fr-FR" sz="2400" dirty="0" smtClean="0"/>
              <a:t>Réaliser </a:t>
            </a:r>
            <a:r>
              <a:rPr lang="fr-FR" sz="2400" dirty="0" smtClean="0"/>
              <a:t>une fonction pour compter le nombre de lignes du fichier et nous avons affiché les lignes du fichier.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971600" y="6356350"/>
            <a:ext cx="7128792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  <p:pic>
        <p:nvPicPr>
          <p:cNvPr id="5" name="Image 4" descr="erreu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058" y="2060847"/>
            <a:ext cx="8352928" cy="423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688632"/>
          </a:xfrm>
        </p:spPr>
        <p:txBody>
          <a:bodyPr>
            <a:normAutofit/>
          </a:bodyPr>
          <a:lstStyle/>
          <a:p>
            <a:pPr lvl="1"/>
            <a:r>
              <a:rPr lang="fr-FR" sz="1800" dirty="0" smtClean="0"/>
              <a:t>Nous </a:t>
            </a:r>
            <a:r>
              <a:rPr lang="fr-FR" sz="1800" dirty="0" smtClean="0"/>
              <a:t>avons décidé d’opter pour la méthode du stockage des lignes dans un tableau. Cela permettait par la suite une comparaison plus facile et plus rapide.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>
              <a:buNone/>
            </a:pPr>
            <a:r>
              <a:rPr lang="fr-FR" sz="1200" i="1" dirty="0" smtClean="0"/>
              <a:t>Extrait de notre code – La fonction pour convertir un fichier en tableau</a:t>
            </a:r>
          </a:p>
          <a:p>
            <a:pPr lvl="1">
              <a:buNone/>
            </a:pP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403648" y="6356350"/>
            <a:ext cx="6768752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  <p:pic>
        <p:nvPicPr>
          <p:cNvPr id="5" name="Image 4" descr="extrait_co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636894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264696"/>
          </a:xfrm>
        </p:spPr>
        <p:txBody>
          <a:bodyPr>
            <a:noAutofit/>
          </a:bodyPr>
          <a:lstStyle/>
          <a:p>
            <a:pPr lvl="1"/>
            <a:r>
              <a:rPr lang="fr-FR" sz="1800" dirty="0" smtClean="0">
                <a:effectLst/>
              </a:rPr>
              <a:t>Initialisé </a:t>
            </a:r>
            <a:r>
              <a:rPr lang="fr-FR" sz="1800" dirty="0" smtClean="0">
                <a:effectLst/>
              </a:rPr>
              <a:t>deux compteurs  qui nous permettent de parcourir les différentes lignes des fichiers. </a:t>
            </a:r>
            <a:endParaRPr lang="fr-FR" sz="1800" dirty="0" smtClean="0">
              <a:effectLst/>
            </a:endParaRPr>
          </a:p>
          <a:p>
            <a:pPr lvl="2"/>
            <a:r>
              <a:rPr lang="fr-FR" sz="1800" dirty="0" smtClean="0">
                <a:effectLst/>
              </a:rPr>
              <a:t>Si une </a:t>
            </a:r>
            <a:r>
              <a:rPr lang="fr-FR" sz="1800" dirty="0" smtClean="0">
                <a:effectLst/>
              </a:rPr>
              <a:t>ligne est identique </a:t>
            </a:r>
            <a:r>
              <a:rPr lang="fr-FR" sz="1800" dirty="0" smtClean="0">
                <a:effectLst/>
              </a:rPr>
              <a:t>(« </a:t>
            </a:r>
            <a:r>
              <a:rPr lang="fr-FR" sz="1800" dirty="0" err="1" smtClean="0">
                <a:effectLst/>
              </a:rPr>
              <a:t>strcmp</a:t>
            </a:r>
            <a:r>
              <a:rPr lang="fr-FR" sz="1800" dirty="0" smtClean="0">
                <a:effectLst/>
              </a:rPr>
              <a:t> ») </a:t>
            </a:r>
            <a:r>
              <a:rPr lang="fr-FR" sz="1800" dirty="0" smtClean="0">
                <a:effectLst/>
              </a:rPr>
              <a:t>alors nous </a:t>
            </a:r>
            <a:r>
              <a:rPr lang="fr-FR" sz="1800" dirty="0" smtClean="0">
                <a:effectLst/>
              </a:rPr>
              <a:t>modifions une </a:t>
            </a:r>
            <a:r>
              <a:rPr lang="fr-FR" sz="1800" dirty="0" smtClean="0">
                <a:effectLst/>
              </a:rPr>
              <a:t>variable pour signaler </a:t>
            </a:r>
            <a:r>
              <a:rPr lang="fr-FR" sz="1800" dirty="0" smtClean="0">
                <a:effectLst/>
              </a:rPr>
              <a:t>que nous avons deux lignes identiques (match),  sinon nous continuons à parcourir les tableaux.</a:t>
            </a:r>
          </a:p>
          <a:p>
            <a:pPr lvl="1"/>
            <a:endParaRPr lang="fr-FR" sz="1800" dirty="0" smtClean="0">
              <a:effectLst/>
            </a:endParaRPr>
          </a:p>
          <a:p>
            <a:pPr lvl="1"/>
            <a:r>
              <a:rPr lang="fr-FR" sz="1800" dirty="0" smtClean="0">
                <a:effectLst/>
              </a:rPr>
              <a:t>L’affichage des réponses est gérée différemment comparé au </a:t>
            </a:r>
            <a:r>
              <a:rPr lang="fr-FR" sz="1800" dirty="0" err="1" smtClean="0">
                <a:effectLst/>
              </a:rPr>
              <a:t>diff</a:t>
            </a:r>
            <a:r>
              <a:rPr lang="fr-FR" sz="1800" dirty="0" smtClean="0">
                <a:effectLst/>
              </a:rPr>
              <a:t> de </a:t>
            </a:r>
            <a:r>
              <a:rPr lang="fr-FR" sz="1800" dirty="0" smtClean="0">
                <a:effectLst/>
              </a:rPr>
              <a:t>base.</a:t>
            </a:r>
          </a:p>
          <a:p>
            <a:pPr lvl="1"/>
            <a:endParaRPr lang="fr-FR" sz="1800" dirty="0" smtClean="0">
              <a:effectLst/>
            </a:endParaRPr>
          </a:p>
          <a:p>
            <a:pPr lvl="1"/>
            <a:r>
              <a:rPr lang="fr-FR" sz="1800" b="1" u="sng" dirty="0">
                <a:effectLst/>
              </a:rPr>
              <a:t>Légende : </a:t>
            </a:r>
          </a:p>
          <a:p>
            <a:pPr lvl="2"/>
            <a:r>
              <a:rPr lang="fr-FR" sz="1800" dirty="0">
                <a:effectLst/>
              </a:rPr>
              <a:t>&gt; Appartenant seulement au fichier 2</a:t>
            </a:r>
          </a:p>
          <a:p>
            <a:pPr lvl="2"/>
            <a:r>
              <a:rPr lang="fr-FR" sz="1800" dirty="0">
                <a:effectLst/>
              </a:rPr>
              <a:t>&lt; Appartenant seulement au fichier 1</a:t>
            </a:r>
          </a:p>
          <a:p>
            <a:pPr lvl="2"/>
            <a:r>
              <a:rPr lang="fr-FR" sz="1800" dirty="0">
                <a:effectLst/>
              </a:rPr>
              <a:t>= Egalité entre les deux fichiers</a:t>
            </a:r>
            <a:r>
              <a:rPr lang="fr-FR" sz="1800" dirty="0" smtClean="0">
                <a:effectLst/>
              </a:rPr>
              <a:t>.</a:t>
            </a:r>
            <a:endParaRPr lang="fr-FR" sz="1800" dirty="0" smtClean="0">
              <a:effectLst/>
            </a:endParaRPr>
          </a:p>
          <a:p>
            <a:pPr lvl="1"/>
            <a:endParaRPr lang="fr-FR" sz="1800" dirty="0" smtClean="0">
              <a:effectLst/>
            </a:endParaRPr>
          </a:p>
          <a:p>
            <a:pPr lvl="1"/>
            <a:r>
              <a:rPr lang="fr-FR" sz="1800" b="1" dirty="0" smtClean="0">
                <a:effectLst/>
              </a:rPr>
              <a:t>Sur le </a:t>
            </a:r>
            <a:r>
              <a:rPr lang="fr-FR" sz="1800" b="1" dirty="0" err="1" smtClean="0">
                <a:effectLst/>
              </a:rPr>
              <a:t>diff</a:t>
            </a:r>
            <a:r>
              <a:rPr lang="fr-FR" sz="1800" b="1" dirty="0" smtClean="0">
                <a:effectLst/>
              </a:rPr>
              <a:t> de base ces opérateurs sont également présent, cependant il est également indiqué les lignes où le changement à lieu.</a:t>
            </a:r>
            <a:endParaRPr lang="fr-FR" sz="1800" b="1" dirty="0" smtClean="0">
              <a:effectLst/>
            </a:endParaRPr>
          </a:p>
          <a:p>
            <a:pPr lvl="2"/>
            <a:r>
              <a:rPr lang="fr-FR" sz="1800" dirty="0" smtClean="0">
                <a:effectLst/>
              </a:rPr>
              <a:t>Exemple : 2a3 signifierait dans le </a:t>
            </a:r>
            <a:r>
              <a:rPr lang="fr-FR" sz="1800" dirty="0" err="1" smtClean="0">
                <a:effectLst/>
              </a:rPr>
              <a:t>diff</a:t>
            </a:r>
            <a:r>
              <a:rPr lang="fr-FR" sz="1800" dirty="0" smtClean="0">
                <a:effectLst/>
              </a:rPr>
              <a:t> de base qu’il faut ajouter entre la ligne 2 et 3 le texte qui sortirait à la ligne suivante.</a:t>
            </a:r>
          </a:p>
          <a:p>
            <a:pPr lvl="2"/>
            <a:r>
              <a:rPr lang="fr-FR" sz="1800" dirty="0" smtClean="0">
                <a:effectLst/>
              </a:rPr>
              <a:t>Dans notre </a:t>
            </a:r>
            <a:r>
              <a:rPr lang="fr-FR" sz="1800" dirty="0" err="1" smtClean="0">
                <a:effectLst/>
              </a:rPr>
              <a:t>diff</a:t>
            </a:r>
            <a:r>
              <a:rPr lang="fr-FR" sz="1800" dirty="0" smtClean="0">
                <a:effectLst/>
              </a:rPr>
              <a:t> les différences étant présentes exclusivement dans le fichier 2 sont représentés par le signe </a:t>
            </a:r>
            <a:r>
              <a:rPr lang="fr-FR" sz="1800" dirty="0" smtClean="0">
                <a:effectLst/>
              </a:rPr>
              <a:t>&gt;.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691680" y="6356350"/>
            <a:ext cx="6264696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algo_dif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8641"/>
            <a:ext cx="8568952" cy="655272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403648" y="6356350"/>
            <a:ext cx="6984776" cy="365125"/>
          </a:xfrm>
        </p:spPr>
        <p:txBody>
          <a:bodyPr/>
          <a:lstStyle/>
          <a:p>
            <a:r>
              <a:rPr lang="fr-FR" dirty="0" smtClean="0"/>
              <a:t>GROUPE 12 - Session 2013-2014 - 3ème année Alternance Développement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299</TotalTime>
  <Words>418</Words>
  <Application>Microsoft Office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PowerPoint Presentation</vt:lpstr>
      <vt:lpstr>Sommaire</vt:lpstr>
      <vt:lpstr>Description de la commande diff</vt:lpstr>
      <vt:lpstr>Algorithme utilisé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utilisée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Grimler</dc:creator>
  <cp:lastModifiedBy>Villeger</cp:lastModifiedBy>
  <cp:revision>77</cp:revision>
  <dcterms:created xsi:type="dcterms:W3CDTF">2013-12-11T22:50:57Z</dcterms:created>
  <dcterms:modified xsi:type="dcterms:W3CDTF">2013-12-16T09:14:15Z</dcterms:modified>
</cp:coreProperties>
</file>