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0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53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0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6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9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0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0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3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1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7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6245B2-F136-486A-B0E6-C01F869E17F3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78F0-B818-4543-8C26-D85DCD434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3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D7591-8163-2A11-B775-C1768F18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2" y="786581"/>
            <a:ext cx="7214418" cy="1270820"/>
          </a:xfrm>
        </p:spPr>
        <p:txBody>
          <a:bodyPr>
            <a:normAutofit/>
          </a:bodyPr>
          <a:lstStyle/>
          <a:p>
            <a:r>
              <a:rPr lang="en-IN" sz="3600" b="1" i="1" dirty="0"/>
              <a:t> SALES DASHBOARD</a:t>
            </a:r>
            <a:br>
              <a:rPr lang="en-IN" sz="3600" b="1" i="1" dirty="0"/>
            </a:br>
            <a:r>
              <a:rPr lang="en-IN" sz="3600" b="1" i="1" dirty="0"/>
              <a:t>     – SUPER STORE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6EFE3A-FFA9-7190-8787-D8338B46AC3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BF11E-DD96-A045-CEE4-1111CF80A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5044"/>
            <a:ext cx="3932237" cy="2772697"/>
          </a:xfrm>
        </p:spPr>
        <p:txBody>
          <a:bodyPr>
            <a:normAutofit fontScale="47500" lnSpcReduction="20000"/>
          </a:bodyPr>
          <a:lstStyle/>
          <a:p>
            <a:r>
              <a:rPr lang="en-US" sz="3800" b="1" dirty="0"/>
              <a:t>Title: </a:t>
            </a:r>
            <a:r>
              <a:rPr lang="en-US" sz="4200" dirty="0"/>
              <a:t>Sales Performance Analysis using Power BI</a:t>
            </a:r>
          </a:p>
          <a:p>
            <a:endParaRPr lang="en-US" sz="3000" dirty="0"/>
          </a:p>
          <a:p>
            <a:r>
              <a:rPr lang="en-US" sz="3800" b="1" dirty="0"/>
              <a:t>Subtitle: </a:t>
            </a:r>
            <a:r>
              <a:rPr lang="en-US" sz="4200" dirty="0"/>
              <a:t>A Data-Driven Approach to Business Insights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900" dirty="0"/>
              <a:t>Presented by: </a:t>
            </a:r>
            <a:r>
              <a:rPr lang="en-US" sz="3800" b="1" dirty="0"/>
              <a:t>KALIMULLAH . K</a:t>
            </a:r>
            <a:endParaRPr lang="en-IN" sz="29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23A66-BD17-4953-9033-CB93D091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79743"/>
            <a:ext cx="6169024" cy="48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924-19DE-3AEA-3C83-FB6D9642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83840"/>
            <a:ext cx="9404723" cy="725488"/>
          </a:xfrm>
        </p:spPr>
        <p:txBody>
          <a:bodyPr/>
          <a:lstStyle/>
          <a:p>
            <a:pPr algn="ctr"/>
            <a:r>
              <a:rPr lang="en-IN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4422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AB05-9685-7D8F-8135-8F72092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4178-803D-7420-0662-17E6D3FE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Power BI is a powerful tool for data visualization and business intelligence, enabling users to transform raw data into meaningful insights.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This project focuses on analyzing sales performance to gain actionable insights that drive strategic decisions, improve operational efficiency, and enhance customer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2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44CB-5DD8-D0ED-C415-A8C1A72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6E3C-406A-4AFD-1259-1655D44A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Analyze historical sales data to understand trends and patterns across time, regions, and customer segments.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Analyze revenue by region, product, and month performance to identify strengths and weaknesses.</a:t>
            </a:r>
          </a:p>
          <a:p>
            <a:endParaRPr lang="en-US" sz="2400" dirty="0"/>
          </a:p>
          <a:p>
            <a:r>
              <a:rPr lang="en-US" sz="2400" dirty="0"/>
              <a:t>Support data-driven decision-making for marketing, inventory, and sales strategy optimization.</a:t>
            </a:r>
          </a:p>
          <a:p>
            <a:endParaRPr lang="en-I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065BE2-2926-7E88-9CE1-31A75FF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region-wise, product-wise, and category-wise performance to identify strengths and weaknesses.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B3DA-B8B0-227F-D2FF-972981FD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F019-F15F-8DA0-D029-6B7AB3B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Businesses face challenges in tracking performance across multiple dimensions due to fragmented data sources and static reporting.</a:t>
            </a:r>
          </a:p>
          <a:p>
            <a:endParaRPr lang="en-IN" sz="2400" dirty="0"/>
          </a:p>
          <a:p>
            <a:r>
              <a:rPr lang="en-US" sz="2400" dirty="0"/>
              <a:t>Manual reports lack interactivity, scalability, and real-time insights, making it difficult to respond quickly to market changes.</a:t>
            </a:r>
          </a:p>
          <a:p>
            <a:endParaRPr lang="en-US" sz="2400" dirty="0"/>
          </a:p>
          <a:p>
            <a:r>
              <a:rPr lang="en-US" sz="2400" dirty="0"/>
              <a:t>There is a pressing need for a centralized, dynamic dashboard that monitors KPIs, highlights anomalies, and supports drill-down analysis for deeper understanding.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34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2554-3692-0706-92C6-F17B01B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FF2D-8423-036D-569E-1C9869A3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Source: Sample Superstore Dataset / Sales Dataset from Kaggle</a:t>
            </a:r>
            <a:br>
              <a:rPr lang="en-IN" b="1" dirty="0"/>
            </a:br>
            <a:r>
              <a:rPr lang="en-IN" b="1" dirty="0"/>
              <a:t>Data Fields Include:</a:t>
            </a:r>
          </a:p>
          <a:p>
            <a:endParaRPr lang="en-IN" b="1" dirty="0"/>
          </a:p>
          <a:p>
            <a:r>
              <a:rPr lang="en-IN" b="1" dirty="0"/>
              <a:t>Order ID, Product Name, Category, Sub-Category</a:t>
            </a:r>
          </a:p>
          <a:p>
            <a:r>
              <a:rPr lang="en-IN" b="1" dirty="0"/>
              <a:t>Sales, Quantity, Discount, Profit</a:t>
            </a:r>
          </a:p>
          <a:p>
            <a:r>
              <a:rPr lang="en-IN" b="1" dirty="0"/>
              <a:t>Customer Name, Region, Segment</a:t>
            </a:r>
          </a:p>
          <a:p>
            <a:r>
              <a:rPr lang="en-IN" b="1" dirty="0"/>
              <a:t>Order Date, Ship Date, Shipping Mode</a:t>
            </a:r>
          </a:p>
          <a:p>
            <a:r>
              <a:rPr lang="en-IN" b="1" dirty="0"/>
              <a:t>The dataset spans multiple years and includes transactional details across various geographies and customer types, providing a rich foundation for analysis.</a:t>
            </a:r>
          </a:p>
        </p:txBody>
      </p:sp>
    </p:spTree>
    <p:extLst>
      <p:ext uri="{BB962C8B-B14F-4D97-AF65-F5344CB8AC3E}">
        <p14:creationId xmlns:p14="http://schemas.microsoft.com/office/powerpoint/2010/main" val="6247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743A-3AFC-3F7C-DD3B-2993D3D4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TECHNOLOGIES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4391-1FC6-E4E1-5CE6-DF7B6EB2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Power BI: </a:t>
            </a:r>
            <a:r>
              <a:rPr lang="en-US" altLang="en-US" sz="2400" dirty="0">
                <a:latin typeface="Arial" panose="020B0604020202020204" pitchFamily="34" charset="0"/>
              </a:rPr>
              <a:t>Used for building interactive dashboards and visualizations.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Excel/CSV: </a:t>
            </a:r>
            <a:r>
              <a:rPr lang="en-US" sz="2400" dirty="0">
                <a:latin typeface="Arial" panose="020B0604020202020204" pitchFamily="34" charset="0"/>
              </a:rPr>
              <a:t>Primary data source for importing and preprocessing.</a:t>
            </a:r>
          </a:p>
          <a:p>
            <a:r>
              <a:rPr lang="en-US" sz="2400" b="1" dirty="0">
                <a:latin typeface="Arial" panose="020B0604020202020204" pitchFamily="34" charset="0"/>
              </a:rPr>
              <a:t>DAX (Data Analysis Expressions): </a:t>
            </a:r>
            <a:r>
              <a:rPr lang="en-US" sz="2400" dirty="0">
                <a:latin typeface="Arial" panose="020B0604020202020204" pitchFamily="34" charset="0"/>
              </a:rPr>
              <a:t>Used to create calculated columns, measures, and KPIs for deeper insights.</a:t>
            </a:r>
          </a:p>
          <a:p>
            <a:r>
              <a:rPr lang="en-US" b="1" dirty="0">
                <a:latin typeface="Arial" panose="020B0604020202020204" pitchFamily="34" charset="0"/>
              </a:rPr>
              <a:t>Power Query Editor: </a:t>
            </a:r>
            <a:r>
              <a:rPr lang="en-US" sz="2400" dirty="0">
                <a:latin typeface="Arial" panose="020B0604020202020204" pitchFamily="34" charset="0"/>
              </a:rPr>
              <a:t>Applied for data transformation, filtering, and shaping before modeling.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52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0960-E42B-0364-12F9-4EB27AD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</a:t>
            </a:r>
            <a:r>
              <a:rPr lang="en-IN" dirty="0"/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471B-A114-D01A-45DA-FA863890D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Sum of Revenue by Region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F4C1A-9249-BE35-F472-D82B7075D20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FD-6AA1-2EA4-853C-6A73E49F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Sum of Revenue by Category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02117-4BE0-3DE9-88EF-77CBE782376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3B14E1-2C8F-DBE6-F804-FA79F4A2C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KPIs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E9EF45-FD95-41D6-0CDD-6D5ACC9315E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96B145-504F-37F6-10F6-D3C5E336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4" y="2685414"/>
            <a:ext cx="2946794" cy="3589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189584-3D94-86F7-DD2F-C2EA80B9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58" y="2667000"/>
            <a:ext cx="2915842" cy="3589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4F8EA9-4E19-4064-817C-47A03D71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2667000"/>
            <a:ext cx="2926134" cy="35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F4D-9C74-3B86-F9A1-826AB9B2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 :</a:t>
            </a:r>
          </a:p>
        </p:txBody>
      </p:sp>
      <p:pic>
        <p:nvPicPr>
          <p:cNvPr id="5" name="Content Placeholder 4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69B90AB6-486F-9AF9-7182-B92FA541D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8"/>
          <a:stretch>
            <a:fillRect/>
          </a:stretch>
        </p:blipFill>
        <p:spPr>
          <a:xfrm>
            <a:off x="1168400" y="1452880"/>
            <a:ext cx="9123679" cy="4785360"/>
          </a:xfrm>
        </p:spPr>
      </p:pic>
    </p:spTree>
    <p:extLst>
      <p:ext uri="{BB962C8B-B14F-4D97-AF65-F5344CB8AC3E}">
        <p14:creationId xmlns:p14="http://schemas.microsoft.com/office/powerpoint/2010/main" val="194886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CE97-22D7-85B6-2277-BA592309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A08-4BCB-C092-B652-91B9DE78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enables businesses to make data-driven decisions by providing real-time, interactive insights.</a:t>
            </a:r>
          </a:p>
          <a:p>
            <a:r>
              <a:rPr lang="en-US" sz="2400" dirty="0"/>
              <a:t>This dashboard offers a clear, multi-dimensional view of sales performance, helping stakeholders identify growth opportunities, optimize pricing strategies, and improve customer targeting.</a:t>
            </a:r>
          </a:p>
          <a:p>
            <a:r>
              <a:rPr lang="en-US" sz="2400" dirty="0"/>
              <a:t>It transforms static data into strategic intelligence, empowering teams across departments.</a:t>
            </a:r>
          </a:p>
        </p:txBody>
      </p:sp>
    </p:spTree>
    <p:extLst>
      <p:ext uri="{BB962C8B-B14F-4D97-AF65-F5344CB8AC3E}">
        <p14:creationId xmlns:p14="http://schemas.microsoft.com/office/powerpoint/2010/main" val="3267700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418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SALES DASHBOARD      – SUPER STORE</vt:lpstr>
      <vt:lpstr>INTRODUCTION :</vt:lpstr>
      <vt:lpstr>OBJECTIVE :</vt:lpstr>
      <vt:lpstr>PROBLEM STATEMENT</vt:lpstr>
      <vt:lpstr>DATASET DESCRIPTION :</vt:lpstr>
      <vt:lpstr>TOOLS &amp; TECHNOLOGIES : </vt:lpstr>
      <vt:lpstr>VISUALIZATION :</vt:lpstr>
      <vt:lpstr>OUTPUT :</vt:lpstr>
      <vt:lpstr>CONCLUSION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KALIM ULLAH K</dc:creator>
  <cp:lastModifiedBy>KALIM ULLAH K</cp:lastModifiedBy>
  <cp:revision>8</cp:revision>
  <dcterms:created xsi:type="dcterms:W3CDTF">2025-08-28T13:32:46Z</dcterms:created>
  <dcterms:modified xsi:type="dcterms:W3CDTF">2025-08-28T14:25:03Z</dcterms:modified>
</cp:coreProperties>
</file>