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66"/>
  </p:notesMasterIdLst>
  <p:sldIdLst>
    <p:sldId id="275" r:id="rId15"/>
    <p:sldId id="260" r:id="rId16"/>
    <p:sldId id="256" r:id="rId17"/>
    <p:sldId id="258" r:id="rId18"/>
    <p:sldId id="257" r:id="rId19"/>
    <p:sldId id="286" r:id="rId20"/>
    <p:sldId id="287" r:id="rId21"/>
    <p:sldId id="283" r:id="rId22"/>
    <p:sldId id="289" r:id="rId23"/>
    <p:sldId id="263" r:id="rId24"/>
    <p:sldId id="297" r:id="rId25"/>
    <p:sldId id="298" r:id="rId26"/>
    <p:sldId id="264" r:id="rId27"/>
    <p:sldId id="265" r:id="rId28"/>
    <p:sldId id="262" r:id="rId29"/>
    <p:sldId id="267" r:id="rId30"/>
    <p:sldId id="259" r:id="rId31"/>
    <p:sldId id="288" r:id="rId32"/>
    <p:sldId id="284" r:id="rId33"/>
    <p:sldId id="285" r:id="rId34"/>
    <p:sldId id="292" r:id="rId35"/>
    <p:sldId id="293" r:id="rId36"/>
    <p:sldId id="294" r:id="rId37"/>
    <p:sldId id="266" r:id="rId38"/>
    <p:sldId id="295" r:id="rId39"/>
    <p:sldId id="268" r:id="rId40"/>
    <p:sldId id="278" r:id="rId41"/>
    <p:sldId id="261" r:id="rId42"/>
    <p:sldId id="270" r:id="rId43"/>
    <p:sldId id="271" r:id="rId44"/>
    <p:sldId id="269" r:id="rId45"/>
    <p:sldId id="272" r:id="rId46"/>
    <p:sldId id="277" r:id="rId47"/>
    <p:sldId id="281" r:id="rId48"/>
    <p:sldId id="296" r:id="rId49"/>
    <p:sldId id="279" r:id="rId50"/>
    <p:sldId id="280" r:id="rId51"/>
    <p:sldId id="304" r:id="rId52"/>
    <p:sldId id="305" r:id="rId53"/>
    <p:sldId id="273" r:id="rId54"/>
    <p:sldId id="282" r:id="rId55"/>
    <p:sldId id="291" r:id="rId56"/>
    <p:sldId id="290" r:id="rId57"/>
    <p:sldId id="299" r:id="rId58"/>
    <p:sldId id="303" r:id="rId59"/>
    <p:sldId id="300" r:id="rId60"/>
    <p:sldId id="301" r:id="rId61"/>
    <p:sldId id="302" r:id="rId62"/>
    <p:sldId id="274" r:id="rId63"/>
    <p:sldId id="276" r:id="rId64"/>
    <p:sldId id="306" r:id="rId65"/>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34290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34290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34290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34290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542D"/>
    <a:srgbClr val="009EAF"/>
    <a:srgbClr val="F2B800"/>
    <a:srgbClr val="A300AA"/>
    <a:srgbClr val="008492"/>
    <a:srgbClr val="269F26"/>
    <a:srgbClr val="0070C0"/>
    <a:srgbClr val="009700"/>
    <a:srgbClr val="00A200"/>
    <a:srgbClr val="623D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44" autoAdjust="0"/>
    <p:restoredTop sz="94660"/>
  </p:normalViewPr>
  <p:slideViewPr>
    <p:cSldViewPr>
      <p:cViewPr varScale="1">
        <p:scale>
          <a:sx n="83" d="100"/>
          <a:sy n="83" d="100"/>
        </p:scale>
        <p:origin x="118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slide" Target="slides/slide49.xml"/><Relationship Id="rId68"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slide" Target="slides/slide47.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presProps" Target="presProps.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spPr>
            <a:solidFill>
              <a:srgbClr val="00B0F0"/>
            </a:solidFill>
            <a:ln>
              <a:solidFill>
                <a:schemeClr val="bg1"/>
              </a:solidFill>
            </a:ln>
          </c:spPr>
          <c:dPt>
            <c:idx val="0"/>
            <c:bubble3D val="0"/>
            <c:spPr>
              <a:solidFill>
                <a:schemeClr val="bg1"/>
              </a:solidFill>
              <a:ln>
                <a:solidFill>
                  <a:schemeClr val="bg1"/>
                </a:solidFill>
              </a:ln>
            </c:spPr>
          </c:dPt>
          <c:dPt>
            <c:idx val="1"/>
            <c:bubble3D val="0"/>
            <c:spPr>
              <a:solidFill>
                <a:srgbClr val="B9EDFF"/>
              </a:solidFill>
              <a:ln>
                <a:solidFill>
                  <a:schemeClr val="bg1"/>
                </a:solidFill>
              </a:ln>
            </c:spPr>
          </c:dPt>
          <c:cat>
            <c:strRef>
              <c:f>Sheet1!$A$2:$A$5</c:f>
              <c:strCache>
                <c:ptCount val="2"/>
                <c:pt idx="0">
                  <c:v>1st Qtr</c:v>
                </c:pt>
                <c:pt idx="1">
                  <c:v>2nd Qtr</c:v>
                </c:pt>
              </c:strCache>
            </c:strRef>
          </c:cat>
          <c:val>
            <c:numRef>
              <c:f>Sheet1!$B$2:$B$5</c:f>
              <c:numCache>
                <c:formatCode>General</c:formatCode>
                <c:ptCount val="4"/>
                <c:pt idx="0">
                  <c:v>7.5</c:v>
                </c:pt>
                <c:pt idx="1">
                  <c:v>2.5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rgbClr val="009EAF"/>
            </a:solidFill>
          </c:spPr>
          <c:invertIfNegative val="0"/>
          <c:dLbls>
            <c:spPr>
              <a:noFill/>
              <a:ln>
                <a:noFill/>
              </a:ln>
              <a:effectLst/>
            </c:spPr>
            <c:txPr>
              <a:bodyPr/>
              <a:lstStyle/>
              <a:p>
                <a:pPr>
                  <a:defRPr sz="1000">
                    <a:solidFill>
                      <a:schemeClr val="bg1"/>
                    </a:solidFill>
                    <a:latin typeface="Open Sans" pitchFamily="34" charset="0"/>
                    <a:ea typeface="Open Sans" pitchFamily="34" charset="0"/>
                    <a:cs typeface="Open Sans"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numCache>
            </c:numRef>
          </c:cat>
          <c:val>
            <c:numRef>
              <c:f>Sheet1!$B$2:$B$5</c:f>
              <c:numCache>
                <c:formatCode>General</c:formatCode>
                <c:ptCount val="4"/>
                <c:pt idx="0">
                  <c:v>143</c:v>
                </c:pt>
                <c:pt idx="1">
                  <c:v>63</c:v>
                </c:pt>
                <c:pt idx="2">
                  <c:v>36</c:v>
                </c:pt>
                <c:pt idx="3">
                  <c:v>27</c:v>
                </c:pt>
              </c:numCache>
            </c:numRef>
          </c:val>
        </c:ser>
        <c:ser>
          <c:idx val="1"/>
          <c:order val="1"/>
          <c:tx>
            <c:strRef>
              <c:f>Sheet1!$C$1</c:f>
              <c:strCache>
                <c:ptCount val="1"/>
                <c:pt idx="0">
                  <c:v>Series 2</c:v>
                </c:pt>
              </c:strCache>
            </c:strRef>
          </c:tx>
          <c:spPr>
            <a:solidFill>
              <a:srgbClr val="DA542D"/>
            </a:solidFill>
          </c:spPr>
          <c:invertIfNegative val="0"/>
          <c:dLbls>
            <c:spPr>
              <a:noFill/>
              <a:ln>
                <a:noFill/>
              </a:ln>
              <a:effectLst/>
            </c:spPr>
            <c:txPr>
              <a:bodyPr/>
              <a:lstStyle/>
              <a:p>
                <a:pPr>
                  <a:defRPr sz="1000">
                    <a:solidFill>
                      <a:schemeClr val="bg1"/>
                    </a:solidFill>
                    <a:latin typeface="Open Sans" pitchFamily="34" charset="0"/>
                    <a:ea typeface="Open Sans" pitchFamily="34" charset="0"/>
                    <a:cs typeface="Open Sans"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numCache>
            </c:numRef>
          </c:cat>
          <c:val>
            <c:numRef>
              <c:f>Sheet1!$C$2:$C$5</c:f>
              <c:numCache>
                <c:formatCode>General</c:formatCode>
                <c:ptCount val="4"/>
                <c:pt idx="0">
                  <c:v>48</c:v>
                </c:pt>
                <c:pt idx="1">
                  <c:v>80</c:v>
                </c:pt>
                <c:pt idx="2">
                  <c:v>43</c:v>
                </c:pt>
                <c:pt idx="3">
                  <c:v>55</c:v>
                </c:pt>
              </c:numCache>
            </c:numRef>
          </c:val>
        </c:ser>
        <c:dLbls>
          <c:showLegendKey val="0"/>
          <c:showVal val="1"/>
          <c:showCatName val="0"/>
          <c:showSerName val="0"/>
          <c:showPercent val="0"/>
          <c:showBubbleSize val="0"/>
        </c:dLbls>
        <c:gapWidth val="75"/>
        <c:overlap val="100"/>
        <c:axId val="270031904"/>
        <c:axId val="270029160"/>
      </c:barChart>
      <c:catAx>
        <c:axId val="270031904"/>
        <c:scaling>
          <c:orientation val="minMax"/>
        </c:scaling>
        <c:delete val="0"/>
        <c:axPos val="l"/>
        <c:numFmt formatCode="General" sourceLinked="1"/>
        <c:majorTickMark val="none"/>
        <c:minorTickMark val="none"/>
        <c:tickLblPos val="nextTo"/>
        <c:crossAx val="270029160"/>
        <c:crosses val="autoZero"/>
        <c:auto val="1"/>
        <c:lblAlgn val="ctr"/>
        <c:lblOffset val="100"/>
        <c:noMultiLvlLbl val="0"/>
      </c:catAx>
      <c:valAx>
        <c:axId val="270029160"/>
        <c:scaling>
          <c:orientation val="minMax"/>
          <c:max val="200"/>
        </c:scaling>
        <c:delete val="0"/>
        <c:axPos val="b"/>
        <c:numFmt formatCode="General" sourceLinked="1"/>
        <c:majorTickMark val="none"/>
        <c:minorTickMark val="none"/>
        <c:tickLblPos val="nextTo"/>
        <c:txPr>
          <a:bodyPr/>
          <a:lstStyle/>
          <a:p>
            <a:pPr>
              <a:defRPr sz="1000">
                <a:latin typeface="Open Sans" pitchFamily="34" charset="0"/>
                <a:ea typeface="Open Sans" pitchFamily="34" charset="0"/>
                <a:cs typeface="Open Sans" pitchFamily="34" charset="0"/>
              </a:defRPr>
            </a:pPr>
            <a:endParaRPr lang="en-US"/>
          </a:p>
        </c:txPr>
        <c:crossAx val="270031904"/>
        <c:crosses val="autoZero"/>
        <c:crossBetween val="between"/>
        <c:majorUnit val="50"/>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Blue</c:v>
                </c:pt>
              </c:strCache>
            </c:strRef>
          </c:tx>
          <c:spPr>
            <a:ln w="31750" cap="rnd">
              <a:solidFill>
                <a:srgbClr val="F2B800"/>
              </a:solidFill>
              <a:round/>
            </a:ln>
            <a:effectLst>
              <a:outerShdw blurRad="40000" dist="23000" dir="5400000" rotWithShape="0">
                <a:srgbClr val="000000">
                  <a:alpha val="35000"/>
                </a:srgbClr>
              </a:outerShdw>
            </a:effectLst>
          </c:spPr>
          <c:marker>
            <c:symbol val="none"/>
          </c:marker>
          <c:cat>
            <c:numRef>
              <c:f>Sheet1!$A$2:$A$6</c:f>
              <c:numCache>
                <c:formatCode>General</c:formatCode>
                <c:ptCount val="5"/>
                <c:pt idx="0">
                  <c:v>2011</c:v>
                </c:pt>
                <c:pt idx="1">
                  <c:v>2012</c:v>
                </c:pt>
                <c:pt idx="2">
                  <c:v>2013</c:v>
                </c:pt>
                <c:pt idx="3">
                  <c:v>2014</c:v>
                </c:pt>
                <c:pt idx="4">
                  <c:v>2015</c:v>
                </c:pt>
              </c:numCache>
            </c:numRef>
          </c:cat>
          <c:val>
            <c:numRef>
              <c:f>Sheet1!$B$2:$B$6</c:f>
              <c:numCache>
                <c:formatCode>General</c:formatCode>
                <c:ptCount val="5"/>
                <c:pt idx="0">
                  <c:v>23</c:v>
                </c:pt>
                <c:pt idx="1">
                  <c:v>25</c:v>
                </c:pt>
                <c:pt idx="2">
                  <c:v>50</c:v>
                </c:pt>
                <c:pt idx="3">
                  <c:v>97</c:v>
                </c:pt>
                <c:pt idx="4">
                  <c:v>100</c:v>
                </c:pt>
              </c:numCache>
            </c:numRef>
          </c:val>
          <c:smooth val="0"/>
        </c:ser>
        <c:ser>
          <c:idx val="1"/>
          <c:order val="1"/>
          <c:tx>
            <c:strRef>
              <c:f>Sheet1!$C$1</c:f>
              <c:strCache>
                <c:ptCount val="1"/>
                <c:pt idx="0">
                  <c:v>Red</c:v>
                </c:pt>
              </c:strCache>
            </c:strRef>
          </c:tx>
          <c:spPr>
            <a:ln w="31750" cap="rnd">
              <a:solidFill>
                <a:srgbClr val="00B050"/>
              </a:solidFill>
              <a:round/>
            </a:ln>
            <a:effectLst>
              <a:outerShdw blurRad="40000" dist="23000" dir="5400000" rotWithShape="0">
                <a:srgbClr val="000000">
                  <a:alpha val="35000"/>
                </a:srgbClr>
              </a:outerShdw>
            </a:effectLst>
          </c:spPr>
          <c:marker>
            <c:symbol val="none"/>
          </c:marker>
          <c:cat>
            <c:numRef>
              <c:f>Sheet1!$A$2:$A$6</c:f>
              <c:numCache>
                <c:formatCode>General</c:formatCode>
                <c:ptCount val="5"/>
                <c:pt idx="0">
                  <c:v>2011</c:v>
                </c:pt>
                <c:pt idx="1">
                  <c:v>2012</c:v>
                </c:pt>
                <c:pt idx="2">
                  <c:v>2013</c:v>
                </c:pt>
                <c:pt idx="3">
                  <c:v>2014</c:v>
                </c:pt>
                <c:pt idx="4">
                  <c:v>2015</c:v>
                </c:pt>
              </c:numCache>
            </c:numRef>
          </c:cat>
          <c:val>
            <c:numRef>
              <c:f>Sheet1!$C$2:$C$6</c:f>
              <c:numCache>
                <c:formatCode>General</c:formatCode>
                <c:ptCount val="5"/>
                <c:pt idx="0">
                  <c:v>22</c:v>
                </c:pt>
                <c:pt idx="1">
                  <c:v>28</c:v>
                </c:pt>
                <c:pt idx="2">
                  <c:v>55</c:v>
                </c:pt>
                <c:pt idx="3">
                  <c:v>78</c:v>
                </c:pt>
                <c:pt idx="4">
                  <c:v>47</c:v>
                </c:pt>
              </c:numCache>
            </c:numRef>
          </c:val>
          <c:smooth val="0"/>
        </c:ser>
        <c:ser>
          <c:idx val="2"/>
          <c:order val="2"/>
          <c:tx>
            <c:strRef>
              <c:f>Sheet1!$D$1</c:f>
              <c:strCache>
                <c:ptCount val="1"/>
                <c:pt idx="0">
                  <c:v>Green</c:v>
                </c:pt>
              </c:strCache>
            </c:strRef>
          </c:tx>
          <c:spPr>
            <a:ln w="31750" cap="rnd">
              <a:solidFill>
                <a:srgbClr val="DA542D"/>
              </a:solidFill>
              <a:round/>
            </a:ln>
            <a:effectLst>
              <a:outerShdw blurRad="40000" dist="23000" dir="5400000" rotWithShape="0">
                <a:srgbClr val="000000">
                  <a:alpha val="35000"/>
                </a:srgbClr>
              </a:outerShdw>
            </a:effectLst>
          </c:spPr>
          <c:marker>
            <c:symbol val="none"/>
          </c:marker>
          <c:cat>
            <c:numRef>
              <c:f>Sheet1!$A$2:$A$6</c:f>
              <c:numCache>
                <c:formatCode>General</c:formatCode>
                <c:ptCount val="5"/>
                <c:pt idx="0">
                  <c:v>2011</c:v>
                </c:pt>
                <c:pt idx="1">
                  <c:v>2012</c:v>
                </c:pt>
                <c:pt idx="2">
                  <c:v>2013</c:v>
                </c:pt>
                <c:pt idx="3">
                  <c:v>2014</c:v>
                </c:pt>
                <c:pt idx="4">
                  <c:v>2015</c:v>
                </c:pt>
              </c:numCache>
            </c:numRef>
          </c:cat>
          <c:val>
            <c:numRef>
              <c:f>Sheet1!$D$2:$D$6</c:f>
              <c:numCache>
                <c:formatCode>General</c:formatCode>
                <c:ptCount val="5"/>
                <c:pt idx="0">
                  <c:v>53</c:v>
                </c:pt>
                <c:pt idx="1">
                  <c:v>27</c:v>
                </c:pt>
                <c:pt idx="2">
                  <c:v>57</c:v>
                </c:pt>
                <c:pt idx="3">
                  <c:v>52</c:v>
                </c:pt>
                <c:pt idx="4">
                  <c:v>50</c:v>
                </c:pt>
              </c:numCache>
            </c:numRef>
          </c:val>
          <c:smooth val="0"/>
        </c:ser>
        <c:ser>
          <c:idx val="3"/>
          <c:order val="3"/>
          <c:tx>
            <c:strRef>
              <c:f>Sheet1!$E$1</c:f>
              <c:strCache>
                <c:ptCount val="1"/>
                <c:pt idx="0">
                  <c:v>Orange</c:v>
                </c:pt>
              </c:strCache>
            </c:strRef>
          </c:tx>
          <c:spPr>
            <a:ln w="31750" cap="rnd">
              <a:solidFill>
                <a:srgbClr val="009EAF"/>
              </a:solidFill>
              <a:round/>
            </a:ln>
            <a:effectLst>
              <a:outerShdw blurRad="40000" dist="23000" dir="5400000" rotWithShape="0">
                <a:srgbClr val="000000">
                  <a:alpha val="35000"/>
                </a:srgbClr>
              </a:outerShdw>
            </a:effectLst>
          </c:spPr>
          <c:marker>
            <c:symbol val="none"/>
          </c:marker>
          <c:cat>
            <c:numRef>
              <c:f>Sheet1!$A$2:$A$6</c:f>
              <c:numCache>
                <c:formatCode>General</c:formatCode>
                <c:ptCount val="5"/>
                <c:pt idx="0">
                  <c:v>2011</c:v>
                </c:pt>
                <c:pt idx="1">
                  <c:v>2012</c:v>
                </c:pt>
                <c:pt idx="2">
                  <c:v>2013</c:v>
                </c:pt>
                <c:pt idx="3">
                  <c:v>2014</c:v>
                </c:pt>
                <c:pt idx="4">
                  <c:v>2015</c:v>
                </c:pt>
              </c:numCache>
            </c:numRef>
          </c:cat>
          <c:val>
            <c:numRef>
              <c:f>Sheet1!$E$2:$E$6</c:f>
              <c:numCache>
                <c:formatCode>General</c:formatCode>
                <c:ptCount val="5"/>
                <c:pt idx="0">
                  <c:v>10</c:v>
                </c:pt>
                <c:pt idx="1">
                  <c:v>51</c:v>
                </c:pt>
                <c:pt idx="2">
                  <c:v>75</c:v>
                </c:pt>
                <c:pt idx="3">
                  <c:v>79</c:v>
                </c:pt>
                <c:pt idx="4">
                  <c:v>83</c:v>
                </c:pt>
              </c:numCache>
            </c:numRef>
          </c:val>
          <c:smooth val="0"/>
        </c:ser>
        <c:dLbls>
          <c:showLegendKey val="0"/>
          <c:showVal val="0"/>
          <c:showCatName val="0"/>
          <c:showSerName val="0"/>
          <c:showPercent val="0"/>
          <c:showBubbleSize val="0"/>
        </c:dLbls>
        <c:smooth val="0"/>
        <c:axId val="270031512"/>
        <c:axId val="270031120"/>
      </c:lineChart>
      <c:catAx>
        <c:axId val="270031512"/>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270031120"/>
        <c:crosses val="autoZero"/>
        <c:auto val="1"/>
        <c:lblAlgn val="ctr"/>
        <c:lblOffset val="100"/>
        <c:noMultiLvlLbl val="0"/>
      </c:catAx>
      <c:valAx>
        <c:axId val="270031120"/>
        <c:scaling>
          <c:orientation val="minMax"/>
          <c:max val="10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270031512"/>
        <c:crosses val="autoZero"/>
        <c:crossBetween val="between"/>
        <c:majorUnit val="2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spPr>
            <a:solidFill>
              <a:srgbClr val="00B0F0"/>
            </a:solidFill>
            <a:ln>
              <a:solidFill>
                <a:schemeClr val="bg1"/>
              </a:solidFill>
            </a:ln>
          </c:spPr>
          <c:dPt>
            <c:idx val="0"/>
            <c:bubble3D val="0"/>
            <c:spPr>
              <a:solidFill>
                <a:schemeClr val="bg1"/>
              </a:solidFill>
              <a:ln>
                <a:solidFill>
                  <a:schemeClr val="bg1"/>
                </a:solidFill>
              </a:ln>
            </c:spPr>
          </c:dPt>
          <c:dPt>
            <c:idx val="1"/>
            <c:bubble3D val="0"/>
            <c:spPr>
              <a:solidFill>
                <a:srgbClr val="FFA7A7"/>
              </a:solidFill>
              <a:ln>
                <a:solidFill>
                  <a:schemeClr val="bg1"/>
                </a:solidFill>
              </a:ln>
            </c:spPr>
          </c:dPt>
          <c:cat>
            <c:strRef>
              <c:f>Sheet1!$A$2:$A$5</c:f>
              <c:strCache>
                <c:ptCount val="2"/>
                <c:pt idx="0">
                  <c:v>1st Qtr</c:v>
                </c:pt>
                <c:pt idx="1">
                  <c:v>2nd Qtr</c:v>
                </c:pt>
              </c:strCache>
            </c:strRef>
          </c:cat>
          <c:val>
            <c:numRef>
              <c:f>Sheet1!$B$2:$B$5</c:f>
              <c:numCache>
                <c:formatCode>General</c:formatCode>
                <c:ptCount val="4"/>
                <c:pt idx="0">
                  <c:v>6</c:v>
                </c:pt>
                <c:pt idx="1">
                  <c:v>4</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spPr>
            <a:solidFill>
              <a:srgbClr val="00B0F0"/>
            </a:solidFill>
            <a:ln>
              <a:solidFill>
                <a:schemeClr val="bg1"/>
              </a:solidFill>
            </a:ln>
          </c:spPr>
          <c:dPt>
            <c:idx val="0"/>
            <c:bubble3D val="0"/>
            <c:spPr>
              <a:solidFill>
                <a:schemeClr val="bg1"/>
              </a:solidFill>
              <a:ln>
                <a:solidFill>
                  <a:schemeClr val="bg1"/>
                </a:solidFill>
              </a:ln>
            </c:spPr>
          </c:dPt>
          <c:dPt>
            <c:idx val="1"/>
            <c:bubble3D val="0"/>
            <c:spPr>
              <a:solidFill>
                <a:srgbClr val="CEEAB0"/>
              </a:solidFill>
              <a:ln>
                <a:solidFill>
                  <a:schemeClr val="bg1"/>
                </a:solidFill>
              </a:ln>
            </c:spPr>
          </c:dPt>
          <c:cat>
            <c:strRef>
              <c:f>Sheet1!$A$2:$A$5</c:f>
              <c:strCache>
                <c:ptCount val="2"/>
                <c:pt idx="0">
                  <c:v>1st Qtr</c:v>
                </c:pt>
                <c:pt idx="1">
                  <c:v>2nd Qtr</c:v>
                </c:pt>
              </c:strCache>
            </c:strRef>
          </c:cat>
          <c:val>
            <c:numRef>
              <c:f>Sheet1!$B$2:$B$5</c:f>
              <c:numCache>
                <c:formatCode>General</c:formatCode>
                <c:ptCount val="4"/>
                <c:pt idx="0">
                  <c:v>8</c:v>
                </c:pt>
                <c:pt idx="1">
                  <c:v>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spPr>
            <a:solidFill>
              <a:srgbClr val="00B0F0"/>
            </a:solidFill>
            <a:ln>
              <a:solidFill>
                <a:schemeClr val="bg1"/>
              </a:solidFill>
            </a:ln>
          </c:spPr>
          <c:dPt>
            <c:idx val="0"/>
            <c:bubble3D val="0"/>
            <c:spPr>
              <a:solidFill>
                <a:schemeClr val="bg1"/>
              </a:solidFill>
              <a:ln>
                <a:solidFill>
                  <a:schemeClr val="bg1"/>
                </a:solidFill>
              </a:ln>
            </c:spPr>
          </c:dPt>
          <c:dPt>
            <c:idx val="1"/>
            <c:bubble3D val="0"/>
            <c:spPr>
              <a:solidFill>
                <a:srgbClr val="9FD6FF"/>
              </a:solidFill>
              <a:ln>
                <a:solidFill>
                  <a:schemeClr val="bg1"/>
                </a:solidFill>
              </a:ln>
            </c:spPr>
          </c:dPt>
          <c:cat>
            <c:strRef>
              <c:f>Sheet1!$A$2:$A$5</c:f>
              <c:strCache>
                <c:ptCount val="2"/>
                <c:pt idx="0">
                  <c:v>1st Qtr</c:v>
                </c:pt>
                <c:pt idx="1">
                  <c:v>2nd Qtr</c:v>
                </c:pt>
              </c:strCache>
            </c:strRef>
          </c:cat>
          <c:val>
            <c:numRef>
              <c:f>Sheet1!$B$2:$B$5</c:f>
              <c:numCache>
                <c:formatCode>General</c:formatCode>
                <c:ptCount val="4"/>
                <c:pt idx="0">
                  <c:v>5</c:v>
                </c:pt>
                <c:pt idx="1">
                  <c:v>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spPr>
            <a:solidFill>
              <a:srgbClr val="FFEBAB"/>
            </a:solidFill>
            <a:ln>
              <a:solidFill>
                <a:schemeClr val="bg1"/>
              </a:solidFill>
            </a:ln>
          </c:spPr>
          <c:dPt>
            <c:idx val="0"/>
            <c:bubble3D val="0"/>
            <c:spPr>
              <a:solidFill>
                <a:schemeClr val="bg1"/>
              </a:solidFill>
              <a:ln>
                <a:solidFill>
                  <a:schemeClr val="bg1"/>
                </a:solidFill>
              </a:ln>
            </c:spPr>
          </c:dPt>
          <c:dPt>
            <c:idx val="1"/>
            <c:bubble3D val="0"/>
          </c:dPt>
          <c:cat>
            <c:strRef>
              <c:f>Sheet1!$A$2:$A$5</c:f>
              <c:strCache>
                <c:ptCount val="2"/>
                <c:pt idx="0">
                  <c:v>1st Qtr</c:v>
                </c:pt>
                <c:pt idx="1">
                  <c:v>2nd Qtr</c:v>
                </c:pt>
              </c:strCache>
            </c:strRef>
          </c:cat>
          <c:val>
            <c:numRef>
              <c:f>Sheet1!$B$2:$B$5</c:f>
              <c:numCache>
                <c:formatCode>General</c:formatCode>
                <c:ptCount val="4"/>
                <c:pt idx="0">
                  <c:v>9</c:v>
                </c:pt>
                <c:pt idx="1">
                  <c:v>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spPr>
            <a:solidFill>
              <a:srgbClr val="00B0F0"/>
            </a:solidFill>
            <a:ln>
              <a:solidFill>
                <a:schemeClr val="bg1"/>
              </a:solidFill>
            </a:ln>
          </c:spPr>
          <c:dPt>
            <c:idx val="0"/>
            <c:bubble3D val="0"/>
            <c:spPr>
              <a:solidFill>
                <a:srgbClr val="009EAF"/>
              </a:solidFill>
              <a:ln>
                <a:solidFill>
                  <a:schemeClr val="bg1"/>
                </a:solidFill>
              </a:ln>
            </c:spPr>
          </c:dPt>
          <c:dPt>
            <c:idx val="1"/>
            <c:bubble3D val="0"/>
            <c:spPr>
              <a:solidFill>
                <a:srgbClr val="DA542D"/>
              </a:solidFill>
              <a:ln>
                <a:solidFill>
                  <a:schemeClr val="bg1"/>
                </a:solidFill>
              </a:ln>
            </c:spPr>
          </c:dPt>
          <c:dPt>
            <c:idx val="2"/>
            <c:bubble3D val="0"/>
            <c:spPr>
              <a:solidFill>
                <a:srgbClr val="00B050"/>
              </a:solidFill>
              <a:ln>
                <a:solidFill>
                  <a:schemeClr val="bg1"/>
                </a:solidFill>
              </a:ln>
            </c:spPr>
          </c:dPt>
          <c:dPt>
            <c:idx val="3"/>
            <c:bubble3D val="0"/>
            <c:spPr>
              <a:solidFill>
                <a:srgbClr val="F2B800"/>
              </a:solidFill>
              <a:ln>
                <a:solidFill>
                  <a:schemeClr val="bg1"/>
                </a:solidFill>
              </a:ln>
            </c:spPr>
          </c:dPt>
          <c:dLbls>
            <c:spPr>
              <a:noFill/>
              <a:ln>
                <a:noFill/>
              </a:ln>
              <a:effectLst/>
            </c:spPr>
            <c:txPr>
              <a:bodyPr/>
              <a:lstStyle/>
              <a:p>
                <a:pPr>
                  <a:defRPr sz="1000">
                    <a:solidFill>
                      <a:schemeClr val="bg1"/>
                    </a:solidFill>
                    <a:latin typeface="Open Sans" pitchFamily="34" charset="0"/>
                    <a:ea typeface="Open Sans" pitchFamily="34" charset="0"/>
                    <a:cs typeface="Open Sans" pitchFamily="34" charset="0"/>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c:v>
                </c:pt>
                <c:pt idx="3">
                  <c:v>4</c:v>
                </c:pt>
              </c:strCache>
            </c:strRef>
          </c:cat>
          <c:val>
            <c:numRef>
              <c:f>Sheet1!$B$2:$B$5</c:f>
              <c:numCache>
                <c:formatCode>General</c:formatCode>
                <c:ptCount val="4"/>
                <c:pt idx="0">
                  <c:v>4.0999999999999996</c:v>
                </c:pt>
                <c:pt idx="1">
                  <c:v>3.4</c:v>
                </c:pt>
                <c:pt idx="2">
                  <c:v>1.3</c:v>
                </c:pt>
                <c:pt idx="3">
                  <c:v>1.2</c:v>
                </c:pt>
              </c:numCache>
            </c:numRef>
          </c:val>
        </c:ser>
        <c:dLbls>
          <c:showLegendKey val="0"/>
          <c:showVal val="0"/>
          <c:showCatName val="0"/>
          <c:showSerName val="0"/>
          <c:showPercent val="1"/>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Sheet1!$B$1</c:f>
              <c:strCache>
                <c:ptCount val="1"/>
                <c:pt idx="0">
                  <c:v>Graphic Design</c:v>
                </c:pt>
              </c:strCache>
            </c:strRef>
          </c:tx>
          <c:spPr>
            <a:solidFill>
              <a:srgbClr val="009EAF"/>
            </a:solidFill>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2011</c:v>
                </c:pt>
                <c:pt idx="1">
                  <c:v>2012</c:v>
                </c:pt>
                <c:pt idx="2">
                  <c:v>2013</c:v>
                </c:pt>
                <c:pt idx="3">
                  <c:v>2014</c:v>
                </c:pt>
              </c:numCache>
            </c:numRef>
          </c:cat>
          <c:val>
            <c:numRef>
              <c:f>Sheet1!$B$2:$B$5</c:f>
              <c:numCache>
                <c:formatCode>General</c:formatCode>
                <c:ptCount val="4"/>
                <c:pt idx="0">
                  <c:v>17</c:v>
                </c:pt>
                <c:pt idx="1">
                  <c:v>26</c:v>
                </c:pt>
                <c:pt idx="2">
                  <c:v>53</c:v>
                </c:pt>
                <c:pt idx="3">
                  <c:v>96</c:v>
                </c:pt>
              </c:numCache>
            </c:numRef>
          </c:val>
        </c:ser>
        <c:ser>
          <c:idx val="1"/>
          <c:order val="1"/>
          <c:tx>
            <c:strRef>
              <c:f>Sheet1!$C$1</c:f>
              <c:strCache>
                <c:ptCount val="1"/>
                <c:pt idx="0">
                  <c:v>Interior Design</c:v>
                </c:pt>
              </c:strCache>
            </c:strRef>
          </c:tx>
          <c:spPr>
            <a:solidFill>
              <a:srgbClr val="DA542D"/>
            </a:solidFill>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2011</c:v>
                </c:pt>
                <c:pt idx="1">
                  <c:v>2012</c:v>
                </c:pt>
                <c:pt idx="2">
                  <c:v>2013</c:v>
                </c:pt>
                <c:pt idx="3">
                  <c:v>2014</c:v>
                </c:pt>
              </c:numCache>
            </c:numRef>
          </c:cat>
          <c:val>
            <c:numRef>
              <c:f>Sheet1!$C$2:$C$5</c:f>
              <c:numCache>
                <c:formatCode>General</c:formatCode>
                <c:ptCount val="4"/>
                <c:pt idx="0">
                  <c:v>55</c:v>
                </c:pt>
                <c:pt idx="1">
                  <c:v>43</c:v>
                </c:pt>
                <c:pt idx="2">
                  <c:v>70</c:v>
                </c:pt>
                <c:pt idx="3">
                  <c:v>58</c:v>
                </c:pt>
              </c:numCache>
            </c:numRef>
          </c:val>
        </c:ser>
        <c:ser>
          <c:idx val="2"/>
          <c:order val="2"/>
          <c:tx>
            <c:strRef>
              <c:f>Sheet1!$D$1</c:f>
              <c:strCache>
                <c:ptCount val="1"/>
                <c:pt idx="0">
                  <c:v>Web Design</c:v>
                </c:pt>
              </c:strCache>
            </c:strRef>
          </c:tx>
          <c:spPr>
            <a:solidFill>
              <a:srgbClr val="269F26"/>
            </a:solidFill>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2011</c:v>
                </c:pt>
                <c:pt idx="1">
                  <c:v>2012</c:v>
                </c:pt>
                <c:pt idx="2">
                  <c:v>2013</c:v>
                </c:pt>
                <c:pt idx="3">
                  <c:v>2014</c:v>
                </c:pt>
              </c:numCache>
            </c:numRef>
          </c:cat>
          <c:val>
            <c:numRef>
              <c:f>Sheet1!$D$2:$D$5</c:f>
              <c:numCache>
                <c:formatCode>General</c:formatCode>
                <c:ptCount val="4"/>
                <c:pt idx="0">
                  <c:v>20</c:v>
                </c:pt>
                <c:pt idx="1">
                  <c:v>40</c:v>
                </c:pt>
                <c:pt idx="2">
                  <c:v>50</c:v>
                </c:pt>
                <c:pt idx="3">
                  <c:v>80</c:v>
                </c:pt>
              </c:numCache>
            </c:numRef>
          </c:val>
        </c:ser>
        <c:ser>
          <c:idx val="3"/>
          <c:order val="3"/>
          <c:tx>
            <c:strRef>
              <c:f>Sheet1!$E$1</c:f>
              <c:strCache>
                <c:ptCount val="1"/>
                <c:pt idx="0">
                  <c:v>Online Marketing</c:v>
                </c:pt>
              </c:strCache>
            </c:strRef>
          </c:tx>
          <c:spPr>
            <a:solidFill>
              <a:srgbClr val="F2B800"/>
            </a:solidFill>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2011</c:v>
                </c:pt>
                <c:pt idx="1">
                  <c:v>2012</c:v>
                </c:pt>
                <c:pt idx="2">
                  <c:v>2013</c:v>
                </c:pt>
                <c:pt idx="3">
                  <c:v>2014</c:v>
                </c:pt>
              </c:numCache>
            </c:numRef>
          </c:cat>
          <c:val>
            <c:numRef>
              <c:f>Sheet1!$E$2:$E$5</c:f>
              <c:numCache>
                <c:formatCode>General</c:formatCode>
                <c:ptCount val="4"/>
                <c:pt idx="0">
                  <c:v>45</c:v>
                </c:pt>
                <c:pt idx="1">
                  <c:v>34</c:v>
                </c:pt>
                <c:pt idx="2">
                  <c:v>55</c:v>
                </c:pt>
                <c:pt idx="3">
                  <c:v>55</c:v>
                </c:pt>
              </c:numCache>
            </c:numRef>
          </c:val>
        </c:ser>
        <c:dLbls>
          <c:showLegendKey val="0"/>
          <c:showVal val="1"/>
          <c:showCatName val="0"/>
          <c:showSerName val="0"/>
          <c:showPercent val="0"/>
          <c:showBubbleSize val="0"/>
        </c:dLbls>
        <c:gapWidth val="75"/>
        <c:axId val="240617488"/>
        <c:axId val="240617096"/>
      </c:barChart>
      <c:catAx>
        <c:axId val="240617488"/>
        <c:scaling>
          <c:orientation val="minMax"/>
        </c:scaling>
        <c:delete val="0"/>
        <c:axPos val="b"/>
        <c:numFmt formatCode="General" sourceLinked="1"/>
        <c:majorTickMark val="none"/>
        <c:minorTickMark val="none"/>
        <c:tickLblPos val="nextTo"/>
        <c:txPr>
          <a:bodyPr/>
          <a:lstStyle/>
          <a:p>
            <a:pPr>
              <a:defRPr sz="1300"/>
            </a:pPr>
            <a:endParaRPr lang="en-US"/>
          </a:p>
        </c:txPr>
        <c:crossAx val="240617096"/>
        <c:crosses val="autoZero"/>
        <c:auto val="1"/>
        <c:lblAlgn val="ctr"/>
        <c:lblOffset val="100"/>
        <c:noMultiLvlLbl val="0"/>
      </c:catAx>
      <c:valAx>
        <c:axId val="240617096"/>
        <c:scaling>
          <c:orientation val="minMax"/>
          <c:max val="100"/>
        </c:scaling>
        <c:delete val="0"/>
        <c:axPos val="l"/>
        <c:numFmt formatCode="General" sourceLinked="0"/>
        <c:majorTickMark val="none"/>
        <c:minorTickMark val="none"/>
        <c:tickLblPos val="nextTo"/>
        <c:spPr>
          <a:ln w="9525"/>
        </c:spPr>
        <c:txPr>
          <a:bodyPr/>
          <a:lstStyle/>
          <a:p>
            <a:pPr>
              <a:defRPr sz="1300"/>
            </a:pPr>
            <a:endParaRPr lang="en-US"/>
          </a:p>
        </c:txPr>
        <c:crossAx val="240617488"/>
        <c:crosses val="autoZero"/>
        <c:crossBetween val="between"/>
        <c:majorUnit val="20"/>
        <c:minorUnit val="4"/>
      </c:valAx>
    </c:plotArea>
    <c:plotVisOnly val="1"/>
    <c:dispBlanksAs val="gap"/>
    <c:showDLblsOverMax val="0"/>
  </c:chart>
  <c:txPr>
    <a:bodyPr/>
    <a:lstStyle/>
    <a:p>
      <a:pPr>
        <a:defRPr sz="2400">
          <a:latin typeface="Open Sans" pitchFamily="34" charset="0"/>
          <a:ea typeface="Open Sans" pitchFamily="34" charset="0"/>
          <a:cs typeface="Open Sans" pitchFamily="34"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0070C0"/>
            </a:solidFill>
          </c:spPr>
          <c:invertIfNegative val="0"/>
          <c:dLbls>
            <c:spPr>
              <a:noFill/>
              <a:ln>
                <a:noFill/>
              </a:ln>
              <a:effectLst/>
            </c:spPr>
            <c:txPr>
              <a:bodyPr/>
              <a:lstStyle/>
              <a:p>
                <a:pPr>
                  <a:defRPr sz="1000">
                    <a:solidFill>
                      <a:schemeClr val="bg1"/>
                    </a:solidFill>
                    <a:latin typeface="Open Sans" pitchFamily="34" charset="0"/>
                    <a:ea typeface="Open Sans" pitchFamily="34" charset="0"/>
                    <a:cs typeface="Open Sans"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pt idx="0">
                  <c:v>2011</c:v>
                </c:pt>
                <c:pt idx="1">
                  <c:v>2012</c:v>
                </c:pt>
                <c:pt idx="2">
                  <c:v>2013</c:v>
                </c:pt>
                <c:pt idx="3">
                  <c:v>2014</c:v>
                </c:pt>
                <c:pt idx="4">
                  <c:v>2015</c:v>
                </c:pt>
              </c:numCache>
            </c:numRef>
          </c:cat>
          <c:val>
            <c:numRef>
              <c:f>Sheet1!$B$2:$B$6</c:f>
              <c:numCache>
                <c:formatCode>General</c:formatCode>
                <c:ptCount val="5"/>
                <c:pt idx="0">
                  <c:v>27</c:v>
                </c:pt>
                <c:pt idx="1">
                  <c:v>36</c:v>
                </c:pt>
                <c:pt idx="2">
                  <c:v>63</c:v>
                </c:pt>
                <c:pt idx="3">
                  <c:v>143</c:v>
                </c:pt>
                <c:pt idx="4">
                  <c:v>150</c:v>
                </c:pt>
              </c:numCache>
            </c:numRef>
          </c:val>
        </c:ser>
        <c:ser>
          <c:idx val="1"/>
          <c:order val="1"/>
          <c:tx>
            <c:strRef>
              <c:f>Sheet1!$C$1</c:f>
              <c:strCache>
                <c:ptCount val="1"/>
                <c:pt idx="0">
                  <c:v>Series 2</c:v>
                </c:pt>
              </c:strCache>
            </c:strRef>
          </c:tx>
          <c:spPr>
            <a:solidFill>
              <a:srgbClr val="A300AA"/>
            </a:solidFill>
          </c:spPr>
          <c:invertIfNegative val="0"/>
          <c:dLbls>
            <c:spPr>
              <a:noFill/>
              <a:ln>
                <a:noFill/>
              </a:ln>
              <a:effectLst/>
            </c:spPr>
            <c:txPr>
              <a:bodyPr/>
              <a:lstStyle/>
              <a:p>
                <a:pPr>
                  <a:defRPr sz="1000">
                    <a:solidFill>
                      <a:schemeClr val="bg1"/>
                    </a:solidFill>
                    <a:latin typeface="Open Sans" pitchFamily="34" charset="0"/>
                    <a:ea typeface="Open Sans" pitchFamily="34" charset="0"/>
                    <a:cs typeface="Open Sans"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pt idx="0">
                  <c:v>2011</c:v>
                </c:pt>
                <c:pt idx="1">
                  <c:v>2012</c:v>
                </c:pt>
                <c:pt idx="2">
                  <c:v>2013</c:v>
                </c:pt>
                <c:pt idx="3">
                  <c:v>2014</c:v>
                </c:pt>
                <c:pt idx="4">
                  <c:v>2015</c:v>
                </c:pt>
              </c:numCache>
            </c:numRef>
          </c:cat>
          <c:val>
            <c:numRef>
              <c:f>Sheet1!$C$2:$C$6</c:f>
              <c:numCache>
                <c:formatCode>General</c:formatCode>
                <c:ptCount val="5"/>
                <c:pt idx="0">
                  <c:v>55</c:v>
                </c:pt>
                <c:pt idx="1">
                  <c:v>43</c:v>
                </c:pt>
                <c:pt idx="2">
                  <c:v>80</c:v>
                </c:pt>
                <c:pt idx="3">
                  <c:v>48</c:v>
                </c:pt>
                <c:pt idx="4">
                  <c:v>20</c:v>
                </c:pt>
              </c:numCache>
            </c:numRef>
          </c:val>
        </c:ser>
        <c:dLbls>
          <c:showLegendKey val="0"/>
          <c:showVal val="1"/>
          <c:showCatName val="0"/>
          <c:showSerName val="0"/>
          <c:showPercent val="0"/>
          <c:showBubbleSize val="0"/>
        </c:dLbls>
        <c:gapWidth val="75"/>
        <c:overlap val="100"/>
        <c:axId val="240618272"/>
        <c:axId val="272407064"/>
      </c:barChart>
      <c:catAx>
        <c:axId val="240618272"/>
        <c:scaling>
          <c:orientation val="minMax"/>
        </c:scaling>
        <c:delete val="0"/>
        <c:axPos val="b"/>
        <c:numFmt formatCode="General" sourceLinked="1"/>
        <c:majorTickMark val="none"/>
        <c:minorTickMark val="none"/>
        <c:tickLblPos val="nextTo"/>
        <c:txPr>
          <a:bodyPr/>
          <a:lstStyle/>
          <a:p>
            <a:pPr>
              <a:defRPr sz="1000">
                <a:latin typeface="Open Sans" pitchFamily="34" charset="0"/>
                <a:ea typeface="Open Sans" pitchFamily="34" charset="0"/>
                <a:cs typeface="Open Sans" pitchFamily="34" charset="0"/>
              </a:defRPr>
            </a:pPr>
            <a:endParaRPr lang="en-US"/>
          </a:p>
        </c:txPr>
        <c:crossAx val="272407064"/>
        <c:crosses val="autoZero"/>
        <c:auto val="1"/>
        <c:lblAlgn val="ctr"/>
        <c:lblOffset val="100"/>
        <c:noMultiLvlLbl val="0"/>
      </c:catAx>
      <c:valAx>
        <c:axId val="272407064"/>
        <c:scaling>
          <c:orientation val="minMax"/>
          <c:max val="200"/>
        </c:scaling>
        <c:delete val="0"/>
        <c:axPos val="l"/>
        <c:numFmt formatCode="General" sourceLinked="1"/>
        <c:majorTickMark val="none"/>
        <c:minorTickMark val="none"/>
        <c:tickLblPos val="nextTo"/>
        <c:txPr>
          <a:bodyPr/>
          <a:lstStyle/>
          <a:p>
            <a:pPr>
              <a:defRPr sz="1000">
                <a:latin typeface="Open Sans" pitchFamily="34" charset="0"/>
                <a:ea typeface="Open Sans" pitchFamily="34" charset="0"/>
                <a:cs typeface="Open Sans" pitchFamily="34" charset="0"/>
              </a:defRPr>
            </a:pPr>
            <a:endParaRPr lang="en-US"/>
          </a:p>
        </c:txPr>
        <c:crossAx val="240618272"/>
        <c:crosses val="autoZero"/>
        <c:crossBetween val="between"/>
        <c:majorUnit val="50"/>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F2B800"/>
            </a:solidFill>
          </c:spPr>
          <c:invertIfNegative val="0"/>
          <c:dLbls>
            <c:spPr>
              <a:noFill/>
              <a:ln>
                <a:noFill/>
              </a:ln>
              <a:effectLst/>
            </c:spPr>
            <c:txPr>
              <a:bodyPr/>
              <a:lstStyle/>
              <a:p>
                <a:pPr>
                  <a:defRPr sz="1000">
                    <a:latin typeface="Open Sans" pitchFamily="34" charset="0"/>
                    <a:ea typeface="Open Sans" pitchFamily="34" charset="0"/>
                    <a:cs typeface="Open Sans"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numCache>
            </c:numRef>
          </c:cat>
          <c:val>
            <c:numRef>
              <c:f>Sheet1!$B$2:$B$5</c:f>
              <c:numCache>
                <c:formatCode>General</c:formatCode>
                <c:ptCount val="4"/>
                <c:pt idx="0">
                  <c:v>58</c:v>
                </c:pt>
                <c:pt idx="1">
                  <c:v>70</c:v>
                </c:pt>
                <c:pt idx="2">
                  <c:v>43</c:v>
                </c:pt>
                <c:pt idx="3">
                  <c:v>55</c:v>
                </c:pt>
              </c:numCache>
            </c:numRef>
          </c:val>
        </c:ser>
        <c:ser>
          <c:idx val="1"/>
          <c:order val="1"/>
          <c:tx>
            <c:strRef>
              <c:f>Sheet1!$C$1</c:f>
              <c:strCache>
                <c:ptCount val="1"/>
                <c:pt idx="0">
                  <c:v>Series 2</c:v>
                </c:pt>
              </c:strCache>
            </c:strRef>
          </c:tx>
          <c:spPr>
            <a:solidFill>
              <a:srgbClr val="009EAF"/>
            </a:solidFill>
          </c:spPr>
          <c:invertIfNegative val="0"/>
          <c:dLbls>
            <c:spPr>
              <a:noFill/>
              <a:ln>
                <a:noFill/>
              </a:ln>
              <a:effectLst/>
            </c:spPr>
            <c:txPr>
              <a:bodyPr/>
              <a:lstStyle/>
              <a:p>
                <a:pPr>
                  <a:defRPr sz="1000">
                    <a:latin typeface="Open Sans" pitchFamily="34" charset="0"/>
                    <a:ea typeface="Open Sans" pitchFamily="34" charset="0"/>
                    <a:cs typeface="Open Sans"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numCache>
            </c:numRef>
          </c:cat>
          <c:val>
            <c:numRef>
              <c:f>Sheet1!$C$2:$C$5</c:f>
              <c:numCache>
                <c:formatCode>General</c:formatCode>
                <c:ptCount val="4"/>
                <c:pt idx="0">
                  <c:v>96</c:v>
                </c:pt>
                <c:pt idx="1">
                  <c:v>55</c:v>
                </c:pt>
                <c:pt idx="2">
                  <c:v>26</c:v>
                </c:pt>
                <c:pt idx="3">
                  <c:v>17</c:v>
                </c:pt>
              </c:numCache>
            </c:numRef>
          </c:val>
        </c:ser>
        <c:dLbls>
          <c:showLegendKey val="0"/>
          <c:showVal val="1"/>
          <c:showCatName val="0"/>
          <c:showSerName val="0"/>
          <c:showPercent val="0"/>
          <c:showBubbleSize val="0"/>
        </c:dLbls>
        <c:gapWidth val="75"/>
        <c:axId val="272410592"/>
        <c:axId val="270454592"/>
      </c:barChart>
      <c:catAx>
        <c:axId val="272410592"/>
        <c:scaling>
          <c:orientation val="minMax"/>
        </c:scaling>
        <c:delete val="0"/>
        <c:axPos val="l"/>
        <c:numFmt formatCode="General" sourceLinked="1"/>
        <c:majorTickMark val="none"/>
        <c:minorTickMark val="none"/>
        <c:tickLblPos val="nextTo"/>
        <c:crossAx val="270454592"/>
        <c:crosses val="autoZero"/>
        <c:auto val="1"/>
        <c:lblAlgn val="ctr"/>
        <c:lblOffset val="100"/>
        <c:noMultiLvlLbl val="0"/>
      </c:catAx>
      <c:valAx>
        <c:axId val="270454592"/>
        <c:scaling>
          <c:orientation val="minMax"/>
          <c:max val="100"/>
        </c:scaling>
        <c:delete val="0"/>
        <c:axPos val="b"/>
        <c:numFmt formatCode="General" sourceLinked="0"/>
        <c:majorTickMark val="none"/>
        <c:minorTickMark val="none"/>
        <c:tickLblPos val="nextTo"/>
        <c:txPr>
          <a:bodyPr/>
          <a:lstStyle/>
          <a:p>
            <a:pPr>
              <a:defRPr sz="1050">
                <a:latin typeface="Open Sans" pitchFamily="34" charset="0"/>
                <a:ea typeface="Open Sans" pitchFamily="34" charset="0"/>
                <a:cs typeface="Open Sans" pitchFamily="34" charset="0"/>
              </a:defRPr>
            </a:pPr>
            <a:endParaRPr lang="en-US"/>
          </a:p>
        </c:txPr>
        <c:crossAx val="272410592"/>
        <c:crosses val="autoZero"/>
        <c:crossBetween val="between"/>
        <c:majorUnit val="25"/>
      </c:valAx>
    </c:plotArea>
    <c:plotVisOnly val="1"/>
    <c:dispBlanksAs val="gap"/>
    <c:showDLblsOverMax val="0"/>
  </c:chart>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A4084-3C51-4C1B-BACB-09D98B5C2F50}" type="datetimeFigureOut">
              <a:rPr lang="en-US" smtClean="0"/>
              <a:t>5/21/2014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D91E75-12D2-4406-ABB1-CD1B42B49285}" type="slidenum">
              <a:rPr lang="en-US" smtClean="0"/>
              <a:t>‹#›</a:t>
            </a:fld>
            <a:endParaRPr lang="en-US"/>
          </a:p>
        </p:txBody>
      </p:sp>
    </p:spTree>
    <p:extLst>
      <p:ext uri="{BB962C8B-B14F-4D97-AF65-F5344CB8AC3E}">
        <p14:creationId xmlns:p14="http://schemas.microsoft.com/office/powerpoint/2010/main" val="3703881562"/>
      </p:ext>
    </p:extLst>
  </p:cSld>
  <p:clrMap bg1="lt1" tx1="dk1" bg2="lt2" tx2="dk2" accent1="accent1" accent2="accent2" accent3="accent3" accent4="accent4" accent5="accent5" accent6="accent6" hlink="hlink" folHlink="folHlink"/>
  <p:notesStyle>
    <a:lvl1pPr marL="0" algn="l" defTabSz="342900" rtl="0" eaLnBrk="1" latinLnBrk="0" hangingPunct="1">
      <a:defRPr sz="500" kern="1200">
        <a:solidFill>
          <a:schemeClr val="tx1"/>
        </a:solidFill>
        <a:latin typeface="+mn-lt"/>
        <a:ea typeface="+mn-ea"/>
        <a:cs typeface="+mn-cs"/>
      </a:defRPr>
    </a:lvl1pPr>
    <a:lvl2pPr marL="171450" algn="l" defTabSz="342900" rtl="0" eaLnBrk="1" latinLnBrk="0" hangingPunct="1">
      <a:defRPr sz="500" kern="1200">
        <a:solidFill>
          <a:schemeClr val="tx1"/>
        </a:solidFill>
        <a:latin typeface="+mn-lt"/>
        <a:ea typeface="+mn-ea"/>
        <a:cs typeface="+mn-cs"/>
      </a:defRPr>
    </a:lvl2pPr>
    <a:lvl3pPr marL="342900" algn="l" defTabSz="342900" rtl="0" eaLnBrk="1" latinLnBrk="0" hangingPunct="1">
      <a:defRPr sz="500" kern="1200">
        <a:solidFill>
          <a:schemeClr val="tx1"/>
        </a:solidFill>
        <a:latin typeface="+mn-lt"/>
        <a:ea typeface="+mn-ea"/>
        <a:cs typeface="+mn-cs"/>
      </a:defRPr>
    </a:lvl3pPr>
    <a:lvl4pPr marL="514350" algn="l" defTabSz="342900" rtl="0" eaLnBrk="1" latinLnBrk="0" hangingPunct="1">
      <a:defRPr sz="500" kern="1200">
        <a:solidFill>
          <a:schemeClr val="tx1"/>
        </a:solidFill>
        <a:latin typeface="+mn-lt"/>
        <a:ea typeface="+mn-ea"/>
        <a:cs typeface="+mn-cs"/>
      </a:defRPr>
    </a:lvl4pPr>
    <a:lvl5pPr marL="685800" algn="l" defTabSz="342900" rtl="0" eaLnBrk="1" latinLnBrk="0" hangingPunct="1">
      <a:defRPr sz="500" kern="1200">
        <a:solidFill>
          <a:schemeClr val="tx1"/>
        </a:solidFill>
        <a:latin typeface="+mn-lt"/>
        <a:ea typeface="+mn-ea"/>
        <a:cs typeface="+mn-cs"/>
      </a:defRPr>
    </a:lvl5pPr>
    <a:lvl6pPr marL="857250" algn="l" defTabSz="342900" rtl="0" eaLnBrk="1" latinLnBrk="0" hangingPunct="1">
      <a:defRPr sz="500" kern="1200">
        <a:solidFill>
          <a:schemeClr val="tx1"/>
        </a:solidFill>
        <a:latin typeface="+mn-lt"/>
        <a:ea typeface="+mn-ea"/>
        <a:cs typeface="+mn-cs"/>
      </a:defRPr>
    </a:lvl6pPr>
    <a:lvl7pPr marL="1028700" algn="l" defTabSz="342900" rtl="0" eaLnBrk="1" latinLnBrk="0" hangingPunct="1">
      <a:defRPr sz="500" kern="1200">
        <a:solidFill>
          <a:schemeClr val="tx1"/>
        </a:solidFill>
        <a:latin typeface="+mn-lt"/>
        <a:ea typeface="+mn-ea"/>
        <a:cs typeface="+mn-cs"/>
      </a:defRPr>
    </a:lvl7pPr>
    <a:lvl8pPr marL="1200150" algn="l" defTabSz="342900" rtl="0" eaLnBrk="1" latinLnBrk="0" hangingPunct="1">
      <a:defRPr sz="500" kern="1200">
        <a:solidFill>
          <a:schemeClr val="tx1"/>
        </a:solidFill>
        <a:latin typeface="+mn-lt"/>
        <a:ea typeface="+mn-ea"/>
        <a:cs typeface="+mn-cs"/>
      </a:defRPr>
    </a:lvl8pPr>
    <a:lvl9pPr marL="1371600" algn="l" defTabSz="342900" rtl="0" eaLnBrk="1" latinLnBrk="0" hangingPunct="1">
      <a:defRPr sz="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91E75-12D2-4406-ABB1-CD1B42B49285}" type="slidenum">
              <a:rPr lang="en-US" smtClean="0"/>
              <a:t>12</a:t>
            </a:fld>
            <a:endParaRPr lang="en-US"/>
          </a:p>
        </p:txBody>
      </p:sp>
    </p:spTree>
    <p:extLst>
      <p:ext uri="{BB962C8B-B14F-4D97-AF65-F5344CB8AC3E}">
        <p14:creationId xmlns:p14="http://schemas.microsoft.com/office/powerpoint/2010/main" val="73047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91E75-12D2-4406-ABB1-CD1B42B49285}" type="slidenum">
              <a:rPr lang="en-US" smtClean="0"/>
              <a:t>20</a:t>
            </a:fld>
            <a:endParaRPr lang="en-US"/>
          </a:p>
        </p:txBody>
      </p:sp>
    </p:spTree>
    <p:extLst>
      <p:ext uri="{BB962C8B-B14F-4D97-AF65-F5344CB8AC3E}">
        <p14:creationId xmlns:p14="http://schemas.microsoft.com/office/powerpoint/2010/main" val="56261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91E75-12D2-4406-ABB1-CD1B42B49285}" type="slidenum">
              <a:rPr lang="en-US" smtClean="0"/>
              <a:t>25</a:t>
            </a:fld>
            <a:endParaRPr lang="en-US"/>
          </a:p>
        </p:txBody>
      </p:sp>
    </p:spTree>
    <p:extLst>
      <p:ext uri="{BB962C8B-B14F-4D97-AF65-F5344CB8AC3E}">
        <p14:creationId xmlns:p14="http://schemas.microsoft.com/office/powerpoint/2010/main" val="3870961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91E75-12D2-4406-ABB1-CD1B42B49285}" type="slidenum">
              <a:rPr lang="en-US" smtClean="0"/>
              <a:t>32</a:t>
            </a:fld>
            <a:endParaRPr lang="en-US"/>
          </a:p>
        </p:txBody>
      </p:sp>
    </p:spTree>
    <p:extLst>
      <p:ext uri="{BB962C8B-B14F-4D97-AF65-F5344CB8AC3E}">
        <p14:creationId xmlns:p14="http://schemas.microsoft.com/office/powerpoint/2010/main" val="1901145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3847945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2616750"/>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74446117"/>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9212385"/>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407715877"/>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2100500"/>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7602889"/>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2639236265"/>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280884"/>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133532572"/>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554099075"/>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202526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91611159"/>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38864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8"/>
            <a:ext cx="6115050" cy="438864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7136647"/>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03482997"/>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49202703"/>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156953778"/>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955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7002864"/>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2033937"/>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67833887"/>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226112"/>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894205044"/>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4084418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81231301"/>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0558813"/>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6609429"/>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222612629"/>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1013346"/>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359039006"/>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2923951"/>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2927288"/>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1420559"/>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140640"/>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54806729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2395242"/>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746890792"/>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1139816"/>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6929622"/>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43751615"/>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2792678"/>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535684269"/>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81575" y="1462087"/>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765131" y="1462087"/>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3013329"/>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9843892"/>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1510634"/>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093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964188048"/>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891097616"/>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34381380"/>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302376"/>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2576152"/>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01786587"/>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1577748"/>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965870526"/>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955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8037086"/>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3867764"/>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3946447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8075099"/>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154567"/>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03655525"/>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363551874"/>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2025003"/>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527868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481997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315524308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31044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7660339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395413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1184943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963916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38864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8"/>
            <a:ext cx="6115050" cy="438864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716982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1068031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627351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10522511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053426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006025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3077546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430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67078322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05075372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04181625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412375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059421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38953852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393167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64836935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652462"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073190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830296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7204409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597421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56383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4992678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39891765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796159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266009"/>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115050" cy="42660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375046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2541135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444133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576243185"/>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2165081"/>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177746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3784797"/>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010433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77891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89348645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46421269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501836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8091222"/>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06373552"/>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9006915"/>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227509647"/>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625528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8095209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3237899"/>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2910335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03637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13081631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480293953"/>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6430542"/>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7714395"/>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705875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7087135"/>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8105826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265755"/>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3371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0746248"/>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121911"/>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9770241"/>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319170"/>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793510703"/>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29085790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8814420"/>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2"/>
            <a:ext cx="1176338" cy="3519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2" y="804862"/>
            <a:ext cx="3471863" cy="3519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144454"/>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4652228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991902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8931289"/>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498742624"/>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3371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9553459"/>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202512"/>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9921492"/>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489375"/>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641442900"/>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556151834"/>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5605795"/>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2"/>
            <a:ext cx="1176338" cy="3519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2" y="804862"/>
            <a:ext cx="3471863" cy="3519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172071"/>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300942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797193015"/>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0630089"/>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887130347"/>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386821"/>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8112132"/>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66988199"/>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433284"/>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791193254"/>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043226292"/>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8952364"/>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3350"/>
            <a:ext cx="2057400" cy="44612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3350"/>
            <a:ext cx="6115050" cy="44612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17193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
        <p:nvSpPr>
          <p:cNvPr id="1027" name="Rectangle 2"/>
          <p:cNvSpPr>
            <a:spLocks noGrp="1" noChangeArrowheads="1"/>
          </p:cNvSpPr>
          <p:nvPr>
            <p:ph type="body" idx="1"/>
          </p:nvPr>
        </p:nvSpPr>
        <p:spPr bwMode="auto">
          <a:xfrm>
            <a:off x="652463" y="1462087"/>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
        <p:nvSpPr>
          <p:cNvPr id="9219" name="Rectangle 2"/>
          <p:cNvSpPr>
            <a:spLocks noGrp="1" noChangeArrowheads="1"/>
          </p:cNvSpPr>
          <p:nvPr>
            <p:ph type="body" idx="1"/>
          </p:nvPr>
        </p:nvSpPr>
        <p:spPr bwMode="auto">
          <a:xfrm>
            <a:off x="652462" y="1462087"/>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
        <p:nvSpPr>
          <p:cNvPr id="10243" name="Rectangle 2"/>
          <p:cNvSpPr>
            <a:spLocks noGrp="1" noChangeArrowheads="1"/>
          </p:cNvSpPr>
          <p:nvPr>
            <p:ph type="body" idx="1"/>
          </p:nvPr>
        </p:nvSpPr>
        <p:spPr bwMode="auto">
          <a:xfrm>
            <a:off x="652463" y="1462087"/>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t"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eaLnBrk="0" fontAlgn="base" hangingPunct="0">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eaLnBrk="0" fontAlgn="base" hangingPunct="0">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eaLnBrk="0" fontAlgn="base" hangingPunct="0">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eaLnBrk="0" fontAlgn="base" hangingPunct="0">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eaLnBrk="0" fontAlgn="base" hangingPunct="0">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
        <p:nvSpPr>
          <p:cNvPr id="11267" name="Rectangle 2"/>
          <p:cNvSpPr>
            <a:spLocks noGrp="1" noChangeArrowheads="1"/>
          </p:cNvSpPr>
          <p:nvPr>
            <p:ph type="body" idx="1"/>
          </p:nvPr>
        </p:nvSpPr>
        <p:spPr bwMode="auto">
          <a:xfrm>
            <a:off x="4981575" y="1462087"/>
            <a:ext cx="3509963"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body" idx="1"/>
          </p:nvPr>
        </p:nvSpPr>
        <p:spPr bwMode="auto">
          <a:xfrm>
            <a:off x="652462" y="1462087"/>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
        <p:nvSpPr>
          <p:cNvPr id="12291" name="Rectangle 2"/>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88" indent="-128588"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606" indent="-107156"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625" indent="-85725" algn="ctr" rtl="0" eaLnBrk="0" fontAlgn="base" hangingPunct="0">
        <a:spcBef>
          <a:spcPct val="0"/>
        </a:spcBef>
        <a:spcAft>
          <a:spcPct val="0"/>
        </a:spcAft>
        <a:defRPr sz="1800">
          <a:solidFill>
            <a:schemeClr val="tx1"/>
          </a:solidFill>
          <a:latin typeface="+mn-lt"/>
          <a:ea typeface="+mn-ea"/>
          <a:cs typeface="+mn-cs"/>
          <a:sym typeface="Gill Sans" charset="0"/>
        </a:defRPr>
      </a:lvl3pPr>
      <a:lvl4pPr marL="600075" indent="-85725"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525" indent="-85725"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52463" y="1566863"/>
            <a:ext cx="7839075" cy="200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88" indent="-128588"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606" indent="-107156"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625" indent="-85725" algn="ctr" rtl="0" eaLnBrk="0" fontAlgn="base" hangingPunct="0">
        <a:spcBef>
          <a:spcPct val="0"/>
        </a:spcBef>
        <a:spcAft>
          <a:spcPct val="0"/>
        </a:spcAft>
        <a:defRPr sz="1800">
          <a:solidFill>
            <a:schemeClr val="tx1"/>
          </a:solidFill>
          <a:latin typeface="+mn-lt"/>
          <a:ea typeface="+mn-ea"/>
          <a:cs typeface="+mn-cs"/>
          <a:sym typeface="Gill Sans" charset="0"/>
        </a:defRPr>
      </a:lvl3pPr>
      <a:lvl4pPr marL="600075" indent="-85725"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525" indent="-85725"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body" idx="1"/>
          </p:nvPr>
        </p:nvSpPr>
        <p:spPr bwMode="auto">
          <a:xfrm>
            <a:off x="652463" y="666750"/>
            <a:ext cx="7839075" cy="380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eaLnBrk="0" fontAlgn="base" hangingPunct="0">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eaLnBrk="0" fontAlgn="base" hangingPunct="0">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eaLnBrk="0" fontAlgn="base" hangingPunct="0">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eaLnBrk="0" fontAlgn="base" hangingPunct="0">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eaLnBrk="0" fontAlgn="base" hangingPunct="0">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652463" y="3886200"/>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88" indent="-128588"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606" indent="-107156"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625" indent="-85725" algn="ctr" rtl="0" eaLnBrk="0" fontAlgn="base" hangingPunct="0">
        <a:spcBef>
          <a:spcPct val="0"/>
        </a:spcBef>
        <a:spcAft>
          <a:spcPct val="0"/>
        </a:spcAft>
        <a:defRPr sz="1800">
          <a:solidFill>
            <a:schemeClr val="tx1"/>
          </a:solidFill>
          <a:latin typeface="+mn-lt"/>
          <a:ea typeface="+mn-ea"/>
          <a:cs typeface="+mn-cs"/>
          <a:sym typeface="Gill Sans" charset="0"/>
        </a:defRPr>
      </a:lvl3pPr>
      <a:lvl4pPr marL="600075" indent="-85725"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525" indent="-85725"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652463" y="3886200"/>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88" indent="-128588"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606" indent="-107156"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625" indent="-85725" algn="ctr" rtl="0" eaLnBrk="0" fontAlgn="base" hangingPunct="0">
        <a:spcBef>
          <a:spcPct val="0"/>
        </a:spcBef>
        <a:spcAft>
          <a:spcPct val="0"/>
        </a:spcAft>
        <a:defRPr sz="1800">
          <a:solidFill>
            <a:schemeClr val="tx1"/>
          </a:solidFill>
          <a:latin typeface="+mn-lt"/>
          <a:ea typeface="+mn-ea"/>
          <a:cs typeface="+mn-cs"/>
          <a:sym typeface="Gill Sans" charset="0"/>
        </a:defRPr>
      </a:lvl3pPr>
      <a:lvl4pPr marL="600075" indent="-85725"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525" indent="-85725"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652463" y="804862"/>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b" anchorCtr="0" compatLnSpc="1">
            <a:prstTxWarp prst="textNoShape">
              <a:avLst/>
            </a:prstTxWarp>
          </a:bodyPr>
          <a:lstStyle/>
          <a:p>
            <a:pPr lvl="0"/>
            <a:r>
              <a:rPr lang="en-US" smtClean="0">
                <a:sym typeface="Gill Sans" charset="0"/>
              </a:rPr>
              <a:t>Click to edit Master title style</a:t>
            </a:r>
          </a:p>
        </p:txBody>
      </p:sp>
      <p:sp>
        <p:nvSpPr>
          <p:cNvPr id="6147" name="Rectangle 2"/>
          <p:cNvSpPr>
            <a:spLocks noGrp="1" noChangeArrowheads="1"/>
          </p:cNvSpPr>
          <p:nvPr>
            <p:ph type="body" idx="1"/>
          </p:nvPr>
        </p:nvSpPr>
        <p:spPr bwMode="auto">
          <a:xfrm>
            <a:off x="652463" y="2586037"/>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t"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3600">
          <a:solidFill>
            <a:schemeClr val="tx1"/>
          </a:solidFill>
          <a:latin typeface="+mj-lt"/>
          <a:ea typeface="+mj-ea"/>
          <a:cs typeface="+mj-cs"/>
          <a:sym typeface="Gill Sans" charset="0"/>
        </a:defRPr>
      </a:lvl1pPr>
      <a:lvl2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marL="128588" indent="-128588" algn="ctr" rtl="0" eaLnBrk="0" fontAlgn="base" hangingPunct="0">
        <a:spcBef>
          <a:spcPct val="0"/>
        </a:spcBef>
        <a:spcAft>
          <a:spcPct val="0"/>
        </a:spcAft>
        <a:defRPr sz="1700">
          <a:solidFill>
            <a:schemeClr val="tx1"/>
          </a:solidFill>
          <a:latin typeface="+mn-lt"/>
          <a:ea typeface="+mn-ea"/>
          <a:cs typeface="+mn-cs"/>
          <a:sym typeface="Gill Sans" charset="0"/>
        </a:defRPr>
      </a:lvl1pPr>
      <a:lvl2pPr marL="278606" indent="-107156" algn="ctr" rtl="0" eaLnBrk="0" fontAlgn="base" hangingPunct="0">
        <a:spcBef>
          <a:spcPct val="0"/>
        </a:spcBef>
        <a:spcAft>
          <a:spcPct val="0"/>
        </a:spcAft>
        <a:defRPr sz="1700">
          <a:solidFill>
            <a:schemeClr val="tx1"/>
          </a:solidFill>
          <a:latin typeface="+mn-lt"/>
          <a:ea typeface="+mn-ea"/>
          <a:cs typeface="+mn-cs"/>
          <a:sym typeface="Gill Sans" charset="0"/>
        </a:defRPr>
      </a:lvl2pPr>
      <a:lvl3pPr marL="428625" indent="-85725" algn="ctr" rtl="0" eaLnBrk="0" fontAlgn="base" hangingPunct="0">
        <a:spcBef>
          <a:spcPct val="0"/>
        </a:spcBef>
        <a:spcAft>
          <a:spcPct val="0"/>
        </a:spcAft>
        <a:defRPr sz="1700">
          <a:solidFill>
            <a:schemeClr val="tx1"/>
          </a:solidFill>
          <a:latin typeface="+mn-lt"/>
          <a:ea typeface="+mn-ea"/>
          <a:cs typeface="+mn-cs"/>
          <a:sym typeface="Gill Sans" charset="0"/>
        </a:defRPr>
      </a:lvl3pPr>
      <a:lvl4pPr marL="600075" indent="-85725" algn="ctr" rtl="0" eaLnBrk="0" fontAlgn="base" hangingPunct="0">
        <a:spcBef>
          <a:spcPct val="0"/>
        </a:spcBef>
        <a:spcAft>
          <a:spcPct val="0"/>
        </a:spcAft>
        <a:defRPr sz="1700">
          <a:solidFill>
            <a:schemeClr val="tx1"/>
          </a:solidFill>
          <a:latin typeface="+mn-lt"/>
          <a:ea typeface="+mn-ea"/>
          <a:cs typeface="+mn-cs"/>
          <a:sym typeface="Gill Sans" charset="0"/>
        </a:defRPr>
      </a:lvl4pPr>
      <a:lvl5pPr marL="771525" indent="-85725" algn="ctr" rtl="0" eaLnBrk="0" fontAlgn="base" hangingPunct="0">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652463" y="804862"/>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b" anchorCtr="0" compatLnSpc="1">
            <a:prstTxWarp prst="textNoShape">
              <a:avLst/>
            </a:prstTxWarp>
          </a:bodyPr>
          <a:lstStyle/>
          <a:p>
            <a:pPr lvl="0"/>
            <a:r>
              <a:rPr lang="en-US" smtClean="0">
                <a:sym typeface="Gill Sans" charset="0"/>
              </a:rPr>
              <a:t>Click to edit Master title style</a:t>
            </a:r>
          </a:p>
        </p:txBody>
      </p:sp>
      <p:sp>
        <p:nvSpPr>
          <p:cNvPr id="7171" name="Rectangle 2"/>
          <p:cNvSpPr>
            <a:spLocks noGrp="1" noChangeArrowheads="1"/>
          </p:cNvSpPr>
          <p:nvPr>
            <p:ph type="body" idx="1"/>
          </p:nvPr>
        </p:nvSpPr>
        <p:spPr bwMode="auto">
          <a:xfrm>
            <a:off x="652463" y="2586037"/>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t"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3600">
          <a:solidFill>
            <a:schemeClr val="tx1"/>
          </a:solidFill>
          <a:latin typeface="+mj-lt"/>
          <a:ea typeface="+mj-ea"/>
          <a:cs typeface="+mj-cs"/>
          <a:sym typeface="Gill Sans" charset="0"/>
        </a:defRPr>
      </a:lvl1pPr>
      <a:lvl2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marL="128588" indent="-128588" algn="ctr" rtl="0" eaLnBrk="0" fontAlgn="base" hangingPunct="0">
        <a:spcBef>
          <a:spcPct val="0"/>
        </a:spcBef>
        <a:spcAft>
          <a:spcPct val="0"/>
        </a:spcAft>
        <a:defRPr sz="1700">
          <a:solidFill>
            <a:schemeClr val="tx1"/>
          </a:solidFill>
          <a:latin typeface="+mn-lt"/>
          <a:ea typeface="+mn-ea"/>
          <a:cs typeface="+mn-cs"/>
          <a:sym typeface="Gill Sans" charset="0"/>
        </a:defRPr>
      </a:lvl1pPr>
      <a:lvl2pPr marL="278606" indent="-107156" algn="ctr" rtl="0" eaLnBrk="0" fontAlgn="base" hangingPunct="0">
        <a:spcBef>
          <a:spcPct val="0"/>
        </a:spcBef>
        <a:spcAft>
          <a:spcPct val="0"/>
        </a:spcAft>
        <a:defRPr sz="1700">
          <a:solidFill>
            <a:schemeClr val="tx1"/>
          </a:solidFill>
          <a:latin typeface="+mn-lt"/>
          <a:ea typeface="+mn-ea"/>
          <a:cs typeface="+mn-cs"/>
          <a:sym typeface="Gill Sans" charset="0"/>
        </a:defRPr>
      </a:lvl2pPr>
      <a:lvl3pPr marL="428625" indent="-85725" algn="ctr" rtl="0" eaLnBrk="0" fontAlgn="base" hangingPunct="0">
        <a:spcBef>
          <a:spcPct val="0"/>
        </a:spcBef>
        <a:spcAft>
          <a:spcPct val="0"/>
        </a:spcAft>
        <a:defRPr sz="1700">
          <a:solidFill>
            <a:schemeClr val="tx1"/>
          </a:solidFill>
          <a:latin typeface="+mn-lt"/>
          <a:ea typeface="+mn-ea"/>
          <a:cs typeface="+mn-cs"/>
          <a:sym typeface="Gill Sans" charset="0"/>
        </a:defRPr>
      </a:lvl3pPr>
      <a:lvl4pPr marL="600075" indent="-85725" algn="ctr" rtl="0" eaLnBrk="0" fontAlgn="base" hangingPunct="0">
        <a:spcBef>
          <a:spcPct val="0"/>
        </a:spcBef>
        <a:spcAft>
          <a:spcPct val="0"/>
        </a:spcAft>
        <a:defRPr sz="1700">
          <a:solidFill>
            <a:schemeClr val="tx1"/>
          </a:solidFill>
          <a:latin typeface="+mn-lt"/>
          <a:ea typeface="+mn-ea"/>
          <a:cs typeface="+mn-cs"/>
          <a:sym typeface="Gill Sans" charset="0"/>
        </a:defRPr>
      </a:lvl4pPr>
      <a:lvl5pPr marL="771525" indent="-85725" algn="ctr" rtl="0" eaLnBrk="0" fontAlgn="base" hangingPunct="0">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933450" y="133350"/>
            <a:ext cx="727710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p:cNvSpPr>
          <p:nvPr/>
        </p:nvSpPr>
        <p:spPr bwMode="auto">
          <a:xfrm>
            <a:off x="3033713" y="1788319"/>
            <a:ext cx="433387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5400" dirty="0">
                <a:solidFill>
                  <a:srgbClr val="009EAF"/>
                </a:solidFill>
                <a:latin typeface="Open Sans Light" charset="0"/>
                <a:cs typeface="Open Sans Light" charset="0"/>
                <a:sym typeface="Open Sans Light" charset="0"/>
              </a:rPr>
              <a:t>Metro Style</a:t>
            </a:r>
          </a:p>
        </p:txBody>
      </p:sp>
      <p:sp>
        <p:nvSpPr>
          <p:cNvPr id="15362" name="Rectangle 2"/>
          <p:cNvSpPr>
            <a:spLocks/>
          </p:cNvSpPr>
          <p:nvPr/>
        </p:nvSpPr>
        <p:spPr bwMode="auto">
          <a:xfrm>
            <a:off x="3086100" y="2602706"/>
            <a:ext cx="249078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Modern Style Presentation Template</a:t>
            </a:r>
          </a:p>
        </p:txBody>
      </p:sp>
      <p:sp>
        <p:nvSpPr>
          <p:cNvPr id="15363" name="Rectangle 3"/>
          <p:cNvSpPr>
            <a:spLocks/>
          </p:cNvSpPr>
          <p:nvPr/>
        </p:nvSpPr>
        <p:spPr bwMode="auto">
          <a:xfrm rot="-2700000">
            <a:off x="2244213" y="2196850"/>
            <a:ext cx="256274" cy="260151"/>
          </a:xfrm>
          <a:prstGeom prst="rect">
            <a:avLst/>
          </a:prstGeom>
          <a:solidFill>
            <a:srgbClr val="F2B800"/>
          </a:solidFill>
          <a:ln w="25400">
            <a:noFill/>
            <a:miter lim="800000"/>
            <a:headEnd/>
            <a:tailEnd/>
          </a:ln>
        </p:spPr>
        <p:txBody>
          <a:bodyPr lIns="0" tIns="0" rIns="0" bIns="0"/>
          <a:lstStyle/>
          <a:p>
            <a:endParaRPr lang="en-US"/>
          </a:p>
        </p:txBody>
      </p:sp>
      <p:sp>
        <p:nvSpPr>
          <p:cNvPr id="15364" name="Rectangle 4"/>
          <p:cNvSpPr>
            <a:spLocks/>
          </p:cNvSpPr>
          <p:nvPr/>
        </p:nvSpPr>
        <p:spPr bwMode="auto">
          <a:xfrm rot="-2700000">
            <a:off x="2427685" y="2015906"/>
            <a:ext cx="259556" cy="259556"/>
          </a:xfrm>
          <a:prstGeom prst="rect">
            <a:avLst/>
          </a:prstGeom>
          <a:solidFill>
            <a:srgbClr val="0099AB"/>
          </a:solidFill>
          <a:ln w="25400">
            <a:noFill/>
            <a:miter lim="800000"/>
            <a:headEnd/>
            <a:tailEnd/>
          </a:ln>
        </p:spPr>
        <p:txBody>
          <a:bodyPr lIns="0" tIns="0" rIns="0" bIns="0"/>
          <a:lstStyle/>
          <a:p>
            <a:endParaRPr lang="en-US"/>
          </a:p>
        </p:txBody>
      </p:sp>
      <p:sp>
        <p:nvSpPr>
          <p:cNvPr id="15365" name="Rectangle 5"/>
          <p:cNvSpPr>
            <a:spLocks/>
          </p:cNvSpPr>
          <p:nvPr/>
        </p:nvSpPr>
        <p:spPr bwMode="auto">
          <a:xfrm rot="-2700000">
            <a:off x="2425305" y="2365354"/>
            <a:ext cx="259556" cy="259556"/>
          </a:xfrm>
          <a:prstGeom prst="rect">
            <a:avLst/>
          </a:prstGeom>
          <a:solidFill>
            <a:srgbClr val="A300AA"/>
          </a:solidFill>
          <a:ln w="25400">
            <a:noFill/>
            <a:miter lim="800000"/>
            <a:headEnd/>
            <a:tailEnd/>
          </a:ln>
        </p:spPr>
        <p:txBody>
          <a:bodyPr lIns="0" tIns="0" rIns="0" bIns="0"/>
          <a:lstStyle/>
          <a:p>
            <a:pPr>
              <a:defRPr/>
            </a:pPr>
            <a:endParaRPr lang="en-US"/>
          </a:p>
        </p:txBody>
      </p:sp>
      <p:sp>
        <p:nvSpPr>
          <p:cNvPr id="15366" name="Rectangle 6"/>
          <p:cNvSpPr>
            <a:spLocks/>
          </p:cNvSpPr>
          <p:nvPr/>
        </p:nvSpPr>
        <p:spPr bwMode="auto">
          <a:xfrm rot="-2700000">
            <a:off x="2606280" y="2190452"/>
            <a:ext cx="259556" cy="260151"/>
          </a:xfrm>
          <a:prstGeom prst="rect">
            <a:avLst/>
          </a:prstGeom>
          <a:solidFill>
            <a:srgbClr val="269F26"/>
          </a:solidFill>
          <a:ln w="25400">
            <a:solidFill>
              <a:srgbClr val="FFEBAB">
                <a:alpha val="0"/>
              </a:srgbClr>
            </a:solidFill>
            <a:miter lim="800000"/>
            <a:headEnd/>
            <a:tailEn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00104 -0.24745 L 0.00104 0.00255 " pathEditMode="relative" rAng="0" ptsTypes="AA">
                                      <p:cBhvr>
                                        <p:cTn id="6" dur="500" fill="hold"/>
                                        <p:tgtEl>
                                          <p:spTgt spid="15364"/>
                                        </p:tgtEl>
                                        <p:attrNameLst>
                                          <p:attrName>ppt_x</p:attrName>
                                          <p:attrName>ppt_y</p:attrName>
                                        </p:attrNameLst>
                                      </p:cBhvr>
                                      <p:rCtr x="0" y="12500"/>
                                    </p:animMotion>
                                  </p:childTnLst>
                                </p:cTn>
                              </p:par>
                              <p:par>
                                <p:cTn id="7" presetID="35" presetClass="path" presetSubtype="0" accel="50000" decel="50000" fill="hold" grpId="0" nodeType="withEffect">
                                  <p:stCondLst>
                                    <p:cond delay="0"/>
                                  </p:stCondLst>
                                  <p:childTnLst>
                                    <p:animMotion origin="layout" path="M 0.25036 0.00185 L 0.00033 0.00185 " pathEditMode="relative" rAng="0" ptsTypes="AA">
                                      <p:cBhvr>
                                        <p:cTn id="8" dur="500" fill="hold"/>
                                        <p:tgtEl>
                                          <p:spTgt spid="15366"/>
                                        </p:tgtEl>
                                        <p:attrNameLst>
                                          <p:attrName>ppt_x</p:attrName>
                                          <p:attrName>ppt_y</p:attrName>
                                        </p:attrNameLst>
                                      </p:cBhvr>
                                      <p:rCtr x="-12502" y="0"/>
                                    </p:animMotion>
                                  </p:childTnLst>
                                </p:cTn>
                              </p:par>
                              <p:par>
                                <p:cTn id="9" presetID="64" presetClass="path" presetSubtype="0" accel="50000" decel="50000" fill="hold" grpId="0" nodeType="withEffect">
                                  <p:stCondLst>
                                    <p:cond delay="0"/>
                                  </p:stCondLst>
                                  <p:childTnLst>
                                    <p:animMotion origin="layout" path="M 0.00097 0.25162 L 0.00097 0.00162 " pathEditMode="relative" rAng="0" ptsTypes="AA">
                                      <p:cBhvr>
                                        <p:cTn id="10" dur="500" fill="hold"/>
                                        <p:tgtEl>
                                          <p:spTgt spid="15365"/>
                                        </p:tgtEl>
                                        <p:attrNameLst>
                                          <p:attrName>ppt_x</p:attrName>
                                          <p:attrName>ppt_y</p:attrName>
                                        </p:attrNameLst>
                                      </p:cBhvr>
                                      <p:rCtr x="0" y="-12500"/>
                                    </p:animMotion>
                                  </p:childTnLst>
                                </p:cTn>
                              </p:par>
                              <p:par>
                                <p:cTn id="11" presetID="63" presetClass="path" presetSubtype="0" accel="50000" decel="50000" fill="hold" grpId="0" nodeType="withEffect">
                                  <p:stCondLst>
                                    <p:cond delay="0"/>
                                  </p:stCondLst>
                                  <p:childTnLst>
                                    <p:animMotion origin="layout" path="M -0.24824 0.00185 L 0.00182 0.00185 " pathEditMode="relative" rAng="0" ptsTypes="AA">
                                      <p:cBhvr>
                                        <p:cTn id="12" dur="500" fill="hold"/>
                                        <p:tgtEl>
                                          <p:spTgt spid="15363"/>
                                        </p:tgtEl>
                                        <p:attrNameLst>
                                          <p:attrName>ppt_x</p:attrName>
                                          <p:attrName>ppt_y</p:attrName>
                                        </p:attrNameLst>
                                      </p:cBhvr>
                                      <p:rCtr x="12500" y="0"/>
                                    </p:animMotion>
                                  </p:childTnLst>
                                </p:cTn>
                              </p:par>
                            </p:childTnLst>
                          </p:cTn>
                        </p:par>
                        <p:par>
                          <p:cTn id="13" fill="hold">
                            <p:stCondLst>
                              <p:cond delay="5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15361"/>
                                        </p:tgtEl>
                                        <p:attrNameLst>
                                          <p:attrName>style.visibility</p:attrName>
                                        </p:attrNameLst>
                                      </p:cBhvr>
                                      <p:to>
                                        <p:strVal val="visible"/>
                                      </p:to>
                                    </p:set>
                                    <p:anim by="(-#ppt_w*2)" calcmode="lin" valueType="num">
                                      <p:cBhvr rctx="PPT">
                                        <p:cTn id="16" dur="500" autoRev="1" fill="hold">
                                          <p:stCondLst>
                                            <p:cond delay="0"/>
                                          </p:stCondLst>
                                        </p:cTn>
                                        <p:tgtEl>
                                          <p:spTgt spid="15361"/>
                                        </p:tgtEl>
                                        <p:attrNameLst>
                                          <p:attrName>ppt_w</p:attrName>
                                        </p:attrNameLst>
                                      </p:cBhvr>
                                    </p:anim>
                                    <p:anim by="(#ppt_w*0.50)" calcmode="lin" valueType="num">
                                      <p:cBhvr>
                                        <p:cTn id="17" dur="500" decel="50000" autoRev="1" fill="hold">
                                          <p:stCondLst>
                                            <p:cond delay="0"/>
                                          </p:stCondLst>
                                        </p:cTn>
                                        <p:tgtEl>
                                          <p:spTgt spid="15361"/>
                                        </p:tgtEl>
                                        <p:attrNameLst>
                                          <p:attrName>ppt_x</p:attrName>
                                        </p:attrNameLst>
                                      </p:cBhvr>
                                    </p:anim>
                                    <p:anim from="(-#ppt_h/2)" to="(#ppt_y)" calcmode="lin" valueType="num">
                                      <p:cBhvr>
                                        <p:cTn id="18" dur="1000" fill="hold">
                                          <p:stCondLst>
                                            <p:cond delay="0"/>
                                          </p:stCondLst>
                                        </p:cTn>
                                        <p:tgtEl>
                                          <p:spTgt spid="15361"/>
                                        </p:tgtEl>
                                        <p:attrNameLst>
                                          <p:attrName>ppt_y</p:attrName>
                                        </p:attrNameLst>
                                      </p:cBhvr>
                                    </p:anim>
                                    <p:animRot by="21600000">
                                      <p:cBhvr>
                                        <p:cTn id="19" dur="1000" fill="hold">
                                          <p:stCondLst>
                                            <p:cond delay="0"/>
                                          </p:stCondLst>
                                        </p:cTn>
                                        <p:tgtEl>
                                          <p:spTgt spid="15361"/>
                                        </p:tgtEl>
                                        <p:attrNameLst>
                                          <p:attrName>r</p:attrName>
                                        </p:attrNameLst>
                                      </p:cBhvr>
                                    </p:animRot>
                                  </p:childTnLst>
                                </p:cTn>
                              </p:par>
                            </p:childTnLst>
                          </p:cTn>
                        </p:par>
                        <p:par>
                          <p:cTn id="20" fill="hold">
                            <p:stCondLst>
                              <p:cond delay="2400"/>
                            </p:stCondLst>
                            <p:childTnLst>
                              <p:par>
                                <p:cTn id="21" presetID="55" presetClass="entr" presetSubtype="0" fill="hold" grpId="0" nodeType="afterEffect">
                                  <p:stCondLst>
                                    <p:cond delay="0"/>
                                  </p:stCondLst>
                                  <p:childTnLst>
                                    <p:set>
                                      <p:cBhvr>
                                        <p:cTn id="22" dur="1" fill="hold">
                                          <p:stCondLst>
                                            <p:cond delay="0"/>
                                          </p:stCondLst>
                                        </p:cTn>
                                        <p:tgtEl>
                                          <p:spTgt spid="15362"/>
                                        </p:tgtEl>
                                        <p:attrNameLst>
                                          <p:attrName>style.visibility</p:attrName>
                                        </p:attrNameLst>
                                      </p:cBhvr>
                                      <p:to>
                                        <p:strVal val="visible"/>
                                      </p:to>
                                    </p:set>
                                    <p:anim calcmode="lin" valueType="num">
                                      <p:cBhvr>
                                        <p:cTn id="23" dur="500" fill="hold"/>
                                        <p:tgtEl>
                                          <p:spTgt spid="15362"/>
                                        </p:tgtEl>
                                        <p:attrNameLst>
                                          <p:attrName>ppt_w</p:attrName>
                                        </p:attrNameLst>
                                      </p:cBhvr>
                                      <p:tavLst>
                                        <p:tav tm="0">
                                          <p:val>
                                            <p:strVal val="#ppt_w*0.70"/>
                                          </p:val>
                                        </p:tav>
                                        <p:tav tm="100000">
                                          <p:val>
                                            <p:strVal val="#ppt_w"/>
                                          </p:val>
                                        </p:tav>
                                      </p:tavLst>
                                    </p:anim>
                                    <p:anim calcmode="lin" valueType="num">
                                      <p:cBhvr>
                                        <p:cTn id="24" dur="500" fill="hold"/>
                                        <p:tgtEl>
                                          <p:spTgt spid="15362"/>
                                        </p:tgtEl>
                                        <p:attrNameLst>
                                          <p:attrName>ppt_h</p:attrName>
                                        </p:attrNameLst>
                                      </p:cBhvr>
                                      <p:tavLst>
                                        <p:tav tm="0">
                                          <p:val>
                                            <p:strVal val="#ppt_h"/>
                                          </p:val>
                                        </p:tav>
                                        <p:tav tm="100000">
                                          <p:val>
                                            <p:strVal val="#ppt_h"/>
                                          </p:val>
                                        </p:tav>
                                      </p:tavLst>
                                    </p:anim>
                                    <p:animEffect transition="in" filter="fade">
                                      <p:cBhvr>
                                        <p:cTn id="25"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P spid="15362" grpId="0"/>
      <p:bldP spid="15363" grpId="0" animBg="1"/>
      <p:bldP spid="15364" grpId="0" animBg="1"/>
      <p:bldP spid="15365" grpId="0" animBg="1"/>
      <p:bldP spid="1536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p:cNvSpPr>
          <p:nvPr/>
        </p:nvSpPr>
        <p:spPr bwMode="auto">
          <a:xfrm>
            <a:off x="7877175" y="481013"/>
            <a:ext cx="280988" cy="2476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22531" name="Rectangle 2"/>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2532" name="Rectangle 3"/>
          <p:cNvSpPr>
            <a:spLocks/>
          </p:cNvSpPr>
          <p:nvPr/>
        </p:nvSpPr>
        <p:spPr bwMode="auto">
          <a:xfrm>
            <a:off x="7877175" y="481013"/>
            <a:ext cx="280988" cy="247650"/>
          </a:xfrm>
          <a:prstGeom prst="rect">
            <a:avLst/>
          </a:prstGeom>
          <a:solidFill>
            <a:srgbClr val="009EAF"/>
          </a:solidFill>
          <a:ln w="25400">
            <a:noFill/>
            <a:miter lim="800000"/>
            <a:headEnd/>
            <a:tailEnd/>
          </a:ln>
        </p:spPr>
        <p:txBody>
          <a:bodyPr lIns="0" tIns="0" rIns="0" bIns="0"/>
          <a:lstStyle/>
          <a:p>
            <a:endParaRPr lang="en-US"/>
          </a:p>
        </p:txBody>
      </p:sp>
      <p:sp>
        <p:nvSpPr>
          <p:cNvPr id="22533" name="Rectangle 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10</a:t>
            </a:r>
          </a:p>
        </p:txBody>
      </p:sp>
      <p:sp>
        <p:nvSpPr>
          <p:cNvPr id="24581" name="Rectangle 5"/>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What Can We Do</a:t>
            </a:r>
          </a:p>
        </p:txBody>
      </p:sp>
      <p:sp>
        <p:nvSpPr>
          <p:cNvPr id="24582"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sp>
        <p:nvSpPr>
          <p:cNvPr id="24583" name="Rectangle 7"/>
          <p:cNvSpPr>
            <a:spLocks/>
          </p:cNvSpPr>
          <p:nvPr/>
        </p:nvSpPr>
        <p:spPr bwMode="auto">
          <a:xfrm>
            <a:off x="1003697" y="1630561"/>
            <a:ext cx="2295525" cy="919163"/>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24584" name="Rectangle 8"/>
          <p:cNvSpPr>
            <a:spLocks/>
          </p:cNvSpPr>
          <p:nvPr/>
        </p:nvSpPr>
        <p:spPr bwMode="auto">
          <a:xfrm>
            <a:off x="3432572" y="1630561"/>
            <a:ext cx="2295525" cy="919163"/>
          </a:xfrm>
          <a:prstGeom prst="rect">
            <a:avLst/>
          </a:prstGeom>
          <a:solidFill>
            <a:srgbClr val="00B050"/>
          </a:solidFill>
          <a:ln w="25400">
            <a:noFill/>
            <a:miter lim="800000"/>
            <a:headEnd/>
            <a:tailEnd/>
          </a:ln>
        </p:spPr>
        <p:txBody>
          <a:bodyPr lIns="0" tIns="0" rIns="0" bIns="0"/>
          <a:lstStyle/>
          <a:p>
            <a:endParaRPr lang="en-US"/>
          </a:p>
        </p:txBody>
      </p:sp>
      <p:sp>
        <p:nvSpPr>
          <p:cNvPr id="24585" name="Rectangle 9"/>
          <p:cNvSpPr>
            <a:spLocks/>
          </p:cNvSpPr>
          <p:nvPr/>
        </p:nvSpPr>
        <p:spPr bwMode="auto">
          <a:xfrm>
            <a:off x="5861447" y="1630561"/>
            <a:ext cx="2295525" cy="919163"/>
          </a:xfrm>
          <a:prstGeom prst="rect">
            <a:avLst/>
          </a:prstGeom>
          <a:solidFill>
            <a:srgbClr val="A300AA"/>
          </a:solidFill>
          <a:ln w="25400">
            <a:noFill/>
            <a:miter lim="800000"/>
            <a:headEnd/>
            <a:tailEnd/>
          </a:ln>
        </p:spPr>
        <p:txBody>
          <a:bodyPr lIns="0" tIns="0" rIns="0" bIns="0"/>
          <a:lstStyle/>
          <a:p>
            <a:pPr>
              <a:defRPr/>
            </a:pPr>
            <a:endParaRPr lang="en-US"/>
          </a:p>
        </p:txBody>
      </p:sp>
      <p:sp>
        <p:nvSpPr>
          <p:cNvPr id="24586" name="Rectangle 10"/>
          <p:cNvSpPr>
            <a:spLocks/>
          </p:cNvSpPr>
          <p:nvPr/>
        </p:nvSpPr>
        <p:spPr bwMode="auto">
          <a:xfrm>
            <a:off x="5861447" y="2668786"/>
            <a:ext cx="2295525" cy="919163"/>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24587" name="Rectangle 11"/>
          <p:cNvSpPr>
            <a:spLocks/>
          </p:cNvSpPr>
          <p:nvPr/>
        </p:nvSpPr>
        <p:spPr bwMode="auto">
          <a:xfrm>
            <a:off x="5861447" y="3707011"/>
            <a:ext cx="2295525" cy="919163"/>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4588" name="Rectangle 12"/>
          <p:cNvSpPr>
            <a:spLocks/>
          </p:cNvSpPr>
          <p:nvPr/>
        </p:nvSpPr>
        <p:spPr bwMode="auto">
          <a:xfrm>
            <a:off x="1003697" y="2668786"/>
            <a:ext cx="4724400" cy="1957388"/>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nvGrpSpPr>
          <p:cNvPr id="24594" name="Group 18"/>
          <p:cNvGrpSpPr>
            <a:grpSpLocks/>
          </p:cNvGrpSpPr>
          <p:nvPr/>
        </p:nvGrpSpPr>
        <p:grpSpPr bwMode="auto">
          <a:xfrm>
            <a:off x="1343025" y="1895475"/>
            <a:ext cx="1733550" cy="504825"/>
            <a:chOff x="0" y="100"/>
            <a:chExt cx="2912" cy="848"/>
          </a:xfrm>
        </p:grpSpPr>
        <p:grpSp>
          <p:nvGrpSpPr>
            <p:cNvPr id="22580" name="Group 16"/>
            <p:cNvGrpSpPr>
              <a:grpSpLocks/>
            </p:cNvGrpSpPr>
            <p:nvPr/>
          </p:nvGrpSpPr>
          <p:grpSpPr bwMode="auto">
            <a:xfrm>
              <a:off x="0" y="140"/>
              <a:ext cx="632" cy="608"/>
              <a:chOff x="0" y="0"/>
              <a:chExt cx="632" cy="608"/>
            </a:xfrm>
          </p:grpSpPr>
          <p:sp>
            <p:nvSpPr>
              <p:cNvPr id="22582" name="AutoShape 13"/>
              <p:cNvSpPr>
                <a:spLocks/>
              </p:cNvSpPr>
              <p:nvPr/>
            </p:nvSpPr>
            <p:spPr bwMode="auto">
              <a:xfrm>
                <a:off x="155" y="0"/>
                <a:ext cx="340" cy="96"/>
              </a:xfrm>
              <a:custGeom>
                <a:avLst/>
                <a:gdLst>
                  <a:gd name="T0" fmla="*/ 340 w 21600"/>
                  <a:gd name="T1" fmla="*/ 0 h 21600"/>
                  <a:gd name="T2" fmla="*/ 0 w 21600"/>
                  <a:gd name="T3" fmla="*/ 0 h 21600"/>
                  <a:gd name="T4" fmla="*/ 0 w 21600"/>
                  <a:gd name="T5" fmla="*/ 96 h 21600"/>
                  <a:gd name="T6" fmla="*/ 340 w 21600"/>
                  <a:gd name="T7" fmla="*/ 96 h 21600"/>
                  <a:gd name="T8" fmla="*/ 340 w 21600"/>
                  <a:gd name="T9" fmla="*/ 0 h 21600"/>
                  <a:gd name="T10" fmla="*/ 34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83" name="AutoShape 14"/>
              <p:cNvSpPr>
                <a:spLocks/>
              </p:cNvSpPr>
              <p:nvPr/>
            </p:nvSpPr>
            <p:spPr bwMode="auto">
              <a:xfrm>
                <a:off x="169" y="366"/>
                <a:ext cx="292" cy="242"/>
              </a:xfrm>
              <a:custGeom>
                <a:avLst/>
                <a:gdLst>
                  <a:gd name="T0" fmla="*/ 0 w 21600"/>
                  <a:gd name="T1" fmla="*/ 242 h 21600"/>
                  <a:gd name="T2" fmla="*/ 292 w 21600"/>
                  <a:gd name="T3" fmla="*/ 242 h 21600"/>
                  <a:gd name="T4" fmla="*/ 292 w 21600"/>
                  <a:gd name="T5" fmla="*/ 0 h 21600"/>
                  <a:gd name="T6" fmla="*/ 0 w 21600"/>
                  <a:gd name="T7" fmla="*/ 0 h 21600"/>
                  <a:gd name="T8" fmla="*/ 0 w 21600"/>
                  <a:gd name="T9" fmla="*/ 242 h 21600"/>
                  <a:gd name="T10" fmla="*/ 0 w 21600"/>
                  <a:gd name="T11" fmla="*/ 24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84" name="AutoShape 15"/>
              <p:cNvSpPr>
                <a:spLocks/>
              </p:cNvSpPr>
              <p:nvPr/>
            </p:nvSpPr>
            <p:spPr bwMode="auto">
              <a:xfrm>
                <a:off x="0" y="126"/>
                <a:ext cx="632" cy="387"/>
              </a:xfrm>
              <a:custGeom>
                <a:avLst/>
                <a:gdLst>
                  <a:gd name="T0" fmla="*/ 194 w 21600"/>
                  <a:gd name="T1" fmla="*/ 145 h 21600"/>
                  <a:gd name="T2" fmla="*/ 170 w 21600"/>
                  <a:gd name="T3" fmla="*/ 121 h 21600"/>
                  <a:gd name="T4" fmla="*/ 194 w 21600"/>
                  <a:gd name="T5" fmla="*/ 97 h 21600"/>
                  <a:gd name="T6" fmla="*/ 219 w 21600"/>
                  <a:gd name="T7" fmla="*/ 121 h 21600"/>
                  <a:gd name="T8" fmla="*/ 194 w 21600"/>
                  <a:gd name="T9" fmla="*/ 145 h 21600"/>
                  <a:gd name="T10" fmla="*/ 122 w 21600"/>
                  <a:gd name="T11" fmla="*/ 145 h 21600"/>
                  <a:gd name="T12" fmla="*/ 97 w 21600"/>
                  <a:gd name="T13" fmla="*/ 121 h 21600"/>
                  <a:gd name="T14" fmla="*/ 122 w 21600"/>
                  <a:gd name="T15" fmla="*/ 97 h 21600"/>
                  <a:gd name="T16" fmla="*/ 146 w 21600"/>
                  <a:gd name="T17" fmla="*/ 121 h 21600"/>
                  <a:gd name="T18" fmla="*/ 122 w 21600"/>
                  <a:gd name="T19" fmla="*/ 145 h 21600"/>
                  <a:gd name="T20" fmla="*/ 620 w 21600"/>
                  <a:gd name="T21" fmla="*/ 0 h 21600"/>
                  <a:gd name="T22" fmla="*/ 580 w 21600"/>
                  <a:gd name="T23" fmla="*/ 0 h 21600"/>
                  <a:gd name="T24" fmla="*/ 486 w 21600"/>
                  <a:gd name="T25" fmla="*/ 0 h 21600"/>
                  <a:gd name="T26" fmla="*/ 146 w 21600"/>
                  <a:gd name="T27" fmla="*/ 0 h 21600"/>
                  <a:gd name="T28" fmla="*/ 122 w 21600"/>
                  <a:gd name="T29" fmla="*/ 0 h 21600"/>
                  <a:gd name="T30" fmla="*/ 12 w 21600"/>
                  <a:gd name="T31" fmla="*/ 0 h 21600"/>
                  <a:gd name="T32" fmla="*/ 0 w 21600"/>
                  <a:gd name="T33" fmla="*/ 12 h 21600"/>
                  <a:gd name="T34" fmla="*/ 0 w 21600"/>
                  <a:gd name="T35" fmla="*/ 375 h 21600"/>
                  <a:gd name="T36" fmla="*/ 12 w 21600"/>
                  <a:gd name="T37" fmla="*/ 387 h 21600"/>
                  <a:gd name="T38" fmla="*/ 146 w 21600"/>
                  <a:gd name="T39" fmla="*/ 387 h 21600"/>
                  <a:gd name="T40" fmla="*/ 146 w 21600"/>
                  <a:gd name="T41" fmla="*/ 242 h 21600"/>
                  <a:gd name="T42" fmla="*/ 146 w 21600"/>
                  <a:gd name="T43" fmla="*/ 218 h 21600"/>
                  <a:gd name="T44" fmla="*/ 170 w 21600"/>
                  <a:gd name="T45" fmla="*/ 218 h 21600"/>
                  <a:gd name="T46" fmla="*/ 462 w 21600"/>
                  <a:gd name="T47" fmla="*/ 218 h 21600"/>
                  <a:gd name="T48" fmla="*/ 486 w 21600"/>
                  <a:gd name="T49" fmla="*/ 218 h 21600"/>
                  <a:gd name="T50" fmla="*/ 486 w 21600"/>
                  <a:gd name="T51" fmla="*/ 242 h 21600"/>
                  <a:gd name="T52" fmla="*/ 486 w 21600"/>
                  <a:gd name="T53" fmla="*/ 387 h 21600"/>
                  <a:gd name="T54" fmla="*/ 620 w 21600"/>
                  <a:gd name="T55" fmla="*/ 387 h 21600"/>
                  <a:gd name="T56" fmla="*/ 632 w 21600"/>
                  <a:gd name="T57" fmla="*/ 375 h 21600"/>
                  <a:gd name="T58" fmla="*/ 632 w 21600"/>
                  <a:gd name="T59" fmla="*/ 12 h 21600"/>
                  <a:gd name="T60" fmla="*/ 620 w 21600"/>
                  <a:gd name="T61" fmla="*/ 0 h 21600"/>
                  <a:gd name="T62" fmla="*/ 620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2581" name="Rectangle 17"/>
            <p:cNvSpPr>
              <a:spLocks/>
            </p:cNvSpPr>
            <p:nvPr/>
          </p:nvSpPr>
          <p:spPr bwMode="auto">
            <a:xfrm>
              <a:off x="904" y="100"/>
              <a:ext cx="2008"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Digital</a:t>
              </a:r>
            </a:p>
            <a:p>
              <a:pPr algn="l"/>
              <a:r>
                <a:rPr lang="en-US" sz="1400" dirty="0">
                  <a:solidFill>
                    <a:srgbClr val="FFFFFF"/>
                  </a:solidFill>
                  <a:latin typeface="Open Sans Light" charset="0"/>
                  <a:cs typeface="Open Sans Light" charset="0"/>
                  <a:sym typeface="Open Sans Light" charset="0"/>
                </a:rPr>
                <a:t>Printing</a:t>
              </a:r>
            </a:p>
          </p:txBody>
        </p:sp>
      </p:grpSp>
      <p:grpSp>
        <p:nvGrpSpPr>
          <p:cNvPr id="24597" name="Group 21"/>
          <p:cNvGrpSpPr>
            <a:grpSpLocks/>
          </p:cNvGrpSpPr>
          <p:nvPr/>
        </p:nvGrpSpPr>
        <p:grpSpPr bwMode="auto">
          <a:xfrm>
            <a:off x="3781425" y="1885950"/>
            <a:ext cx="1695450" cy="504825"/>
            <a:chOff x="0" y="84"/>
            <a:chExt cx="2848" cy="848"/>
          </a:xfrm>
        </p:grpSpPr>
        <p:sp>
          <p:nvSpPr>
            <p:cNvPr id="22578" name="AutoShape 19"/>
            <p:cNvSpPr>
              <a:spLocks/>
            </p:cNvSpPr>
            <p:nvPr/>
          </p:nvSpPr>
          <p:spPr bwMode="auto">
            <a:xfrm>
              <a:off x="0" y="188"/>
              <a:ext cx="632" cy="560"/>
            </a:xfrm>
            <a:custGeom>
              <a:avLst/>
              <a:gdLst>
                <a:gd name="T0" fmla="*/ 632 w 21600"/>
                <a:gd name="T1" fmla="*/ 438 h 21600"/>
                <a:gd name="T2" fmla="*/ 632 w 21600"/>
                <a:gd name="T3" fmla="*/ 0 h 21600"/>
                <a:gd name="T4" fmla="*/ 0 w 21600"/>
                <a:gd name="T5" fmla="*/ 0 h 21600"/>
                <a:gd name="T6" fmla="*/ 0 w 21600"/>
                <a:gd name="T7" fmla="*/ 438 h 21600"/>
                <a:gd name="T8" fmla="*/ 304 w 21600"/>
                <a:gd name="T9" fmla="*/ 438 h 21600"/>
                <a:gd name="T10" fmla="*/ 304 w 21600"/>
                <a:gd name="T11" fmla="*/ 536 h 21600"/>
                <a:gd name="T12" fmla="*/ 219 w 21600"/>
                <a:gd name="T13" fmla="*/ 536 h 21600"/>
                <a:gd name="T14" fmla="*/ 219 w 21600"/>
                <a:gd name="T15" fmla="*/ 560 h 21600"/>
                <a:gd name="T16" fmla="*/ 413 w 21600"/>
                <a:gd name="T17" fmla="*/ 560 h 21600"/>
                <a:gd name="T18" fmla="*/ 413 w 21600"/>
                <a:gd name="T19" fmla="*/ 536 h 21600"/>
                <a:gd name="T20" fmla="*/ 328 w 21600"/>
                <a:gd name="T21" fmla="*/ 536 h 21600"/>
                <a:gd name="T22" fmla="*/ 328 w 21600"/>
                <a:gd name="T23" fmla="*/ 438 h 21600"/>
                <a:gd name="T24" fmla="*/ 632 w 21600"/>
                <a:gd name="T25" fmla="*/ 438 h 21600"/>
                <a:gd name="T26" fmla="*/ 632 w 21600"/>
                <a:gd name="T27" fmla="*/ 43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79" name="Rectangle 20"/>
            <p:cNvSpPr>
              <a:spLocks/>
            </p:cNvSpPr>
            <p:nvPr/>
          </p:nvSpPr>
          <p:spPr bwMode="auto">
            <a:xfrm>
              <a:off x="840" y="84"/>
              <a:ext cx="2008"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Presentation</a:t>
              </a:r>
            </a:p>
            <a:p>
              <a:pPr algn="l"/>
              <a:r>
                <a:rPr lang="en-US" sz="1400" dirty="0">
                  <a:solidFill>
                    <a:srgbClr val="FFFFFF"/>
                  </a:solidFill>
                  <a:latin typeface="Open Sans Light" charset="0"/>
                  <a:cs typeface="Open Sans Light" charset="0"/>
                  <a:sym typeface="Open Sans Light" charset="0"/>
                </a:rPr>
                <a:t>Design</a:t>
              </a:r>
            </a:p>
          </p:txBody>
        </p:sp>
      </p:grpSp>
      <p:grpSp>
        <p:nvGrpSpPr>
          <p:cNvPr id="24602" name="Group 26"/>
          <p:cNvGrpSpPr>
            <a:grpSpLocks/>
          </p:cNvGrpSpPr>
          <p:nvPr/>
        </p:nvGrpSpPr>
        <p:grpSpPr bwMode="auto">
          <a:xfrm>
            <a:off x="6181725" y="1866900"/>
            <a:ext cx="1724025" cy="414338"/>
            <a:chOff x="0" y="52"/>
            <a:chExt cx="2896" cy="696"/>
          </a:xfrm>
        </p:grpSpPr>
        <p:grpSp>
          <p:nvGrpSpPr>
            <p:cNvPr id="22574" name="Group 24"/>
            <p:cNvGrpSpPr>
              <a:grpSpLocks/>
            </p:cNvGrpSpPr>
            <p:nvPr/>
          </p:nvGrpSpPr>
          <p:grpSpPr bwMode="auto">
            <a:xfrm>
              <a:off x="0" y="185"/>
              <a:ext cx="632" cy="480"/>
              <a:chOff x="0" y="0"/>
              <a:chExt cx="632" cy="480"/>
            </a:xfrm>
          </p:grpSpPr>
          <p:sp>
            <p:nvSpPr>
              <p:cNvPr id="22576" name="AutoShape 22"/>
              <p:cNvSpPr>
                <a:spLocks/>
              </p:cNvSpPr>
              <p:nvPr/>
            </p:nvSpPr>
            <p:spPr bwMode="auto">
              <a:xfrm>
                <a:off x="0" y="0"/>
                <a:ext cx="632" cy="480"/>
              </a:xfrm>
              <a:custGeom>
                <a:avLst/>
                <a:gdLst>
                  <a:gd name="T0" fmla="*/ 316 w 21600"/>
                  <a:gd name="T1" fmla="*/ 404 h 21600"/>
                  <a:gd name="T2" fmla="*/ 177 w 21600"/>
                  <a:gd name="T3" fmla="*/ 265 h 21600"/>
                  <a:gd name="T4" fmla="*/ 316 w 21600"/>
                  <a:gd name="T5" fmla="*/ 126 h 21600"/>
                  <a:gd name="T6" fmla="*/ 455 w 21600"/>
                  <a:gd name="T7" fmla="*/ 265 h 21600"/>
                  <a:gd name="T8" fmla="*/ 316 w 21600"/>
                  <a:gd name="T9" fmla="*/ 404 h 21600"/>
                  <a:gd name="T10" fmla="*/ 581 w 21600"/>
                  <a:gd name="T11" fmla="*/ 76 h 21600"/>
                  <a:gd name="T12" fmla="*/ 477 w 21600"/>
                  <a:gd name="T13" fmla="*/ 76 h 21600"/>
                  <a:gd name="T14" fmla="*/ 416 w 21600"/>
                  <a:gd name="T15" fmla="*/ 15 h 21600"/>
                  <a:gd name="T16" fmla="*/ 416 w 21600"/>
                  <a:gd name="T17" fmla="*/ 15 h 21600"/>
                  <a:gd name="T18" fmla="*/ 416 w 21600"/>
                  <a:gd name="T19" fmla="*/ 15 h 21600"/>
                  <a:gd name="T20" fmla="*/ 380 w 21600"/>
                  <a:gd name="T21" fmla="*/ 0 h 21600"/>
                  <a:gd name="T22" fmla="*/ 254 w 21600"/>
                  <a:gd name="T23" fmla="*/ 0 h 21600"/>
                  <a:gd name="T24" fmla="*/ 217 w 21600"/>
                  <a:gd name="T25" fmla="*/ 16 h 21600"/>
                  <a:gd name="T26" fmla="*/ 217 w 21600"/>
                  <a:gd name="T27" fmla="*/ 16 h 21600"/>
                  <a:gd name="T28" fmla="*/ 157 w 21600"/>
                  <a:gd name="T29" fmla="*/ 76 h 21600"/>
                  <a:gd name="T30" fmla="*/ 51 w 21600"/>
                  <a:gd name="T31" fmla="*/ 76 h 21600"/>
                  <a:gd name="T32" fmla="*/ 0 w 21600"/>
                  <a:gd name="T33" fmla="*/ 126 h 21600"/>
                  <a:gd name="T34" fmla="*/ 0 w 21600"/>
                  <a:gd name="T35" fmla="*/ 429 h 21600"/>
                  <a:gd name="T36" fmla="*/ 51 w 21600"/>
                  <a:gd name="T37" fmla="*/ 480 h 21600"/>
                  <a:gd name="T38" fmla="*/ 581 w 21600"/>
                  <a:gd name="T39" fmla="*/ 480 h 21600"/>
                  <a:gd name="T40" fmla="*/ 632 w 21600"/>
                  <a:gd name="T41" fmla="*/ 429 h 21600"/>
                  <a:gd name="T42" fmla="*/ 632 w 21600"/>
                  <a:gd name="T43" fmla="*/ 126 h 21600"/>
                  <a:gd name="T44" fmla="*/ 581 w 21600"/>
                  <a:gd name="T45" fmla="*/ 76 h 21600"/>
                  <a:gd name="T46" fmla="*/ 581 w 21600"/>
                  <a:gd name="T47" fmla="*/ 76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0801" y="18190"/>
                    </a:moveTo>
                    <a:cubicBezTo>
                      <a:pt x="8180" y="18190"/>
                      <a:pt x="6049" y="15385"/>
                      <a:pt x="6049" y="11936"/>
                    </a:cubicBezTo>
                    <a:cubicBezTo>
                      <a:pt x="6049" y="8488"/>
                      <a:pt x="8180" y="5685"/>
                      <a:pt x="10801" y="5685"/>
                    </a:cubicBezTo>
                    <a:cubicBezTo>
                      <a:pt x="13421" y="5685"/>
                      <a:pt x="15552" y="8488"/>
                      <a:pt x="15552" y="11936"/>
                    </a:cubicBezTo>
                    <a:cubicBezTo>
                      <a:pt x="15552" y="15385"/>
                      <a:pt x="13421" y="18190"/>
                      <a:pt x="10801" y="18190"/>
                    </a:cubicBezTo>
                    <a:close/>
                    <a:moveTo>
                      <a:pt x="19872" y="3410"/>
                    </a:moveTo>
                    <a:lnTo>
                      <a:pt x="16299" y="3410"/>
                    </a:lnTo>
                    <a:lnTo>
                      <a:pt x="14222" y="671"/>
                    </a:lnTo>
                    <a:cubicBezTo>
                      <a:pt x="14219" y="668"/>
                      <a:pt x="14217" y="665"/>
                      <a:pt x="14214" y="662"/>
                    </a:cubicBezTo>
                    <a:lnTo>
                      <a:pt x="14211" y="657"/>
                    </a:lnTo>
                    <a:cubicBezTo>
                      <a:pt x="13898" y="252"/>
                      <a:pt x="13471" y="0"/>
                      <a:pt x="12997" y="0"/>
                    </a:cubicBezTo>
                    <a:lnTo>
                      <a:pt x="8677" y="0"/>
                    </a:lnTo>
                    <a:cubicBezTo>
                      <a:pt x="8175" y="0"/>
                      <a:pt x="7728" y="285"/>
                      <a:pt x="7411" y="735"/>
                    </a:cubicBezTo>
                    <a:lnTo>
                      <a:pt x="7409" y="728"/>
                    </a:lnTo>
                    <a:lnTo>
                      <a:pt x="5376" y="3410"/>
                    </a:lnTo>
                    <a:lnTo>
                      <a:pt x="1729" y="3410"/>
                    </a:lnTo>
                    <a:cubicBezTo>
                      <a:pt x="774" y="3410"/>
                      <a:pt x="0" y="4428"/>
                      <a:pt x="0" y="5685"/>
                    </a:cubicBezTo>
                    <a:lnTo>
                      <a:pt x="0" y="19327"/>
                    </a:lnTo>
                    <a:cubicBezTo>
                      <a:pt x="0" y="20582"/>
                      <a:pt x="774" y="21600"/>
                      <a:pt x="1729" y="21600"/>
                    </a:cubicBezTo>
                    <a:lnTo>
                      <a:pt x="19872" y="21600"/>
                    </a:lnTo>
                    <a:cubicBezTo>
                      <a:pt x="20826" y="21600"/>
                      <a:pt x="21600" y="20582"/>
                      <a:pt x="21600" y="19327"/>
                    </a:cubicBezTo>
                    <a:lnTo>
                      <a:pt x="21600" y="5685"/>
                    </a:lnTo>
                    <a:cubicBezTo>
                      <a:pt x="21600" y="4428"/>
                      <a:pt x="20826" y="3410"/>
                      <a:pt x="19872" y="3410"/>
                    </a:cubicBezTo>
                    <a:close/>
                    <a:moveTo>
                      <a:pt x="19872" y="341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77" name="AutoShape 23"/>
              <p:cNvSpPr>
                <a:spLocks/>
              </p:cNvSpPr>
              <p:nvPr/>
            </p:nvSpPr>
            <p:spPr bwMode="auto">
              <a:xfrm>
                <a:off x="197" y="147"/>
                <a:ext cx="236" cy="235"/>
              </a:xfrm>
              <a:custGeom>
                <a:avLst/>
                <a:gdLst>
                  <a:gd name="T0" fmla="*/ 118 w 21600"/>
                  <a:gd name="T1" fmla="*/ 0 h 21600"/>
                  <a:gd name="T2" fmla="*/ 0 w 21600"/>
                  <a:gd name="T3" fmla="*/ 117 h 21600"/>
                  <a:gd name="T4" fmla="*/ 118 w 21600"/>
                  <a:gd name="T5" fmla="*/ 235 h 21600"/>
                  <a:gd name="T6" fmla="*/ 236 w 21600"/>
                  <a:gd name="T7" fmla="*/ 117 h 21600"/>
                  <a:gd name="T8" fmla="*/ 118 w 21600"/>
                  <a:gd name="T9" fmla="*/ 0 h 21600"/>
                  <a:gd name="T10" fmla="*/ 118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1" y="0"/>
                    </a:moveTo>
                    <a:cubicBezTo>
                      <a:pt x="4833" y="0"/>
                      <a:pt x="0" y="4832"/>
                      <a:pt x="0" y="10798"/>
                    </a:cubicBezTo>
                    <a:cubicBezTo>
                      <a:pt x="0" y="16764"/>
                      <a:pt x="4833" y="21600"/>
                      <a:pt x="10801" y="21600"/>
                    </a:cubicBezTo>
                    <a:cubicBezTo>
                      <a:pt x="16767" y="21600"/>
                      <a:pt x="21600" y="16764"/>
                      <a:pt x="21600" y="10798"/>
                    </a:cubicBezTo>
                    <a:cubicBezTo>
                      <a:pt x="21600" y="4832"/>
                      <a:pt x="16767"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2575" name="Rectangle 25"/>
            <p:cNvSpPr>
              <a:spLocks/>
            </p:cNvSpPr>
            <p:nvPr/>
          </p:nvSpPr>
          <p:spPr bwMode="auto">
            <a:xfrm>
              <a:off x="888" y="52"/>
              <a:ext cx="2008"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Photography</a:t>
              </a:r>
            </a:p>
            <a:p>
              <a:pPr algn="l"/>
              <a:r>
                <a:rPr lang="en-US" sz="1400" dirty="0">
                  <a:solidFill>
                    <a:srgbClr val="FFFFFF"/>
                  </a:solidFill>
                  <a:latin typeface="Open Sans Light" charset="0"/>
                  <a:cs typeface="Open Sans Light" charset="0"/>
                  <a:sym typeface="Open Sans Light" charset="0"/>
                </a:rPr>
                <a:t>Retouching</a:t>
              </a:r>
            </a:p>
          </p:txBody>
        </p:sp>
      </p:grpSp>
      <p:grpSp>
        <p:nvGrpSpPr>
          <p:cNvPr id="24607" name="Group 31"/>
          <p:cNvGrpSpPr>
            <a:grpSpLocks/>
          </p:cNvGrpSpPr>
          <p:nvPr/>
        </p:nvGrpSpPr>
        <p:grpSpPr bwMode="auto">
          <a:xfrm>
            <a:off x="6234112" y="2924175"/>
            <a:ext cx="1671638" cy="468511"/>
            <a:chOff x="0" y="92"/>
            <a:chExt cx="2808" cy="787"/>
          </a:xfrm>
        </p:grpSpPr>
        <p:grpSp>
          <p:nvGrpSpPr>
            <p:cNvPr id="22570" name="Group 29"/>
            <p:cNvGrpSpPr>
              <a:grpSpLocks/>
            </p:cNvGrpSpPr>
            <p:nvPr/>
          </p:nvGrpSpPr>
          <p:grpSpPr bwMode="auto">
            <a:xfrm>
              <a:off x="0" y="92"/>
              <a:ext cx="472" cy="688"/>
              <a:chOff x="0" y="0"/>
              <a:chExt cx="472" cy="688"/>
            </a:xfrm>
          </p:grpSpPr>
          <p:sp>
            <p:nvSpPr>
              <p:cNvPr id="22572" name="AutoShape 27"/>
              <p:cNvSpPr>
                <a:spLocks/>
              </p:cNvSpPr>
              <p:nvPr/>
            </p:nvSpPr>
            <p:spPr bwMode="auto">
              <a:xfrm>
                <a:off x="0" y="0"/>
                <a:ext cx="472" cy="568"/>
              </a:xfrm>
              <a:custGeom>
                <a:avLst/>
                <a:gdLst>
                  <a:gd name="T0" fmla="*/ 93 w 21600"/>
                  <a:gd name="T1" fmla="*/ 425 h 21600"/>
                  <a:gd name="T2" fmla="*/ 97 w 21600"/>
                  <a:gd name="T3" fmla="*/ 428 h 21600"/>
                  <a:gd name="T4" fmla="*/ 97 w 21600"/>
                  <a:gd name="T5" fmla="*/ 428 h 21600"/>
                  <a:gd name="T6" fmla="*/ 142 w 21600"/>
                  <a:gd name="T7" fmla="*/ 521 h 21600"/>
                  <a:gd name="T8" fmla="*/ 142 w 21600"/>
                  <a:gd name="T9" fmla="*/ 568 h 21600"/>
                  <a:gd name="T10" fmla="*/ 224 w 21600"/>
                  <a:gd name="T11" fmla="*/ 568 h 21600"/>
                  <a:gd name="T12" fmla="*/ 224 w 21600"/>
                  <a:gd name="T13" fmla="*/ 282 h 21600"/>
                  <a:gd name="T14" fmla="*/ 189 w 21600"/>
                  <a:gd name="T15" fmla="*/ 236 h 21600"/>
                  <a:gd name="T16" fmla="*/ 236 w 21600"/>
                  <a:gd name="T17" fmla="*/ 189 h 21600"/>
                  <a:gd name="T18" fmla="*/ 283 w 21600"/>
                  <a:gd name="T19" fmla="*/ 236 h 21600"/>
                  <a:gd name="T20" fmla="*/ 248 w 21600"/>
                  <a:gd name="T21" fmla="*/ 282 h 21600"/>
                  <a:gd name="T22" fmla="*/ 248 w 21600"/>
                  <a:gd name="T23" fmla="*/ 568 h 21600"/>
                  <a:gd name="T24" fmla="*/ 330 w 21600"/>
                  <a:gd name="T25" fmla="*/ 568 h 21600"/>
                  <a:gd name="T26" fmla="*/ 330 w 21600"/>
                  <a:gd name="T27" fmla="*/ 521 h 21600"/>
                  <a:gd name="T28" fmla="*/ 378 w 21600"/>
                  <a:gd name="T29" fmla="*/ 426 h 21600"/>
                  <a:gd name="T30" fmla="*/ 378 w 21600"/>
                  <a:gd name="T31" fmla="*/ 426 h 21600"/>
                  <a:gd name="T32" fmla="*/ 472 w 21600"/>
                  <a:gd name="T33" fmla="*/ 237 h 21600"/>
                  <a:gd name="T34" fmla="*/ 236 w 21600"/>
                  <a:gd name="T35" fmla="*/ 0 h 21600"/>
                  <a:gd name="T36" fmla="*/ 0 w 21600"/>
                  <a:gd name="T37" fmla="*/ 237 h 21600"/>
                  <a:gd name="T38" fmla="*/ 94 w 21600"/>
                  <a:gd name="T39" fmla="*/ 425 h 21600"/>
                  <a:gd name="T40" fmla="*/ 93 w 21600"/>
                  <a:gd name="T41" fmla="*/ 425 h 21600"/>
                  <a:gd name="T42" fmla="*/ 93 w 21600"/>
                  <a:gd name="T43" fmla="*/ 425 h 216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600" h="21600">
                    <a:moveTo>
                      <a:pt x="4276" y="16167"/>
                    </a:moveTo>
                    <a:cubicBezTo>
                      <a:pt x="4325" y="16194"/>
                      <a:pt x="4376" y="16226"/>
                      <a:pt x="4429" y="16261"/>
                    </a:cubicBezTo>
                    <a:cubicBezTo>
                      <a:pt x="4433" y="16264"/>
                      <a:pt x="4439" y="16268"/>
                      <a:pt x="4444" y="16270"/>
                    </a:cubicBezTo>
                    <a:cubicBezTo>
                      <a:pt x="5280" y="16820"/>
                      <a:pt x="6481" y="18104"/>
                      <a:pt x="6481" y="19800"/>
                    </a:cubicBezTo>
                    <a:lnTo>
                      <a:pt x="6481" y="21600"/>
                    </a:lnTo>
                    <a:lnTo>
                      <a:pt x="10260" y="21600"/>
                    </a:lnTo>
                    <a:lnTo>
                      <a:pt x="10260" y="10723"/>
                    </a:lnTo>
                    <a:cubicBezTo>
                      <a:pt x="9331" y="10522"/>
                      <a:pt x="8640" y="9824"/>
                      <a:pt x="8640" y="8988"/>
                    </a:cubicBezTo>
                    <a:cubicBezTo>
                      <a:pt x="8640" y="7993"/>
                      <a:pt x="9607" y="7189"/>
                      <a:pt x="10800" y="7189"/>
                    </a:cubicBezTo>
                    <a:cubicBezTo>
                      <a:pt x="11993" y="7189"/>
                      <a:pt x="12959" y="7993"/>
                      <a:pt x="12959" y="8988"/>
                    </a:cubicBezTo>
                    <a:cubicBezTo>
                      <a:pt x="12959" y="9824"/>
                      <a:pt x="12270" y="10522"/>
                      <a:pt x="11340" y="10723"/>
                    </a:cubicBezTo>
                    <a:lnTo>
                      <a:pt x="11340" y="21600"/>
                    </a:lnTo>
                    <a:lnTo>
                      <a:pt x="15120" y="21600"/>
                    </a:lnTo>
                    <a:lnTo>
                      <a:pt x="15120" y="19800"/>
                    </a:lnTo>
                    <a:cubicBezTo>
                      <a:pt x="15120" y="18000"/>
                      <a:pt x="16368" y="16707"/>
                      <a:pt x="17280" y="16194"/>
                    </a:cubicBezTo>
                    <a:lnTo>
                      <a:pt x="17278" y="16191"/>
                    </a:lnTo>
                    <a:cubicBezTo>
                      <a:pt x="19900" y="14551"/>
                      <a:pt x="21600" y="11944"/>
                      <a:pt x="21600" y="9000"/>
                    </a:cubicBezTo>
                    <a:cubicBezTo>
                      <a:pt x="21600" y="4030"/>
                      <a:pt x="16765" y="0"/>
                      <a:pt x="10800" y="0"/>
                    </a:cubicBezTo>
                    <a:cubicBezTo>
                      <a:pt x="4835" y="0"/>
                      <a:pt x="0" y="4030"/>
                      <a:pt x="0" y="9000"/>
                    </a:cubicBezTo>
                    <a:cubicBezTo>
                      <a:pt x="0" y="11928"/>
                      <a:pt x="1683" y="14522"/>
                      <a:pt x="4280" y="16165"/>
                    </a:cubicBezTo>
                    <a:cubicBezTo>
                      <a:pt x="4280" y="16165"/>
                      <a:pt x="4276" y="16167"/>
                      <a:pt x="4276" y="16167"/>
                    </a:cubicBezTo>
                    <a:close/>
                    <a:moveTo>
                      <a:pt x="4276" y="1616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73" name="AutoShape 28"/>
              <p:cNvSpPr>
                <a:spLocks/>
              </p:cNvSpPr>
              <p:nvPr/>
            </p:nvSpPr>
            <p:spPr bwMode="auto">
              <a:xfrm>
                <a:off x="137" y="592"/>
                <a:ext cx="189" cy="96"/>
              </a:xfrm>
              <a:custGeom>
                <a:avLst/>
                <a:gdLst>
                  <a:gd name="T0" fmla="*/ 0 w 21600"/>
                  <a:gd name="T1" fmla="*/ 0 h 21600"/>
                  <a:gd name="T2" fmla="*/ 0 w 21600"/>
                  <a:gd name="T3" fmla="*/ 96 h 21600"/>
                  <a:gd name="T4" fmla="*/ 189 w 21600"/>
                  <a:gd name="T5" fmla="*/ 96 h 21600"/>
                  <a:gd name="T6" fmla="*/ 189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0" y="21600"/>
                    </a:lnTo>
                    <a:lnTo>
                      <a:pt x="21600" y="21600"/>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2571" name="Rectangle 30"/>
            <p:cNvSpPr>
              <a:spLocks/>
            </p:cNvSpPr>
            <p:nvPr/>
          </p:nvSpPr>
          <p:spPr bwMode="auto">
            <a:xfrm>
              <a:off x="800" y="188"/>
              <a:ext cx="2008"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Business</a:t>
              </a:r>
            </a:p>
            <a:p>
              <a:pPr algn="l"/>
              <a:r>
                <a:rPr lang="en-US" sz="1400" dirty="0">
                  <a:solidFill>
                    <a:srgbClr val="FFFFFF"/>
                  </a:solidFill>
                  <a:latin typeface="Open Sans Light" charset="0"/>
                  <a:cs typeface="Open Sans Light" charset="0"/>
                  <a:sym typeface="Open Sans Light" charset="0"/>
                </a:rPr>
                <a:t>Consult</a:t>
              </a:r>
            </a:p>
          </p:txBody>
        </p:sp>
      </p:grpSp>
      <p:grpSp>
        <p:nvGrpSpPr>
          <p:cNvPr id="24610" name="Group 34"/>
          <p:cNvGrpSpPr>
            <a:grpSpLocks/>
          </p:cNvGrpSpPr>
          <p:nvPr/>
        </p:nvGrpSpPr>
        <p:grpSpPr bwMode="auto">
          <a:xfrm>
            <a:off x="6207919" y="3952875"/>
            <a:ext cx="1697831" cy="504825"/>
            <a:chOff x="0" y="68"/>
            <a:chExt cx="2851" cy="848"/>
          </a:xfrm>
        </p:grpSpPr>
        <p:sp>
          <p:nvSpPr>
            <p:cNvPr id="22568" name="AutoShape 32"/>
            <p:cNvSpPr>
              <a:spLocks/>
            </p:cNvSpPr>
            <p:nvPr/>
          </p:nvSpPr>
          <p:spPr bwMode="auto">
            <a:xfrm>
              <a:off x="0" y="158"/>
              <a:ext cx="560" cy="528"/>
            </a:xfrm>
            <a:custGeom>
              <a:avLst/>
              <a:gdLst>
                <a:gd name="T0" fmla="*/ 194 w 21600"/>
                <a:gd name="T1" fmla="*/ 447 h 21600"/>
                <a:gd name="T2" fmla="*/ 225 w 21600"/>
                <a:gd name="T3" fmla="*/ 477 h 21600"/>
                <a:gd name="T4" fmla="*/ 194 w 21600"/>
                <a:gd name="T5" fmla="*/ 508 h 21600"/>
                <a:gd name="T6" fmla="*/ 163 w 21600"/>
                <a:gd name="T7" fmla="*/ 477 h 21600"/>
                <a:gd name="T8" fmla="*/ 194 w 21600"/>
                <a:gd name="T9" fmla="*/ 447 h 21600"/>
                <a:gd name="T10" fmla="*/ 419 w 21600"/>
                <a:gd name="T11" fmla="*/ 447 h 21600"/>
                <a:gd name="T12" fmla="*/ 449 w 21600"/>
                <a:gd name="T13" fmla="*/ 477 h 21600"/>
                <a:gd name="T14" fmla="*/ 419 w 21600"/>
                <a:gd name="T15" fmla="*/ 508 h 21600"/>
                <a:gd name="T16" fmla="*/ 388 w 21600"/>
                <a:gd name="T17" fmla="*/ 477 h 21600"/>
                <a:gd name="T18" fmla="*/ 419 w 21600"/>
                <a:gd name="T19" fmla="*/ 447 h 21600"/>
                <a:gd name="T20" fmla="*/ 560 w 21600"/>
                <a:gd name="T21" fmla="*/ 142 h 21600"/>
                <a:gd name="T22" fmla="*/ 131 w 21600"/>
                <a:gd name="T23" fmla="*/ 142 h 21600"/>
                <a:gd name="T24" fmla="*/ 96 w 21600"/>
                <a:gd name="T25" fmla="*/ 0 h 21600"/>
                <a:gd name="T26" fmla="*/ 0 w 21600"/>
                <a:gd name="T27" fmla="*/ 0 h 21600"/>
                <a:gd name="T28" fmla="*/ 0 w 21600"/>
                <a:gd name="T29" fmla="*/ 20 h 21600"/>
                <a:gd name="T30" fmla="*/ 80 w 21600"/>
                <a:gd name="T31" fmla="*/ 20 h 21600"/>
                <a:gd name="T32" fmla="*/ 180 w 21600"/>
                <a:gd name="T33" fmla="*/ 429 h 21600"/>
                <a:gd name="T34" fmla="*/ 143 w 21600"/>
                <a:gd name="T35" fmla="*/ 477 h 21600"/>
                <a:gd name="T36" fmla="*/ 194 w 21600"/>
                <a:gd name="T37" fmla="*/ 528 h 21600"/>
                <a:gd name="T38" fmla="*/ 245 w 21600"/>
                <a:gd name="T39" fmla="*/ 477 h 21600"/>
                <a:gd name="T40" fmla="*/ 235 w 21600"/>
                <a:gd name="T41" fmla="*/ 447 h 21600"/>
                <a:gd name="T42" fmla="*/ 378 w 21600"/>
                <a:gd name="T43" fmla="*/ 447 h 21600"/>
                <a:gd name="T44" fmla="*/ 368 w 21600"/>
                <a:gd name="T45" fmla="*/ 477 h 21600"/>
                <a:gd name="T46" fmla="*/ 419 w 21600"/>
                <a:gd name="T47" fmla="*/ 528 h 21600"/>
                <a:gd name="T48" fmla="*/ 470 w 21600"/>
                <a:gd name="T49" fmla="*/ 477 h 21600"/>
                <a:gd name="T50" fmla="*/ 419 w 21600"/>
                <a:gd name="T51" fmla="*/ 426 h 21600"/>
                <a:gd name="T52" fmla="*/ 200 w 21600"/>
                <a:gd name="T53" fmla="*/ 426 h 21600"/>
                <a:gd name="T54" fmla="*/ 190 w 21600"/>
                <a:gd name="T55" fmla="*/ 386 h 21600"/>
                <a:gd name="T56" fmla="*/ 477 w 21600"/>
                <a:gd name="T57" fmla="*/ 386 h 21600"/>
                <a:gd name="T58" fmla="*/ 560 w 21600"/>
                <a:gd name="T59" fmla="*/ 142 h 21600"/>
                <a:gd name="T60" fmla="*/ 560 w 21600"/>
                <a:gd name="T61" fmla="*/ 142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69" name="Rectangle 33"/>
            <p:cNvSpPr>
              <a:spLocks/>
            </p:cNvSpPr>
            <p:nvPr/>
          </p:nvSpPr>
          <p:spPr bwMode="auto">
            <a:xfrm>
              <a:off x="843" y="68"/>
              <a:ext cx="2008"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Online</a:t>
              </a:r>
            </a:p>
            <a:p>
              <a:pPr algn="l"/>
              <a:r>
                <a:rPr lang="en-US" sz="1400" dirty="0">
                  <a:solidFill>
                    <a:srgbClr val="FFFFFF"/>
                  </a:solidFill>
                  <a:latin typeface="Open Sans Light" charset="0"/>
                  <a:cs typeface="Open Sans Light" charset="0"/>
                  <a:sym typeface="Open Sans Light" charset="0"/>
                </a:rPr>
                <a:t>Marketing</a:t>
              </a:r>
            </a:p>
          </p:txBody>
        </p:sp>
      </p:grpSp>
      <p:grpSp>
        <p:nvGrpSpPr>
          <p:cNvPr id="24621" name="Group 45"/>
          <p:cNvGrpSpPr>
            <a:grpSpLocks/>
          </p:cNvGrpSpPr>
          <p:nvPr/>
        </p:nvGrpSpPr>
        <p:grpSpPr bwMode="auto">
          <a:xfrm>
            <a:off x="1295400" y="2945606"/>
            <a:ext cx="3985022" cy="1473399"/>
            <a:chOff x="0" y="0"/>
            <a:chExt cx="6693" cy="2475"/>
          </a:xfrm>
        </p:grpSpPr>
        <p:sp>
          <p:nvSpPr>
            <p:cNvPr id="22558" name="Rectangle 35"/>
            <p:cNvSpPr>
              <a:spLocks/>
            </p:cNvSpPr>
            <p:nvPr/>
          </p:nvSpPr>
          <p:spPr bwMode="auto">
            <a:xfrm>
              <a:off x="0" y="2003"/>
              <a:ext cx="116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700" dirty="0">
                  <a:solidFill>
                    <a:srgbClr val="FFFFFF"/>
                  </a:solidFill>
                  <a:latin typeface="Open Sans" charset="0"/>
                  <a:cs typeface="Open Sans" charset="0"/>
                  <a:sym typeface="Open Sans" charset="0"/>
                </a:rPr>
                <a:t>Digital </a:t>
              </a:r>
            </a:p>
            <a:p>
              <a:r>
                <a:rPr lang="en-US" sz="700" dirty="0">
                  <a:solidFill>
                    <a:srgbClr val="FFFFFF"/>
                  </a:solidFill>
                  <a:latin typeface="Open Sans" charset="0"/>
                  <a:cs typeface="Open Sans" charset="0"/>
                  <a:sym typeface="Open Sans" charset="0"/>
                </a:rPr>
                <a:t>Printing</a:t>
              </a:r>
            </a:p>
          </p:txBody>
        </p:sp>
        <p:sp>
          <p:nvSpPr>
            <p:cNvPr id="22559" name="Rectangle 36"/>
            <p:cNvSpPr>
              <a:spLocks/>
            </p:cNvSpPr>
            <p:nvPr/>
          </p:nvSpPr>
          <p:spPr bwMode="auto">
            <a:xfrm>
              <a:off x="446" y="0"/>
              <a:ext cx="280" cy="1921"/>
            </a:xfrm>
            <a:prstGeom prst="rect">
              <a:avLst/>
            </a:prstGeom>
            <a:solidFill>
              <a:srgbClr val="00B0F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2560" name="Rectangle 37"/>
            <p:cNvSpPr>
              <a:spLocks/>
            </p:cNvSpPr>
            <p:nvPr/>
          </p:nvSpPr>
          <p:spPr bwMode="auto">
            <a:xfrm>
              <a:off x="1380" y="2003"/>
              <a:ext cx="116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700" dirty="0">
                  <a:solidFill>
                    <a:srgbClr val="FFFFFF"/>
                  </a:solidFill>
                  <a:latin typeface="Open Sans" charset="0"/>
                  <a:cs typeface="Open Sans" charset="0"/>
                  <a:sym typeface="Open Sans" charset="0"/>
                </a:rPr>
                <a:t>Presentation </a:t>
              </a:r>
            </a:p>
            <a:p>
              <a:r>
                <a:rPr lang="en-US" sz="700" dirty="0">
                  <a:solidFill>
                    <a:srgbClr val="FFFFFF"/>
                  </a:solidFill>
                  <a:latin typeface="Open Sans" charset="0"/>
                  <a:cs typeface="Open Sans" charset="0"/>
                  <a:sym typeface="Open Sans" charset="0"/>
                </a:rPr>
                <a:t>Design</a:t>
              </a:r>
            </a:p>
          </p:txBody>
        </p:sp>
        <p:sp>
          <p:nvSpPr>
            <p:cNvPr id="22561" name="Rectangle 38"/>
            <p:cNvSpPr>
              <a:spLocks/>
            </p:cNvSpPr>
            <p:nvPr/>
          </p:nvSpPr>
          <p:spPr bwMode="auto">
            <a:xfrm>
              <a:off x="1826" y="0"/>
              <a:ext cx="280" cy="1921"/>
            </a:xfrm>
            <a:prstGeom prst="rect">
              <a:avLst/>
            </a:prstGeom>
            <a:solidFill>
              <a:srgbClr val="00B0F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2562" name="Rectangle 39"/>
            <p:cNvSpPr>
              <a:spLocks/>
            </p:cNvSpPr>
            <p:nvPr/>
          </p:nvSpPr>
          <p:spPr bwMode="auto">
            <a:xfrm>
              <a:off x="2761" y="2003"/>
              <a:ext cx="116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700" dirty="0">
                  <a:solidFill>
                    <a:srgbClr val="FFFFFF"/>
                  </a:solidFill>
                  <a:latin typeface="Open Sans" charset="0"/>
                  <a:cs typeface="Open Sans" charset="0"/>
                  <a:sym typeface="Open Sans" charset="0"/>
                </a:rPr>
                <a:t>Photography</a:t>
              </a:r>
            </a:p>
            <a:p>
              <a:endParaRPr lang="en-US" sz="700" dirty="0">
                <a:solidFill>
                  <a:srgbClr val="FFFFFF"/>
                </a:solidFill>
                <a:latin typeface="Open Sans" charset="0"/>
                <a:cs typeface="Open Sans" charset="0"/>
                <a:sym typeface="Open Sans" charset="0"/>
              </a:endParaRPr>
            </a:p>
          </p:txBody>
        </p:sp>
        <p:sp>
          <p:nvSpPr>
            <p:cNvPr id="22563" name="Rectangle 40"/>
            <p:cNvSpPr>
              <a:spLocks/>
            </p:cNvSpPr>
            <p:nvPr/>
          </p:nvSpPr>
          <p:spPr bwMode="auto">
            <a:xfrm>
              <a:off x="3199" y="0"/>
              <a:ext cx="280" cy="1921"/>
            </a:xfrm>
            <a:prstGeom prst="rect">
              <a:avLst/>
            </a:prstGeom>
            <a:solidFill>
              <a:srgbClr val="00B0F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2564" name="Rectangle 41"/>
            <p:cNvSpPr>
              <a:spLocks/>
            </p:cNvSpPr>
            <p:nvPr/>
          </p:nvSpPr>
          <p:spPr bwMode="auto">
            <a:xfrm>
              <a:off x="4141" y="2003"/>
              <a:ext cx="116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700">
                  <a:solidFill>
                    <a:srgbClr val="FFFFFF"/>
                  </a:solidFill>
                  <a:latin typeface="Open Sans" charset="0"/>
                  <a:cs typeface="Open Sans" charset="0"/>
                  <a:sym typeface="Open Sans" charset="0"/>
                </a:rPr>
                <a:t>Business</a:t>
              </a:r>
            </a:p>
            <a:p>
              <a:r>
                <a:rPr lang="en-US" sz="700">
                  <a:solidFill>
                    <a:srgbClr val="FFFFFF"/>
                  </a:solidFill>
                  <a:latin typeface="Open Sans" charset="0"/>
                  <a:cs typeface="Open Sans" charset="0"/>
                  <a:sym typeface="Open Sans" charset="0"/>
                </a:rPr>
                <a:t>Consult</a:t>
              </a:r>
            </a:p>
          </p:txBody>
        </p:sp>
        <p:sp>
          <p:nvSpPr>
            <p:cNvPr id="22565" name="Rectangle 42"/>
            <p:cNvSpPr>
              <a:spLocks/>
            </p:cNvSpPr>
            <p:nvPr/>
          </p:nvSpPr>
          <p:spPr bwMode="auto">
            <a:xfrm>
              <a:off x="4588" y="0"/>
              <a:ext cx="279" cy="1921"/>
            </a:xfrm>
            <a:prstGeom prst="rect">
              <a:avLst/>
            </a:prstGeom>
            <a:solidFill>
              <a:srgbClr val="00B0F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2566" name="Rectangle 43"/>
            <p:cNvSpPr>
              <a:spLocks/>
            </p:cNvSpPr>
            <p:nvPr/>
          </p:nvSpPr>
          <p:spPr bwMode="auto">
            <a:xfrm>
              <a:off x="5525" y="2003"/>
              <a:ext cx="116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700">
                  <a:solidFill>
                    <a:srgbClr val="FFFFFF"/>
                  </a:solidFill>
                  <a:latin typeface="Open Sans" charset="0"/>
                  <a:cs typeface="Open Sans" charset="0"/>
                  <a:sym typeface="Open Sans" charset="0"/>
                </a:rPr>
                <a:t>Online Marketing</a:t>
              </a:r>
            </a:p>
          </p:txBody>
        </p:sp>
        <p:sp>
          <p:nvSpPr>
            <p:cNvPr id="22567" name="Rectangle 44"/>
            <p:cNvSpPr>
              <a:spLocks/>
            </p:cNvSpPr>
            <p:nvPr/>
          </p:nvSpPr>
          <p:spPr bwMode="auto">
            <a:xfrm>
              <a:off x="5971" y="0"/>
              <a:ext cx="280" cy="1921"/>
            </a:xfrm>
            <a:prstGeom prst="rect">
              <a:avLst/>
            </a:prstGeom>
            <a:solidFill>
              <a:srgbClr val="00B0F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4622" name="Rectangle 46"/>
          <p:cNvSpPr>
            <a:spLocks/>
          </p:cNvSpPr>
          <p:nvPr/>
        </p:nvSpPr>
        <p:spPr bwMode="auto">
          <a:xfrm>
            <a:off x="1560909" y="3493889"/>
            <a:ext cx="166688" cy="597098"/>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623" name="Rectangle 47"/>
          <p:cNvSpPr>
            <a:spLocks/>
          </p:cNvSpPr>
          <p:nvPr/>
        </p:nvSpPr>
        <p:spPr bwMode="auto">
          <a:xfrm>
            <a:off x="1775222" y="3458171"/>
            <a:ext cx="352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r>
              <a:rPr lang="en-US" sz="700" dirty="0">
                <a:solidFill>
                  <a:srgbClr val="FFFFFF"/>
                </a:solidFill>
                <a:latin typeface="Open Sans" charset="0"/>
                <a:cs typeface="Open Sans" charset="0"/>
                <a:sym typeface="Open Sans" charset="0"/>
              </a:rPr>
              <a:t>50%</a:t>
            </a:r>
          </a:p>
        </p:txBody>
      </p:sp>
      <p:sp>
        <p:nvSpPr>
          <p:cNvPr id="24624" name="Rectangle 48"/>
          <p:cNvSpPr>
            <a:spLocks/>
          </p:cNvSpPr>
          <p:nvPr/>
        </p:nvSpPr>
        <p:spPr bwMode="auto">
          <a:xfrm>
            <a:off x="2382440" y="3046810"/>
            <a:ext cx="166688" cy="1042392"/>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625" name="Rectangle 49"/>
          <p:cNvSpPr>
            <a:spLocks/>
          </p:cNvSpPr>
          <p:nvPr/>
        </p:nvSpPr>
        <p:spPr bwMode="auto">
          <a:xfrm>
            <a:off x="2597349" y="3015853"/>
            <a:ext cx="3524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r>
              <a:rPr lang="en-US" sz="700">
                <a:solidFill>
                  <a:srgbClr val="FFFFFF"/>
                </a:solidFill>
                <a:latin typeface="Open Sans" charset="0"/>
                <a:cs typeface="Open Sans" charset="0"/>
                <a:sym typeface="Open Sans" charset="0"/>
              </a:rPr>
              <a:t>90%</a:t>
            </a:r>
          </a:p>
        </p:txBody>
      </p:sp>
      <p:sp>
        <p:nvSpPr>
          <p:cNvPr id="24626" name="Rectangle 50"/>
          <p:cNvSpPr>
            <a:spLocks/>
          </p:cNvSpPr>
          <p:nvPr/>
        </p:nvSpPr>
        <p:spPr bwMode="auto">
          <a:xfrm>
            <a:off x="3199805" y="3175993"/>
            <a:ext cx="166688" cy="913209"/>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627" name="Rectangle 51"/>
          <p:cNvSpPr>
            <a:spLocks/>
          </p:cNvSpPr>
          <p:nvPr/>
        </p:nvSpPr>
        <p:spPr bwMode="auto">
          <a:xfrm>
            <a:off x="3419475" y="3145036"/>
            <a:ext cx="3524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r>
              <a:rPr lang="en-US" sz="700">
                <a:solidFill>
                  <a:srgbClr val="FFFFFF"/>
                </a:solidFill>
                <a:latin typeface="Open Sans" charset="0"/>
                <a:cs typeface="Open Sans" charset="0"/>
                <a:sym typeface="Open Sans" charset="0"/>
              </a:rPr>
              <a:t>80%</a:t>
            </a:r>
          </a:p>
        </p:txBody>
      </p:sp>
      <p:sp>
        <p:nvSpPr>
          <p:cNvPr id="24628" name="Rectangle 52"/>
          <p:cNvSpPr>
            <a:spLocks/>
          </p:cNvSpPr>
          <p:nvPr/>
        </p:nvSpPr>
        <p:spPr bwMode="auto">
          <a:xfrm>
            <a:off x="4026694" y="3003947"/>
            <a:ext cx="166688" cy="1085255"/>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629" name="Rectangle 53"/>
          <p:cNvSpPr>
            <a:spLocks/>
          </p:cNvSpPr>
          <p:nvPr/>
        </p:nvSpPr>
        <p:spPr bwMode="auto">
          <a:xfrm>
            <a:off x="4241006" y="2972991"/>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r>
              <a:rPr lang="en-US" sz="700">
                <a:solidFill>
                  <a:srgbClr val="FFFFFF"/>
                </a:solidFill>
                <a:latin typeface="Open Sans" charset="0"/>
                <a:cs typeface="Open Sans" charset="0"/>
                <a:sym typeface="Open Sans" charset="0"/>
              </a:rPr>
              <a:t>95%</a:t>
            </a:r>
          </a:p>
        </p:txBody>
      </p:sp>
      <p:sp>
        <p:nvSpPr>
          <p:cNvPr id="24630" name="Rectangle 54"/>
          <p:cNvSpPr>
            <a:spLocks/>
          </p:cNvSpPr>
          <p:nvPr/>
        </p:nvSpPr>
        <p:spPr bwMode="auto">
          <a:xfrm>
            <a:off x="4850542" y="3493889"/>
            <a:ext cx="166712" cy="597098"/>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631" name="Rectangle 55"/>
          <p:cNvSpPr>
            <a:spLocks/>
          </p:cNvSpPr>
          <p:nvPr/>
        </p:nvSpPr>
        <p:spPr bwMode="auto">
          <a:xfrm>
            <a:off x="5064324" y="3458170"/>
            <a:ext cx="352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r>
              <a:rPr lang="en-US" sz="700">
                <a:solidFill>
                  <a:srgbClr val="FFFFFF"/>
                </a:solidFill>
                <a:latin typeface="Open Sans" charset="0"/>
                <a:cs typeface="Open Sans" charset="0"/>
                <a:sym typeface="Open Sans" charset="0"/>
              </a:rPr>
              <a:t>50%</a:t>
            </a:r>
          </a:p>
        </p:txBody>
      </p:sp>
      <p:sp>
        <p:nvSpPr>
          <p:cNvPr id="2" name="Rectangle 1"/>
          <p:cNvSpPr/>
          <p:nvPr/>
        </p:nvSpPr>
        <p:spPr>
          <a:xfrm>
            <a:off x="7787325" y="1139810"/>
            <a:ext cx="655949" cy="200055"/>
          </a:xfrm>
          <a:prstGeom prst="rect">
            <a:avLst/>
          </a:prstGeom>
        </p:spPr>
        <p:txBody>
          <a:bodyPr wrap="none">
            <a:spAutoFit/>
          </a:bodyPr>
          <a:lstStyle/>
          <a:p>
            <a:r>
              <a:rPr lang="en-US" sz="700" dirty="0">
                <a:solidFill>
                  <a:srgbClr val="FFFFFF"/>
                </a:solidFill>
                <a:latin typeface="Open Sans" charset="0"/>
                <a:cs typeface="Open Sans" charset="0"/>
                <a:sym typeface="Open Sans" charset="0"/>
              </a:rPr>
              <a:t>Retouching</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wipe(left)">
                                      <p:cBhvr>
                                        <p:cTn id="7" dur="1000"/>
                                        <p:tgtEl>
                                          <p:spTgt spid="24581"/>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4582"/>
                                        </p:tgtEl>
                                        <p:attrNameLst>
                                          <p:attrName>style.visibility</p:attrName>
                                        </p:attrNameLst>
                                      </p:cBhvr>
                                      <p:to>
                                        <p:strVal val="visible"/>
                                      </p:to>
                                    </p:set>
                                    <p:anim calcmode="lin" valueType="num">
                                      <p:cBhvr>
                                        <p:cTn id="11" dur="500" fill="hold"/>
                                        <p:tgtEl>
                                          <p:spTgt spid="24582"/>
                                        </p:tgtEl>
                                        <p:attrNameLst>
                                          <p:attrName>ppt_w</p:attrName>
                                        </p:attrNameLst>
                                      </p:cBhvr>
                                      <p:tavLst>
                                        <p:tav tm="0">
                                          <p:val>
                                            <p:strVal val="#ppt_w*0.70"/>
                                          </p:val>
                                        </p:tav>
                                        <p:tav tm="100000">
                                          <p:val>
                                            <p:strVal val="#ppt_w"/>
                                          </p:val>
                                        </p:tav>
                                      </p:tavLst>
                                    </p:anim>
                                    <p:anim calcmode="lin" valueType="num">
                                      <p:cBhvr>
                                        <p:cTn id="12" dur="500" fill="hold"/>
                                        <p:tgtEl>
                                          <p:spTgt spid="24582"/>
                                        </p:tgtEl>
                                        <p:attrNameLst>
                                          <p:attrName>ppt_h</p:attrName>
                                        </p:attrNameLst>
                                      </p:cBhvr>
                                      <p:tavLst>
                                        <p:tav tm="0">
                                          <p:val>
                                            <p:strVal val="#ppt_h"/>
                                          </p:val>
                                        </p:tav>
                                        <p:tav tm="100000">
                                          <p:val>
                                            <p:strVal val="#ppt_h"/>
                                          </p:val>
                                        </p:tav>
                                      </p:tavLst>
                                    </p:anim>
                                    <p:animEffect transition="in" filter="fade">
                                      <p:cBhvr>
                                        <p:cTn id="13" dur="500"/>
                                        <p:tgtEl>
                                          <p:spTgt spid="24582"/>
                                        </p:tgtEl>
                                      </p:cBhvr>
                                    </p:animEffect>
                                  </p:childTnLst>
                                </p:cTn>
                              </p:par>
                            </p:childTnLst>
                          </p:cTn>
                        </p:par>
                        <p:par>
                          <p:cTn id="14" fill="hold">
                            <p:stCondLst>
                              <p:cond delay="1750"/>
                            </p:stCondLst>
                            <p:childTnLst>
                              <p:par>
                                <p:cTn id="15" presetID="53" presetClass="entr" presetSubtype="16" fill="hold" grpId="0" nodeType="afterEffect">
                                  <p:stCondLst>
                                    <p:cond delay="0"/>
                                  </p:stCondLst>
                                  <p:childTnLst>
                                    <p:set>
                                      <p:cBhvr>
                                        <p:cTn id="16" dur="1" fill="hold">
                                          <p:stCondLst>
                                            <p:cond delay="0"/>
                                          </p:stCondLst>
                                        </p:cTn>
                                        <p:tgtEl>
                                          <p:spTgt spid="24583"/>
                                        </p:tgtEl>
                                        <p:attrNameLst>
                                          <p:attrName>style.visibility</p:attrName>
                                        </p:attrNameLst>
                                      </p:cBhvr>
                                      <p:to>
                                        <p:strVal val="visible"/>
                                      </p:to>
                                    </p:set>
                                    <p:anim calcmode="lin" valueType="num">
                                      <p:cBhvr>
                                        <p:cTn id="17" dur="300" fill="hold"/>
                                        <p:tgtEl>
                                          <p:spTgt spid="24583"/>
                                        </p:tgtEl>
                                        <p:attrNameLst>
                                          <p:attrName>ppt_w</p:attrName>
                                        </p:attrNameLst>
                                      </p:cBhvr>
                                      <p:tavLst>
                                        <p:tav tm="0">
                                          <p:val>
                                            <p:fltVal val="0"/>
                                          </p:val>
                                        </p:tav>
                                        <p:tav tm="100000">
                                          <p:val>
                                            <p:strVal val="#ppt_w"/>
                                          </p:val>
                                        </p:tav>
                                      </p:tavLst>
                                    </p:anim>
                                    <p:anim calcmode="lin" valueType="num">
                                      <p:cBhvr>
                                        <p:cTn id="18" dur="300" fill="hold"/>
                                        <p:tgtEl>
                                          <p:spTgt spid="24583"/>
                                        </p:tgtEl>
                                        <p:attrNameLst>
                                          <p:attrName>ppt_h</p:attrName>
                                        </p:attrNameLst>
                                      </p:cBhvr>
                                      <p:tavLst>
                                        <p:tav tm="0">
                                          <p:val>
                                            <p:fltVal val="0"/>
                                          </p:val>
                                        </p:tav>
                                        <p:tav tm="100000">
                                          <p:val>
                                            <p:strVal val="#ppt_h"/>
                                          </p:val>
                                        </p:tav>
                                      </p:tavLst>
                                    </p:anim>
                                    <p:animEffect transition="in" filter="fade">
                                      <p:cBhvr>
                                        <p:cTn id="19" dur="300"/>
                                        <p:tgtEl>
                                          <p:spTgt spid="24583"/>
                                        </p:tgtEl>
                                      </p:cBhvr>
                                    </p:animEffect>
                                  </p:childTnLst>
                                </p:cTn>
                              </p:par>
                            </p:childTnLst>
                          </p:cTn>
                        </p:par>
                        <p:par>
                          <p:cTn id="20" fill="hold">
                            <p:stCondLst>
                              <p:cond delay="2050"/>
                            </p:stCondLst>
                            <p:childTnLst>
                              <p:par>
                                <p:cTn id="21" presetID="10" presetClass="entr" presetSubtype="0" fill="hold" nodeType="afterEffect">
                                  <p:stCondLst>
                                    <p:cond delay="0"/>
                                  </p:stCondLst>
                                  <p:childTnLst>
                                    <p:set>
                                      <p:cBhvr>
                                        <p:cTn id="22" dur="1" fill="hold">
                                          <p:stCondLst>
                                            <p:cond delay="0"/>
                                          </p:stCondLst>
                                        </p:cTn>
                                        <p:tgtEl>
                                          <p:spTgt spid="24594"/>
                                        </p:tgtEl>
                                        <p:attrNameLst>
                                          <p:attrName>style.visibility</p:attrName>
                                        </p:attrNameLst>
                                      </p:cBhvr>
                                      <p:to>
                                        <p:strVal val="visible"/>
                                      </p:to>
                                    </p:set>
                                    <p:animEffect transition="in" filter="fade">
                                      <p:cBhvr>
                                        <p:cTn id="23" dur="500"/>
                                        <p:tgtEl>
                                          <p:spTgt spid="24594"/>
                                        </p:tgtEl>
                                      </p:cBhvr>
                                    </p:animEffect>
                                  </p:childTnLst>
                                </p:cTn>
                              </p:par>
                            </p:childTnLst>
                          </p:cTn>
                        </p:par>
                        <p:par>
                          <p:cTn id="24" fill="hold">
                            <p:stCondLst>
                              <p:cond delay="2550"/>
                            </p:stCondLst>
                            <p:childTnLst>
                              <p:par>
                                <p:cTn id="25" presetID="53" presetClass="entr" presetSubtype="16" fill="hold" grpId="0" nodeType="afterEffect">
                                  <p:stCondLst>
                                    <p:cond delay="0"/>
                                  </p:stCondLst>
                                  <p:childTnLst>
                                    <p:set>
                                      <p:cBhvr>
                                        <p:cTn id="26" dur="1" fill="hold">
                                          <p:stCondLst>
                                            <p:cond delay="0"/>
                                          </p:stCondLst>
                                        </p:cTn>
                                        <p:tgtEl>
                                          <p:spTgt spid="24584"/>
                                        </p:tgtEl>
                                        <p:attrNameLst>
                                          <p:attrName>style.visibility</p:attrName>
                                        </p:attrNameLst>
                                      </p:cBhvr>
                                      <p:to>
                                        <p:strVal val="visible"/>
                                      </p:to>
                                    </p:set>
                                    <p:anim calcmode="lin" valueType="num">
                                      <p:cBhvr>
                                        <p:cTn id="27" dur="300" fill="hold"/>
                                        <p:tgtEl>
                                          <p:spTgt spid="24584"/>
                                        </p:tgtEl>
                                        <p:attrNameLst>
                                          <p:attrName>ppt_w</p:attrName>
                                        </p:attrNameLst>
                                      </p:cBhvr>
                                      <p:tavLst>
                                        <p:tav tm="0">
                                          <p:val>
                                            <p:fltVal val="0"/>
                                          </p:val>
                                        </p:tav>
                                        <p:tav tm="100000">
                                          <p:val>
                                            <p:strVal val="#ppt_w"/>
                                          </p:val>
                                        </p:tav>
                                      </p:tavLst>
                                    </p:anim>
                                    <p:anim calcmode="lin" valueType="num">
                                      <p:cBhvr>
                                        <p:cTn id="28" dur="300" fill="hold"/>
                                        <p:tgtEl>
                                          <p:spTgt spid="24584"/>
                                        </p:tgtEl>
                                        <p:attrNameLst>
                                          <p:attrName>ppt_h</p:attrName>
                                        </p:attrNameLst>
                                      </p:cBhvr>
                                      <p:tavLst>
                                        <p:tav tm="0">
                                          <p:val>
                                            <p:fltVal val="0"/>
                                          </p:val>
                                        </p:tav>
                                        <p:tav tm="100000">
                                          <p:val>
                                            <p:strVal val="#ppt_h"/>
                                          </p:val>
                                        </p:tav>
                                      </p:tavLst>
                                    </p:anim>
                                    <p:animEffect transition="in" filter="fade">
                                      <p:cBhvr>
                                        <p:cTn id="29" dur="300"/>
                                        <p:tgtEl>
                                          <p:spTgt spid="24584"/>
                                        </p:tgtEl>
                                      </p:cBhvr>
                                    </p:animEffect>
                                  </p:childTnLst>
                                </p:cTn>
                              </p:par>
                            </p:childTnLst>
                          </p:cTn>
                        </p:par>
                        <p:par>
                          <p:cTn id="30" fill="hold">
                            <p:stCondLst>
                              <p:cond delay="2850"/>
                            </p:stCondLst>
                            <p:childTnLst>
                              <p:par>
                                <p:cTn id="31" presetID="10" presetClass="entr" presetSubtype="0" fill="hold" nodeType="afterEffect">
                                  <p:stCondLst>
                                    <p:cond delay="0"/>
                                  </p:stCondLst>
                                  <p:childTnLst>
                                    <p:set>
                                      <p:cBhvr>
                                        <p:cTn id="32" dur="1" fill="hold">
                                          <p:stCondLst>
                                            <p:cond delay="0"/>
                                          </p:stCondLst>
                                        </p:cTn>
                                        <p:tgtEl>
                                          <p:spTgt spid="24597"/>
                                        </p:tgtEl>
                                        <p:attrNameLst>
                                          <p:attrName>style.visibility</p:attrName>
                                        </p:attrNameLst>
                                      </p:cBhvr>
                                      <p:to>
                                        <p:strVal val="visible"/>
                                      </p:to>
                                    </p:set>
                                    <p:animEffect transition="in" filter="fade">
                                      <p:cBhvr>
                                        <p:cTn id="33" dur="500"/>
                                        <p:tgtEl>
                                          <p:spTgt spid="24597"/>
                                        </p:tgtEl>
                                      </p:cBhvr>
                                    </p:animEffect>
                                  </p:childTnLst>
                                </p:cTn>
                              </p:par>
                            </p:childTnLst>
                          </p:cTn>
                        </p:par>
                        <p:par>
                          <p:cTn id="34" fill="hold">
                            <p:stCondLst>
                              <p:cond delay="3350"/>
                            </p:stCondLst>
                            <p:childTnLst>
                              <p:par>
                                <p:cTn id="35" presetID="53" presetClass="entr" presetSubtype="16" fill="hold" grpId="0" nodeType="afterEffect">
                                  <p:stCondLst>
                                    <p:cond delay="0"/>
                                  </p:stCondLst>
                                  <p:childTnLst>
                                    <p:set>
                                      <p:cBhvr>
                                        <p:cTn id="36" dur="1" fill="hold">
                                          <p:stCondLst>
                                            <p:cond delay="0"/>
                                          </p:stCondLst>
                                        </p:cTn>
                                        <p:tgtEl>
                                          <p:spTgt spid="24585"/>
                                        </p:tgtEl>
                                        <p:attrNameLst>
                                          <p:attrName>style.visibility</p:attrName>
                                        </p:attrNameLst>
                                      </p:cBhvr>
                                      <p:to>
                                        <p:strVal val="visible"/>
                                      </p:to>
                                    </p:set>
                                    <p:anim calcmode="lin" valueType="num">
                                      <p:cBhvr>
                                        <p:cTn id="37" dur="300" fill="hold"/>
                                        <p:tgtEl>
                                          <p:spTgt spid="24585"/>
                                        </p:tgtEl>
                                        <p:attrNameLst>
                                          <p:attrName>ppt_w</p:attrName>
                                        </p:attrNameLst>
                                      </p:cBhvr>
                                      <p:tavLst>
                                        <p:tav tm="0">
                                          <p:val>
                                            <p:fltVal val="0"/>
                                          </p:val>
                                        </p:tav>
                                        <p:tav tm="100000">
                                          <p:val>
                                            <p:strVal val="#ppt_w"/>
                                          </p:val>
                                        </p:tav>
                                      </p:tavLst>
                                    </p:anim>
                                    <p:anim calcmode="lin" valueType="num">
                                      <p:cBhvr>
                                        <p:cTn id="38" dur="300" fill="hold"/>
                                        <p:tgtEl>
                                          <p:spTgt spid="24585"/>
                                        </p:tgtEl>
                                        <p:attrNameLst>
                                          <p:attrName>ppt_h</p:attrName>
                                        </p:attrNameLst>
                                      </p:cBhvr>
                                      <p:tavLst>
                                        <p:tav tm="0">
                                          <p:val>
                                            <p:fltVal val="0"/>
                                          </p:val>
                                        </p:tav>
                                        <p:tav tm="100000">
                                          <p:val>
                                            <p:strVal val="#ppt_h"/>
                                          </p:val>
                                        </p:tav>
                                      </p:tavLst>
                                    </p:anim>
                                    <p:animEffect transition="in" filter="fade">
                                      <p:cBhvr>
                                        <p:cTn id="39" dur="300"/>
                                        <p:tgtEl>
                                          <p:spTgt spid="24585"/>
                                        </p:tgtEl>
                                      </p:cBhvr>
                                    </p:animEffect>
                                  </p:childTnLst>
                                </p:cTn>
                              </p:par>
                            </p:childTnLst>
                          </p:cTn>
                        </p:par>
                        <p:par>
                          <p:cTn id="40" fill="hold">
                            <p:stCondLst>
                              <p:cond delay="3650"/>
                            </p:stCondLst>
                            <p:childTnLst>
                              <p:par>
                                <p:cTn id="41" presetID="10" presetClass="entr" presetSubtype="0" fill="hold" nodeType="afterEffect">
                                  <p:stCondLst>
                                    <p:cond delay="0"/>
                                  </p:stCondLst>
                                  <p:childTnLst>
                                    <p:set>
                                      <p:cBhvr>
                                        <p:cTn id="42" dur="1" fill="hold">
                                          <p:stCondLst>
                                            <p:cond delay="0"/>
                                          </p:stCondLst>
                                        </p:cTn>
                                        <p:tgtEl>
                                          <p:spTgt spid="24602"/>
                                        </p:tgtEl>
                                        <p:attrNameLst>
                                          <p:attrName>style.visibility</p:attrName>
                                        </p:attrNameLst>
                                      </p:cBhvr>
                                      <p:to>
                                        <p:strVal val="visible"/>
                                      </p:to>
                                    </p:set>
                                    <p:animEffect transition="in" filter="fade">
                                      <p:cBhvr>
                                        <p:cTn id="43" dur="500"/>
                                        <p:tgtEl>
                                          <p:spTgt spid="24602"/>
                                        </p:tgtEl>
                                      </p:cBhvr>
                                    </p:animEffect>
                                  </p:childTnLst>
                                </p:cTn>
                              </p:par>
                            </p:childTnLst>
                          </p:cTn>
                        </p:par>
                        <p:par>
                          <p:cTn id="44" fill="hold">
                            <p:stCondLst>
                              <p:cond delay="4150"/>
                            </p:stCondLst>
                            <p:childTnLst>
                              <p:par>
                                <p:cTn id="45" presetID="53" presetClass="entr" presetSubtype="16" fill="hold" grpId="0" nodeType="afterEffect">
                                  <p:stCondLst>
                                    <p:cond delay="0"/>
                                  </p:stCondLst>
                                  <p:childTnLst>
                                    <p:set>
                                      <p:cBhvr>
                                        <p:cTn id="46" dur="1" fill="hold">
                                          <p:stCondLst>
                                            <p:cond delay="0"/>
                                          </p:stCondLst>
                                        </p:cTn>
                                        <p:tgtEl>
                                          <p:spTgt spid="24586"/>
                                        </p:tgtEl>
                                        <p:attrNameLst>
                                          <p:attrName>style.visibility</p:attrName>
                                        </p:attrNameLst>
                                      </p:cBhvr>
                                      <p:to>
                                        <p:strVal val="visible"/>
                                      </p:to>
                                    </p:set>
                                    <p:anim calcmode="lin" valueType="num">
                                      <p:cBhvr>
                                        <p:cTn id="47" dur="300" fill="hold"/>
                                        <p:tgtEl>
                                          <p:spTgt spid="24586"/>
                                        </p:tgtEl>
                                        <p:attrNameLst>
                                          <p:attrName>ppt_w</p:attrName>
                                        </p:attrNameLst>
                                      </p:cBhvr>
                                      <p:tavLst>
                                        <p:tav tm="0">
                                          <p:val>
                                            <p:fltVal val="0"/>
                                          </p:val>
                                        </p:tav>
                                        <p:tav tm="100000">
                                          <p:val>
                                            <p:strVal val="#ppt_w"/>
                                          </p:val>
                                        </p:tav>
                                      </p:tavLst>
                                    </p:anim>
                                    <p:anim calcmode="lin" valueType="num">
                                      <p:cBhvr>
                                        <p:cTn id="48" dur="300" fill="hold"/>
                                        <p:tgtEl>
                                          <p:spTgt spid="24586"/>
                                        </p:tgtEl>
                                        <p:attrNameLst>
                                          <p:attrName>ppt_h</p:attrName>
                                        </p:attrNameLst>
                                      </p:cBhvr>
                                      <p:tavLst>
                                        <p:tav tm="0">
                                          <p:val>
                                            <p:fltVal val="0"/>
                                          </p:val>
                                        </p:tav>
                                        <p:tav tm="100000">
                                          <p:val>
                                            <p:strVal val="#ppt_h"/>
                                          </p:val>
                                        </p:tav>
                                      </p:tavLst>
                                    </p:anim>
                                    <p:animEffect transition="in" filter="fade">
                                      <p:cBhvr>
                                        <p:cTn id="49" dur="300"/>
                                        <p:tgtEl>
                                          <p:spTgt spid="24586"/>
                                        </p:tgtEl>
                                      </p:cBhvr>
                                    </p:animEffect>
                                  </p:childTnLst>
                                </p:cTn>
                              </p:par>
                            </p:childTnLst>
                          </p:cTn>
                        </p:par>
                        <p:par>
                          <p:cTn id="50" fill="hold">
                            <p:stCondLst>
                              <p:cond delay="4450"/>
                            </p:stCondLst>
                            <p:childTnLst>
                              <p:par>
                                <p:cTn id="51" presetID="10" presetClass="entr" presetSubtype="0" fill="hold" nodeType="afterEffect">
                                  <p:stCondLst>
                                    <p:cond delay="0"/>
                                  </p:stCondLst>
                                  <p:childTnLst>
                                    <p:set>
                                      <p:cBhvr>
                                        <p:cTn id="52" dur="1" fill="hold">
                                          <p:stCondLst>
                                            <p:cond delay="0"/>
                                          </p:stCondLst>
                                        </p:cTn>
                                        <p:tgtEl>
                                          <p:spTgt spid="24607"/>
                                        </p:tgtEl>
                                        <p:attrNameLst>
                                          <p:attrName>style.visibility</p:attrName>
                                        </p:attrNameLst>
                                      </p:cBhvr>
                                      <p:to>
                                        <p:strVal val="visible"/>
                                      </p:to>
                                    </p:set>
                                    <p:animEffect transition="in" filter="fade">
                                      <p:cBhvr>
                                        <p:cTn id="53" dur="500"/>
                                        <p:tgtEl>
                                          <p:spTgt spid="24607"/>
                                        </p:tgtEl>
                                      </p:cBhvr>
                                    </p:animEffect>
                                  </p:childTnLst>
                                </p:cTn>
                              </p:par>
                            </p:childTnLst>
                          </p:cTn>
                        </p:par>
                        <p:par>
                          <p:cTn id="54" fill="hold">
                            <p:stCondLst>
                              <p:cond delay="4950"/>
                            </p:stCondLst>
                            <p:childTnLst>
                              <p:par>
                                <p:cTn id="55" presetID="53" presetClass="entr" presetSubtype="16" fill="hold" grpId="0" nodeType="afterEffect">
                                  <p:stCondLst>
                                    <p:cond delay="0"/>
                                  </p:stCondLst>
                                  <p:childTnLst>
                                    <p:set>
                                      <p:cBhvr>
                                        <p:cTn id="56" dur="1" fill="hold">
                                          <p:stCondLst>
                                            <p:cond delay="0"/>
                                          </p:stCondLst>
                                        </p:cTn>
                                        <p:tgtEl>
                                          <p:spTgt spid="24587"/>
                                        </p:tgtEl>
                                        <p:attrNameLst>
                                          <p:attrName>style.visibility</p:attrName>
                                        </p:attrNameLst>
                                      </p:cBhvr>
                                      <p:to>
                                        <p:strVal val="visible"/>
                                      </p:to>
                                    </p:set>
                                    <p:anim calcmode="lin" valueType="num">
                                      <p:cBhvr>
                                        <p:cTn id="57" dur="300" fill="hold"/>
                                        <p:tgtEl>
                                          <p:spTgt spid="24587"/>
                                        </p:tgtEl>
                                        <p:attrNameLst>
                                          <p:attrName>ppt_w</p:attrName>
                                        </p:attrNameLst>
                                      </p:cBhvr>
                                      <p:tavLst>
                                        <p:tav tm="0">
                                          <p:val>
                                            <p:fltVal val="0"/>
                                          </p:val>
                                        </p:tav>
                                        <p:tav tm="100000">
                                          <p:val>
                                            <p:strVal val="#ppt_w"/>
                                          </p:val>
                                        </p:tav>
                                      </p:tavLst>
                                    </p:anim>
                                    <p:anim calcmode="lin" valueType="num">
                                      <p:cBhvr>
                                        <p:cTn id="58" dur="300" fill="hold"/>
                                        <p:tgtEl>
                                          <p:spTgt spid="24587"/>
                                        </p:tgtEl>
                                        <p:attrNameLst>
                                          <p:attrName>ppt_h</p:attrName>
                                        </p:attrNameLst>
                                      </p:cBhvr>
                                      <p:tavLst>
                                        <p:tav tm="0">
                                          <p:val>
                                            <p:fltVal val="0"/>
                                          </p:val>
                                        </p:tav>
                                        <p:tav tm="100000">
                                          <p:val>
                                            <p:strVal val="#ppt_h"/>
                                          </p:val>
                                        </p:tav>
                                      </p:tavLst>
                                    </p:anim>
                                    <p:animEffect transition="in" filter="fade">
                                      <p:cBhvr>
                                        <p:cTn id="59" dur="300"/>
                                        <p:tgtEl>
                                          <p:spTgt spid="24587"/>
                                        </p:tgtEl>
                                      </p:cBhvr>
                                    </p:animEffect>
                                  </p:childTnLst>
                                </p:cTn>
                              </p:par>
                            </p:childTnLst>
                          </p:cTn>
                        </p:par>
                        <p:par>
                          <p:cTn id="60" fill="hold">
                            <p:stCondLst>
                              <p:cond delay="5250"/>
                            </p:stCondLst>
                            <p:childTnLst>
                              <p:par>
                                <p:cTn id="61" presetID="10" presetClass="entr" presetSubtype="0" fill="hold" nodeType="afterEffect">
                                  <p:stCondLst>
                                    <p:cond delay="0"/>
                                  </p:stCondLst>
                                  <p:childTnLst>
                                    <p:set>
                                      <p:cBhvr>
                                        <p:cTn id="62" dur="1" fill="hold">
                                          <p:stCondLst>
                                            <p:cond delay="0"/>
                                          </p:stCondLst>
                                        </p:cTn>
                                        <p:tgtEl>
                                          <p:spTgt spid="24610"/>
                                        </p:tgtEl>
                                        <p:attrNameLst>
                                          <p:attrName>style.visibility</p:attrName>
                                        </p:attrNameLst>
                                      </p:cBhvr>
                                      <p:to>
                                        <p:strVal val="visible"/>
                                      </p:to>
                                    </p:set>
                                    <p:animEffect transition="in" filter="fade">
                                      <p:cBhvr>
                                        <p:cTn id="63" dur="500"/>
                                        <p:tgtEl>
                                          <p:spTgt spid="24610"/>
                                        </p:tgtEl>
                                      </p:cBhvr>
                                    </p:animEffect>
                                  </p:childTnLst>
                                </p:cTn>
                              </p:par>
                            </p:childTnLst>
                          </p:cTn>
                        </p:par>
                        <p:par>
                          <p:cTn id="64" fill="hold">
                            <p:stCondLst>
                              <p:cond delay="5750"/>
                            </p:stCondLst>
                            <p:childTnLst>
                              <p:par>
                                <p:cTn id="65" presetID="16" presetClass="entr" presetSubtype="37" fill="hold" grpId="0" nodeType="afterEffect">
                                  <p:stCondLst>
                                    <p:cond delay="0"/>
                                  </p:stCondLst>
                                  <p:childTnLst>
                                    <p:set>
                                      <p:cBhvr>
                                        <p:cTn id="66" dur="1" fill="hold">
                                          <p:stCondLst>
                                            <p:cond delay="0"/>
                                          </p:stCondLst>
                                        </p:cTn>
                                        <p:tgtEl>
                                          <p:spTgt spid="24588"/>
                                        </p:tgtEl>
                                        <p:attrNameLst>
                                          <p:attrName>style.visibility</p:attrName>
                                        </p:attrNameLst>
                                      </p:cBhvr>
                                      <p:to>
                                        <p:strVal val="visible"/>
                                      </p:to>
                                    </p:set>
                                    <p:animEffect transition="in" filter="barn(outVertical)">
                                      <p:cBhvr>
                                        <p:cTn id="67" dur="300"/>
                                        <p:tgtEl>
                                          <p:spTgt spid="24588"/>
                                        </p:tgtEl>
                                      </p:cBhvr>
                                    </p:animEffect>
                                  </p:childTnLst>
                                </p:cTn>
                              </p:par>
                            </p:childTnLst>
                          </p:cTn>
                        </p:par>
                        <p:par>
                          <p:cTn id="68" fill="hold">
                            <p:stCondLst>
                              <p:cond delay="6050"/>
                            </p:stCondLst>
                            <p:childTnLst>
                              <p:par>
                                <p:cTn id="69" presetID="53" presetClass="entr" presetSubtype="16" fill="hold" nodeType="afterEffect">
                                  <p:stCondLst>
                                    <p:cond delay="0"/>
                                  </p:stCondLst>
                                  <p:childTnLst>
                                    <p:set>
                                      <p:cBhvr>
                                        <p:cTn id="70" dur="1" fill="hold">
                                          <p:stCondLst>
                                            <p:cond delay="0"/>
                                          </p:stCondLst>
                                        </p:cTn>
                                        <p:tgtEl>
                                          <p:spTgt spid="24621"/>
                                        </p:tgtEl>
                                        <p:attrNameLst>
                                          <p:attrName>style.visibility</p:attrName>
                                        </p:attrNameLst>
                                      </p:cBhvr>
                                      <p:to>
                                        <p:strVal val="visible"/>
                                      </p:to>
                                    </p:set>
                                    <p:anim calcmode="lin" valueType="num">
                                      <p:cBhvr>
                                        <p:cTn id="71" dur="500" fill="hold"/>
                                        <p:tgtEl>
                                          <p:spTgt spid="24621"/>
                                        </p:tgtEl>
                                        <p:attrNameLst>
                                          <p:attrName>ppt_w</p:attrName>
                                        </p:attrNameLst>
                                      </p:cBhvr>
                                      <p:tavLst>
                                        <p:tav tm="0">
                                          <p:val>
                                            <p:fltVal val="0"/>
                                          </p:val>
                                        </p:tav>
                                        <p:tav tm="100000">
                                          <p:val>
                                            <p:strVal val="#ppt_w"/>
                                          </p:val>
                                        </p:tav>
                                      </p:tavLst>
                                    </p:anim>
                                    <p:anim calcmode="lin" valueType="num">
                                      <p:cBhvr>
                                        <p:cTn id="72" dur="500" fill="hold"/>
                                        <p:tgtEl>
                                          <p:spTgt spid="24621"/>
                                        </p:tgtEl>
                                        <p:attrNameLst>
                                          <p:attrName>ppt_h</p:attrName>
                                        </p:attrNameLst>
                                      </p:cBhvr>
                                      <p:tavLst>
                                        <p:tav tm="0">
                                          <p:val>
                                            <p:fltVal val="0"/>
                                          </p:val>
                                        </p:tav>
                                        <p:tav tm="100000">
                                          <p:val>
                                            <p:strVal val="#ppt_h"/>
                                          </p:val>
                                        </p:tav>
                                      </p:tavLst>
                                    </p:anim>
                                    <p:animEffect transition="in" filter="fade">
                                      <p:cBhvr>
                                        <p:cTn id="73" dur="500"/>
                                        <p:tgtEl>
                                          <p:spTgt spid="24621"/>
                                        </p:tgtEl>
                                      </p:cBhvr>
                                    </p:animEffect>
                                  </p:childTnLst>
                                </p:cTn>
                              </p:par>
                            </p:childTnLst>
                          </p:cTn>
                        </p:par>
                        <p:par>
                          <p:cTn id="74" fill="hold">
                            <p:stCondLst>
                              <p:cond delay="6550"/>
                            </p:stCondLst>
                            <p:childTnLst>
                              <p:par>
                                <p:cTn id="75" presetID="22" presetClass="entr" presetSubtype="4" fill="hold" grpId="0" nodeType="afterEffect">
                                  <p:stCondLst>
                                    <p:cond delay="0"/>
                                  </p:stCondLst>
                                  <p:childTnLst>
                                    <p:set>
                                      <p:cBhvr>
                                        <p:cTn id="76" dur="1" fill="hold">
                                          <p:stCondLst>
                                            <p:cond delay="0"/>
                                          </p:stCondLst>
                                        </p:cTn>
                                        <p:tgtEl>
                                          <p:spTgt spid="24622"/>
                                        </p:tgtEl>
                                        <p:attrNameLst>
                                          <p:attrName>style.visibility</p:attrName>
                                        </p:attrNameLst>
                                      </p:cBhvr>
                                      <p:to>
                                        <p:strVal val="visible"/>
                                      </p:to>
                                    </p:set>
                                    <p:animEffect transition="in" filter="wipe(down)">
                                      <p:cBhvr>
                                        <p:cTn id="77" dur="500"/>
                                        <p:tgtEl>
                                          <p:spTgt spid="24622"/>
                                        </p:tgtEl>
                                      </p:cBhvr>
                                    </p:animEffect>
                                  </p:childTnLst>
                                </p:cTn>
                              </p:par>
                            </p:childTnLst>
                          </p:cTn>
                        </p:par>
                        <p:par>
                          <p:cTn id="78" fill="hold">
                            <p:stCondLst>
                              <p:cond delay="7050"/>
                            </p:stCondLst>
                            <p:childTnLst>
                              <p:par>
                                <p:cTn id="79" presetID="45" presetClass="entr" presetSubtype="0" fill="hold" grpId="0" nodeType="afterEffect">
                                  <p:stCondLst>
                                    <p:cond delay="0"/>
                                  </p:stCondLst>
                                  <p:childTnLst>
                                    <p:set>
                                      <p:cBhvr>
                                        <p:cTn id="80" dur="1" fill="hold">
                                          <p:stCondLst>
                                            <p:cond delay="0"/>
                                          </p:stCondLst>
                                        </p:cTn>
                                        <p:tgtEl>
                                          <p:spTgt spid="24623"/>
                                        </p:tgtEl>
                                        <p:attrNameLst>
                                          <p:attrName>style.visibility</p:attrName>
                                        </p:attrNameLst>
                                      </p:cBhvr>
                                      <p:to>
                                        <p:strVal val="visible"/>
                                      </p:to>
                                    </p:set>
                                    <p:animEffect transition="in" filter="fade">
                                      <p:cBhvr>
                                        <p:cTn id="81" dur="500"/>
                                        <p:tgtEl>
                                          <p:spTgt spid="24623"/>
                                        </p:tgtEl>
                                      </p:cBhvr>
                                    </p:animEffect>
                                    <p:anim calcmode="lin" valueType="num">
                                      <p:cBhvr>
                                        <p:cTn id="82" dur="500" fill="hold"/>
                                        <p:tgtEl>
                                          <p:spTgt spid="24623"/>
                                        </p:tgtEl>
                                        <p:attrNameLst>
                                          <p:attrName>ppt_w</p:attrName>
                                        </p:attrNameLst>
                                      </p:cBhvr>
                                      <p:tavLst>
                                        <p:tav tm="0" fmla="#ppt_w*sin(2.5*pi*$)">
                                          <p:val>
                                            <p:fltVal val="0"/>
                                          </p:val>
                                        </p:tav>
                                        <p:tav tm="100000">
                                          <p:val>
                                            <p:fltVal val="1"/>
                                          </p:val>
                                        </p:tav>
                                      </p:tavLst>
                                    </p:anim>
                                    <p:anim calcmode="lin" valueType="num">
                                      <p:cBhvr>
                                        <p:cTn id="83" dur="500" fill="hold"/>
                                        <p:tgtEl>
                                          <p:spTgt spid="24623"/>
                                        </p:tgtEl>
                                        <p:attrNameLst>
                                          <p:attrName>ppt_h</p:attrName>
                                        </p:attrNameLst>
                                      </p:cBhvr>
                                      <p:tavLst>
                                        <p:tav tm="0">
                                          <p:val>
                                            <p:strVal val="#ppt_h"/>
                                          </p:val>
                                        </p:tav>
                                        <p:tav tm="100000">
                                          <p:val>
                                            <p:strVal val="#ppt_h"/>
                                          </p:val>
                                        </p:tav>
                                      </p:tavLst>
                                    </p:anim>
                                  </p:childTnLst>
                                </p:cTn>
                              </p:par>
                            </p:childTnLst>
                          </p:cTn>
                        </p:par>
                        <p:par>
                          <p:cTn id="84" fill="hold">
                            <p:stCondLst>
                              <p:cond delay="7550"/>
                            </p:stCondLst>
                            <p:childTnLst>
                              <p:par>
                                <p:cTn id="85" presetID="22" presetClass="entr" presetSubtype="4" fill="hold" grpId="0" nodeType="afterEffect">
                                  <p:stCondLst>
                                    <p:cond delay="0"/>
                                  </p:stCondLst>
                                  <p:childTnLst>
                                    <p:set>
                                      <p:cBhvr>
                                        <p:cTn id="86" dur="1" fill="hold">
                                          <p:stCondLst>
                                            <p:cond delay="0"/>
                                          </p:stCondLst>
                                        </p:cTn>
                                        <p:tgtEl>
                                          <p:spTgt spid="24624"/>
                                        </p:tgtEl>
                                        <p:attrNameLst>
                                          <p:attrName>style.visibility</p:attrName>
                                        </p:attrNameLst>
                                      </p:cBhvr>
                                      <p:to>
                                        <p:strVal val="visible"/>
                                      </p:to>
                                    </p:set>
                                    <p:animEffect transition="in" filter="wipe(down)">
                                      <p:cBhvr>
                                        <p:cTn id="87" dur="500"/>
                                        <p:tgtEl>
                                          <p:spTgt spid="24624"/>
                                        </p:tgtEl>
                                      </p:cBhvr>
                                    </p:animEffect>
                                  </p:childTnLst>
                                </p:cTn>
                              </p:par>
                            </p:childTnLst>
                          </p:cTn>
                        </p:par>
                        <p:par>
                          <p:cTn id="88" fill="hold">
                            <p:stCondLst>
                              <p:cond delay="8050"/>
                            </p:stCondLst>
                            <p:childTnLst>
                              <p:par>
                                <p:cTn id="89" presetID="45" presetClass="entr" presetSubtype="0" fill="hold" grpId="0" nodeType="afterEffect">
                                  <p:stCondLst>
                                    <p:cond delay="0"/>
                                  </p:stCondLst>
                                  <p:childTnLst>
                                    <p:set>
                                      <p:cBhvr>
                                        <p:cTn id="90" dur="1" fill="hold">
                                          <p:stCondLst>
                                            <p:cond delay="0"/>
                                          </p:stCondLst>
                                        </p:cTn>
                                        <p:tgtEl>
                                          <p:spTgt spid="24625"/>
                                        </p:tgtEl>
                                        <p:attrNameLst>
                                          <p:attrName>style.visibility</p:attrName>
                                        </p:attrNameLst>
                                      </p:cBhvr>
                                      <p:to>
                                        <p:strVal val="visible"/>
                                      </p:to>
                                    </p:set>
                                    <p:animEffect transition="in" filter="fade">
                                      <p:cBhvr>
                                        <p:cTn id="91" dur="500"/>
                                        <p:tgtEl>
                                          <p:spTgt spid="24625"/>
                                        </p:tgtEl>
                                      </p:cBhvr>
                                    </p:animEffect>
                                    <p:anim calcmode="lin" valueType="num">
                                      <p:cBhvr>
                                        <p:cTn id="92" dur="500" fill="hold"/>
                                        <p:tgtEl>
                                          <p:spTgt spid="24625"/>
                                        </p:tgtEl>
                                        <p:attrNameLst>
                                          <p:attrName>ppt_w</p:attrName>
                                        </p:attrNameLst>
                                      </p:cBhvr>
                                      <p:tavLst>
                                        <p:tav tm="0" fmla="#ppt_w*sin(2.5*pi*$)">
                                          <p:val>
                                            <p:fltVal val="0"/>
                                          </p:val>
                                        </p:tav>
                                        <p:tav tm="100000">
                                          <p:val>
                                            <p:fltVal val="1"/>
                                          </p:val>
                                        </p:tav>
                                      </p:tavLst>
                                    </p:anim>
                                    <p:anim calcmode="lin" valueType="num">
                                      <p:cBhvr>
                                        <p:cTn id="93" dur="500" fill="hold"/>
                                        <p:tgtEl>
                                          <p:spTgt spid="24625"/>
                                        </p:tgtEl>
                                        <p:attrNameLst>
                                          <p:attrName>ppt_h</p:attrName>
                                        </p:attrNameLst>
                                      </p:cBhvr>
                                      <p:tavLst>
                                        <p:tav tm="0">
                                          <p:val>
                                            <p:strVal val="#ppt_h"/>
                                          </p:val>
                                        </p:tav>
                                        <p:tav tm="100000">
                                          <p:val>
                                            <p:strVal val="#ppt_h"/>
                                          </p:val>
                                        </p:tav>
                                      </p:tavLst>
                                    </p:anim>
                                  </p:childTnLst>
                                </p:cTn>
                              </p:par>
                            </p:childTnLst>
                          </p:cTn>
                        </p:par>
                        <p:par>
                          <p:cTn id="94" fill="hold">
                            <p:stCondLst>
                              <p:cond delay="8550"/>
                            </p:stCondLst>
                            <p:childTnLst>
                              <p:par>
                                <p:cTn id="95" presetID="22" presetClass="entr" presetSubtype="4" fill="hold" grpId="0" nodeType="afterEffect">
                                  <p:stCondLst>
                                    <p:cond delay="0"/>
                                  </p:stCondLst>
                                  <p:childTnLst>
                                    <p:set>
                                      <p:cBhvr>
                                        <p:cTn id="96" dur="1" fill="hold">
                                          <p:stCondLst>
                                            <p:cond delay="0"/>
                                          </p:stCondLst>
                                        </p:cTn>
                                        <p:tgtEl>
                                          <p:spTgt spid="24626"/>
                                        </p:tgtEl>
                                        <p:attrNameLst>
                                          <p:attrName>style.visibility</p:attrName>
                                        </p:attrNameLst>
                                      </p:cBhvr>
                                      <p:to>
                                        <p:strVal val="visible"/>
                                      </p:to>
                                    </p:set>
                                    <p:animEffect transition="in" filter="wipe(down)">
                                      <p:cBhvr>
                                        <p:cTn id="97" dur="500"/>
                                        <p:tgtEl>
                                          <p:spTgt spid="24626"/>
                                        </p:tgtEl>
                                      </p:cBhvr>
                                    </p:animEffect>
                                  </p:childTnLst>
                                </p:cTn>
                              </p:par>
                            </p:childTnLst>
                          </p:cTn>
                        </p:par>
                        <p:par>
                          <p:cTn id="98" fill="hold">
                            <p:stCondLst>
                              <p:cond delay="9050"/>
                            </p:stCondLst>
                            <p:childTnLst>
                              <p:par>
                                <p:cTn id="99" presetID="45" presetClass="entr" presetSubtype="0" fill="hold" grpId="0" nodeType="afterEffect">
                                  <p:stCondLst>
                                    <p:cond delay="0"/>
                                  </p:stCondLst>
                                  <p:childTnLst>
                                    <p:set>
                                      <p:cBhvr>
                                        <p:cTn id="100" dur="1" fill="hold">
                                          <p:stCondLst>
                                            <p:cond delay="0"/>
                                          </p:stCondLst>
                                        </p:cTn>
                                        <p:tgtEl>
                                          <p:spTgt spid="24627"/>
                                        </p:tgtEl>
                                        <p:attrNameLst>
                                          <p:attrName>style.visibility</p:attrName>
                                        </p:attrNameLst>
                                      </p:cBhvr>
                                      <p:to>
                                        <p:strVal val="visible"/>
                                      </p:to>
                                    </p:set>
                                    <p:animEffect transition="in" filter="fade">
                                      <p:cBhvr>
                                        <p:cTn id="101" dur="500"/>
                                        <p:tgtEl>
                                          <p:spTgt spid="24627"/>
                                        </p:tgtEl>
                                      </p:cBhvr>
                                    </p:animEffect>
                                    <p:anim calcmode="lin" valueType="num">
                                      <p:cBhvr>
                                        <p:cTn id="102" dur="500" fill="hold"/>
                                        <p:tgtEl>
                                          <p:spTgt spid="24627"/>
                                        </p:tgtEl>
                                        <p:attrNameLst>
                                          <p:attrName>ppt_w</p:attrName>
                                        </p:attrNameLst>
                                      </p:cBhvr>
                                      <p:tavLst>
                                        <p:tav tm="0" fmla="#ppt_w*sin(2.5*pi*$)">
                                          <p:val>
                                            <p:fltVal val="0"/>
                                          </p:val>
                                        </p:tav>
                                        <p:tav tm="100000">
                                          <p:val>
                                            <p:fltVal val="1"/>
                                          </p:val>
                                        </p:tav>
                                      </p:tavLst>
                                    </p:anim>
                                    <p:anim calcmode="lin" valueType="num">
                                      <p:cBhvr>
                                        <p:cTn id="103" dur="500" fill="hold"/>
                                        <p:tgtEl>
                                          <p:spTgt spid="24627"/>
                                        </p:tgtEl>
                                        <p:attrNameLst>
                                          <p:attrName>ppt_h</p:attrName>
                                        </p:attrNameLst>
                                      </p:cBhvr>
                                      <p:tavLst>
                                        <p:tav tm="0">
                                          <p:val>
                                            <p:strVal val="#ppt_h"/>
                                          </p:val>
                                        </p:tav>
                                        <p:tav tm="100000">
                                          <p:val>
                                            <p:strVal val="#ppt_h"/>
                                          </p:val>
                                        </p:tav>
                                      </p:tavLst>
                                    </p:anim>
                                  </p:childTnLst>
                                </p:cTn>
                              </p:par>
                            </p:childTnLst>
                          </p:cTn>
                        </p:par>
                        <p:par>
                          <p:cTn id="104" fill="hold">
                            <p:stCondLst>
                              <p:cond delay="9550"/>
                            </p:stCondLst>
                            <p:childTnLst>
                              <p:par>
                                <p:cTn id="105" presetID="22" presetClass="entr" presetSubtype="4" fill="hold" grpId="0" nodeType="afterEffect">
                                  <p:stCondLst>
                                    <p:cond delay="0"/>
                                  </p:stCondLst>
                                  <p:childTnLst>
                                    <p:set>
                                      <p:cBhvr>
                                        <p:cTn id="106" dur="1" fill="hold">
                                          <p:stCondLst>
                                            <p:cond delay="0"/>
                                          </p:stCondLst>
                                        </p:cTn>
                                        <p:tgtEl>
                                          <p:spTgt spid="24628"/>
                                        </p:tgtEl>
                                        <p:attrNameLst>
                                          <p:attrName>style.visibility</p:attrName>
                                        </p:attrNameLst>
                                      </p:cBhvr>
                                      <p:to>
                                        <p:strVal val="visible"/>
                                      </p:to>
                                    </p:set>
                                    <p:animEffect transition="in" filter="wipe(down)">
                                      <p:cBhvr>
                                        <p:cTn id="107" dur="500"/>
                                        <p:tgtEl>
                                          <p:spTgt spid="24628"/>
                                        </p:tgtEl>
                                      </p:cBhvr>
                                    </p:animEffect>
                                  </p:childTnLst>
                                </p:cTn>
                              </p:par>
                            </p:childTnLst>
                          </p:cTn>
                        </p:par>
                        <p:par>
                          <p:cTn id="108" fill="hold">
                            <p:stCondLst>
                              <p:cond delay="10050"/>
                            </p:stCondLst>
                            <p:childTnLst>
                              <p:par>
                                <p:cTn id="109" presetID="45" presetClass="entr" presetSubtype="0" fill="hold" grpId="0" nodeType="afterEffect">
                                  <p:stCondLst>
                                    <p:cond delay="0"/>
                                  </p:stCondLst>
                                  <p:childTnLst>
                                    <p:set>
                                      <p:cBhvr>
                                        <p:cTn id="110" dur="1" fill="hold">
                                          <p:stCondLst>
                                            <p:cond delay="0"/>
                                          </p:stCondLst>
                                        </p:cTn>
                                        <p:tgtEl>
                                          <p:spTgt spid="24629"/>
                                        </p:tgtEl>
                                        <p:attrNameLst>
                                          <p:attrName>style.visibility</p:attrName>
                                        </p:attrNameLst>
                                      </p:cBhvr>
                                      <p:to>
                                        <p:strVal val="visible"/>
                                      </p:to>
                                    </p:set>
                                    <p:animEffect transition="in" filter="fade">
                                      <p:cBhvr>
                                        <p:cTn id="111" dur="500"/>
                                        <p:tgtEl>
                                          <p:spTgt spid="24629"/>
                                        </p:tgtEl>
                                      </p:cBhvr>
                                    </p:animEffect>
                                    <p:anim calcmode="lin" valueType="num">
                                      <p:cBhvr>
                                        <p:cTn id="112" dur="500" fill="hold"/>
                                        <p:tgtEl>
                                          <p:spTgt spid="24629"/>
                                        </p:tgtEl>
                                        <p:attrNameLst>
                                          <p:attrName>ppt_w</p:attrName>
                                        </p:attrNameLst>
                                      </p:cBhvr>
                                      <p:tavLst>
                                        <p:tav tm="0" fmla="#ppt_w*sin(2.5*pi*$)">
                                          <p:val>
                                            <p:fltVal val="0"/>
                                          </p:val>
                                        </p:tav>
                                        <p:tav tm="100000">
                                          <p:val>
                                            <p:fltVal val="1"/>
                                          </p:val>
                                        </p:tav>
                                      </p:tavLst>
                                    </p:anim>
                                    <p:anim calcmode="lin" valueType="num">
                                      <p:cBhvr>
                                        <p:cTn id="113" dur="500" fill="hold"/>
                                        <p:tgtEl>
                                          <p:spTgt spid="24629"/>
                                        </p:tgtEl>
                                        <p:attrNameLst>
                                          <p:attrName>ppt_h</p:attrName>
                                        </p:attrNameLst>
                                      </p:cBhvr>
                                      <p:tavLst>
                                        <p:tav tm="0">
                                          <p:val>
                                            <p:strVal val="#ppt_h"/>
                                          </p:val>
                                        </p:tav>
                                        <p:tav tm="100000">
                                          <p:val>
                                            <p:strVal val="#ppt_h"/>
                                          </p:val>
                                        </p:tav>
                                      </p:tavLst>
                                    </p:anim>
                                  </p:childTnLst>
                                </p:cTn>
                              </p:par>
                            </p:childTnLst>
                          </p:cTn>
                        </p:par>
                        <p:par>
                          <p:cTn id="114" fill="hold">
                            <p:stCondLst>
                              <p:cond delay="10550"/>
                            </p:stCondLst>
                            <p:childTnLst>
                              <p:par>
                                <p:cTn id="115" presetID="22" presetClass="entr" presetSubtype="4" fill="hold" grpId="0" nodeType="afterEffect">
                                  <p:stCondLst>
                                    <p:cond delay="0"/>
                                  </p:stCondLst>
                                  <p:childTnLst>
                                    <p:set>
                                      <p:cBhvr>
                                        <p:cTn id="116" dur="1" fill="hold">
                                          <p:stCondLst>
                                            <p:cond delay="0"/>
                                          </p:stCondLst>
                                        </p:cTn>
                                        <p:tgtEl>
                                          <p:spTgt spid="24630"/>
                                        </p:tgtEl>
                                        <p:attrNameLst>
                                          <p:attrName>style.visibility</p:attrName>
                                        </p:attrNameLst>
                                      </p:cBhvr>
                                      <p:to>
                                        <p:strVal val="visible"/>
                                      </p:to>
                                    </p:set>
                                    <p:animEffect transition="in" filter="wipe(down)">
                                      <p:cBhvr>
                                        <p:cTn id="117" dur="500"/>
                                        <p:tgtEl>
                                          <p:spTgt spid="24630"/>
                                        </p:tgtEl>
                                      </p:cBhvr>
                                    </p:animEffect>
                                  </p:childTnLst>
                                </p:cTn>
                              </p:par>
                            </p:childTnLst>
                          </p:cTn>
                        </p:par>
                        <p:par>
                          <p:cTn id="118" fill="hold">
                            <p:stCondLst>
                              <p:cond delay="11050"/>
                            </p:stCondLst>
                            <p:childTnLst>
                              <p:par>
                                <p:cTn id="119" presetID="45" presetClass="entr" presetSubtype="0" fill="hold" grpId="0" nodeType="afterEffect">
                                  <p:stCondLst>
                                    <p:cond delay="0"/>
                                  </p:stCondLst>
                                  <p:childTnLst>
                                    <p:set>
                                      <p:cBhvr>
                                        <p:cTn id="120" dur="1" fill="hold">
                                          <p:stCondLst>
                                            <p:cond delay="0"/>
                                          </p:stCondLst>
                                        </p:cTn>
                                        <p:tgtEl>
                                          <p:spTgt spid="24631"/>
                                        </p:tgtEl>
                                        <p:attrNameLst>
                                          <p:attrName>style.visibility</p:attrName>
                                        </p:attrNameLst>
                                      </p:cBhvr>
                                      <p:to>
                                        <p:strVal val="visible"/>
                                      </p:to>
                                    </p:set>
                                    <p:animEffect transition="in" filter="fade">
                                      <p:cBhvr>
                                        <p:cTn id="121" dur="500"/>
                                        <p:tgtEl>
                                          <p:spTgt spid="24631"/>
                                        </p:tgtEl>
                                      </p:cBhvr>
                                    </p:animEffect>
                                    <p:anim calcmode="lin" valueType="num">
                                      <p:cBhvr>
                                        <p:cTn id="122" dur="500" fill="hold"/>
                                        <p:tgtEl>
                                          <p:spTgt spid="24631"/>
                                        </p:tgtEl>
                                        <p:attrNameLst>
                                          <p:attrName>ppt_w</p:attrName>
                                        </p:attrNameLst>
                                      </p:cBhvr>
                                      <p:tavLst>
                                        <p:tav tm="0" fmla="#ppt_w*sin(2.5*pi*$)">
                                          <p:val>
                                            <p:fltVal val="0"/>
                                          </p:val>
                                        </p:tav>
                                        <p:tav tm="100000">
                                          <p:val>
                                            <p:fltVal val="1"/>
                                          </p:val>
                                        </p:tav>
                                      </p:tavLst>
                                    </p:anim>
                                    <p:anim calcmode="lin" valueType="num">
                                      <p:cBhvr>
                                        <p:cTn id="123" dur="500" fill="hold"/>
                                        <p:tgtEl>
                                          <p:spTgt spid="246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24582" grpId="0"/>
      <p:bldP spid="24583" grpId="0" animBg="1"/>
      <p:bldP spid="24584" grpId="0" animBg="1"/>
      <p:bldP spid="24585" grpId="0" animBg="1"/>
      <p:bldP spid="24586" grpId="0" animBg="1"/>
      <p:bldP spid="24587" grpId="0" animBg="1"/>
      <p:bldP spid="24588" grpId="0" animBg="1"/>
      <p:bldP spid="24622" grpId="0" animBg="1"/>
      <p:bldP spid="24623" grpId="0"/>
      <p:bldP spid="24624" grpId="0" animBg="1"/>
      <p:bldP spid="24625" grpId="0"/>
      <p:bldP spid="24626" grpId="0" animBg="1"/>
      <p:bldP spid="24627" grpId="0"/>
      <p:bldP spid="24628" grpId="0" animBg="1"/>
      <p:bldP spid="24629" grpId="0"/>
      <p:bldP spid="24630" grpId="0" animBg="1"/>
      <p:bldP spid="246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p:cNvSpPr>
          <p:nvPr/>
        </p:nvSpPr>
        <p:spPr bwMode="auto">
          <a:xfrm>
            <a:off x="5386983" y="1794868"/>
            <a:ext cx="1307306" cy="22199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5602" name="Rectangle 2"/>
          <p:cNvSpPr>
            <a:spLocks/>
          </p:cNvSpPr>
          <p:nvPr/>
        </p:nvSpPr>
        <p:spPr bwMode="auto">
          <a:xfrm>
            <a:off x="999530" y="1794868"/>
            <a:ext cx="1307306" cy="2219920"/>
          </a:xfrm>
          <a:prstGeom prst="rect">
            <a:avLst/>
          </a:prstGeom>
          <a:solidFill>
            <a:srgbClr val="009EAF"/>
          </a:solidFill>
          <a:ln>
            <a:noFill/>
          </a:ln>
          <a:extLst/>
        </p:spPr>
        <p:txBody>
          <a:bodyPr lIns="0" tIns="0" rIns="0" bIns="0"/>
          <a:lstStyle/>
          <a:p>
            <a:endParaRPr lang="en-US"/>
          </a:p>
        </p:txBody>
      </p:sp>
      <p:sp>
        <p:nvSpPr>
          <p:cNvPr id="25603" name="Rectangle 3"/>
          <p:cNvSpPr>
            <a:spLocks/>
          </p:cNvSpPr>
          <p:nvPr/>
        </p:nvSpPr>
        <p:spPr bwMode="auto">
          <a:xfrm>
            <a:off x="6850856" y="1794868"/>
            <a:ext cx="1307306" cy="2219920"/>
          </a:xfrm>
          <a:prstGeom prst="rect">
            <a:avLst/>
          </a:prstGeom>
          <a:solidFill>
            <a:srgbClr val="F2B800"/>
          </a:solidFill>
          <a:ln>
            <a:noFill/>
          </a:ln>
          <a:extLst/>
        </p:spPr>
        <p:txBody>
          <a:bodyPr lIns="0" tIns="0" rIns="0" bIns="0"/>
          <a:lstStyle/>
          <a:p>
            <a:endParaRPr lang="en-US"/>
          </a:p>
        </p:txBody>
      </p:sp>
      <p:sp>
        <p:nvSpPr>
          <p:cNvPr id="25604" name="Rectangle 4"/>
          <p:cNvSpPr>
            <a:spLocks/>
          </p:cNvSpPr>
          <p:nvPr/>
        </p:nvSpPr>
        <p:spPr bwMode="auto">
          <a:xfrm>
            <a:off x="3923109" y="1794868"/>
            <a:ext cx="1307306" cy="2219920"/>
          </a:xfrm>
          <a:prstGeom prst="rect">
            <a:avLst/>
          </a:prstGeom>
          <a:solidFill>
            <a:srgbClr val="00B050"/>
          </a:solidFill>
          <a:ln>
            <a:noFill/>
          </a:ln>
          <a:extLst/>
        </p:spPr>
        <p:txBody>
          <a:bodyPr lIns="0" tIns="0" rIns="0" bIns="0"/>
          <a:lstStyle/>
          <a:p>
            <a:endParaRPr lang="en-US"/>
          </a:p>
        </p:txBody>
      </p:sp>
      <p:sp>
        <p:nvSpPr>
          <p:cNvPr id="25605" name="Rectangle 5"/>
          <p:cNvSpPr>
            <a:spLocks/>
          </p:cNvSpPr>
          <p:nvPr/>
        </p:nvSpPr>
        <p:spPr bwMode="auto">
          <a:xfrm>
            <a:off x="2463403" y="1794868"/>
            <a:ext cx="1307306" cy="2219920"/>
          </a:xfrm>
          <a:prstGeom prst="rect">
            <a:avLst/>
          </a:prstGeom>
          <a:solidFill>
            <a:srgbClr val="DA542D"/>
          </a:solidFill>
          <a:ln>
            <a:noFill/>
          </a:ln>
          <a:extLst/>
        </p:spPr>
        <p:txBody>
          <a:bodyPr lIns="0" tIns="0" rIns="0" bIns="0"/>
          <a:lstStyle/>
          <a:p>
            <a:endParaRPr lang="en-US"/>
          </a:p>
        </p:txBody>
      </p:sp>
      <p:sp>
        <p:nvSpPr>
          <p:cNvPr id="23559" name="Rectangle 6"/>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3560" name="Rectangle 7"/>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3561" name="Rectangle 8"/>
          <p:cNvSpPr>
            <a:spLocks/>
          </p:cNvSpPr>
          <p:nvPr/>
        </p:nvSpPr>
        <p:spPr bwMode="auto">
          <a:xfrm>
            <a:off x="7877175" y="481013"/>
            <a:ext cx="280988" cy="247650"/>
          </a:xfrm>
          <a:prstGeom prst="rect">
            <a:avLst/>
          </a:prstGeom>
          <a:solidFill>
            <a:srgbClr val="009EAF"/>
          </a:solidFill>
          <a:ln w="25400">
            <a:solidFill>
              <a:srgbClr val="009EAF">
                <a:alpha val="0"/>
              </a:srgbClr>
            </a:solidFill>
            <a:miter lim="800000"/>
            <a:headEnd/>
            <a:tailEnd/>
          </a:ln>
        </p:spPr>
        <p:txBody>
          <a:bodyPr lIns="0" tIns="0" rIns="0" bIns="0"/>
          <a:lstStyle/>
          <a:p>
            <a:endParaRPr lang="en-US"/>
          </a:p>
        </p:txBody>
      </p:sp>
      <p:sp>
        <p:nvSpPr>
          <p:cNvPr id="23562" name="Rectangle 9"/>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11</a:t>
            </a:r>
          </a:p>
        </p:txBody>
      </p:sp>
      <p:sp>
        <p:nvSpPr>
          <p:cNvPr id="25610" name="Rectangle 10"/>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Other Skills </a:t>
            </a:r>
          </a:p>
        </p:txBody>
      </p:sp>
      <p:sp>
        <p:nvSpPr>
          <p:cNvPr id="25611" name="Rectangle 11"/>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25616" name="Group 16"/>
          <p:cNvGrpSpPr>
            <a:grpSpLocks/>
          </p:cNvGrpSpPr>
          <p:nvPr/>
        </p:nvGrpSpPr>
        <p:grpSpPr bwMode="auto">
          <a:xfrm>
            <a:off x="1006078" y="1977033"/>
            <a:ext cx="1300163" cy="610195"/>
            <a:chOff x="0" y="0"/>
            <a:chExt cx="2184" cy="1024"/>
          </a:xfrm>
        </p:grpSpPr>
        <p:sp>
          <p:nvSpPr>
            <p:cNvPr id="23597" name="Rectangle 12"/>
            <p:cNvSpPr>
              <a:spLocks/>
            </p:cNvSpPr>
            <p:nvPr/>
          </p:nvSpPr>
          <p:spPr bwMode="auto">
            <a:xfrm>
              <a:off x="0" y="608"/>
              <a:ext cx="218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Copyrighting</a:t>
              </a:r>
            </a:p>
          </p:txBody>
        </p:sp>
        <p:grpSp>
          <p:nvGrpSpPr>
            <p:cNvPr id="23598" name="Group 15"/>
            <p:cNvGrpSpPr>
              <a:grpSpLocks/>
            </p:cNvGrpSpPr>
            <p:nvPr/>
          </p:nvGrpSpPr>
          <p:grpSpPr bwMode="auto">
            <a:xfrm>
              <a:off x="813" y="0"/>
              <a:ext cx="563" cy="556"/>
              <a:chOff x="0" y="0"/>
              <a:chExt cx="563" cy="556"/>
            </a:xfrm>
          </p:grpSpPr>
          <p:sp>
            <p:nvSpPr>
              <p:cNvPr id="23599" name="Freeform 13"/>
              <p:cNvSpPr>
                <a:spLocks/>
              </p:cNvSpPr>
              <p:nvPr/>
            </p:nvSpPr>
            <p:spPr bwMode="auto">
              <a:xfrm>
                <a:off x="0" y="58"/>
                <a:ext cx="504" cy="498"/>
              </a:xfrm>
              <a:custGeom>
                <a:avLst/>
                <a:gdLst>
                  <a:gd name="T0" fmla="*/ 10 w 21600"/>
                  <a:gd name="T1" fmla="*/ 2 h 21600"/>
                  <a:gd name="T2" fmla="*/ 9 w 21600"/>
                  <a:gd name="T3" fmla="*/ 2 h 21600"/>
                  <a:gd name="T4" fmla="*/ 8 w 21600"/>
                  <a:gd name="T5" fmla="*/ 0 h 21600"/>
                  <a:gd name="T6" fmla="*/ 7 w 21600"/>
                  <a:gd name="T7" fmla="*/ 1 h 21600"/>
                  <a:gd name="T8" fmla="*/ 4 w 21600"/>
                  <a:gd name="T9" fmla="*/ 2 h 21600"/>
                  <a:gd name="T10" fmla="*/ 0 w 21600"/>
                  <a:gd name="T11" fmla="*/ 11 h 21600"/>
                  <a:gd name="T12" fmla="*/ 4 w 21600"/>
                  <a:gd name="T13" fmla="*/ 6 h 21600"/>
                  <a:gd name="T14" fmla="*/ 4 w 21600"/>
                  <a:gd name="T15" fmla="*/ 6 h 21600"/>
                  <a:gd name="T16" fmla="*/ 5 w 21600"/>
                  <a:gd name="T17" fmla="*/ 4 h 21600"/>
                  <a:gd name="T18" fmla="*/ 7 w 21600"/>
                  <a:gd name="T19" fmla="*/ 4 h 21600"/>
                  <a:gd name="T20" fmla="*/ 7 w 21600"/>
                  <a:gd name="T21" fmla="*/ 7 h 21600"/>
                  <a:gd name="T22" fmla="*/ 5 w 21600"/>
                  <a:gd name="T23" fmla="*/ 7 h 21600"/>
                  <a:gd name="T24" fmla="*/ 5 w 21600"/>
                  <a:gd name="T25" fmla="*/ 7 h 21600"/>
                  <a:gd name="T26" fmla="*/ 0 w 21600"/>
                  <a:gd name="T27" fmla="*/ 11 h 21600"/>
                  <a:gd name="T28" fmla="*/ 9 w 21600"/>
                  <a:gd name="T29" fmla="*/ 8 h 21600"/>
                  <a:gd name="T30" fmla="*/ 11 w 21600"/>
                  <a:gd name="T31" fmla="*/ 5 h 21600"/>
                  <a:gd name="T32" fmla="*/ 12 w 21600"/>
                  <a:gd name="T33" fmla="*/ 4 h 21600"/>
                  <a:gd name="T34" fmla="*/ 10 w 21600"/>
                  <a:gd name="T35" fmla="*/ 2 h 21600"/>
                  <a:gd name="T36" fmla="*/ 10 w 21600"/>
                  <a:gd name="T37" fmla="*/ 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3600" name="Freeform 14"/>
              <p:cNvSpPr>
                <a:spLocks/>
              </p:cNvSpPr>
              <p:nvPr/>
            </p:nvSpPr>
            <p:spPr bwMode="auto">
              <a:xfrm>
                <a:off x="360" y="0"/>
                <a:ext cx="203" cy="200"/>
              </a:xfrm>
              <a:custGeom>
                <a:avLst/>
                <a:gdLst>
                  <a:gd name="T0" fmla="*/ 0 w 21600"/>
                  <a:gd name="T1" fmla="*/ 0 h 21600"/>
                  <a:gd name="T2" fmla="*/ 2 w 21600"/>
                  <a:gd name="T3" fmla="*/ 2 h 21600"/>
                  <a:gd name="T4" fmla="*/ 2 w 21600"/>
                  <a:gd name="T5" fmla="*/ 2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pSp>
        <p:nvGrpSpPr>
          <p:cNvPr id="25623" name="Group 23"/>
          <p:cNvGrpSpPr>
            <a:grpSpLocks/>
          </p:cNvGrpSpPr>
          <p:nvPr/>
        </p:nvGrpSpPr>
        <p:grpSpPr bwMode="auto">
          <a:xfrm>
            <a:off x="2474119" y="1974056"/>
            <a:ext cx="1290638" cy="613172"/>
            <a:chOff x="0" y="0"/>
            <a:chExt cx="2168" cy="1029"/>
          </a:xfrm>
        </p:grpSpPr>
        <p:sp>
          <p:nvSpPr>
            <p:cNvPr id="23591" name="Rectangle 17"/>
            <p:cNvSpPr>
              <a:spLocks/>
            </p:cNvSpPr>
            <p:nvPr/>
          </p:nvSpPr>
          <p:spPr bwMode="auto">
            <a:xfrm>
              <a:off x="0" y="613"/>
              <a:ext cx="21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Audio</a:t>
              </a:r>
            </a:p>
          </p:txBody>
        </p:sp>
        <p:grpSp>
          <p:nvGrpSpPr>
            <p:cNvPr id="23592" name="Group 22"/>
            <p:cNvGrpSpPr>
              <a:grpSpLocks/>
            </p:cNvGrpSpPr>
            <p:nvPr/>
          </p:nvGrpSpPr>
          <p:grpSpPr bwMode="auto">
            <a:xfrm>
              <a:off x="790" y="0"/>
              <a:ext cx="609" cy="530"/>
              <a:chOff x="0" y="0"/>
              <a:chExt cx="608" cy="530"/>
            </a:xfrm>
          </p:grpSpPr>
          <p:sp>
            <p:nvSpPr>
              <p:cNvPr id="23593" name="Rectangle 18"/>
              <p:cNvSpPr>
                <a:spLocks/>
              </p:cNvSpPr>
              <p:nvPr/>
            </p:nvSpPr>
            <p:spPr bwMode="auto">
              <a:xfrm>
                <a:off x="0" y="185"/>
                <a:ext cx="136" cy="13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3594" name="Freeform 19"/>
              <p:cNvSpPr>
                <a:spLocks/>
              </p:cNvSpPr>
              <p:nvPr/>
            </p:nvSpPr>
            <p:spPr bwMode="auto">
              <a:xfrm>
                <a:off x="145" y="0"/>
                <a:ext cx="217" cy="530"/>
              </a:xfrm>
              <a:custGeom>
                <a:avLst/>
                <a:gdLst>
                  <a:gd name="T0" fmla="*/ 2 w 21600"/>
                  <a:gd name="T1" fmla="*/ 13 h 21600"/>
                  <a:gd name="T2" fmla="*/ 2 w 21600"/>
                  <a:gd name="T3" fmla="*/ 0 h 21600"/>
                  <a:gd name="T4" fmla="*/ 0 w 21600"/>
                  <a:gd name="T5" fmla="*/ 5 h 21600"/>
                  <a:gd name="T6" fmla="*/ 0 w 21600"/>
                  <a:gd name="T7" fmla="*/ 8 h 21600"/>
                  <a:gd name="T8" fmla="*/ 2 w 21600"/>
                  <a:gd name="T9" fmla="*/ 13 h 21600"/>
                  <a:gd name="T10" fmla="*/ 2 w 21600"/>
                  <a:gd name="T11" fmla="*/ 13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cubicBezTo>
                      <a:pt x="21600" y="0"/>
                      <a:pt x="21600" y="0"/>
                      <a:pt x="21600" y="0"/>
                    </a:cubicBezTo>
                    <a:cubicBezTo>
                      <a:pt x="11520" y="0"/>
                      <a:pt x="4320" y="4086"/>
                      <a:pt x="0" y="7589"/>
                    </a:cubicBezTo>
                    <a:cubicBezTo>
                      <a:pt x="0" y="13427"/>
                      <a:pt x="0" y="13427"/>
                      <a:pt x="0" y="13427"/>
                    </a:cubicBezTo>
                    <a:cubicBezTo>
                      <a:pt x="4320" y="16346"/>
                      <a:pt x="11520" y="21600"/>
                      <a:pt x="21600" y="21600"/>
                    </a:cubicBezTo>
                    <a:close/>
                    <a:moveTo>
                      <a:pt x="21600" y="2160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3595" name="Freeform 20"/>
              <p:cNvSpPr>
                <a:spLocks/>
              </p:cNvSpPr>
              <p:nvPr/>
            </p:nvSpPr>
            <p:spPr bwMode="auto">
              <a:xfrm>
                <a:off x="478" y="28"/>
                <a:ext cx="130" cy="458"/>
              </a:xfrm>
              <a:custGeom>
                <a:avLst/>
                <a:gdLst>
                  <a:gd name="T0" fmla="*/ 0 w 21600"/>
                  <a:gd name="T1" fmla="*/ 1 h 21600"/>
                  <a:gd name="T2" fmla="*/ 1 w 21600"/>
                  <a:gd name="T3" fmla="*/ 5 h 21600"/>
                  <a:gd name="T4" fmla="*/ 0 w 21600"/>
                  <a:gd name="T5" fmla="*/ 9 h 21600"/>
                  <a:gd name="T6" fmla="*/ 0 w 21600"/>
                  <a:gd name="T7" fmla="*/ 10 h 21600"/>
                  <a:gd name="T8" fmla="*/ 1 w 21600"/>
                  <a:gd name="T9" fmla="*/ 5 h 21600"/>
                  <a:gd name="T10" fmla="*/ 0 w 21600"/>
                  <a:gd name="T11" fmla="*/ 0 h 21600"/>
                  <a:gd name="T12" fmla="*/ 0 w 21600"/>
                  <a:gd name="T13" fmla="*/ 1 h 21600"/>
                  <a:gd name="T14" fmla="*/ 0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2025"/>
                    </a:moveTo>
                    <a:cubicBezTo>
                      <a:pt x="9600" y="4050"/>
                      <a:pt x="16800" y="7425"/>
                      <a:pt x="16800" y="10800"/>
                    </a:cubicBezTo>
                    <a:cubicBezTo>
                      <a:pt x="16800" y="14850"/>
                      <a:pt x="9600" y="18225"/>
                      <a:pt x="0" y="19575"/>
                    </a:cubicBezTo>
                    <a:cubicBezTo>
                      <a:pt x="0" y="21600"/>
                      <a:pt x="0" y="21600"/>
                      <a:pt x="0" y="21600"/>
                    </a:cubicBezTo>
                    <a:cubicBezTo>
                      <a:pt x="14400" y="19575"/>
                      <a:pt x="21600" y="15525"/>
                      <a:pt x="21600" y="10800"/>
                    </a:cubicBezTo>
                    <a:cubicBezTo>
                      <a:pt x="21600" y="6075"/>
                      <a:pt x="14400" y="2025"/>
                      <a:pt x="0" y="0"/>
                    </a:cubicBezTo>
                    <a:lnTo>
                      <a:pt x="0" y="2025"/>
                    </a:lnTo>
                    <a:close/>
                    <a:moveTo>
                      <a:pt x="0" y="202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3596" name="Freeform 21"/>
              <p:cNvSpPr>
                <a:spLocks/>
              </p:cNvSpPr>
              <p:nvPr/>
            </p:nvSpPr>
            <p:spPr bwMode="auto">
              <a:xfrm>
                <a:off x="420" y="71"/>
                <a:ext cx="131" cy="373"/>
              </a:xfrm>
              <a:custGeom>
                <a:avLst/>
                <a:gdLst>
                  <a:gd name="T0" fmla="*/ 1 w 21600"/>
                  <a:gd name="T1" fmla="*/ 3 h 21600"/>
                  <a:gd name="T2" fmla="*/ 0 w 21600"/>
                  <a:gd name="T3" fmla="*/ 0 h 21600"/>
                  <a:gd name="T4" fmla="*/ 0 w 21600"/>
                  <a:gd name="T5" fmla="*/ 1 h 21600"/>
                  <a:gd name="T6" fmla="*/ 1 w 21600"/>
                  <a:gd name="T7" fmla="*/ 3 h 21600"/>
                  <a:gd name="T8" fmla="*/ 0 w 21600"/>
                  <a:gd name="T9" fmla="*/ 6 h 21600"/>
                  <a:gd name="T10" fmla="*/ 0 w 21600"/>
                  <a:gd name="T11" fmla="*/ 6 h 21600"/>
                  <a:gd name="T12" fmla="*/ 1 w 21600"/>
                  <a:gd name="T13" fmla="*/ 3 h 21600"/>
                  <a:gd name="T14" fmla="*/ 1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800"/>
                    </a:moveTo>
                    <a:cubicBezTo>
                      <a:pt x="21600" y="5815"/>
                      <a:pt x="12000" y="1662"/>
                      <a:pt x="0" y="0"/>
                    </a:cubicBezTo>
                    <a:cubicBezTo>
                      <a:pt x="0" y="2492"/>
                      <a:pt x="0" y="2492"/>
                      <a:pt x="0" y="2492"/>
                    </a:cubicBezTo>
                    <a:cubicBezTo>
                      <a:pt x="9600" y="3323"/>
                      <a:pt x="16800" y="6646"/>
                      <a:pt x="16800" y="10800"/>
                    </a:cubicBezTo>
                    <a:cubicBezTo>
                      <a:pt x="16800" y="14954"/>
                      <a:pt x="9600" y="18277"/>
                      <a:pt x="0" y="19938"/>
                    </a:cubicBezTo>
                    <a:cubicBezTo>
                      <a:pt x="0" y="21600"/>
                      <a:pt x="0" y="21600"/>
                      <a:pt x="0" y="21600"/>
                    </a:cubicBezTo>
                    <a:cubicBezTo>
                      <a:pt x="12000" y="19938"/>
                      <a:pt x="21600" y="15785"/>
                      <a:pt x="21600" y="10800"/>
                    </a:cubicBezTo>
                    <a:close/>
                    <a:moveTo>
                      <a:pt x="21600" y="1080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pSp>
        <p:nvGrpSpPr>
          <p:cNvPr id="25626" name="Group 26"/>
          <p:cNvGrpSpPr>
            <a:grpSpLocks/>
          </p:cNvGrpSpPr>
          <p:nvPr/>
        </p:nvGrpSpPr>
        <p:grpSpPr bwMode="auto">
          <a:xfrm>
            <a:off x="5400675" y="2031802"/>
            <a:ext cx="1300163" cy="555426"/>
            <a:chOff x="0" y="0"/>
            <a:chExt cx="2184" cy="932"/>
          </a:xfrm>
        </p:grpSpPr>
        <p:sp>
          <p:nvSpPr>
            <p:cNvPr id="23589" name="Rectangle 24"/>
            <p:cNvSpPr>
              <a:spLocks/>
            </p:cNvSpPr>
            <p:nvPr/>
          </p:nvSpPr>
          <p:spPr bwMode="auto">
            <a:xfrm>
              <a:off x="0" y="516"/>
              <a:ext cx="218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Photography</a:t>
              </a:r>
            </a:p>
          </p:txBody>
        </p:sp>
        <p:sp>
          <p:nvSpPr>
            <p:cNvPr id="23590" name="AutoShape 25"/>
            <p:cNvSpPr>
              <a:spLocks/>
            </p:cNvSpPr>
            <p:nvPr/>
          </p:nvSpPr>
          <p:spPr bwMode="auto">
            <a:xfrm>
              <a:off x="821" y="0"/>
              <a:ext cx="547" cy="387"/>
            </a:xfrm>
            <a:custGeom>
              <a:avLst/>
              <a:gdLst>
                <a:gd name="T0" fmla="*/ 59 w 21600"/>
                <a:gd name="T1" fmla="*/ 47 h 21600"/>
                <a:gd name="T2" fmla="*/ 333 w 21600"/>
                <a:gd name="T3" fmla="*/ 47 h 21600"/>
                <a:gd name="T4" fmla="*/ 333 w 21600"/>
                <a:gd name="T5" fmla="*/ 47 h 21600"/>
                <a:gd name="T6" fmla="*/ 333 w 21600"/>
                <a:gd name="T7" fmla="*/ 23 h 21600"/>
                <a:gd name="T8" fmla="*/ 345 w 21600"/>
                <a:gd name="T9" fmla="*/ 0 h 21600"/>
                <a:gd name="T10" fmla="*/ 452 w 21600"/>
                <a:gd name="T11" fmla="*/ 0 h 21600"/>
                <a:gd name="T12" fmla="*/ 476 w 21600"/>
                <a:gd name="T13" fmla="*/ 23 h 21600"/>
                <a:gd name="T14" fmla="*/ 476 w 21600"/>
                <a:gd name="T15" fmla="*/ 47 h 21600"/>
                <a:gd name="T16" fmla="*/ 476 w 21600"/>
                <a:gd name="T17" fmla="*/ 47 h 21600"/>
                <a:gd name="T18" fmla="*/ 488 w 21600"/>
                <a:gd name="T19" fmla="*/ 47 h 21600"/>
                <a:gd name="T20" fmla="*/ 547 w 21600"/>
                <a:gd name="T21" fmla="*/ 106 h 21600"/>
                <a:gd name="T22" fmla="*/ 547 w 21600"/>
                <a:gd name="T23" fmla="*/ 328 h 21600"/>
                <a:gd name="T24" fmla="*/ 488 w 21600"/>
                <a:gd name="T25" fmla="*/ 387 h 21600"/>
                <a:gd name="T26" fmla="*/ 59 w 21600"/>
                <a:gd name="T27" fmla="*/ 387 h 21600"/>
                <a:gd name="T28" fmla="*/ 0 w 21600"/>
                <a:gd name="T29" fmla="*/ 328 h 21600"/>
                <a:gd name="T30" fmla="*/ 0 w 21600"/>
                <a:gd name="T31" fmla="*/ 106 h 21600"/>
                <a:gd name="T32" fmla="*/ 59 w 21600"/>
                <a:gd name="T33" fmla="*/ 47 h 21600"/>
                <a:gd name="T34" fmla="*/ 357 w 21600"/>
                <a:gd name="T35" fmla="*/ 47 h 21600"/>
                <a:gd name="T36" fmla="*/ 440 w 21600"/>
                <a:gd name="T37" fmla="*/ 47 h 21600"/>
                <a:gd name="T38" fmla="*/ 440 w 21600"/>
                <a:gd name="T39" fmla="*/ 23 h 21600"/>
                <a:gd name="T40" fmla="*/ 357 w 21600"/>
                <a:gd name="T41" fmla="*/ 23 h 21600"/>
                <a:gd name="T42" fmla="*/ 357 w 21600"/>
                <a:gd name="T43" fmla="*/ 47 h 21600"/>
                <a:gd name="T44" fmla="*/ 285 w 21600"/>
                <a:gd name="T45" fmla="*/ 82 h 21600"/>
                <a:gd name="T46" fmla="*/ 143 w 21600"/>
                <a:gd name="T47" fmla="*/ 223 h 21600"/>
                <a:gd name="T48" fmla="*/ 285 w 21600"/>
                <a:gd name="T49" fmla="*/ 352 h 21600"/>
                <a:gd name="T50" fmla="*/ 416 w 21600"/>
                <a:gd name="T51" fmla="*/ 223 h 21600"/>
                <a:gd name="T52" fmla="*/ 285 w 21600"/>
                <a:gd name="T53" fmla="*/ 82 h 21600"/>
                <a:gd name="T54" fmla="*/ 369 w 21600"/>
                <a:gd name="T55" fmla="*/ 223 h 21600"/>
                <a:gd name="T56" fmla="*/ 285 w 21600"/>
                <a:gd name="T57" fmla="*/ 129 h 21600"/>
                <a:gd name="T58" fmla="*/ 190 w 21600"/>
                <a:gd name="T59" fmla="*/ 223 h 21600"/>
                <a:gd name="T60" fmla="*/ 285 w 21600"/>
                <a:gd name="T61" fmla="*/ 305 h 21600"/>
                <a:gd name="T62" fmla="*/ 369 w 21600"/>
                <a:gd name="T63" fmla="*/ 223 h 21600"/>
                <a:gd name="T64" fmla="*/ 285 w 21600"/>
                <a:gd name="T65" fmla="*/ 117 h 21600"/>
                <a:gd name="T66" fmla="*/ 166 w 21600"/>
                <a:gd name="T67" fmla="*/ 223 h 21600"/>
                <a:gd name="T68" fmla="*/ 285 w 21600"/>
                <a:gd name="T69" fmla="*/ 328 h 21600"/>
                <a:gd name="T70" fmla="*/ 392 w 21600"/>
                <a:gd name="T71" fmla="*/ 223 h 21600"/>
                <a:gd name="T72" fmla="*/ 285 w 21600"/>
                <a:gd name="T73" fmla="*/ 117 h 21600"/>
                <a:gd name="T74" fmla="*/ 285 w 21600"/>
                <a:gd name="T75" fmla="*/ 117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348" y="2618"/>
                  </a:moveTo>
                  <a:cubicBezTo>
                    <a:pt x="13148" y="2618"/>
                    <a:pt x="13148" y="2618"/>
                    <a:pt x="13148" y="2618"/>
                  </a:cubicBezTo>
                  <a:cubicBezTo>
                    <a:pt x="13148" y="2618"/>
                    <a:pt x="13148" y="2618"/>
                    <a:pt x="13148" y="2618"/>
                  </a:cubicBezTo>
                  <a:cubicBezTo>
                    <a:pt x="13148" y="1309"/>
                    <a:pt x="13148" y="1309"/>
                    <a:pt x="13148" y="1309"/>
                  </a:cubicBezTo>
                  <a:cubicBezTo>
                    <a:pt x="13148" y="655"/>
                    <a:pt x="13148" y="0"/>
                    <a:pt x="13617" y="0"/>
                  </a:cubicBezTo>
                  <a:cubicBezTo>
                    <a:pt x="17843" y="0"/>
                    <a:pt x="17843" y="0"/>
                    <a:pt x="17843" y="0"/>
                  </a:cubicBezTo>
                  <a:cubicBezTo>
                    <a:pt x="18313" y="0"/>
                    <a:pt x="18783" y="655"/>
                    <a:pt x="18783" y="1309"/>
                  </a:cubicBezTo>
                  <a:cubicBezTo>
                    <a:pt x="18783" y="2618"/>
                    <a:pt x="18783" y="2618"/>
                    <a:pt x="18783" y="2618"/>
                  </a:cubicBezTo>
                  <a:cubicBezTo>
                    <a:pt x="18783" y="2618"/>
                    <a:pt x="18783" y="2618"/>
                    <a:pt x="18783" y="2618"/>
                  </a:cubicBezTo>
                  <a:cubicBezTo>
                    <a:pt x="19252" y="2618"/>
                    <a:pt x="19252" y="2618"/>
                    <a:pt x="19252" y="2618"/>
                  </a:cubicBezTo>
                  <a:cubicBezTo>
                    <a:pt x="20661" y="2618"/>
                    <a:pt x="21600" y="3927"/>
                    <a:pt x="21600" y="5891"/>
                  </a:cubicBezTo>
                  <a:cubicBezTo>
                    <a:pt x="21600" y="18327"/>
                    <a:pt x="21600" y="18327"/>
                    <a:pt x="21600" y="18327"/>
                  </a:cubicBezTo>
                  <a:cubicBezTo>
                    <a:pt x="21600" y="20291"/>
                    <a:pt x="20661" y="21600"/>
                    <a:pt x="19252" y="21600"/>
                  </a:cubicBezTo>
                  <a:cubicBezTo>
                    <a:pt x="2348" y="21600"/>
                    <a:pt x="2348" y="21600"/>
                    <a:pt x="2348" y="21600"/>
                  </a:cubicBezTo>
                  <a:cubicBezTo>
                    <a:pt x="939" y="21600"/>
                    <a:pt x="0" y="20291"/>
                    <a:pt x="0" y="18327"/>
                  </a:cubicBezTo>
                  <a:cubicBezTo>
                    <a:pt x="0" y="5891"/>
                    <a:pt x="0" y="5891"/>
                    <a:pt x="0" y="5891"/>
                  </a:cubicBezTo>
                  <a:cubicBezTo>
                    <a:pt x="0" y="3927"/>
                    <a:pt x="939" y="2618"/>
                    <a:pt x="2348" y="2618"/>
                  </a:cubicBezTo>
                  <a:close/>
                  <a:moveTo>
                    <a:pt x="14087" y="2618"/>
                  </a:moveTo>
                  <a:cubicBezTo>
                    <a:pt x="17374" y="2618"/>
                    <a:pt x="17374" y="2618"/>
                    <a:pt x="17374" y="2618"/>
                  </a:cubicBezTo>
                  <a:cubicBezTo>
                    <a:pt x="17374" y="1309"/>
                    <a:pt x="17374" y="1309"/>
                    <a:pt x="17374" y="1309"/>
                  </a:cubicBezTo>
                  <a:cubicBezTo>
                    <a:pt x="14087" y="1309"/>
                    <a:pt x="14087" y="1309"/>
                    <a:pt x="14087" y="1309"/>
                  </a:cubicBezTo>
                  <a:cubicBezTo>
                    <a:pt x="14087" y="2618"/>
                    <a:pt x="14087" y="2618"/>
                    <a:pt x="14087" y="2618"/>
                  </a:cubicBezTo>
                  <a:close/>
                  <a:moveTo>
                    <a:pt x="11270" y="4582"/>
                  </a:moveTo>
                  <a:cubicBezTo>
                    <a:pt x="7983" y="4582"/>
                    <a:pt x="5635" y="7855"/>
                    <a:pt x="5635" y="12436"/>
                  </a:cubicBezTo>
                  <a:cubicBezTo>
                    <a:pt x="5635" y="16364"/>
                    <a:pt x="7983" y="19636"/>
                    <a:pt x="11270" y="19636"/>
                  </a:cubicBezTo>
                  <a:cubicBezTo>
                    <a:pt x="14087" y="19636"/>
                    <a:pt x="16435" y="16364"/>
                    <a:pt x="16435" y="12436"/>
                  </a:cubicBezTo>
                  <a:cubicBezTo>
                    <a:pt x="16435" y="7855"/>
                    <a:pt x="14087" y="4582"/>
                    <a:pt x="11270" y="4582"/>
                  </a:cubicBezTo>
                  <a:close/>
                  <a:moveTo>
                    <a:pt x="14557" y="12436"/>
                  </a:moveTo>
                  <a:cubicBezTo>
                    <a:pt x="14557" y="9818"/>
                    <a:pt x="13148" y="7200"/>
                    <a:pt x="11270" y="7200"/>
                  </a:cubicBezTo>
                  <a:cubicBezTo>
                    <a:pt x="8922" y="7200"/>
                    <a:pt x="7513" y="9818"/>
                    <a:pt x="7513" y="12436"/>
                  </a:cubicBezTo>
                  <a:cubicBezTo>
                    <a:pt x="7513" y="15055"/>
                    <a:pt x="8922" y="17018"/>
                    <a:pt x="11270" y="17018"/>
                  </a:cubicBezTo>
                  <a:cubicBezTo>
                    <a:pt x="13148" y="17018"/>
                    <a:pt x="14557" y="15055"/>
                    <a:pt x="14557" y="12436"/>
                  </a:cubicBezTo>
                  <a:close/>
                  <a:moveTo>
                    <a:pt x="11270" y="6545"/>
                  </a:moveTo>
                  <a:cubicBezTo>
                    <a:pt x="8452" y="6545"/>
                    <a:pt x="6574" y="9164"/>
                    <a:pt x="6574" y="12436"/>
                  </a:cubicBezTo>
                  <a:cubicBezTo>
                    <a:pt x="6574" y="15709"/>
                    <a:pt x="8452" y="18327"/>
                    <a:pt x="11270" y="18327"/>
                  </a:cubicBezTo>
                  <a:cubicBezTo>
                    <a:pt x="13617" y="18327"/>
                    <a:pt x="15496" y="15709"/>
                    <a:pt x="15496" y="12436"/>
                  </a:cubicBezTo>
                  <a:cubicBezTo>
                    <a:pt x="15496" y="9164"/>
                    <a:pt x="13617" y="6545"/>
                    <a:pt x="11270" y="6545"/>
                  </a:cubicBezTo>
                  <a:close/>
                  <a:moveTo>
                    <a:pt x="11270" y="654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25629" name="Group 29"/>
          <p:cNvGrpSpPr>
            <a:grpSpLocks/>
          </p:cNvGrpSpPr>
          <p:nvPr/>
        </p:nvGrpSpPr>
        <p:grpSpPr bwMode="auto">
          <a:xfrm>
            <a:off x="3937397" y="1969294"/>
            <a:ext cx="1300163" cy="617934"/>
            <a:chOff x="0" y="0"/>
            <a:chExt cx="2184" cy="1037"/>
          </a:xfrm>
        </p:grpSpPr>
        <p:sp>
          <p:nvSpPr>
            <p:cNvPr id="23587" name="Rectangle 27"/>
            <p:cNvSpPr>
              <a:spLocks/>
            </p:cNvSpPr>
            <p:nvPr/>
          </p:nvSpPr>
          <p:spPr bwMode="auto">
            <a:xfrm>
              <a:off x="0" y="621"/>
              <a:ext cx="218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Video Editing</a:t>
              </a:r>
            </a:p>
          </p:txBody>
        </p:sp>
        <p:sp>
          <p:nvSpPr>
            <p:cNvPr id="23588" name="AutoShape 28"/>
            <p:cNvSpPr>
              <a:spLocks/>
            </p:cNvSpPr>
            <p:nvPr/>
          </p:nvSpPr>
          <p:spPr bwMode="auto">
            <a:xfrm>
              <a:off x="785" y="0"/>
              <a:ext cx="555" cy="547"/>
            </a:xfrm>
            <a:custGeom>
              <a:avLst/>
              <a:gdLst>
                <a:gd name="T0" fmla="*/ 474 w 19689"/>
                <a:gd name="T1" fmla="*/ 80 h 19689"/>
                <a:gd name="T2" fmla="*/ 81 w 19689"/>
                <a:gd name="T3" fmla="*/ 80 h 19689"/>
                <a:gd name="T4" fmla="*/ 81 w 19689"/>
                <a:gd name="T5" fmla="*/ 467 h 19689"/>
                <a:gd name="T6" fmla="*/ 474 w 19689"/>
                <a:gd name="T7" fmla="*/ 467 h 19689"/>
                <a:gd name="T8" fmla="*/ 474 w 19689"/>
                <a:gd name="T9" fmla="*/ 80 h 19689"/>
                <a:gd name="T10" fmla="*/ 324 w 19689"/>
                <a:gd name="T11" fmla="*/ 352 h 19689"/>
                <a:gd name="T12" fmla="*/ 184 w 19689"/>
                <a:gd name="T13" fmla="*/ 430 h 19689"/>
                <a:gd name="T14" fmla="*/ 184 w 19689"/>
                <a:gd name="T15" fmla="*/ 274 h 19689"/>
                <a:gd name="T16" fmla="*/ 184 w 19689"/>
                <a:gd name="T17" fmla="*/ 112 h 19689"/>
                <a:gd name="T18" fmla="*/ 324 w 19689"/>
                <a:gd name="T19" fmla="*/ 195 h 19689"/>
                <a:gd name="T20" fmla="*/ 460 w 19689"/>
                <a:gd name="T21" fmla="*/ 274 h 19689"/>
                <a:gd name="T22" fmla="*/ 324 w 19689"/>
                <a:gd name="T23" fmla="*/ 352 h 19689"/>
                <a:gd name="T24" fmla="*/ 324 w 19689"/>
                <a:gd name="T25" fmla="*/ 352 h 196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689" h="19689">
                  <a:moveTo>
                    <a:pt x="16823" y="2867"/>
                  </a:moveTo>
                  <a:cubicBezTo>
                    <a:pt x="12836" y="-955"/>
                    <a:pt x="6688" y="-955"/>
                    <a:pt x="2867" y="2867"/>
                  </a:cubicBezTo>
                  <a:cubicBezTo>
                    <a:pt x="-955" y="6688"/>
                    <a:pt x="-955" y="13002"/>
                    <a:pt x="2867" y="16823"/>
                  </a:cubicBezTo>
                  <a:cubicBezTo>
                    <a:pt x="6688" y="20645"/>
                    <a:pt x="12836" y="20645"/>
                    <a:pt x="16823" y="16823"/>
                  </a:cubicBezTo>
                  <a:cubicBezTo>
                    <a:pt x="20645" y="13002"/>
                    <a:pt x="20645" y="6688"/>
                    <a:pt x="16823" y="2867"/>
                  </a:cubicBezTo>
                  <a:close/>
                  <a:moveTo>
                    <a:pt x="11507" y="12670"/>
                  </a:moveTo>
                  <a:cubicBezTo>
                    <a:pt x="6522" y="15494"/>
                    <a:pt x="6522" y="15494"/>
                    <a:pt x="6522" y="15494"/>
                  </a:cubicBezTo>
                  <a:cubicBezTo>
                    <a:pt x="6522" y="9845"/>
                    <a:pt x="6522" y="9845"/>
                    <a:pt x="6522" y="9845"/>
                  </a:cubicBezTo>
                  <a:cubicBezTo>
                    <a:pt x="6522" y="4030"/>
                    <a:pt x="6522" y="4030"/>
                    <a:pt x="6522" y="4030"/>
                  </a:cubicBezTo>
                  <a:cubicBezTo>
                    <a:pt x="11507" y="7020"/>
                    <a:pt x="11507" y="7020"/>
                    <a:pt x="11507" y="7020"/>
                  </a:cubicBezTo>
                  <a:cubicBezTo>
                    <a:pt x="16325" y="9845"/>
                    <a:pt x="16325" y="9845"/>
                    <a:pt x="16325" y="9845"/>
                  </a:cubicBezTo>
                  <a:lnTo>
                    <a:pt x="11507" y="12670"/>
                  </a:lnTo>
                  <a:close/>
                  <a:moveTo>
                    <a:pt x="11507" y="1267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25632" name="Group 32"/>
          <p:cNvGrpSpPr>
            <a:grpSpLocks/>
          </p:cNvGrpSpPr>
          <p:nvPr/>
        </p:nvGrpSpPr>
        <p:grpSpPr bwMode="auto">
          <a:xfrm>
            <a:off x="6862762" y="2000846"/>
            <a:ext cx="1300163" cy="586383"/>
            <a:chOff x="0" y="0"/>
            <a:chExt cx="2184" cy="984"/>
          </a:xfrm>
        </p:grpSpPr>
        <p:sp>
          <p:nvSpPr>
            <p:cNvPr id="23585" name="AutoShape 30"/>
            <p:cNvSpPr>
              <a:spLocks/>
            </p:cNvSpPr>
            <p:nvPr/>
          </p:nvSpPr>
          <p:spPr bwMode="auto">
            <a:xfrm>
              <a:off x="787" y="0"/>
              <a:ext cx="544" cy="472"/>
            </a:xfrm>
            <a:custGeom>
              <a:avLst/>
              <a:gdLst>
                <a:gd name="T0" fmla="*/ 203 w 21600"/>
                <a:gd name="T1" fmla="*/ 176 h 21600"/>
                <a:gd name="T2" fmla="*/ 285 w 21600"/>
                <a:gd name="T3" fmla="*/ 202 h 21600"/>
                <a:gd name="T4" fmla="*/ 367 w 21600"/>
                <a:gd name="T5" fmla="*/ 107 h 21600"/>
                <a:gd name="T6" fmla="*/ 380 w 21600"/>
                <a:gd name="T7" fmla="*/ 95 h 21600"/>
                <a:gd name="T8" fmla="*/ 435 w 21600"/>
                <a:gd name="T9" fmla="*/ 135 h 21600"/>
                <a:gd name="T10" fmla="*/ 435 w 21600"/>
                <a:gd name="T11" fmla="*/ 67 h 21600"/>
                <a:gd name="T12" fmla="*/ 435 w 21600"/>
                <a:gd name="T13" fmla="*/ 0 h 21600"/>
                <a:gd name="T14" fmla="*/ 367 w 21600"/>
                <a:gd name="T15" fmla="*/ 14 h 21600"/>
                <a:gd name="T16" fmla="*/ 299 w 21600"/>
                <a:gd name="T17" fmla="*/ 26 h 21600"/>
                <a:gd name="T18" fmla="*/ 353 w 21600"/>
                <a:gd name="T19" fmla="*/ 81 h 21600"/>
                <a:gd name="T20" fmla="*/ 271 w 21600"/>
                <a:gd name="T21" fmla="*/ 162 h 21600"/>
                <a:gd name="T22" fmla="*/ 191 w 21600"/>
                <a:gd name="T23" fmla="*/ 135 h 21600"/>
                <a:gd name="T24" fmla="*/ 136 w 21600"/>
                <a:gd name="T25" fmla="*/ 229 h 21600"/>
                <a:gd name="T26" fmla="*/ 54 w 21600"/>
                <a:gd name="T27" fmla="*/ 202 h 21600"/>
                <a:gd name="T28" fmla="*/ 14 w 21600"/>
                <a:gd name="T29" fmla="*/ 324 h 21600"/>
                <a:gd name="T30" fmla="*/ 0 w 21600"/>
                <a:gd name="T31" fmla="*/ 350 h 21600"/>
                <a:gd name="T32" fmla="*/ 27 w 21600"/>
                <a:gd name="T33" fmla="*/ 364 h 21600"/>
                <a:gd name="T34" fmla="*/ 68 w 21600"/>
                <a:gd name="T35" fmla="*/ 243 h 21600"/>
                <a:gd name="T36" fmla="*/ 149 w 21600"/>
                <a:gd name="T37" fmla="*/ 269 h 21600"/>
                <a:gd name="T38" fmla="*/ 203 w 21600"/>
                <a:gd name="T39" fmla="*/ 176 h 21600"/>
                <a:gd name="T40" fmla="*/ 163 w 21600"/>
                <a:gd name="T41" fmla="*/ 472 h 21600"/>
                <a:gd name="T42" fmla="*/ 163 w 21600"/>
                <a:gd name="T43" fmla="*/ 364 h 21600"/>
                <a:gd name="T44" fmla="*/ 95 w 21600"/>
                <a:gd name="T45" fmla="*/ 364 h 21600"/>
                <a:gd name="T46" fmla="*/ 95 w 21600"/>
                <a:gd name="T47" fmla="*/ 472 h 21600"/>
                <a:gd name="T48" fmla="*/ 163 w 21600"/>
                <a:gd name="T49" fmla="*/ 472 h 21600"/>
                <a:gd name="T50" fmla="*/ 258 w 21600"/>
                <a:gd name="T51" fmla="*/ 472 h 21600"/>
                <a:gd name="T52" fmla="*/ 191 w 21600"/>
                <a:gd name="T53" fmla="*/ 472 h 21600"/>
                <a:gd name="T54" fmla="*/ 191 w 21600"/>
                <a:gd name="T55" fmla="*/ 324 h 21600"/>
                <a:gd name="T56" fmla="*/ 258 w 21600"/>
                <a:gd name="T57" fmla="*/ 324 h 21600"/>
                <a:gd name="T58" fmla="*/ 258 w 21600"/>
                <a:gd name="T59" fmla="*/ 472 h 21600"/>
                <a:gd name="T60" fmla="*/ 353 w 21600"/>
                <a:gd name="T61" fmla="*/ 472 h 21600"/>
                <a:gd name="T62" fmla="*/ 285 w 21600"/>
                <a:gd name="T63" fmla="*/ 472 h 21600"/>
                <a:gd name="T64" fmla="*/ 285 w 21600"/>
                <a:gd name="T65" fmla="*/ 269 h 21600"/>
                <a:gd name="T66" fmla="*/ 353 w 21600"/>
                <a:gd name="T67" fmla="*/ 269 h 21600"/>
                <a:gd name="T68" fmla="*/ 353 w 21600"/>
                <a:gd name="T69" fmla="*/ 472 h 21600"/>
                <a:gd name="T70" fmla="*/ 448 w 21600"/>
                <a:gd name="T71" fmla="*/ 472 h 21600"/>
                <a:gd name="T72" fmla="*/ 380 w 21600"/>
                <a:gd name="T73" fmla="*/ 472 h 21600"/>
                <a:gd name="T74" fmla="*/ 380 w 21600"/>
                <a:gd name="T75" fmla="*/ 215 h 21600"/>
                <a:gd name="T76" fmla="*/ 448 w 21600"/>
                <a:gd name="T77" fmla="*/ 215 h 21600"/>
                <a:gd name="T78" fmla="*/ 448 w 21600"/>
                <a:gd name="T79" fmla="*/ 472 h 21600"/>
                <a:gd name="T80" fmla="*/ 476 w 21600"/>
                <a:gd name="T81" fmla="*/ 148 h 21600"/>
                <a:gd name="T82" fmla="*/ 476 w 21600"/>
                <a:gd name="T83" fmla="*/ 472 h 21600"/>
                <a:gd name="T84" fmla="*/ 544 w 21600"/>
                <a:gd name="T85" fmla="*/ 472 h 21600"/>
                <a:gd name="T86" fmla="*/ 544 w 21600"/>
                <a:gd name="T87" fmla="*/ 148 h 21600"/>
                <a:gd name="T88" fmla="*/ 476 w 21600"/>
                <a:gd name="T89" fmla="*/ 148 h 21600"/>
                <a:gd name="T90" fmla="*/ 476 w 21600"/>
                <a:gd name="T91" fmla="*/ 148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1600" h="2160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close/>
                  <a:moveTo>
                    <a:pt x="6466" y="21600"/>
                  </a:moveTo>
                  <a:lnTo>
                    <a:pt x="6466" y="16643"/>
                  </a:lnTo>
                  <a:lnTo>
                    <a:pt x="3761" y="16643"/>
                  </a:lnTo>
                  <a:lnTo>
                    <a:pt x="3761" y="21600"/>
                  </a:lnTo>
                  <a:lnTo>
                    <a:pt x="6466" y="21600"/>
                  </a:lnTo>
                  <a:close/>
                  <a:moveTo>
                    <a:pt x="10227" y="21600"/>
                  </a:moveTo>
                  <a:lnTo>
                    <a:pt x="7567" y="21600"/>
                  </a:lnTo>
                  <a:lnTo>
                    <a:pt x="7567" y="14817"/>
                  </a:lnTo>
                  <a:lnTo>
                    <a:pt x="10227" y="14817"/>
                  </a:lnTo>
                  <a:lnTo>
                    <a:pt x="10227" y="21600"/>
                  </a:lnTo>
                  <a:close/>
                  <a:moveTo>
                    <a:pt x="14033" y="21600"/>
                  </a:moveTo>
                  <a:lnTo>
                    <a:pt x="11327" y="21600"/>
                  </a:lnTo>
                  <a:lnTo>
                    <a:pt x="11327" y="12313"/>
                  </a:lnTo>
                  <a:lnTo>
                    <a:pt x="14033" y="12313"/>
                  </a:lnTo>
                  <a:lnTo>
                    <a:pt x="14033" y="21600"/>
                  </a:lnTo>
                  <a:close/>
                  <a:moveTo>
                    <a:pt x="17794" y="21600"/>
                  </a:moveTo>
                  <a:lnTo>
                    <a:pt x="15088" y="21600"/>
                  </a:lnTo>
                  <a:lnTo>
                    <a:pt x="15088" y="9861"/>
                  </a:lnTo>
                  <a:lnTo>
                    <a:pt x="17794" y="9861"/>
                  </a:lnTo>
                  <a:lnTo>
                    <a:pt x="17794" y="21600"/>
                  </a:lnTo>
                  <a:close/>
                  <a:moveTo>
                    <a:pt x="18894" y="6783"/>
                  </a:moveTo>
                  <a:lnTo>
                    <a:pt x="18894" y="21600"/>
                  </a:lnTo>
                  <a:lnTo>
                    <a:pt x="21600" y="21600"/>
                  </a:lnTo>
                  <a:lnTo>
                    <a:pt x="21600" y="6783"/>
                  </a:lnTo>
                  <a:lnTo>
                    <a:pt x="18894" y="6783"/>
                  </a:lnTo>
                  <a:close/>
                  <a:moveTo>
                    <a:pt x="18894" y="678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3586" name="Rectangle 31"/>
            <p:cNvSpPr>
              <a:spLocks/>
            </p:cNvSpPr>
            <p:nvPr/>
          </p:nvSpPr>
          <p:spPr bwMode="auto">
            <a:xfrm>
              <a:off x="0" y="568"/>
              <a:ext cx="218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Marketing</a:t>
              </a:r>
            </a:p>
          </p:txBody>
        </p:sp>
      </p:grpSp>
      <p:sp>
        <p:nvSpPr>
          <p:cNvPr id="25634" name="Rectangle 34"/>
          <p:cNvSpPr>
            <a:spLocks/>
          </p:cNvSpPr>
          <p:nvPr/>
        </p:nvSpPr>
        <p:spPr bwMode="auto">
          <a:xfrm>
            <a:off x="1006078" y="3568303"/>
            <a:ext cx="1300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r>
              <a:rPr lang="en-US" sz="1800" dirty="0">
                <a:solidFill>
                  <a:srgbClr val="FFFFFF"/>
                </a:solidFill>
                <a:latin typeface="Open Sans Light" charset="0"/>
                <a:cs typeface="Open Sans Light" charset="0"/>
                <a:sym typeface="Open Sans Light" charset="0"/>
              </a:rPr>
              <a:t>75%</a:t>
            </a:r>
          </a:p>
        </p:txBody>
      </p:sp>
      <p:sp>
        <p:nvSpPr>
          <p:cNvPr id="25635" name="Rectangle 35"/>
          <p:cNvSpPr>
            <a:spLocks/>
          </p:cNvSpPr>
          <p:nvPr/>
        </p:nvSpPr>
        <p:spPr bwMode="auto">
          <a:xfrm>
            <a:off x="1005483" y="4177903"/>
            <a:ext cx="13001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l">
              <a:lnSpc>
                <a:spcPct val="130000"/>
              </a:lnSpc>
              <a:spcBef>
                <a:spcPts val="750"/>
              </a:spcBef>
            </a:pPr>
            <a:r>
              <a:rPr lang="en-US" sz="700" dirty="0">
                <a:solidFill>
                  <a:schemeClr val="tx1"/>
                </a:solidFill>
                <a:latin typeface="Open Sans" charset="0"/>
                <a:cs typeface="Open Sans" charset="0"/>
                <a:sym typeface="Open Sans" charset="0"/>
              </a:rPr>
              <a:t>First info here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thbu</a:t>
            </a:r>
            <a:endParaRPr lang="en-US" sz="700" dirty="0">
              <a:solidFill>
                <a:schemeClr val="tx1"/>
              </a:solidFill>
              <a:latin typeface="Open Sans" charset="0"/>
              <a:cs typeface="Open Sans" charset="0"/>
              <a:sym typeface="Open Sans" charset="0"/>
            </a:endParaRPr>
          </a:p>
        </p:txBody>
      </p:sp>
      <p:sp>
        <p:nvSpPr>
          <p:cNvPr id="25637" name="Rectangle 37"/>
          <p:cNvSpPr>
            <a:spLocks/>
          </p:cNvSpPr>
          <p:nvPr/>
        </p:nvSpPr>
        <p:spPr bwMode="auto">
          <a:xfrm>
            <a:off x="2468165" y="3568303"/>
            <a:ext cx="1300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r>
              <a:rPr lang="en-US" sz="1800">
                <a:solidFill>
                  <a:srgbClr val="FFFFFF"/>
                </a:solidFill>
                <a:latin typeface="Open Sans Light" charset="0"/>
                <a:cs typeface="Open Sans Light" charset="0"/>
                <a:sym typeface="Open Sans Light" charset="0"/>
              </a:rPr>
              <a:t>60%</a:t>
            </a:r>
          </a:p>
        </p:txBody>
      </p:sp>
      <p:sp>
        <p:nvSpPr>
          <p:cNvPr id="25638" name="Rectangle 38"/>
          <p:cNvSpPr>
            <a:spLocks/>
          </p:cNvSpPr>
          <p:nvPr/>
        </p:nvSpPr>
        <p:spPr bwMode="auto">
          <a:xfrm>
            <a:off x="2467570" y="4177903"/>
            <a:ext cx="13001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l">
              <a:lnSpc>
                <a:spcPct val="130000"/>
              </a:lnSpc>
              <a:spcBef>
                <a:spcPts val="750"/>
              </a:spcBef>
            </a:pPr>
            <a:r>
              <a:rPr lang="en-US" sz="700" dirty="0">
                <a:solidFill>
                  <a:schemeClr val="tx1"/>
                </a:solidFill>
                <a:latin typeface="Open Sans" charset="0"/>
                <a:cs typeface="Open Sans" charset="0"/>
                <a:sym typeface="Open Sans" charset="0"/>
              </a:rPr>
              <a:t>First info here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p>
        </p:txBody>
      </p:sp>
      <p:sp>
        <p:nvSpPr>
          <p:cNvPr id="25640" name="Rectangle 40"/>
          <p:cNvSpPr>
            <a:spLocks/>
          </p:cNvSpPr>
          <p:nvPr/>
        </p:nvSpPr>
        <p:spPr bwMode="auto">
          <a:xfrm>
            <a:off x="3920728" y="3568303"/>
            <a:ext cx="1300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r>
              <a:rPr lang="en-US" sz="1800" dirty="0">
                <a:solidFill>
                  <a:srgbClr val="FFFFFF"/>
                </a:solidFill>
                <a:latin typeface="Open Sans Light" charset="0"/>
                <a:cs typeface="Open Sans Light" charset="0"/>
                <a:sym typeface="Open Sans Light" charset="0"/>
              </a:rPr>
              <a:t>80%</a:t>
            </a:r>
          </a:p>
        </p:txBody>
      </p:sp>
      <p:sp>
        <p:nvSpPr>
          <p:cNvPr id="25641" name="Rectangle 41"/>
          <p:cNvSpPr>
            <a:spLocks/>
          </p:cNvSpPr>
          <p:nvPr/>
        </p:nvSpPr>
        <p:spPr bwMode="auto">
          <a:xfrm>
            <a:off x="3920133" y="4177903"/>
            <a:ext cx="13001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l">
              <a:lnSpc>
                <a:spcPct val="130000"/>
              </a:lnSpc>
              <a:spcBef>
                <a:spcPts val="750"/>
              </a:spcBef>
            </a:pPr>
            <a:r>
              <a:rPr lang="en-US" sz="700" dirty="0">
                <a:solidFill>
                  <a:schemeClr val="tx1"/>
                </a:solidFill>
                <a:latin typeface="Open Sans" charset="0"/>
                <a:cs typeface="Open Sans" charset="0"/>
                <a:sym typeface="Open Sans" charset="0"/>
              </a:rPr>
              <a:t>First info here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p>
        </p:txBody>
      </p:sp>
      <p:sp>
        <p:nvSpPr>
          <p:cNvPr id="25643" name="Rectangle 43"/>
          <p:cNvSpPr>
            <a:spLocks/>
          </p:cNvSpPr>
          <p:nvPr/>
        </p:nvSpPr>
        <p:spPr bwMode="auto">
          <a:xfrm>
            <a:off x="5401865" y="3568303"/>
            <a:ext cx="1300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r>
              <a:rPr lang="en-US" sz="1800" dirty="0">
                <a:solidFill>
                  <a:srgbClr val="FFFFFF"/>
                </a:solidFill>
                <a:latin typeface="Open Sans Light" charset="0"/>
                <a:cs typeface="Open Sans Light" charset="0"/>
                <a:sym typeface="Open Sans Light" charset="0"/>
              </a:rPr>
              <a:t>50%</a:t>
            </a:r>
          </a:p>
        </p:txBody>
      </p:sp>
      <p:sp>
        <p:nvSpPr>
          <p:cNvPr id="25644" name="Rectangle 44"/>
          <p:cNvSpPr>
            <a:spLocks/>
          </p:cNvSpPr>
          <p:nvPr/>
        </p:nvSpPr>
        <p:spPr bwMode="auto">
          <a:xfrm>
            <a:off x="5401270" y="4177903"/>
            <a:ext cx="13001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l">
              <a:lnSpc>
                <a:spcPct val="130000"/>
              </a:lnSpc>
              <a:spcBef>
                <a:spcPts val="750"/>
              </a:spcBef>
            </a:pPr>
            <a:r>
              <a:rPr lang="en-US" sz="700" dirty="0">
                <a:solidFill>
                  <a:schemeClr val="tx1"/>
                </a:solidFill>
                <a:latin typeface="Open Sans" charset="0"/>
                <a:cs typeface="Open Sans" charset="0"/>
                <a:sym typeface="Open Sans" charset="0"/>
              </a:rPr>
              <a:t>First info here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p>
        </p:txBody>
      </p:sp>
      <p:sp>
        <p:nvSpPr>
          <p:cNvPr id="25646" name="Rectangle 46"/>
          <p:cNvSpPr>
            <a:spLocks/>
          </p:cNvSpPr>
          <p:nvPr/>
        </p:nvSpPr>
        <p:spPr bwMode="auto">
          <a:xfrm>
            <a:off x="6859190" y="3568303"/>
            <a:ext cx="1300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r>
              <a:rPr lang="en-US" sz="1800" dirty="0">
                <a:solidFill>
                  <a:srgbClr val="FFFFFF"/>
                </a:solidFill>
                <a:latin typeface="Open Sans Light" charset="0"/>
                <a:cs typeface="Open Sans Light" charset="0"/>
                <a:sym typeface="Open Sans Light" charset="0"/>
              </a:rPr>
              <a:t>90%</a:t>
            </a:r>
          </a:p>
        </p:txBody>
      </p:sp>
      <p:sp>
        <p:nvSpPr>
          <p:cNvPr id="25647" name="Rectangle 47"/>
          <p:cNvSpPr>
            <a:spLocks/>
          </p:cNvSpPr>
          <p:nvPr/>
        </p:nvSpPr>
        <p:spPr bwMode="auto">
          <a:xfrm>
            <a:off x="6858595" y="4177903"/>
            <a:ext cx="13001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l">
              <a:lnSpc>
                <a:spcPct val="130000"/>
              </a:lnSpc>
              <a:spcBef>
                <a:spcPts val="750"/>
              </a:spcBef>
            </a:pPr>
            <a:r>
              <a:rPr lang="en-US" sz="700" dirty="0">
                <a:solidFill>
                  <a:schemeClr val="tx1"/>
                </a:solidFill>
                <a:latin typeface="Open Sans" charset="0"/>
                <a:cs typeface="Open Sans" charset="0"/>
                <a:sym typeface="Open Sans" charset="0"/>
              </a:rPr>
              <a:t>First info here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p>
        </p:txBody>
      </p:sp>
      <p:graphicFrame>
        <p:nvGraphicFramePr>
          <p:cNvPr id="57" name="Chart 56"/>
          <p:cNvGraphicFramePr/>
          <p:nvPr>
            <p:extLst>
              <p:ext uri="{D42A27DB-BD31-4B8C-83A1-F6EECF244321}">
                <p14:modId xmlns:p14="http://schemas.microsoft.com/office/powerpoint/2010/main" val="2196407964"/>
              </p:ext>
            </p:extLst>
          </p:nvPr>
        </p:nvGraphicFramePr>
        <p:xfrm>
          <a:off x="1006079" y="2606278"/>
          <a:ext cx="1299568" cy="8663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8" name="Chart 57"/>
          <p:cNvGraphicFramePr/>
          <p:nvPr>
            <p:extLst>
              <p:ext uri="{D42A27DB-BD31-4B8C-83A1-F6EECF244321}">
                <p14:modId xmlns:p14="http://schemas.microsoft.com/office/powerpoint/2010/main" val="1369718159"/>
              </p:ext>
            </p:extLst>
          </p:nvPr>
        </p:nvGraphicFramePr>
        <p:xfrm>
          <a:off x="2470844" y="2609850"/>
          <a:ext cx="1257302" cy="838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9" name="Chart 58"/>
          <p:cNvGraphicFramePr/>
          <p:nvPr>
            <p:extLst>
              <p:ext uri="{D42A27DB-BD31-4B8C-83A1-F6EECF244321}">
                <p14:modId xmlns:p14="http://schemas.microsoft.com/office/powerpoint/2010/main" val="491411996"/>
              </p:ext>
            </p:extLst>
          </p:nvPr>
        </p:nvGraphicFramePr>
        <p:xfrm>
          <a:off x="3930253" y="2609850"/>
          <a:ext cx="1257302" cy="838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0" name="Chart 59"/>
          <p:cNvGraphicFramePr/>
          <p:nvPr>
            <p:extLst>
              <p:ext uri="{D42A27DB-BD31-4B8C-83A1-F6EECF244321}">
                <p14:modId xmlns:p14="http://schemas.microsoft.com/office/powerpoint/2010/main" val="322655426"/>
              </p:ext>
            </p:extLst>
          </p:nvPr>
        </p:nvGraphicFramePr>
        <p:xfrm>
          <a:off x="5389661" y="2609850"/>
          <a:ext cx="1257302" cy="838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1" name="Chart 60"/>
          <p:cNvGraphicFramePr/>
          <p:nvPr>
            <p:extLst>
              <p:ext uri="{D42A27DB-BD31-4B8C-83A1-F6EECF244321}">
                <p14:modId xmlns:p14="http://schemas.microsoft.com/office/powerpoint/2010/main" val="2359645807"/>
              </p:ext>
            </p:extLst>
          </p:nvPr>
        </p:nvGraphicFramePr>
        <p:xfrm>
          <a:off x="6849070" y="2609850"/>
          <a:ext cx="1257302" cy="8382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wipe(left)">
                                      <p:cBhvr>
                                        <p:cTn id="7" dur="500"/>
                                        <p:tgtEl>
                                          <p:spTgt spid="25610"/>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5611"/>
                                        </p:tgtEl>
                                        <p:attrNameLst>
                                          <p:attrName>style.visibility</p:attrName>
                                        </p:attrNameLst>
                                      </p:cBhvr>
                                      <p:to>
                                        <p:strVal val="visible"/>
                                      </p:to>
                                    </p:set>
                                    <p:anim calcmode="lin" valueType="num">
                                      <p:cBhvr>
                                        <p:cTn id="11" dur="500" fill="hold"/>
                                        <p:tgtEl>
                                          <p:spTgt spid="25611"/>
                                        </p:tgtEl>
                                        <p:attrNameLst>
                                          <p:attrName>ppt_w</p:attrName>
                                        </p:attrNameLst>
                                      </p:cBhvr>
                                      <p:tavLst>
                                        <p:tav tm="0">
                                          <p:val>
                                            <p:strVal val="#ppt_w*0.70"/>
                                          </p:val>
                                        </p:tav>
                                        <p:tav tm="100000">
                                          <p:val>
                                            <p:strVal val="#ppt_w"/>
                                          </p:val>
                                        </p:tav>
                                      </p:tavLst>
                                    </p:anim>
                                    <p:anim calcmode="lin" valueType="num">
                                      <p:cBhvr>
                                        <p:cTn id="12" dur="500" fill="hold"/>
                                        <p:tgtEl>
                                          <p:spTgt spid="25611"/>
                                        </p:tgtEl>
                                        <p:attrNameLst>
                                          <p:attrName>ppt_h</p:attrName>
                                        </p:attrNameLst>
                                      </p:cBhvr>
                                      <p:tavLst>
                                        <p:tav tm="0">
                                          <p:val>
                                            <p:strVal val="#ppt_h"/>
                                          </p:val>
                                        </p:tav>
                                        <p:tav tm="100000">
                                          <p:val>
                                            <p:strVal val="#ppt_h"/>
                                          </p:val>
                                        </p:tav>
                                      </p:tavLst>
                                    </p:anim>
                                    <p:animEffect transition="in" filter="fade">
                                      <p:cBhvr>
                                        <p:cTn id="13" dur="500"/>
                                        <p:tgtEl>
                                          <p:spTgt spid="25611"/>
                                        </p:tgtEl>
                                      </p:cBhvr>
                                    </p:animEffect>
                                  </p:childTnLst>
                                </p:cTn>
                              </p:par>
                            </p:childTnLst>
                          </p:cTn>
                        </p:par>
                        <p:par>
                          <p:cTn id="14" fill="hold">
                            <p:stCondLst>
                              <p:cond delay="1250"/>
                            </p:stCondLst>
                            <p:childTnLst>
                              <p:par>
                                <p:cTn id="15" presetID="53" presetClass="entr" presetSubtype="16" fill="hold" grpId="0" nodeType="afterEffect">
                                  <p:stCondLst>
                                    <p:cond delay="0"/>
                                  </p:stCondLst>
                                  <p:childTnLst>
                                    <p:set>
                                      <p:cBhvr>
                                        <p:cTn id="16" dur="1" fill="hold">
                                          <p:stCondLst>
                                            <p:cond delay="0"/>
                                          </p:stCondLst>
                                        </p:cTn>
                                        <p:tgtEl>
                                          <p:spTgt spid="25602"/>
                                        </p:tgtEl>
                                        <p:attrNameLst>
                                          <p:attrName>style.visibility</p:attrName>
                                        </p:attrNameLst>
                                      </p:cBhvr>
                                      <p:to>
                                        <p:strVal val="visible"/>
                                      </p:to>
                                    </p:set>
                                    <p:anim calcmode="lin" valueType="num">
                                      <p:cBhvr>
                                        <p:cTn id="17" dur="500" fill="hold"/>
                                        <p:tgtEl>
                                          <p:spTgt spid="25602"/>
                                        </p:tgtEl>
                                        <p:attrNameLst>
                                          <p:attrName>ppt_w</p:attrName>
                                        </p:attrNameLst>
                                      </p:cBhvr>
                                      <p:tavLst>
                                        <p:tav tm="0">
                                          <p:val>
                                            <p:fltVal val="0"/>
                                          </p:val>
                                        </p:tav>
                                        <p:tav tm="100000">
                                          <p:val>
                                            <p:strVal val="#ppt_w"/>
                                          </p:val>
                                        </p:tav>
                                      </p:tavLst>
                                    </p:anim>
                                    <p:anim calcmode="lin" valueType="num">
                                      <p:cBhvr>
                                        <p:cTn id="18" dur="500" fill="hold"/>
                                        <p:tgtEl>
                                          <p:spTgt spid="25602"/>
                                        </p:tgtEl>
                                        <p:attrNameLst>
                                          <p:attrName>ppt_h</p:attrName>
                                        </p:attrNameLst>
                                      </p:cBhvr>
                                      <p:tavLst>
                                        <p:tav tm="0">
                                          <p:val>
                                            <p:fltVal val="0"/>
                                          </p:val>
                                        </p:tav>
                                        <p:tav tm="100000">
                                          <p:val>
                                            <p:strVal val="#ppt_h"/>
                                          </p:val>
                                        </p:tav>
                                      </p:tavLst>
                                    </p:anim>
                                    <p:animEffect transition="in" filter="fade">
                                      <p:cBhvr>
                                        <p:cTn id="19" dur="500"/>
                                        <p:tgtEl>
                                          <p:spTgt spid="25602"/>
                                        </p:tgtEl>
                                      </p:cBhvr>
                                    </p:animEffect>
                                  </p:childTnLst>
                                </p:cTn>
                              </p:par>
                            </p:childTnLst>
                          </p:cTn>
                        </p:par>
                        <p:par>
                          <p:cTn id="20" fill="hold">
                            <p:stCondLst>
                              <p:cond delay="1750"/>
                            </p:stCondLst>
                            <p:childTnLst>
                              <p:par>
                                <p:cTn id="21" presetID="53" presetClass="entr" presetSubtype="16" fill="hold" nodeType="afterEffect">
                                  <p:stCondLst>
                                    <p:cond delay="0"/>
                                  </p:stCondLst>
                                  <p:childTnLst>
                                    <p:set>
                                      <p:cBhvr>
                                        <p:cTn id="22" dur="1" fill="hold">
                                          <p:stCondLst>
                                            <p:cond delay="0"/>
                                          </p:stCondLst>
                                        </p:cTn>
                                        <p:tgtEl>
                                          <p:spTgt spid="25616"/>
                                        </p:tgtEl>
                                        <p:attrNameLst>
                                          <p:attrName>style.visibility</p:attrName>
                                        </p:attrNameLst>
                                      </p:cBhvr>
                                      <p:to>
                                        <p:strVal val="visible"/>
                                      </p:to>
                                    </p:set>
                                    <p:anim calcmode="lin" valueType="num">
                                      <p:cBhvr>
                                        <p:cTn id="23" dur="500" fill="hold"/>
                                        <p:tgtEl>
                                          <p:spTgt spid="25616"/>
                                        </p:tgtEl>
                                        <p:attrNameLst>
                                          <p:attrName>ppt_w</p:attrName>
                                        </p:attrNameLst>
                                      </p:cBhvr>
                                      <p:tavLst>
                                        <p:tav tm="0">
                                          <p:val>
                                            <p:fltVal val="0"/>
                                          </p:val>
                                        </p:tav>
                                        <p:tav tm="100000">
                                          <p:val>
                                            <p:strVal val="#ppt_w"/>
                                          </p:val>
                                        </p:tav>
                                      </p:tavLst>
                                    </p:anim>
                                    <p:anim calcmode="lin" valueType="num">
                                      <p:cBhvr>
                                        <p:cTn id="24" dur="500" fill="hold"/>
                                        <p:tgtEl>
                                          <p:spTgt spid="25616"/>
                                        </p:tgtEl>
                                        <p:attrNameLst>
                                          <p:attrName>ppt_h</p:attrName>
                                        </p:attrNameLst>
                                      </p:cBhvr>
                                      <p:tavLst>
                                        <p:tav tm="0">
                                          <p:val>
                                            <p:fltVal val="0"/>
                                          </p:val>
                                        </p:tav>
                                        <p:tav tm="100000">
                                          <p:val>
                                            <p:strVal val="#ppt_h"/>
                                          </p:val>
                                        </p:tav>
                                      </p:tavLst>
                                    </p:anim>
                                    <p:animEffect transition="in" filter="fade">
                                      <p:cBhvr>
                                        <p:cTn id="25" dur="500"/>
                                        <p:tgtEl>
                                          <p:spTgt spid="25616"/>
                                        </p:tgtEl>
                                      </p:cBhvr>
                                    </p:animEffect>
                                  </p:childTnLst>
                                </p:cTn>
                              </p:par>
                            </p:childTnLst>
                          </p:cTn>
                        </p:par>
                        <p:par>
                          <p:cTn id="26" fill="hold">
                            <p:stCondLst>
                              <p:cond delay="2250"/>
                            </p:stCondLst>
                            <p:childTnLst>
                              <p:par>
                                <p:cTn id="27" presetID="21" presetClass="entr" presetSubtype="1" fill="hold" grpId="0"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heel(1)">
                                      <p:cBhvr>
                                        <p:cTn id="29" dur="500"/>
                                        <p:tgtEl>
                                          <p:spTgt spid="57"/>
                                        </p:tgtEl>
                                      </p:cBhvr>
                                    </p:animEffect>
                                  </p:childTnLst>
                                </p:cTn>
                              </p:par>
                            </p:childTnLst>
                          </p:cTn>
                        </p:par>
                        <p:par>
                          <p:cTn id="30" fill="hold">
                            <p:stCondLst>
                              <p:cond delay="2750"/>
                            </p:stCondLst>
                            <p:childTnLst>
                              <p:par>
                                <p:cTn id="31" presetID="37" presetClass="entr" presetSubtype="0" fill="hold" grpId="0" nodeType="afterEffect">
                                  <p:stCondLst>
                                    <p:cond delay="0"/>
                                  </p:stCondLst>
                                  <p:childTnLst>
                                    <p:set>
                                      <p:cBhvr>
                                        <p:cTn id="32" dur="1" fill="hold">
                                          <p:stCondLst>
                                            <p:cond delay="0"/>
                                          </p:stCondLst>
                                        </p:cTn>
                                        <p:tgtEl>
                                          <p:spTgt spid="25634"/>
                                        </p:tgtEl>
                                        <p:attrNameLst>
                                          <p:attrName>style.visibility</p:attrName>
                                        </p:attrNameLst>
                                      </p:cBhvr>
                                      <p:to>
                                        <p:strVal val="visible"/>
                                      </p:to>
                                    </p:set>
                                    <p:animEffect transition="in" filter="fade">
                                      <p:cBhvr>
                                        <p:cTn id="33" dur="500"/>
                                        <p:tgtEl>
                                          <p:spTgt spid="25634"/>
                                        </p:tgtEl>
                                      </p:cBhvr>
                                    </p:animEffect>
                                    <p:anim calcmode="lin" valueType="num">
                                      <p:cBhvr>
                                        <p:cTn id="34" dur="500" fill="hold"/>
                                        <p:tgtEl>
                                          <p:spTgt spid="25634"/>
                                        </p:tgtEl>
                                        <p:attrNameLst>
                                          <p:attrName>ppt_x</p:attrName>
                                        </p:attrNameLst>
                                      </p:cBhvr>
                                      <p:tavLst>
                                        <p:tav tm="0">
                                          <p:val>
                                            <p:strVal val="#ppt_x"/>
                                          </p:val>
                                        </p:tav>
                                        <p:tav tm="100000">
                                          <p:val>
                                            <p:strVal val="#ppt_x"/>
                                          </p:val>
                                        </p:tav>
                                      </p:tavLst>
                                    </p:anim>
                                    <p:anim calcmode="lin" valueType="num">
                                      <p:cBhvr>
                                        <p:cTn id="35" dur="450" decel="100000" fill="hold"/>
                                        <p:tgtEl>
                                          <p:spTgt spid="25634"/>
                                        </p:tgtEl>
                                        <p:attrNameLst>
                                          <p:attrName>ppt_y</p:attrName>
                                        </p:attrNameLst>
                                      </p:cBhvr>
                                      <p:tavLst>
                                        <p:tav tm="0">
                                          <p:val>
                                            <p:strVal val="#ppt_y+1"/>
                                          </p:val>
                                        </p:tav>
                                        <p:tav tm="100000">
                                          <p:val>
                                            <p:strVal val="#ppt_y-.03"/>
                                          </p:val>
                                        </p:tav>
                                      </p:tavLst>
                                    </p:anim>
                                    <p:anim calcmode="lin" valueType="num">
                                      <p:cBhvr>
                                        <p:cTn id="36" dur="1" accel="100000" fill="hold">
                                          <p:stCondLst>
                                            <p:cond delay="499"/>
                                          </p:stCondLst>
                                        </p:cTn>
                                        <p:tgtEl>
                                          <p:spTgt spid="25634"/>
                                        </p:tgtEl>
                                        <p:attrNameLst>
                                          <p:attrName>ppt_y</p:attrName>
                                        </p:attrNameLst>
                                      </p:cBhvr>
                                      <p:tavLst>
                                        <p:tav tm="0">
                                          <p:val>
                                            <p:strVal val="#ppt_y-.03"/>
                                          </p:val>
                                        </p:tav>
                                        <p:tav tm="100000">
                                          <p:val>
                                            <p:strVal val="#ppt_y"/>
                                          </p:val>
                                        </p:tav>
                                      </p:tavLst>
                                    </p:anim>
                                  </p:childTnLst>
                                </p:cTn>
                              </p:par>
                            </p:childTnLst>
                          </p:cTn>
                        </p:par>
                        <p:par>
                          <p:cTn id="37" fill="hold">
                            <p:stCondLst>
                              <p:cond delay="3250"/>
                            </p:stCondLst>
                            <p:childTnLst>
                              <p:par>
                                <p:cTn id="38" presetID="10" presetClass="entr" presetSubtype="0" fill="hold" grpId="0" nodeType="afterEffect">
                                  <p:stCondLst>
                                    <p:cond delay="0"/>
                                  </p:stCondLst>
                                  <p:childTnLst>
                                    <p:set>
                                      <p:cBhvr>
                                        <p:cTn id="39" dur="1" fill="hold">
                                          <p:stCondLst>
                                            <p:cond delay="0"/>
                                          </p:stCondLst>
                                        </p:cTn>
                                        <p:tgtEl>
                                          <p:spTgt spid="25635"/>
                                        </p:tgtEl>
                                        <p:attrNameLst>
                                          <p:attrName>style.visibility</p:attrName>
                                        </p:attrNameLst>
                                      </p:cBhvr>
                                      <p:to>
                                        <p:strVal val="visible"/>
                                      </p:to>
                                    </p:set>
                                    <p:animEffect transition="in" filter="fade">
                                      <p:cBhvr>
                                        <p:cTn id="40" dur="500"/>
                                        <p:tgtEl>
                                          <p:spTgt spid="25635"/>
                                        </p:tgtEl>
                                      </p:cBhvr>
                                    </p:animEffect>
                                  </p:childTnLst>
                                </p:cTn>
                              </p:par>
                            </p:childTnLst>
                          </p:cTn>
                        </p:par>
                        <p:par>
                          <p:cTn id="41" fill="hold">
                            <p:stCondLst>
                              <p:cond delay="3750"/>
                            </p:stCondLst>
                            <p:childTnLst>
                              <p:par>
                                <p:cTn id="42" presetID="53" presetClass="entr" presetSubtype="16" fill="hold" grpId="0" nodeType="afterEffect">
                                  <p:stCondLst>
                                    <p:cond delay="0"/>
                                  </p:stCondLst>
                                  <p:childTnLst>
                                    <p:set>
                                      <p:cBhvr>
                                        <p:cTn id="43" dur="1" fill="hold">
                                          <p:stCondLst>
                                            <p:cond delay="0"/>
                                          </p:stCondLst>
                                        </p:cTn>
                                        <p:tgtEl>
                                          <p:spTgt spid="25605"/>
                                        </p:tgtEl>
                                        <p:attrNameLst>
                                          <p:attrName>style.visibility</p:attrName>
                                        </p:attrNameLst>
                                      </p:cBhvr>
                                      <p:to>
                                        <p:strVal val="visible"/>
                                      </p:to>
                                    </p:set>
                                    <p:anim calcmode="lin" valueType="num">
                                      <p:cBhvr>
                                        <p:cTn id="44" dur="500" fill="hold"/>
                                        <p:tgtEl>
                                          <p:spTgt spid="25605"/>
                                        </p:tgtEl>
                                        <p:attrNameLst>
                                          <p:attrName>ppt_w</p:attrName>
                                        </p:attrNameLst>
                                      </p:cBhvr>
                                      <p:tavLst>
                                        <p:tav tm="0">
                                          <p:val>
                                            <p:fltVal val="0"/>
                                          </p:val>
                                        </p:tav>
                                        <p:tav tm="100000">
                                          <p:val>
                                            <p:strVal val="#ppt_w"/>
                                          </p:val>
                                        </p:tav>
                                      </p:tavLst>
                                    </p:anim>
                                    <p:anim calcmode="lin" valueType="num">
                                      <p:cBhvr>
                                        <p:cTn id="45" dur="500" fill="hold"/>
                                        <p:tgtEl>
                                          <p:spTgt spid="25605"/>
                                        </p:tgtEl>
                                        <p:attrNameLst>
                                          <p:attrName>ppt_h</p:attrName>
                                        </p:attrNameLst>
                                      </p:cBhvr>
                                      <p:tavLst>
                                        <p:tav tm="0">
                                          <p:val>
                                            <p:fltVal val="0"/>
                                          </p:val>
                                        </p:tav>
                                        <p:tav tm="100000">
                                          <p:val>
                                            <p:strVal val="#ppt_h"/>
                                          </p:val>
                                        </p:tav>
                                      </p:tavLst>
                                    </p:anim>
                                    <p:animEffect transition="in" filter="fade">
                                      <p:cBhvr>
                                        <p:cTn id="46" dur="500"/>
                                        <p:tgtEl>
                                          <p:spTgt spid="25605"/>
                                        </p:tgtEl>
                                      </p:cBhvr>
                                    </p:animEffect>
                                  </p:childTnLst>
                                </p:cTn>
                              </p:par>
                            </p:childTnLst>
                          </p:cTn>
                        </p:par>
                        <p:par>
                          <p:cTn id="47" fill="hold">
                            <p:stCondLst>
                              <p:cond delay="4250"/>
                            </p:stCondLst>
                            <p:childTnLst>
                              <p:par>
                                <p:cTn id="48" presetID="53" presetClass="entr" presetSubtype="16" fill="hold" nodeType="afterEffect">
                                  <p:stCondLst>
                                    <p:cond delay="0"/>
                                  </p:stCondLst>
                                  <p:childTnLst>
                                    <p:set>
                                      <p:cBhvr>
                                        <p:cTn id="49" dur="1" fill="hold">
                                          <p:stCondLst>
                                            <p:cond delay="0"/>
                                          </p:stCondLst>
                                        </p:cTn>
                                        <p:tgtEl>
                                          <p:spTgt spid="25623"/>
                                        </p:tgtEl>
                                        <p:attrNameLst>
                                          <p:attrName>style.visibility</p:attrName>
                                        </p:attrNameLst>
                                      </p:cBhvr>
                                      <p:to>
                                        <p:strVal val="visible"/>
                                      </p:to>
                                    </p:set>
                                    <p:anim calcmode="lin" valueType="num">
                                      <p:cBhvr>
                                        <p:cTn id="50" dur="500" fill="hold"/>
                                        <p:tgtEl>
                                          <p:spTgt spid="25623"/>
                                        </p:tgtEl>
                                        <p:attrNameLst>
                                          <p:attrName>ppt_w</p:attrName>
                                        </p:attrNameLst>
                                      </p:cBhvr>
                                      <p:tavLst>
                                        <p:tav tm="0">
                                          <p:val>
                                            <p:fltVal val="0"/>
                                          </p:val>
                                        </p:tav>
                                        <p:tav tm="100000">
                                          <p:val>
                                            <p:strVal val="#ppt_w"/>
                                          </p:val>
                                        </p:tav>
                                      </p:tavLst>
                                    </p:anim>
                                    <p:anim calcmode="lin" valueType="num">
                                      <p:cBhvr>
                                        <p:cTn id="51" dur="500" fill="hold"/>
                                        <p:tgtEl>
                                          <p:spTgt spid="25623"/>
                                        </p:tgtEl>
                                        <p:attrNameLst>
                                          <p:attrName>ppt_h</p:attrName>
                                        </p:attrNameLst>
                                      </p:cBhvr>
                                      <p:tavLst>
                                        <p:tav tm="0">
                                          <p:val>
                                            <p:fltVal val="0"/>
                                          </p:val>
                                        </p:tav>
                                        <p:tav tm="100000">
                                          <p:val>
                                            <p:strVal val="#ppt_h"/>
                                          </p:val>
                                        </p:tav>
                                      </p:tavLst>
                                    </p:anim>
                                    <p:animEffect transition="in" filter="fade">
                                      <p:cBhvr>
                                        <p:cTn id="52" dur="500"/>
                                        <p:tgtEl>
                                          <p:spTgt spid="25623"/>
                                        </p:tgtEl>
                                      </p:cBhvr>
                                    </p:animEffect>
                                  </p:childTnLst>
                                </p:cTn>
                              </p:par>
                            </p:childTnLst>
                          </p:cTn>
                        </p:par>
                        <p:par>
                          <p:cTn id="53" fill="hold">
                            <p:stCondLst>
                              <p:cond delay="4750"/>
                            </p:stCondLst>
                            <p:childTnLst>
                              <p:par>
                                <p:cTn id="54" presetID="21" presetClass="entr" presetSubtype="1" fill="hold" grpId="0" nodeType="after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wheel(1)">
                                      <p:cBhvr>
                                        <p:cTn id="56" dur="500"/>
                                        <p:tgtEl>
                                          <p:spTgt spid="58"/>
                                        </p:tgtEl>
                                      </p:cBhvr>
                                    </p:animEffect>
                                  </p:childTnLst>
                                </p:cTn>
                              </p:par>
                            </p:childTnLst>
                          </p:cTn>
                        </p:par>
                        <p:par>
                          <p:cTn id="57" fill="hold">
                            <p:stCondLst>
                              <p:cond delay="5250"/>
                            </p:stCondLst>
                            <p:childTnLst>
                              <p:par>
                                <p:cTn id="58" presetID="37" presetClass="entr" presetSubtype="0" fill="hold" grpId="0" nodeType="afterEffect">
                                  <p:stCondLst>
                                    <p:cond delay="0"/>
                                  </p:stCondLst>
                                  <p:childTnLst>
                                    <p:set>
                                      <p:cBhvr>
                                        <p:cTn id="59" dur="1" fill="hold">
                                          <p:stCondLst>
                                            <p:cond delay="0"/>
                                          </p:stCondLst>
                                        </p:cTn>
                                        <p:tgtEl>
                                          <p:spTgt spid="25637"/>
                                        </p:tgtEl>
                                        <p:attrNameLst>
                                          <p:attrName>style.visibility</p:attrName>
                                        </p:attrNameLst>
                                      </p:cBhvr>
                                      <p:to>
                                        <p:strVal val="visible"/>
                                      </p:to>
                                    </p:set>
                                    <p:animEffect transition="in" filter="fade">
                                      <p:cBhvr>
                                        <p:cTn id="60" dur="500"/>
                                        <p:tgtEl>
                                          <p:spTgt spid="25637"/>
                                        </p:tgtEl>
                                      </p:cBhvr>
                                    </p:animEffect>
                                    <p:anim calcmode="lin" valueType="num">
                                      <p:cBhvr>
                                        <p:cTn id="61" dur="500" fill="hold"/>
                                        <p:tgtEl>
                                          <p:spTgt spid="25637"/>
                                        </p:tgtEl>
                                        <p:attrNameLst>
                                          <p:attrName>ppt_x</p:attrName>
                                        </p:attrNameLst>
                                      </p:cBhvr>
                                      <p:tavLst>
                                        <p:tav tm="0">
                                          <p:val>
                                            <p:strVal val="#ppt_x"/>
                                          </p:val>
                                        </p:tav>
                                        <p:tav tm="100000">
                                          <p:val>
                                            <p:strVal val="#ppt_x"/>
                                          </p:val>
                                        </p:tav>
                                      </p:tavLst>
                                    </p:anim>
                                    <p:anim calcmode="lin" valueType="num">
                                      <p:cBhvr>
                                        <p:cTn id="62" dur="450" decel="100000" fill="hold"/>
                                        <p:tgtEl>
                                          <p:spTgt spid="25637"/>
                                        </p:tgtEl>
                                        <p:attrNameLst>
                                          <p:attrName>ppt_y</p:attrName>
                                        </p:attrNameLst>
                                      </p:cBhvr>
                                      <p:tavLst>
                                        <p:tav tm="0">
                                          <p:val>
                                            <p:strVal val="#ppt_y+1"/>
                                          </p:val>
                                        </p:tav>
                                        <p:tav tm="100000">
                                          <p:val>
                                            <p:strVal val="#ppt_y-.03"/>
                                          </p:val>
                                        </p:tav>
                                      </p:tavLst>
                                    </p:anim>
                                    <p:anim calcmode="lin" valueType="num">
                                      <p:cBhvr>
                                        <p:cTn id="63" dur="1" accel="100000" fill="hold">
                                          <p:stCondLst>
                                            <p:cond delay="499"/>
                                          </p:stCondLst>
                                        </p:cTn>
                                        <p:tgtEl>
                                          <p:spTgt spid="25637"/>
                                        </p:tgtEl>
                                        <p:attrNameLst>
                                          <p:attrName>ppt_y</p:attrName>
                                        </p:attrNameLst>
                                      </p:cBhvr>
                                      <p:tavLst>
                                        <p:tav tm="0">
                                          <p:val>
                                            <p:strVal val="#ppt_y-.03"/>
                                          </p:val>
                                        </p:tav>
                                        <p:tav tm="100000">
                                          <p:val>
                                            <p:strVal val="#ppt_y"/>
                                          </p:val>
                                        </p:tav>
                                      </p:tavLst>
                                    </p:anim>
                                  </p:childTnLst>
                                </p:cTn>
                              </p:par>
                            </p:childTnLst>
                          </p:cTn>
                        </p:par>
                        <p:par>
                          <p:cTn id="64" fill="hold">
                            <p:stCondLst>
                              <p:cond delay="5750"/>
                            </p:stCondLst>
                            <p:childTnLst>
                              <p:par>
                                <p:cTn id="65" presetID="10" presetClass="entr" presetSubtype="0" fill="hold" grpId="0" nodeType="afterEffect">
                                  <p:stCondLst>
                                    <p:cond delay="0"/>
                                  </p:stCondLst>
                                  <p:childTnLst>
                                    <p:set>
                                      <p:cBhvr>
                                        <p:cTn id="66" dur="1" fill="hold">
                                          <p:stCondLst>
                                            <p:cond delay="0"/>
                                          </p:stCondLst>
                                        </p:cTn>
                                        <p:tgtEl>
                                          <p:spTgt spid="25638"/>
                                        </p:tgtEl>
                                        <p:attrNameLst>
                                          <p:attrName>style.visibility</p:attrName>
                                        </p:attrNameLst>
                                      </p:cBhvr>
                                      <p:to>
                                        <p:strVal val="visible"/>
                                      </p:to>
                                    </p:set>
                                    <p:animEffect transition="in" filter="fade">
                                      <p:cBhvr>
                                        <p:cTn id="67" dur="500"/>
                                        <p:tgtEl>
                                          <p:spTgt spid="25638"/>
                                        </p:tgtEl>
                                      </p:cBhvr>
                                    </p:animEffect>
                                  </p:childTnLst>
                                </p:cTn>
                              </p:par>
                            </p:childTnLst>
                          </p:cTn>
                        </p:par>
                        <p:par>
                          <p:cTn id="68" fill="hold">
                            <p:stCondLst>
                              <p:cond delay="6250"/>
                            </p:stCondLst>
                            <p:childTnLst>
                              <p:par>
                                <p:cTn id="69" presetID="53" presetClass="entr" presetSubtype="16" fill="hold" grpId="0" nodeType="afterEffect">
                                  <p:stCondLst>
                                    <p:cond delay="0"/>
                                  </p:stCondLst>
                                  <p:childTnLst>
                                    <p:set>
                                      <p:cBhvr>
                                        <p:cTn id="70" dur="1" fill="hold">
                                          <p:stCondLst>
                                            <p:cond delay="0"/>
                                          </p:stCondLst>
                                        </p:cTn>
                                        <p:tgtEl>
                                          <p:spTgt spid="25604"/>
                                        </p:tgtEl>
                                        <p:attrNameLst>
                                          <p:attrName>style.visibility</p:attrName>
                                        </p:attrNameLst>
                                      </p:cBhvr>
                                      <p:to>
                                        <p:strVal val="visible"/>
                                      </p:to>
                                    </p:set>
                                    <p:anim calcmode="lin" valueType="num">
                                      <p:cBhvr>
                                        <p:cTn id="71" dur="500" fill="hold"/>
                                        <p:tgtEl>
                                          <p:spTgt spid="25604"/>
                                        </p:tgtEl>
                                        <p:attrNameLst>
                                          <p:attrName>ppt_w</p:attrName>
                                        </p:attrNameLst>
                                      </p:cBhvr>
                                      <p:tavLst>
                                        <p:tav tm="0">
                                          <p:val>
                                            <p:fltVal val="0"/>
                                          </p:val>
                                        </p:tav>
                                        <p:tav tm="100000">
                                          <p:val>
                                            <p:strVal val="#ppt_w"/>
                                          </p:val>
                                        </p:tav>
                                      </p:tavLst>
                                    </p:anim>
                                    <p:anim calcmode="lin" valueType="num">
                                      <p:cBhvr>
                                        <p:cTn id="72" dur="500" fill="hold"/>
                                        <p:tgtEl>
                                          <p:spTgt spid="25604"/>
                                        </p:tgtEl>
                                        <p:attrNameLst>
                                          <p:attrName>ppt_h</p:attrName>
                                        </p:attrNameLst>
                                      </p:cBhvr>
                                      <p:tavLst>
                                        <p:tav tm="0">
                                          <p:val>
                                            <p:fltVal val="0"/>
                                          </p:val>
                                        </p:tav>
                                        <p:tav tm="100000">
                                          <p:val>
                                            <p:strVal val="#ppt_h"/>
                                          </p:val>
                                        </p:tav>
                                      </p:tavLst>
                                    </p:anim>
                                    <p:animEffect transition="in" filter="fade">
                                      <p:cBhvr>
                                        <p:cTn id="73" dur="500"/>
                                        <p:tgtEl>
                                          <p:spTgt spid="25604"/>
                                        </p:tgtEl>
                                      </p:cBhvr>
                                    </p:animEffect>
                                  </p:childTnLst>
                                </p:cTn>
                              </p:par>
                            </p:childTnLst>
                          </p:cTn>
                        </p:par>
                        <p:par>
                          <p:cTn id="74" fill="hold">
                            <p:stCondLst>
                              <p:cond delay="6750"/>
                            </p:stCondLst>
                            <p:childTnLst>
                              <p:par>
                                <p:cTn id="75" presetID="53" presetClass="entr" presetSubtype="16" fill="hold" nodeType="afterEffect">
                                  <p:stCondLst>
                                    <p:cond delay="0"/>
                                  </p:stCondLst>
                                  <p:childTnLst>
                                    <p:set>
                                      <p:cBhvr>
                                        <p:cTn id="76" dur="1" fill="hold">
                                          <p:stCondLst>
                                            <p:cond delay="0"/>
                                          </p:stCondLst>
                                        </p:cTn>
                                        <p:tgtEl>
                                          <p:spTgt spid="25629"/>
                                        </p:tgtEl>
                                        <p:attrNameLst>
                                          <p:attrName>style.visibility</p:attrName>
                                        </p:attrNameLst>
                                      </p:cBhvr>
                                      <p:to>
                                        <p:strVal val="visible"/>
                                      </p:to>
                                    </p:set>
                                    <p:anim calcmode="lin" valueType="num">
                                      <p:cBhvr>
                                        <p:cTn id="77" dur="500" fill="hold"/>
                                        <p:tgtEl>
                                          <p:spTgt spid="25629"/>
                                        </p:tgtEl>
                                        <p:attrNameLst>
                                          <p:attrName>ppt_w</p:attrName>
                                        </p:attrNameLst>
                                      </p:cBhvr>
                                      <p:tavLst>
                                        <p:tav tm="0">
                                          <p:val>
                                            <p:fltVal val="0"/>
                                          </p:val>
                                        </p:tav>
                                        <p:tav tm="100000">
                                          <p:val>
                                            <p:strVal val="#ppt_w"/>
                                          </p:val>
                                        </p:tav>
                                      </p:tavLst>
                                    </p:anim>
                                    <p:anim calcmode="lin" valueType="num">
                                      <p:cBhvr>
                                        <p:cTn id="78" dur="500" fill="hold"/>
                                        <p:tgtEl>
                                          <p:spTgt spid="25629"/>
                                        </p:tgtEl>
                                        <p:attrNameLst>
                                          <p:attrName>ppt_h</p:attrName>
                                        </p:attrNameLst>
                                      </p:cBhvr>
                                      <p:tavLst>
                                        <p:tav tm="0">
                                          <p:val>
                                            <p:fltVal val="0"/>
                                          </p:val>
                                        </p:tav>
                                        <p:tav tm="100000">
                                          <p:val>
                                            <p:strVal val="#ppt_h"/>
                                          </p:val>
                                        </p:tav>
                                      </p:tavLst>
                                    </p:anim>
                                    <p:animEffect transition="in" filter="fade">
                                      <p:cBhvr>
                                        <p:cTn id="79" dur="500"/>
                                        <p:tgtEl>
                                          <p:spTgt spid="25629"/>
                                        </p:tgtEl>
                                      </p:cBhvr>
                                    </p:animEffect>
                                  </p:childTnLst>
                                </p:cTn>
                              </p:par>
                            </p:childTnLst>
                          </p:cTn>
                        </p:par>
                        <p:par>
                          <p:cTn id="80" fill="hold">
                            <p:stCondLst>
                              <p:cond delay="7250"/>
                            </p:stCondLst>
                            <p:childTnLst>
                              <p:par>
                                <p:cTn id="81" presetID="21" presetClass="entr" presetSubtype="1"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wheel(1)">
                                      <p:cBhvr>
                                        <p:cTn id="83" dur="500"/>
                                        <p:tgtEl>
                                          <p:spTgt spid="59"/>
                                        </p:tgtEl>
                                      </p:cBhvr>
                                    </p:animEffect>
                                  </p:childTnLst>
                                </p:cTn>
                              </p:par>
                            </p:childTnLst>
                          </p:cTn>
                        </p:par>
                        <p:par>
                          <p:cTn id="84" fill="hold">
                            <p:stCondLst>
                              <p:cond delay="7750"/>
                            </p:stCondLst>
                            <p:childTnLst>
                              <p:par>
                                <p:cTn id="85" presetID="37" presetClass="entr" presetSubtype="0" fill="hold" grpId="0" nodeType="afterEffect">
                                  <p:stCondLst>
                                    <p:cond delay="0"/>
                                  </p:stCondLst>
                                  <p:childTnLst>
                                    <p:set>
                                      <p:cBhvr>
                                        <p:cTn id="86" dur="1" fill="hold">
                                          <p:stCondLst>
                                            <p:cond delay="0"/>
                                          </p:stCondLst>
                                        </p:cTn>
                                        <p:tgtEl>
                                          <p:spTgt spid="25640"/>
                                        </p:tgtEl>
                                        <p:attrNameLst>
                                          <p:attrName>style.visibility</p:attrName>
                                        </p:attrNameLst>
                                      </p:cBhvr>
                                      <p:to>
                                        <p:strVal val="visible"/>
                                      </p:to>
                                    </p:set>
                                    <p:animEffect transition="in" filter="fade">
                                      <p:cBhvr>
                                        <p:cTn id="87" dur="500"/>
                                        <p:tgtEl>
                                          <p:spTgt spid="25640"/>
                                        </p:tgtEl>
                                      </p:cBhvr>
                                    </p:animEffect>
                                    <p:anim calcmode="lin" valueType="num">
                                      <p:cBhvr>
                                        <p:cTn id="88" dur="500" fill="hold"/>
                                        <p:tgtEl>
                                          <p:spTgt spid="25640"/>
                                        </p:tgtEl>
                                        <p:attrNameLst>
                                          <p:attrName>ppt_x</p:attrName>
                                        </p:attrNameLst>
                                      </p:cBhvr>
                                      <p:tavLst>
                                        <p:tav tm="0">
                                          <p:val>
                                            <p:strVal val="#ppt_x"/>
                                          </p:val>
                                        </p:tav>
                                        <p:tav tm="100000">
                                          <p:val>
                                            <p:strVal val="#ppt_x"/>
                                          </p:val>
                                        </p:tav>
                                      </p:tavLst>
                                    </p:anim>
                                    <p:anim calcmode="lin" valueType="num">
                                      <p:cBhvr>
                                        <p:cTn id="89" dur="450" decel="100000" fill="hold"/>
                                        <p:tgtEl>
                                          <p:spTgt spid="25640"/>
                                        </p:tgtEl>
                                        <p:attrNameLst>
                                          <p:attrName>ppt_y</p:attrName>
                                        </p:attrNameLst>
                                      </p:cBhvr>
                                      <p:tavLst>
                                        <p:tav tm="0">
                                          <p:val>
                                            <p:strVal val="#ppt_y+1"/>
                                          </p:val>
                                        </p:tav>
                                        <p:tav tm="100000">
                                          <p:val>
                                            <p:strVal val="#ppt_y-.03"/>
                                          </p:val>
                                        </p:tav>
                                      </p:tavLst>
                                    </p:anim>
                                    <p:anim calcmode="lin" valueType="num">
                                      <p:cBhvr>
                                        <p:cTn id="90" dur="1" accel="100000" fill="hold">
                                          <p:stCondLst>
                                            <p:cond delay="499"/>
                                          </p:stCondLst>
                                        </p:cTn>
                                        <p:tgtEl>
                                          <p:spTgt spid="25640"/>
                                        </p:tgtEl>
                                        <p:attrNameLst>
                                          <p:attrName>ppt_y</p:attrName>
                                        </p:attrNameLst>
                                      </p:cBhvr>
                                      <p:tavLst>
                                        <p:tav tm="0">
                                          <p:val>
                                            <p:strVal val="#ppt_y-.03"/>
                                          </p:val>
                                        </p:tav>
                                        <p:tav tm="100000">
                                          <p:val>
                                            <p:strVal val="#ppt_y"/>
                                          </p:val>
                                        </p:tav>
                                      </p:tavLst>
                                    </p:anim>
                                  </p:childTnLst>
                                </p:cTn>
                              </p:par>
                            </p:childTnLst>
                          </p:cTn>
                        </p:par>
                        <p:par>
                          <p:cTn id="91" fill="hold">
                            <p:stCondLst>
                              <p:cond delay="8250"/>
                            </p:stCondLst>
                            <p:childTnLst>
                              <p:par>
                                <p:cTn id="92" presetID="10" presetClass="entr" presetSubtype="0" fill="hold" grpId="0" nodeType="afterEffect">
                                  <p:stCondLst>
                                    <p:cond delay="0"/>
                                  </p:stCondLst>
                                  <p:childTnLst>
                                    <p:set>
                                      <p:cBhvr>
                                        <p:cTn id="93" dur="1" fill="hold">
                                          <p:stCondLst>
                                            <p:cond delay="0"/>
                                          </p:stCondLst>
                                        </p:cTn>
                                        <p:tgtEl>
                                          <p:spTgt spid="25641"/>
                                        </p:tgtEl>
                                        <p:attrNameLst>
                                          <p:attrName>style.visibility</p:attrName>
                                        </p:attrNameLst>
                                      </p:cBhvr>
                                      <p:to>
                                        <p:strVal val="visible"/>
                                      </p:to>
                                    </p:set>
                                    <p:animEffect transition="in" filter="fade">
                                      <p:cBhvr>
                                        <p:cTn id="94" dur="500"/>
                                        <p:tgtEl>
                                          <p:spTgt spid="25641"/>
                                        </p:tgtEl>
                                      </p:cBhvr>
                                    </p:animEffect>
                                  </p:childTnLst>
                                </p:cTn>
                              </p:par>
                            </p:childTnLst>
                          </p:cTn>
                        </p:par>
                        <p:par>
                          <p:cTn id="95" fill="hold">
                            <p:stCondLst>
                              <p:cond delay="8750"/>
                            </p:stCondLst>
                            <p:childTnLst>
                              <p:par>
                                <p:cTn id="96" presetID="53" presetClass="entr" presetSubtype="16" fill="hold" grpId="0" nodeType="afterEffect">
                                  <p:stCondLst>
                                    <p:cond delay="0"/>
                                  </p:stCondLst>
                                  <p:childTnLst>
                                    <p:set>
                                      <p:cBhvr>
                                        <p:cTn id="97" dur="1" fill="hold">
                                          <p:stCondLst>
                                            <p:cond delay="0"/>
                                          </p:stCondLst>
                                        </p:cTn>
                                        <p:tgtEl>
                                          <p:spTgt spid="25601"/>
                                        </p:tgtEl>
                                        <p:attrNameLst>
                                          <p:attrName>style.visibility</p:attrName>
                                        </p:attrNameLst>
                                      </p:cBhvr>
                                      <p:to>
                                        <p:strVal val="visible"/>
                                      </p:to>
                                    </p:set>
                                    <p:anim calcmode="lin" valueType="num">
                                      <p:cBhvr>
                                        <p:cTn id="98" dur="500" fill="hold"/>
                                        <p:tgtEl>
                                          <p:spTgt spid="25601"/>
                                        </p:tgtEl>
                                        <p:attrNameLst>
                                          <p:attrName>ppt_w</p:attrName>
                                        </p:attrNameLst>
                                      </p:cBhvr>
                                      <p:tavLst>
                                        <p:tav tm="0">
                                          <p:val>
                                            <p:fltVal val="0"/>
                                          </p:val>
                                        </p:tav>
                                        <p:tav tm="100000">
                                          <p:val>
                                            <p:strVal val="#ppt_w"/>
                                          </p:val>
                                        </p:tav>
                                      </p:tavLst>
                                    </p:anim>
                                    <p:anim calcmode="lin" valueType="num">
                                      <p:cBhvr>
                                        <p:cTn id="99" dur="500" fill="hold"/>
                                        <p:tgtEl>
                                          <p:spTgt spid="25601"/>
                                        </p:tgtEl>
                                        <p:attrNameLst>
                                          <p:attrName>ppt_h</p:attrName>
                                        </p:attrNameLst>
                                      </p:cBhvr>
                                      <p:tavLst>
                                        <p:tav tm="0">
                                          <p:val>
                                            <p:fltVal val="0"/>
                                          </p:val>
                                        </p:tav>
                                        <p:tav tm="100000">
                                          <p:val>
                                            <p:strVal val="#ppt_h"/>
                                          </p:val>
                                        </p:tav>
                                      </p:tavLst>
                                    </p:anim>
                                    <p:animEffect transition="in" filter="fade">
                                      <p:cBhvr>
                                        <p:cTn id="100" dur="500"/>
                                        <p:tgtEl>
                                          <p:spTgt spid="25601"/>
                                        </p:tgtEl>
                                      </p:cBhvr>
                                    </p:animEffect>
                                  </p:childTnLst>
                                </p:cTn>
                              </p:par>
                            </p:childTnLst>
                          </p:cTn>
                        </p:par>
                        <p:par>
                          <p:cTn id="101" fill="hold">
                            <p:stCondLst>
                              <p:cond delay="9250"/>
                            </p:stCondLst>
                            <p:childTnLst>
                              <p:par>
                                <p:cTn id="102" presetID="53" presetClass="entr" presetSubtype="16" fill="hold" nodeType="afterEffect">
                                  <p:stCondLst>
                                    <p:cond delay="0"/>
                                  </p:stCondLst>
                                  <p:childTnLst>
                                    <p:set>
                                      <p:cBhvr>
                                        <p:cTn id="103" dur="1" fill="hold">
                                          <p:stCondLst>
                                            <p:cond delay="0"/>
                                          </p:stCondLst>
                                        </p:cTn>
                                        <p:tgtEl>
                                          <p:spTgt spid="25626"/>
                                        </p:tgtEl>
                                        <p:attrNameLst>
                                          <p:attrName>style.visibility</p:attrName>
                                        </p:attrNameLst>
                                      </p:cBhvr>
                                      <p:to>
                                        <p:strVal val="visible"/>
                                      </p:to>
                                    </p:set>
                                    <p:anim calcmode="lin" valueType="num">
                                      <p:cBhvr>
                                        <p:cTn id="104" dur="500" fill="hold"/>
                                        <p:tgtEl>
                                          <p:spTgt spid="25626"/>
                                        </p:tgtEl>
                                        <p:attrNameLst>
                                          <p:attrName>ppt_w</p:attrName>
                                        </p:attrNameLst>
                                      </p:cBhvr>
                                      <p:tavLst>
                                        <p:tav tm="0">
                                          <p:val>
                                            <p:fltVal val="0"/>
                                          </p:val>
                                        </p:tav>
                                        <p:tav tm="100000">
                                          <p:val>
                                            <p:strVal val="#ppt_w"/>
                                          </p:val>
                                        </p:tav>
                                      </p:tavLst>
                                    </p:anim>
                                    <p:anim calcmode="lin" valueType="num">
                                      <p:cBhvr>
                                        <p:cTn id="105" dur="500" fill="hold"/>
                                        <p:tgtEl>
                                          <p:spTgt spid="25626"/>
                                        </p:tgtEl>
                                        <p:attrNameLst>
                                          <p:attrName>ppt_h</p:attrName>
                                        </p:attrNameLst>
                                      </p:cBhvr>
                                      <p:tavLst>
                                        <p:tav tm="0">
                                          <p:val>
                                            <p:fltVal val="0"/>
                                          </p:val>
                                        </p:tav>
                                        <p:tav tm="100000">
                                          <p:val>
                                            <p:strVal val="#ppt_h"/>
                                          </p:val>
                                        </p:tav>
                                      </p:tavLst>
                                    </p:anim>
                                    <p:animEffect transition="in" filter="fade">
                                      <p:cBhvr>
                                        <p:cTn id="106" dur="500"/>
                                        <p:tgtEl>
                                          <p:spTgt spid="25626"/>
                                        </p:tgtEl>
                                      </p:cBhvr>
                                    </p:animEffect>
                                  </p:childTnLst>
                                </p:cTn>
                              </p:par>
                            </p:childTnLst>
                          </p:cTn>
                        </p:par>
                        <p:par>
                          <p:cTn id="107" fill="hold">
                            <p:stCondLst>
                              <p:cond delay="9750"/>
                            </p:stCondLst>
                            <p:childTnLst>
                              <p:par>
                                <p:cTn id="108" presetID="21" presetClass="entr" presetSubtype="1" fill="hold" grpId="0" nodeType="afterEffect">
                                  <p:stCondLst>
                                    <p:cond delay="0"/>
                                  </p:stCondLst>
                                  <p:childTnLst>
                                    <p:set>
                                      <p:cBhvr>
                                        <p:cTn id="109" dur="1" fill="hold">
                                          <p:stCondLst>
                                            <p:cond delay="0"/>
                                          </p:stCondLst>
                                        </p:cTn>
                                        <p:tgtEl>
                                          <p:spTgt spid="60"/>
                                        </p:tgtEl>
                                        <p:attrNameLst>
                                          <p:attrName>style.visibility</p:attrName>
                                        </p:attrNameLst>
                                      </p:cBhvr>
                                      <p:to>
                                        <p:strVal val="visible"/>
                                      </p:to>
                                    </p:set>
                                    <p:animEffect transition="in" filter="wheel(1)">
                                      <p:cBhvr>
                                        <p:cTn id="110" dur="500"/>
                                        <p:tgtEl>
                                          <p:spTgt spid="60"/>
                                        </p:tgtEl>
                                      </p:cBhvr>
                                    </p:animEffect>
                                  </p:childTnLst>
                                </p:cTn>
                              </p:par>
                            </p:childTnLst>
                          </p:cTn>
                        </p:par>
                        <p:par>
                          <p:cTn id="111" fill="hold">
                            <p:stCondLst>
                              <p:cond delay="10250"/>
                            </p:stCondLst>
                            <p:childTnLst>
                              <p:par>
                                <p:cTn id="112" presetID="37" presetClass="entr" presetSubtype="0" fill="hold" grpId="0" nodeType="afterEffect">
                                  <p:stCondLst>
                                    <p:cond delay="0"/>
                                  </p:stCondLst>
                                  <p:childTnLst>
                                    <p:set>
                                      <p:cBhvr>
                                        <p:cTn id="113" dur="1" fill="hold">
                                          <p:stCondLst>
                                            <p:cond delay="0"/>
                                          </p:stCondLst>
                                        </p:cTn>
                                        <p:tgtEl>
                                          <p:spTgt spid="25643"/>
                                        </p:tgtEl>
                                        <p:attrNameLst>
                                          <p:attrName>style.visibility</p:attrName>
                                        </p:attrNameLst>
                                      </p:cBhvr>
                                      <p:to>
                                        <p:strVal val="visible"/>
                                      </p:to>
                                    </p:set>
                                    <p:animEffect transition="in" filter="fade">
                                      <p:cBhvr>
                                        <p:cTn id="114" dur="500"/>
                                        <p:tgtEl>
                                          <p:spTgt spid="25643"/>
                                        </p:tgtEl>
                                      </p:cBhvr>
                                    </p:animEffect>
                                    <p:anim calcmode="lin" valueType="num">
                                      <p:cBhvr>
                                        <p:cTn id="115" dur="500" fill="hold"/>
                                        <p:tgtEl>
                                          <p:spTgt spid="25643"/>
                                        </p:tgtEl>
                                        <p:attrNameLst>
                                          <p:attrName>ppt_x</p:attrName>
                                        </p:attrNameLst>
                                      </p:cBhvr>
                                      <p:tavLst>
                                        <p:tav tm="0">
                                          <p:val>
                                            <p:strVal val="#ppt_x"/>
                                          </p:val>
                                        </p:tav>
                                        <p:tav tm="100000">
                                          <p:val>
                                            <p:strVal val="#ppt_x"/>
                                          </p:val>
                                        </p:tav>
                                      </p:tavLst>
                                    </p:anim>
                                    <p:anim calcmode="lin" valueType="num">
                                      <p:cBhvr>
                                        <p:cTn id="116" dur="450" decel="100000" fill="hold"/>
                                        <p:tgtEl>
                                          <p:spTgt spid="25643"/>
                                        </p:tgtEl>
                                        <p:attrNameLst>
                                          <p:attrName>ppt_y</p:attrName>
                                        </p:attrNameLst>
                                      </p:cBhvr>
                                      <p:tavLst>
                                        <p:tav tm="0">
                                          <p:val>
                                            <p:strVal val="#ppt_y+1"/>
                                          </p:val>
                                        </p:tav>
                                        <p:tav tm="100000">
                                          <p:val>
                                            <p:strVal val="#ppt_y-.03"/>
                                          </p:val>
                                        </p:tav>
                                      </p:tavLst>
                                    </p:anim>
                                    <p:anim calcmode="lin" valueType="num">
                                      <p:cBhvr>
                                        <p:cTn id="117" dur="1" accel="100000" fill="hold">
                                          <p:stCondLst>
                                            <p:cond delay="499"/>
                                          </p:stCondLst>
                                        </p:cTn>
                                        <p:tgtEl>
                                          <p:spTgt spid="25643"/>
                                        </p:tgtEl>
                                        <p:attrNameLst>
                                          <p:attrName>ppt_y</p:attrName>
                                        </p:attrNameLst>
                                      </p:cBhvr>
                                      <p:tavLst>
                                        <p:tav tm="0">
                                          <p:val>
                                            <p:strVal val="#ppt_y-.03"/>
                                          </p:val>
                                        </p:tav>
                                        <p:tav tm="100000">
                                          <p:val>
                                            <p:strVal val="#ppt_y"/>
                                          </p:val>
                                        </p:tav>
                                      </p:tavLst>
                                    </p:anim>
                                  </p:childTnLst>
                                </p:cTn>
                              </p:par>
                            </p:childTnLst>
                          </p:cTn>
                        </p:par>
                        <p:par>
                          <p:cTn id="118" fill="hold">
                            <p:stCondLst>
                              <p:cond delay="10750"/>
                            </p:stCondLst>
                            <p:childTnLst>
                              <p:par>
                                <p:cTn id="119" presetID="10" presetClass="entr" presetSubtype="0" fill="hold" grpId="0" nodeType="afterEffect">
                                  <p:stCondLst>
                                    <p:cond delay="0"/>
                                  </p:stCondLst>
                                  <p:childTnLst>
                                    <p:set>
                                      <p:cBhvr>
                                        <p:cTn id="120" dur="1" fill="hold">
                                          <p:stCondLst>
                                            <p:cond delay="0"/>
                                          </p:stCondLst>
                                        </p:cTn>
                                        <p:tgtEl>
                                          <p:spTgt spid="25644"/>
                                        </p:tgtEl>
                                        <p:attrNameLst>
                                          <p:attrName>style.visibility</p:attrName>
                                        </p:attrNameLst>
                                      </p:cBhvr>
                                      <p:to>
                                        <p:strVal val="visible"/>
                                      </p:to>
                                    </p:set>
                                    <p:animEffect transition="in" filter="fade">
                                      <p:cBhvr>
                                        <p:cTn id="121" dur="500"/>
                                        <p:tgtEl>
                                          <p:spTgt spid="25644"/>
                                        </p:tgtEl>
                                      </p:cBhvr>
                                    </p:animEffect>
                                  </p:childTnLst>
                                </p:cTn>
                              </p:par>
                            </p:childTnLst>
                          </p:cTn>
                        </p:par>
                        <p:par>
                          <p:cTn id="122" fill="hold">
                            <p:stCondLst>
                              <p:cond delay="11250"/>
                            </p:stCondLst>
                            <p:childTnLst>
                              <p:par>
                                <p:cTn id="123" presetID="53" presetClass="entr" presetSubtype="16" fill="hold" grpId="0" nodeType="afterEffect">
                                  <p:stCondLst>
                                    <p:cond delay="0"/>
                                  </p:stCondLst>
                                  <p:childTnLst>
                                    <p:set>
                                      <p:cBhvr>
                                        <p:cTn id="124" dur="1" fill="hold">
                                          <p:stCondLst>
                                            <p:cond delay="0"/>
                                          </p:stCondLst>
                                        </p:cTn>
                                        <p:tgtEl>
                                          <p:spTgt spid="25603"/>
                                        </p:tgtEl>
                                        <p:attrNameLst>
                                          <p:attrName>style.visibility</p:attrName>
                                        </p:attrNameLst>
                                      </p:cBhvr>
                                      <p:to>
                                        <p:strVal val="visible"/>
                                      </p:to>
                                    </p:set>
                                    <p:anim calcmode="lin" valueType="num">
                                      <p:cBhvr>
                                        <p:cTn id="125" dur="500" fill="hold"/>
                                        <p:tgtEl>
                                          <p:spTgt spid="25603"/>
                                        </p:tgtEl>
                                        <p:attrNameLst>
                                          <p:attrName>ppt_w</p:attrName>
                                        </p:attrNameLst>
                                      </p:cBhvr>
                                      <p:tavLst>
                                        <p:tav tm="0">
                                          <p:val>
                                            <p:fltVal val="0"/>
                                          </p:val>
                                        </p:tav>
                                        <p:tav tm="100000">
                                          <p:val>
                                            <p:strVal val="#ppt_w"/>
                                          </p:val>
                                        </p:tav>
                                      </p:tavLst>
                                    </p:anim>
                                    <p:anim calcmode="lin" valueType="num">
                                      <p:cBhvr>
                                        <p:cTn id="126" dur="500" fill="hold"/>
                                        <p:tgtEl>
                                          <p:spTgt spid="25603"/>
                                        </p:tgtEl>
                                        <p:attrNameLst>
                                          <p:attrName>ppt_h</p:attrName>
                                        </p:attrNameLst>
                                      </p:cBhvr>
                                      <p:tavLst>
                                        <p:tav tm="0">
                                          <p:val>
                                            <p:fltVal val="0"/>
                                          </p:val>
                                        </p:tav>
                                        <p:tav tm="100000">
                                          <p:val>
                                            <p:strVal val="#ppt_h"/>
                                          </p:val>
                                        </p:tav>
                                      </p:tavLst>
                                    </p:anim>
                                    <p:animEffect transition="in" filter="fade">
                                      <p:cBhvr>
                                        <p:cTn id="127" dur="500"/>
                                        <p:tgtEl>
                                          <p:spTgt spid="25603"/>
                                        </p:tgtEl>
                                      </p:cBhvr>
                                    </p:animEffect>
                                  </p:childTnLst>
                                </p:cTn>
                              </p:par>
                            </p:childTnLst>
                          </p:cTn>
                        </p:par>
                        <p:par>
                          <p:cTn id="128" fill="hold">
                            <p:stCondLst>
                              <p:cond delay="11750"/>
                            </p:stCondLst>
                            <p:childTnLst>
                              <p:par>
                                <p:cTn id="129" presetID="53" presetClass="entr" presetSubtype="16" fill="hold" nodeType="afterEffect">
                                  <p:stCondLst>
                                    <p:cond delay="0"/>
                                  </p:stCondLst>
                                  <p:childTnLst>
                                    <p:set>
                                      <p:cBhvr>
                                        <p:cTn id="130" dur="1" fill="hold">
                                          <p:stCondLst>
                                            <p:cond delay="0"/>
                                          </p:stCondLst>
                                        </p:cTn>
                                        <p:tgtEl>
                                          <p:spTgt spid="25632"/>
                                        </p:tgtEl>
                                        <p:attrNameLst>
                                          <p:attrName>style.visibility</p:attrName>
                                        </p:attrNameLst>
                                      </p:cBhvr>
                                      <p:to>
                                        <p:strVal val="visible"/>
                                      </p:to>
                                    </p:set>
                                    <p:anim calcmode="lin" valueType="num">
                                      <p:cBhvr>
                                        <p:cTn id="131" dur="500" fill="hold"/>
                                        <p:tgtEl>
                                          <p:spTgt spid="25632"/>
                                        </p:tgtEl>
                                        <p:attrNameLst>
                                          <p:attrName>ppt_w</p:attrName>
                                        </p:attrNameLst>
                                      </p:cBhvr>
                                      <p:tavLst>
                                        <p:tav tm="0">
                                          <p:val>
                                            <p:fltVal val="0"/>
                                          </p:val>
                                        </p:tav>
                                        <p:tav tm="100000">
                                          <p:val>
                                            <p:strVal val="#ppt_w"/>
                                          </p:val>
                                        </p:tav>
                                      </p:tavLst>
                                    </p:anim>
                                    <p:anim calcmode="lin" valueType="num">
                                      <p:cBhvr>
                                        <p:cTn id="132" dur="500" fill="hold"/>
                                        <p:tgtEl>
                                          <p:spTgt spid="25632"/>
                                        </p:tgtEl>
                                        <p:attrNameLst>
                                          <p:attrName>ppt_h</p:attrName>
                                        </p:attrNameLst>
                                      </p:cBhvr>
                                      <p:tavLst>
                                        <p:tav tm="0">
                                          <p:val>
                                            <p:fltVal val="0"/>
                                          </p:val>
                                        </p:tav>
                                        <p:tav tm="100000">
                                          <p:val>
                                            <p:strVal val="#ppt_h"/>
                                          </p:val>
                                        </p:tav>
                                      </p:tavLst>
                                    </p:anim>
                                    <p:animEffect transition="in" filter="fade">
                                      <p:cBhvr>
                                        <p:cTn id="133" dur="500"/>
                                        <p:tgtEl>
                                          <p:spTgt spid="25632"/>
                                        </p:tgtEl>
                                      </p:cBhvr>
                                    </p:animEffect>
                                  </p:childTnLst>
                                </p:cTn>
                              </p:par>
                            </p:childTnLst>
                          </p:cTn>
                        </p:par>
                        <p:par>
                          <p:cTn id="134" fill="hold">
                            <p:stCondLst>
                              <p:cond delay="12250"/>
                            </p:stCondLst>
                            <p:childTnLst>
                              <p:par>
                                <p:cTn id="135" presetID="21" presetClass="entr" presetSubtype="1"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heel(1)">
                                      <p:cBhvr>
                                        <p:cTn id="137" dur="500"/>
                                        <p:tgtEl>
                                          <p:spTgt spid="61"/>
                                        </p:tgtEl>
                                      </p:cBhvr>
                                    </p:animEffect>
                                  </p:childTnLst>
                                </p:cTn>
                              </p:par>
                            </p:childTnLst>
                          </p:cTn>
                        </p:par>
                        <p:par>
                          <p:cTn id="138" fill="hold">
                            <p:stCondLst>
                              <p:cond delay="12750"/>
                            </p:stCondLst>
                            <p:childTnLst>
                              <p:par>
                                <p:cTn id="139" presetID="37" presetClass="entr" presetSubtype="0" fill="hold" grpId="0" nodeType="afterEffect">
                                  <p:stCondLst>
                                    <p:cond delay="0"/>
                                  </p:stCondLst>
                                  <p:childTnLst>
                                    <p:set>
                                      <p:cBhvr>
                                        <p:cTn id="140" dur="1" fill="hold">
                                          <p:stCondLst>
                                            <p:cond delay="0"/>
                                          </p:stCondLst>
                                        </p:cTn>
                                        <p:tgtEl>
                                          <p:spTgt spid="25646"/>
                                        </p:tgtEl>
                                        <p:attrNameLst>
                                          <p:attrName>style.visibility</p:attrName>
                                        </p:attrNameLst>
                                      </p:cBhvr>
                                      <p:to>
                                        <p:strVal val="visible"/>
                                      </p:to>
                                    </p:set>
                                    <p:animEffect transition="in" filter="fade">
                                      <p:cBhvr>
                                        <p:cTn id="141" dur="500"/>
                                        <p:tgtEl>
                                          <p:spTgt spid="25646"/>
                                        </p:tgtEl>
                                      </p:cBhvr>
                                    </p:animEffect>
                                    <p:anim calcmode="lin" valueType="num">
                                      <p:cBhvr>
                                        <p:cTn id="142" dur="500" fill="hold"/>
                                        <p:tgtEl>
                                          <p:spTgt spid="25646"/>
                                        </p:tgtEl>
                                        <p:attrNameLst>
                                          <p:attrName>ppt_x</p:attrName>
                                        </p:attrNameLst>
                                      </p:cBhvr>
                                      <p:tavLst>
                                        <p:tav tm="0">
                                          <p:val>
                                            <p:strVal val="#ppt_x"/>
                                          </p:val>
                                        </p:tav>
                                        <p:tav tm="100000">
                                          <p:val>
                                            <p:strVal val="#ppt_x"/>
                                          </p:val>
                                        </p:tav>
                                      </p:tavLst>
                                    </p:anim>
                                    <p:anim calcmode="lin" valueType="num">
                                      <p:cBhvr>
                                        <p:cTn id="143" dur="450" decel="100000" fill="hold"/>
                                        <p:tgtEl>
                                          <p:spTgt spid="25646"/>
                                        </p:tgtEl>
                                        <p:attrNameLst>
                                          <p:attrName>ppt_y</p:attrName>
                                        </p:attrNameLst>
                                      </p:cBhvr>
                                      <p:tavLst>
                                        <p:tav tm="0">
                                          <p:val>
                                            <p:strVal val="#ppt_y+1"/>
                                          </p:val>
                                        </p:tav>
                                        <p:tav tm="100000">
                                          <p:val>
                                            <p:strVal val="#ppt_y-.03"/>
                                          </p:val>
                                        </p:tav>
                                      </p:tavLst>
                                    </p:anim>
                                    <p:anim calcmode="lin" valueType="num">
                                      <p:cBhvr>
                                        <p:cTn id="144" dur="1" accel="100000" fill="hold">
                                          <p:stCondLst>
                                            <p:cond delay="499"/>
                                          </p:stCondLst>
                                        </p:cTn>
                                        <p:tgtEl>
                                          <p:spTgt spid="25646"/>
                                        </p:tgtEl>
                                        <p:attrNameLst>
                                          <p:attrName>ppt_y</p:attrName>
                                        </p:attrNameLst>
                                      </p:cBhvr>
                                      <p:tavLst>
                                        <p:tav tm="0">
                                          <p:val>
                                            <p:strVal val="#ppt_y-.03"/>
                                          </p:val>
                                        </p:tav>
                                        <p:tav tm="100000">
                                          <p:val>
                                            <p:strVal val="#ppt_y"/>
                                          </p:val>
                                        </p:tav>
                                      </p:tavLst>
                                    </p:anim>
                                  </p:childTnLst>
                                </p:cTn>
                              </p:par>
                            </p:childTnLst>
                          </p:cTn>
                        </p:par>
                        <p:par>
                          <p:cTn id="145" fill="hold">
                            <p:stCondLst>
                              <p:cond delay="13250"/>
                            </p:stCondLst>
                            <p:childTnLst>
                              <p:par>
                                <p:cTn id="146" presetID="10" presetClass="entr" presetSubtype="0" fill="hold" grpId="0" nodeType="afterEffect">
                                  <p:stCondLst>
                                    <p:cond delay="0"/>
                                  </p:stCondLst>
                                  <p:childTnLst>
                                    <p:set>
                                      <p:cBhvr>
                                        <p:cTn id="147" dur="1" fill="hold">
                                          <p:stCondLst>
                                            <p:cond delay="0"/>
                                          </p:stCondLst>
                                        </p:cTn>
                                        <p:tgtEl>
                                          <p:spTgt spid="25647"/>
                                        </p:tgtEl>
                                        <p:attrNameLst>
                                          <p:attrName>style.visibility</p:attrName>
                                        </p:attrNameLst>
                                      </p:cBhvr>
                                      <p:to>
                                        <p:strVal val="visible"/>
                                      </p:to>
                                    </p:set>
                                    <p:animEffect transition="in" filter="fade">
                                      <p:cBhvr>
                                        <p:cTn id="148" dur="500"/>
                                        <p:tgtEl>
                                          <p:spTgt spid="25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 grpId="0" animBg="1"/>
      <p:bldP spid="25602" grpId="0" animBg="1"/>
      <p:bldP spid="25603" grpId="0" animBg="1"/>
      <p:bldP spid="25604" grpId="0" animBg="1"/>
      <p:bldP spid="25605" grpId="0" animBg="1"/>
      <p:bldP spid="25610" grpId="0"/>
      <p:bldP spid="25611" grpId="0"/>
      <p:bldP spid="25634" grpId="0"/>
      <p:bldP spid="25635" grpId="0"/>
      <p:bldP spid="25637" grpId="0"/>
      <p:bldP spid="25638" grpId="0"/>
      <p:bldP spid="25640" grpId="0"/>
      <p:bldP spid="25641" grpId="0"/>
      <p:bldP spid="25643" grpId="0"/>
      <p:bldP spid="25644" grpId="0"/>
      <p:bldP spid="25646" grpId="0"/>
      <p:bldP spid="25647" grpId="0"/>
      <p:bldGraphic spid="57" grpId="0">
        <p:bldAsOne/>
      </p:bldGraphic>
      <p:bldGraphic spid="58" grpId="0">
        <p:bldAsOne/>
      </p:bldGraphic>
      <p:bldGraphic spid="59" grpId="0">
        <p:bldAsOne/>
      </p:bldGraphic>
      <p:bldGraphic spid="60" grpId="0">
        <p:bldAsOne/>
      </p:bldGraphic>
      <p:bldGraphic spid="61"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4579" name="Rectangle 2"/>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4580" name="Rectangle 3"/>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4581" name="Rectangle 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12</a:t>
            </a:r>
          </a:p>
        </p:txBody>
      </p:sp>
      <p:sp>
        <p:nvSpPr>
          <p:cNvPr id="26629" name="Rectangle 5"/>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Single Service Detail</a:t>
            </a:r>
          </a:p>
        </p:txBody>
      </p:sp>
      <p:sp>
        <p:nvSpPr>
          <p:cNvPr id="26630"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sp>
        <p:nvSpPr>
          <p:cNvPr id="26631" name="Line 7"/>
          <p:cNvSpPr>
            <a:spLocks noChangeShapeType="1"/>
          </p:cNvSpPr>
          <p:nvPr/>
        </p:nvSpPr>
        <p:spPr bwMode="auto">
          <a:xfrm rot="10800000" flipH="1">
            <a:off x="4318397" y="2438996"/>
            <a:ext cx="895350" cy="603051"/>
          </a:xfrm>
          <a:prstGeom prst="line">
            <a:avLst/>
          </a:prstGeom>
          <a:noFill/>
          <a:ln w="3175">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632" name="Line 8"/>
          <p:cNvSpPr>
            <a:spLocks noChangeShapeType="1"/>
          </p:cNvSpPr>
          <p:nvPr/>
        </p:nvSpPr>
        <p:spPr bwMode="auto">
          <a:xfrm>
            <a:off x="4319588" y="3037880"/>
            <a:ext cx="898922" cy="0"/>
          </a:xfrm>
          <a:prstGeom prst="line">
            <a:avLst/>
          </a:prstGeom>
          <a:noFill/>
          <a:ln w="3175">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633" name="Line 9"/>
          <p:cNvSpPr>
            <a:spLocks noChangeShapeType="1"/>
          </p:cNvSpPr>
          <p:nvPr/>
        </p:nvSpPr>
        <p:spPr bwMode="auto">
          <a:xfrm>
            <a:off x="4318397" y="3034903"/>
            <a:ext cx="889992" cy="599480"/>
          </a:xfrm>
          <a:prstGeom prst="line">
            <a:avLst/>
          </a:prstGeom>
          <a:noFill/>
          <a:ln w="3175">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635" name="Rectangle 11"/>
          <p:cNvSpPr>
            <a:spLocks/>
          </p:cNvSpPr>
          <p:nvPr/>
        </p:nvSpPr>
        <p:spPr bwMode="auto">
          <a:xfrm>
            <a:off x="6838950" y="1689497"/>
            <a:ext cx="13192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54781" indent="-154781" algn="l">
              <a:lnSpc>
                <a:spcPct val="150000"/>
              </a:lnSpc>
              <a:buClr>
                <a:srgbClr val="7F7F7F"/>
              </a:buClr>
              <a:buSzPct val="100000"/>
              <a:buFont typeface="Wingdings" charset="2"/>
              <a:buChar char="ü"/>
            </a:pPr>
            <a:r>
              <a:rPr lang="en-US" sz="800" dirty="0">
                <a:solidFill>
                  <a:schemeClr val="tx1"/>
                </a:solidFill>
                <a:latin typeface="Open Sans" charset="0"/>
                <a:cs typeface="Open Sans" charset="0"/>
                <a:sym typeface="Open Sans" charset="0"/>
              </a:rPr>
              <a:t>Logo Design</a:t>
            </a:r>
            <a:endParaRPr lang="en-US" sz="1800" dirty="0">
              <a:solidFill>
                <a:schemeClr val="tx1"/>
              </a:solidFill>
              <a:latin typeface="Open Sans" charset="0"/>
              <a:cs typeface="Open Sans" charset="0"/>
              <a:sym typeface="Open Sans" charset="0"/>
            </a:endParaRPr>
          </a:p>
          <a:p>
            <a:pPr marL="154781" indent="-154781" algn="l">
              <a:lnSpc>
                <a:spcPct val="150000"/>
              </a:lnSpc>
              <a:buClr>
                <a:srgbClr val="7F7F7F"/>
              </a:buClr>
              <a:buSzPct val="100000"/>
              <a:buFont typeface="Wingdings" charset="2"/>
              <a:buChar char="ü"/>
            </a:pPr>
            <a:r>
              <a:rPr lang="en-US" sz="800" dirty="0">
                <a:solidFill>
                  <a:schemeClr val="tx1"/>
                </a:solidFill>
                <a:latin typeface="Open Sans" charset="0"/>
                <a:cs typeface="Open Sans" charset="0"/>
                <a:sym typeface="Open Sans" charset="0"/>
              </a:rPr>
              <a:t>Signage &amp; </a:t>
            </a:r>
            <a:r>
              <a:rPr lang="en-US" sz="800" dirty="0" err="1">
                <a:solidFill>
                  <a:schemeClr val="tx1"/>
                </a:solidFill>
                <a:latin typeface="Open Sans" charset="0"/>
                <a:cs typeface="Open Sans" charset="0"/>
                <a:sym typeface="Open Sans" charset="0"/>
              </a:rPr>
              <a:t>Pos</a:t>
            </a:r>
            <a:endParaRPr lang="en-US" sz="1800" dirty="0">
              <a:solidFill>
                <a:schemeClr val="tx1"/>
              </a:solidFill>
              <a:latin typeface="Open Sans" charset="0"/>
              <a:cs typeface="Open Sans" charset="0"/>
              <a:sym typeface="Open Sans" charset="0"/>
            </a:endParaRPr>
          </a:p>
          <a:p>
            <a:pPr marL="154781" indent="-154781" algn="l">
              <a:lnSpc>
                <a:spcPct val="150000"/>
              </a:lnSpc>
              <a:buClr>
                <a:srgbClr val="7F7F7F"/>
              </a:buClr>
              <a:buSzPct val="100000"/>
              <a:buFont typeface="Wingdings" charset="2"/>
              <a:buChar char="ü"/>
            </a:pPr>
            <a:r>
              <a:rPr lang="en-US" sz="800" dirty="0">
                <a:solidFill>
                  <a:schemeClr val="tx1"/>
                </a:solidFill>
                <a:latin typeface="Open Sans" charset="0"/>
                <a:cs typeface="Open Sans" charset="0"/>
                <a:sym typeface="Open Sans" charset="0"/>
              </a:rPr>
              <a:t>Stationery Design</a:t>
            </a:r>
          </a:p>
        </p:txBody>
      </p:sp>
      <p:sp>
        <p:nvSpPr>
          <p:cNvPr id="26636" name="Rectangle 12"/>
          <p:cNvSpPr>
            <a:spLocks/>
          </p:cNvSpPr>
          <p:nvPr/>
        </p:nvSpPr>
        <p:spPr bwMode="auto">
          <a:xfrm>
            <a:off x="6838950" y="2761059"/>
            <a:ext cx="13192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57163" indent="-157163" algn="l">
              <a:lnSpc>
                <a:spcPct val="150000"/>
              </a:lnSpc>
              <a:buClr>
                <a:srgbClr val="7F7F7F"/>
              </a:buClr>
              <a:buSzPct val="100000"/>
              <a:buFont typeface="Wingdings" charset="2"/>
              <a:buChar char="ü"/>
            </a:pPr>
            <a:r>
              <a:rPr lang="en-US" sz="800">
                <a:solidFill>
                  <a:schemeClr val="tx1"/>
                </a:solidFill>
                <a:latin typeface="Open Sans" charset="0"/>
                <a:cs typeface="Open Sans" charset="0"/>
                <a:sym typeface="Open Sans" charset="0"/>
              </a:rPr>
              <a:t>Magazines</a:t>
            </a:r>
            <a:endParaRPr lang="en-US" sz="1800">
              <a:solidFill>
                <a:schemeClr val="tx1"/>
              </a:solidFill>
              <a:latin typeface="Open Sans" charset="0"/>
              <a:cs typeface="Open Sans" charset="0"/>
              <a:sym typeface="Open Sans" charset="0"/>
            </a:endParaRPr>
          </a:p>
          <a:p>
            <a:pPr marL="157163" indent="-157163" algn="l">
              <a:lnSpc>
                <a:spcPct val="150000"/>
              </a:lnSpc>
              <a:buClr>
                <a:srgbClr val="7F7F7F"/>
              </a:buClr>
              <a:buSzPct val="100000"/>
              <a:buFont typeface="Wingdings" charset="2"/>
              <a:buChar char="ü"/>
            </a:pPr>
            <a:r>
              <a:rPr lang="en-US" sz="800">
                <a:solidFill>
                  <a:schemeClr val="tx1"/>
                </a:solidFill>
                <a:latin typeface="Open Sans" charset="0"/>
                <a:cs typeface="Open Sans" charset="0"/>
                <a:sym typeface="Open Sans" charset="0"/>
              </a:rPr>
              <a:t>Brochures &amp; Catalogue</a:t>
            </a:r>
            <a:endParaRPr lang="en-US" sz="1800">
              <a:solidFill>
                <a:schemeClr val="tx1"/>
              </a:solidFill>
              <a:latin typeface="Open Sans" charset="0"/>
              <a:cs typeface="Open Sans" charset="0"/>
              <a:sym typeface="Open Sans" charset="0"/>
            </a:endParaRPr>
          </a:p>
          <a:p>
            <a:pPr marL="157163" indent="-157163" algn="l">
              <a:lnSpc>
                <a:spcPct val="150000"/>
              </a:lnSpc>
              <a:buClr>
                <a:srgbClr val="7F7F7F"/>
              </a:buClr>
              <a:buSzPct val="100000"/>
              <a:buFont typeface="Wingdings" charset="2"/>
              <a:buChar char="ü"/>
            </a:pPr>
            <a:r>
              <a:rPr lang="en-US" sz="800">
                <a:solidFill>
                  <a:schemeClr val="tx1"/>
                </a:solidFill>
                <a:latin typeface="Open Sans" charset="0"/>
                <a:cs typeface="Open Sans" charset="0"/>
                <a:sym typeface="Open Sans" charset="0"/>
              </a:rPr>
              <a:t>Advertising Design</a:t>
            </a:r>
          </a:p>
        </p:txBody>
      </p:sp>
      <p:sp>
        <p:nvSpPr>
          <p:cNvPr id="26637" name="Rectangle 13"/>
          <p:cNvSpPr>
            <a:spLocks/>
          </p:cNvSpPr>
          <p:nvPr/>
        </p:nvSpPr>
        <p:spPr bwMode="auto">
          <a:xfrm>
            <a:off x="6838950" y="3808809"/>
            <a:ext cx="13192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57163" indent="-157163" algn="l">
              <a:lnSpc>
                <a:spcPct val="150000"/>
              </a:lnSpc>
              <a:buClr>
                <a:srgbClr val="7F7F7F"/>
              </a:buClr>
              <a:buSzPct val="100000"/>
              <a:buFont typeface="Wingdings" charset="2"/>
              <a:buChar char="ü"/>
            </a:pPr>
            <a:r>
              <a:rPr lang="en-US" sz="800">
                <a:solidFill>
                  <a:schemeClr val="tx1"/>
                </a:solidFill>
                <a:latin typeface="Open Sans" charset="0"/>
                <a:cs typeface="Open Sans" charset="0"/>
                <a:sym typeface="Open Sans" charset="0"/>
              </a:rPr>
              <a:t>PSD Design</a:t>
            </a:r>
            <a:endParaRPr lang="en-US" sz="1800">
              <a:solidFill>
                <a:schemeClr val="tx1"/>
              </a:solidFill>
              <a:latin typeface="Open Sans" charset="0"/>
              <a:cs typeface="Open Sans" charset="0"/>
              <a:sym typeface="Open Sans" charset="0"/>
            </a:endParaRPr>
          </a:p>
          <a:p>
            <a:pPr marL="157163" indent="-157163" algn="l">
              <a:lnSpc>
                <a:spcPct val="150000"/>
              </a:lnSpc>
              <a:buClr>
                <a:srgbClr val="7F7F7F"/>
              </a:buClr>
              <a:buSzPct val="100000"/>
              <a:buFont typeface="Wingdings" charset="2"/>
              <a:buChar char="ü"/>
            </a:pPr>
            <a:r>
              <a:rPr lang="en-US" sz="800">
                <a:solidFill>
                  <a:schemeClr val="tx1"/>
                </a:solidFill>
                <a:latin typeface="Open Sans" charset="0"/>
                <a:cs typeface="Open Sans" charset="0"/>
                <a:sym typeface="Open Sans" charset="0"/>
              </a:rPr>
              <a:t>Wordpress Coding</a:t>
            </a:r>
            <a:endParaRPr lang="en-US" sz="1800">
              <a:solidFill>
                <a:schemeClr val="tx1"/>
              </a:solidFill>
              <a:latin typeface="Open Sans" charset="0"/>
              <a:cs typeface="Open Sans" charset="0"/>
              <a:sym typeface="Open Sans" charset="0"/>
            </a:endParaRPr>
          </a:p>
          <a:p>
            <a:pPr marL="157163" indent="-157163" algn="l">
              <a:lnSpc>
                <a:spcPct val="150000"/>
              </a:lnSpc>
              <a:buClr>
                <a:srgbClr val="7F7F7F"/>
              </a:buClr>
              <a:buSzPct val="100000"/>
              <a:buFont typeface="Wingdings" charset="2"/>
              <a:buChar char="ü"/>
            </a:pPr>
            <a:r>
              <a:rPr lang="en-US" sz="800">
                <a:solidFill>
                  <a:schemeClr val="tx1"/>
                </a:solidFill>
                <a:latin typeface="Open Sans" charset="0"/>
                <a:cs typeface="Open Sans" charset="0"/>
                <a:sym typeface="Open Sans" charset="0"/>
              </a:rPr>
              <a:t>Joomla Adv</a:t>
            </a:r>
          </a:p>
        </p:txBody>
      </p:sp>
      <p:grpSp>
        <p:nvGrpSpPr>
          <p:cNvPr id="26644" name="Group 20"/>
          <p:cNvGrpSpPr>
            <a:grpSpLocks/>
          </p:cNvGrpSpPr>
          <p:nvPr/>
        </p:nvGrpSpPr>
        <p:grpSpPr bwMode="auto">
          <a:xfrm>
            <a:off x="5432822" y="2505075"/>
            <a:ext cx="1187053" cy="1062038"/>
            <a:chOff x="0" y="0"/>
            <a:chExt cx="1993" cy="1784"/>
          </a:xfrm>
        </p:grpSpPr>
        <p:sp>
          <p:nvSpPr>
            <p:cNvPr id="24606" name="Rectangle 14"/>
            <p:cNvSpPr>
              <a:spLocks/>
            </p:cNvSpPr>
            <p:nvPr/>
          </p:nvSpPr>
          <p:spPr bwMode="auto">
            <a:xfrm>
              <a:off x="0" y="0"/>
              <a:ext cx="1992" cy="1784"/>
            </a:xfrm>
            <a:prstGeom prst="rect">
              <a:avLst/>
            </a:prstGeom>
            <a:solidFill>
              <a:srgbClr val="F2B80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607" name="Rectangle 15"/>
            <p:cNvSpPr>
              <a:spLocks/>
            </p:cNvSpPr>
            <p:nvPr/>
          </p:nvSpPr>
          <p:spPr bwMode="auto">
            <a:xfrm>
              <a:off x="1" y="1034"/>
              <a:ext cx="199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Print Design</a:t>
              </a:r>
            </a:p>
          </p:txBody>
        </p:sp>
        <p:grpSp>
          <p:nvGrpSpPr>
            <p:cNvPr id="24608" name="Group 19"/>
            <p:cNvGrpSpPr>
              <a:grpSpLocks/>
            </p:cNvGrpSpPr>
            <p:nvPr/>
          </p:nvGrpSpPr>
          <p:grpSpPr bwMode="auto">
            <a:xfrm>
              <a:off x="760" y="520"/>
              <a:ext cx="456" cy="440"/>
              <a:chOff x="0" y="0"/>
              <a:chExt cx="456" cy="440"/>
            </a:xfrm>
          </p:grpSpPr>
          <p:sp>
            <p:nvSpPr>
              <p:cNvPr id="24609" name="AutoShape 16"/>
              <p:cNvSpPr>
                <a:spLocks/>
              </p:cNvSpPr>
              <p:nvPr/>
            </p:nvSpPr>
            <p:spPr bwMode="auto">
              <a:xfrm>
                <a:off x="112" y="0"/>
                <a:ext cx="245" cy="70"/>
              </a:xfrm>
              <a:custGeom>
                <a:avLst/>
                <a:gdLst>
                  <a:gd name="T0" fmla="*/ 245 w 21600"/>
                  <a:gd name="T1" fmla="*/ 0 h 21600"/>
                  <a:gd name="T2" fmla="*/ 0 w 21600"/>
                  <a:gd name="T3" fmla="*/ 0 h 21600"/>
                  <a:gd name="T4" fmla="*/ 0 w 21600"/>
                  <a:gd name="T5" fmla="*/ 70 h 21600"/>
                  <a:gd name="T6" fmla="*/ 245 w 21600"/>
                  <a:gd name="T7" fmla="*/ 70 h 21600"/>
                  <a:gd name="T8" fmla="*/ 245 w 21600"/>
                  <a:gd name="T9" fmla="*/ 0 h 21600"/>
                  <a:gd name="T10" fmla="*/ 24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610" name="AutoShape 17"/>
              <p:cNvSpPr>
                <a:spLocks/>
              </p:cNvSpPr>
              <p:nvPr/>
            </p:nvSpPr>
            <p:spPr bwMode="auto">
              <a:xfrm>
                <a:off x="122" y="264"/>
                <a:ext cx="210" cy="176"/>
              </a:xfrm>
              <a:custGeom>
                <a:avLst/>
                <a:gdLst>
                  <a:gd name="T0" fmla="*/ 0 w 21600"/>
                  <a:gd name="T1" fmla="*/ 176 h 21600"/>
                  <a:gd name="T2" fmla="*/ 210 w 21600"/>
                  <a:gd name="T3" fmla="*/ 176 h 21600"/>
                  <a:gd name="T4" fmla="*/ 210 w 21600"/>
                  <a:gd name="T5" fmla="*/ 0 h 21600"/>
                  <a:gd name="T6" fmla="*/ 0 w 21600"/>
                  <a:gd name="T7" fmla="*/ 0 h 21600"/>
                  <a:gd name="T8" fmla="*/ 0 w 21600"/>
                  <a:gd name="T9" fmla="*/ 176 h 21600"/>
                  <a:gd name="T10" fmla="*/ 0 w 21600"/>
                  <a:gd name="T11" fmla="*/ 17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611" name="AutoShape 18"/>
              <p:cNvSpPr>
                <a:spLocks/>
              </p:cNvSpPr>
              <p:nvPr/>
            </p:nvSpPr>
            <p:spPr bwMode="auto">
              <a:xfrm>
                <a:off x="0" y="91"/>
                <a:ext cx="456" cy="280"/>
              </a:xfrm>
              <a:custGeom>
                <a:avLst/>
                <a:gdLst>
                  <a:gd name="T0" fmla="*/ 140 w 21600"/>
                  <a:gd name="T1" fmla="*/ 105 h 21600"/>
                  <a:gd name="T2" fmla="*/ 123 w 21600"/>
                  <a:gd name="T3" fmla="*/ 88 h 21600"/>
                  <a:gd name="T4" fmla="*/ 140 w 21600"/>
                  <a:gd name="T5" fmla="*/ 70 h 21600"/>
                  <a:gd name="T6" fmla="*/ 158 w 21600"/>
                  <a:gd name="T7" fmla="*/ 88 h 21600"/>
                  <a:gd name="T8" fmla="*/ 140 w 21600"/>
                  <a:gd name="T9" fmla="*/ 105 h 21600"/>
                  <a:gd name="T10" fmla="*/ 88 w 21600"/>
                  <a:gd name="T11" fmla="*/ 105 h 21600"/>
                  <a:gd name="T12" fmla="*/ 70 w 21600"/>
                  <a:gd name="T13" fmla="*/ 88 h 21600"/>
                  <a:gd name="T14" fmla="*/ 88 w 21600"/>
                  <a:gd name="T15" fmla="*/ 70 h 21600"/>
                  <a:gd name="T16" fmla="*/ 105 w 21600"/>
                  <a:gd name="T17" fmla="*/ 88 h 21600"/>
                  <a:gd name="T18" fmla="*/ 88 w 21600"/>
                  <a:gd name="T19" fmla="*/ 105 h 21600"/>
                  <a:gd name="T20" fmla="*/ 447 w 21600"/>
                  <a:gd name="T21" fmla="*/ 0 h 21600"/>
                  <a:gd name="T22" fmla="*/ 419 w 21600"/>
                  <a:gd name="T23" fmla="*/ 0 h 21600"/>
                  <a:gd name="T24" fmla="*/ 351 w 21600"/>
                  <a:gd name="T25" fmla="*/ 0 h 21600"/>
                  <a:gd name="T26" fmla="*/ 105 w 21600"/>
                  <a:gd name="T27" fmla="*/ 0 h 21600"/>
                  <a:gd name="T28" fmla="*/ 88 w 21600"/>
                  <a:gd name="T29" fmla="*/ 0 h 21600"/>
                  <a:gd name="T30" fmla="*/ 9 w 21600"/>
                  <a:gd name="T31" fmla="*/ 0 h 21600"/>
                  <a:gd name="T32" fmla="*/ 0 w 21600"/>
                  <a:gd name="T33" fmla="*/ 9 h 21600"/>
                  <a:gd name="T34" fmla="*/ 0 w 21600"/>
                  <a:gd name="T35" fmla="*/ 271 h 21600"/>
                  <a:gd name="T36" fmla="*/ 9 w 21600"/>
                  <a:gd name="T37" fmla="*/ 280 h 21600"/>
                  <a:gd name="T38" fmla="*/ 105 w 21600"/>
                  <a:gd name="T39" fmla="*/ 280 h 21600"/>
                  <a:gd name="T40" fmla="*/ 105 w 21600"/>
                  <a:gd name="T41" fmla="*/ 175 h 21600"/>
                  <a:gd name="T42" fmla="*/ 105 w 21600"/>
                  <a:gd name="T43" fmla="*/ 158 h 21600"/>
                  <a:gd name="T44" fmla="*/ 123 w 21600"/>
                  <a:gd name="T45" fmla="*/ 158 h 21600"/>
                  <a:gd name="T46" fmla="*/ 333 w 21600"/>
                  <a:gd name="T47" fmla="*/ 158 h 21600"/>
                  <a:gd name="T48" fmla="*/ 351 w 21600"/>
                  <a:gd name="T49" fmla="*/ 158 h 21600"/>
                  <a:gd name="T50" fmla="*/ 351 w 21600"/>
                  <a:gd name="T51" fmla="*/ 175 h 21600"/>
                  <a:gd name="T52" fmla="*/ 351 w 21600"/>
                  <a:gd name="T53" fmla="*/ 280 h 21600"/>
                  <a:gd name="T54" fmla="*/ 447 w 21600"/>
                  <a:gd name="T55" fmla="*/ 280 h 21600"/>
                  <a:gd name="T56" fmla="*/ 456 w 21600"/>
                  <a:gd name="T57" fmla="*/ 271 h 21600"/>
                  <a:gd name="T58" fmla="*/ 456 w 21600"/>
                  <a:gd name="T59" fmla="*/ 9 h 21600"/>
                  <a:gd name="T60" fmla="*/ 447 w 21600"/>
                  <a:gd name="T61" fmla="*/ 0 h 21600"/>
                  <a:gd name="T62" fmla="*/ 447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26648" name="Group 24"/>
          <p:cNvGrpSpPr>
            <a:grpSpLocks/>
          </p:cNvGrpSpPr>
          <p:nvPr/>
        </p:nvGrpSpPr>
        <p:grpSpPr bwMode="auto">
          <a:xfrm>
            <a:off x="5432822" y="3567112"/>
            <a:ext cx="1187053" cy="1062038"/>
            <a:chOff x="0" y="0"/>
            <a:chExt cx="1993" cy="1784"/>
          </a:xfrm>
        </p:grpSpPr>
        <p:sp>
          <p:nvSpPr>
            <p:cNvPr id="24603" name="Rectangle 21"/>
            <p:cNvSpPr>
              <a:spLocks/>
            </p:cNvSpPr>
            <p:nvPr/>
          </p:nvSpPr>
          <p:spPr bwMode="auto">
            <a:xfrm>
              <a:off x="0" y="0"/>
              <a:ext cx="1992" cy="1784"/>
            </a:xfrm>
            <a:prstGeom prst="rect">
              <a:avLst/>
            </a:prstGeom>
            <a:solidFill>
              <a:srgbClr val="00B05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604" name="Rectangle 22"/>
            <p:cNvSpPr>
              <a:spLocks/>
            </p:cNvSpPr>
            <p:nvPr/>
          </p:nvSpPr>
          <p:spPr bwMode="auto">
            <a:xfrm>
              <a:off x="1" y="970"/>
              <a:ext cx="1992"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Web Design</a:t>
              </a:r>
            </a:p>
          </p:txBody>
        </p:sp>
        <p:sp>
          <p:nvSpPr>
            <p:cNvPr id="24605" name="AutoShape 23"/>
            <p:cNvSpPr>
              <a:spLocks/>
            </p:cNvSpPr>
            <p:nvPr/>
          </p:nvSpPr>
          <p:spPr bwMode="auto">
            <a:xfrm>
              <a:off x="761" y="440"/>
              <a:ext cx="456" cy="456"/>
            </a:xfrm>
            <a:custGeom>
              <a:avLst/>
              <a:gdLst>
                <a:gd name="T0" fmla="*/ 228 w 21600"/>
                <a:gd name="T1" fmla="*/ 292 h 21600"/>
                <a:gd name="T2" fmla="*/ 164 w 21600"/>
                <a:gd name="T3" fmla="*/ 228 h 21600"/>
                <a:gd name="T4" fmla="*/ 228 w 21600"/>
                <a:gd name="T5" fmla="*/ 164 h 21600"/>
                <a:gd name="T6" fmla="*/ 292 w 21600"/>
                <a:gd name="T7" fmla="*/ 228 h 21600"/>
                <a:gd name="T8" fmla="*/ 228 w 21600"/>
                <a:gd name="T9" fmla="*/ 292 h 21600"/>
                <a:gd name="T10" fmla="*/ 456 w 21600"/>
                <a:gd name="T11" fmla="*/ 274 h 21600"/>
                <a:gd name="T12" fmla="*/ 456 w 21600"/>
                <a:gd name="T13" fmla="*/ 182 h 21600"/>
                <a:gd name="T14" fmla="*/ 405 w 21600"/>
                <a:gd name="T15" fmla="*/ 182 h 21600"/>
                <a:gd name="T16" fmla="*/ 386 w 21600"/>
                <a:gd name="T17" fmla="*/ 134 h 21600"/>
                <a:gd name="T18" fmla="*/ 421 w 21600"/>
                <a:gd name="T19" fmla="*/ 99 h 21600"/>
                <a:gd name="T20" fmla="*/ 357 w 21600"/>
                <a:gd name="T21" fmla="*/ 35 h 21600"/>
                <a:gd name="T22" fmla="*/ 322 w 21600"/>
                <a:gd name="T23" fmla="*/ 69 h 21600"/>
                <a:gd name="T24" fmla="*/ 274 w 21600"/>
                <a:gd name="T25" fmla="*/ 49 h 21600"/>
                <a:gd name="T26" fmla="*/ 274 w 21600"/>
                <a:gd name="T27" fmla="*/ 0 h 21600"/>
                <a:gd name="T28" fmla="*/ 182 w 21600"/>
                <a:gd name="T29" fmla="*/ 0 h 21600"/>
                <a:gd name="T30" fmla="*/ 182 w 21600"/>
                <a:gd name="T31" fmla="*/ 49 h 21600"/>
                <a:gd name="T32" fmla="*/ 134 w 21600"/>
                <a:gd name="T33" fmla="*/ 69 h 21600"/>
                <a:gd name="T34" fmla="*/ 99 w 21600"/>
                <a:gd name="T35" fmla="*/ 35 h 21600"/>
                <a:gd name="T36" fmla="*/ 35 w 21600"/>
                <a:gd name="T37" fmla="*/ 99 h 21600"/>
                <a:gd name="T38" fmla="*/ 70 w 21600"/>
                <a:gd name="T39" fmla="*/ 134 h 21600"/>
                <a:gd name="T40" fmla="*/ 51 w 21600"/>
                <a:gd name="T41" fmla="*/ 182 h 21600"/>
                <a:gd name="T42" fmla="*/ 0 w 21600"/>
                <a:gd name="T43" fmla="*/ 182 h 21600"/>
                <a:gd name="T44" fmla="*/ 0 w 21600"/>
                <a:gd name="T45" fmla="*/ 274 h 21600"/>
                <a:gd name="T46" fmla="*/ 52 w 21600"/>
                <a:gd name="T47" fmla="*/ 274 h 21600"/>
                <a:gd name="T48" fmla="*/ 72 w 21600"/>
                <a:gd name="T49" fmla="*/ 319 h 21600"/>
                <a:gd name="T50" fmla="*/ 35 w 21600"/>
                <a:gd name="T51" fmla="*/ 357 h 21600"/>
                <a:gd name="T52" fmla="*/ 99 w 21600"/>
                <a:gd name="T53" fmla="*/ 421 h 21600"/>
                <a:gd name="T54" fmla="*/ 137 w 21600"/>
                <a:gd name="T55" fmla="*/ 383 h 21600"/>
                <a:gd name="T56" fmla="*/ 182 w 21600"/>
                <a:gd name="T57" fmla="*/ 401 h 21600"/>
                <a:gd name="T58" fmla="*/ 182 w 21600"/>
                <a:gd name="T59" fmla="*/ 456 h 21600"/>
                <a:gd name="T60" fmla="*/ 274 w 21600"/>
                <a:gd name="T61" fmla="*/ 456 h 21600"/>
                <a:gd name="T62" fmla="*/ 274 w 21600"/>
                <a:gd name="T63" fmla="*/ 401 h 21600"/>
                <a:gd name="T64" fmla="*/ 319 w 21600"/>
                <a:gd name="T65" fmla="*/ 383 h 21600"/>
                <a:gd name="T66" fmla="*/ 357 w 21600"/>
                <a:gd name="T67" fmla="*/ 421 h 21600"/>
                <a:gd name="T68" fmla="*/ 421 w 21600"/>
                <a:gd name="T69" fmla="*/ 357 h 21600"/>
                <a:gd name="T70" fmla="*/ 384 w 21600"/>
                <a:gd name="T71" fmla="*/ 319 h 21600"/>
                <a:gd name="T72" fmla="*/ 404 w 21600"/>
                <a:gd name="T73" fmla="*/ 274 h 21600"/>
                <a:gd name="T74" fmla="*/ 456 w 21600"/>
                <a:gd name="T75" fmla="*/ 274 h 21600"/>
                <a:gd name="T76" fmla="*/ 456 w 21600"/>
                <a:gd name="T77" fmla="*/ 274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0"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6654" name="Group 30"/>
          <p:cNvGrpSpPr>
            <a:grpSpLocks/>
          </p:cNvGrpSpPr>
          <p:nvPr/>
        </p:nvGrpSpPr>
        <p:grpSpPr bwMode="auto">
          <a:xfrm>
            <a:off x="5432822" y="1443037"/>
            <a:ext cx="1187053" cy="1062038"/>
            <a:chOff x="0" y="0"/>
            <a:chExt cx="1993" cy="1784"/>
          </a:xfrm>
        </p:grpSpPr>
        <p:sp>
          <p:nvSpPr>
            <p:cNvPr id="24598" name="Rectangle 25"/>
            <p:cNvSpPr>
              <a:spLocks/>
            </p:cNvSpPr>
            <p:nvPr/>
          </p:nvSpPr>
          <p:spPr bwMode="auto">
            <a:xfrm>
              <a:off x="0" y="0"/>
              <a:ext cx="1992" cy="1784"/>
            </a:xfrm>
            <a:prstGeom prst="rect">
              <a:avLst/>
            </a:prstGeom>
            <a:solidFill>
              <a:srgbClr val="009EA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599" name="Rectangle 26"/>
            <p:cNvSpPr>
              <a:spLocks/>
            </p:cNvSpPr>
            <p:nvPr/>
          </p:nvSpPr>
          <p:spPr bwMode="auto">
            <a:xfrm>
              <a:off x="1" y="994"/>
              <a:ext cx="199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dirty="0">
                  <a:solidFill>
                    <a:srgbClr val="FFFFFF"/>
                  </a:solidFill>
                  <a:latin typeface="Open Sans Light" charset="0"/>
                  <a:cs typeface="Open Sans Light" charset="0"/>
                  <a:sym typeface="Open Sans Light" charset="0"/>
                </a:rPr>
                <a:t>Corporate Identity</a:t>
              </a:r>
            </a:p>
          </p:txBody>
        </p:sp>
        <p:grpSp>
          <p:nvGrpSpPr>
            <p:cNvPr id="24600" name="Group 29"/>
            <p:cNvGrpSpPr>
              <a:grpSpLocks/>
            </p:cNvGrpSpPr>
            <p:nvPr/>
          </p:nvGrpSpPr>
          <p:grpSpPr bwMode="auto">
            <a:xfrm>
              <a:off x="761" y="523"/>
              <a:ext cx="456" cy="400"/>
              <a:chOff x="0" y="0"/>
              <a:chExt cx="456" cy="400"/>
            </a:xfrm>
          </p:grpSpPr>
          <p:sp>
            <p:nvSpPr>
              <p:cNvPr id="24601" name="AutoShape 27"/>
              <p:cNvSpPr>
                <a:spLocks/>
              </p:cNvSpPr>
              <p:nvPr/>
            </p:nvSpPr>
            <p:spPr bwMode="auto">
              <a:xfrm>
                <a:off x="0" y="230"/>
                <a:ext cx="456" cy="170"/>
              </a:xfrm>
              <a:custGeom>
                <a:avLst/>
                <a:gdLst>
                  <a:gd name="T0" fmla="*/ 295 w 21600"/>
                  <a:gd name="T1" fmla="*/ 0 h 21600"/>
                  <a:gd name="T2" fmla="*/ 276 w 21600"/>
                  <a:gd name="T3" fmla="*/ 0 h 21600"/>
                  <a:gd name="T4" fmla="*/ 276 w 21600"/>
                  <a:gd name="T5" fmla="*/ 19 h 21600"/>
                  <a:gd name="T6" fmla="*/ 180 w 21600"/>
                  <a:gd name="T7" fmla="*/ 19 h 21600"/>
                  <a:gd name="T8" fmla="*/ 180 w 21600"/>
                  <a:gd name="T9" fmla="*/ 0 h 21600"/>
                  <a:gd name="T10" fmla="*/ 161 w 21600"/>
                  <a:gd name="T11" fmla="*/ 0 h 21600"/>
                  <a:gd name="T12" fmla="*/ 19 w 21600"/>
                  <a:gd name="T13" fmla="*/ 0 h 21600"/>
                  <a:gd name="T14" fmla="*/ 0 w 21600"/>
                  <a:gd name="T15" fmla="*/ 0 h 21600"/>
                  <a:gd name="T16" fmla="*/ 0 w 21600"/>
                  <a:gd name="T17" fmla="*/ 170 h 21600"/>
                  <a:gd name="T18" fmla="*/ 456 w 21600"/>
                  <a:gd name="T19" fmla="*/ 170 h 21600"/>
                  <a:gd name="T20" fmla="*/ 456 w 21600"/>
                  <a:gd name="T21" fmla="*/ 0 h 21600"/>
                  <a:gd name="T22" fmla="*/ 437 w 21600"/>
                  <a:gd name="T23" fmla="*/ 0 h 21600"/>
                  <a:gd name="T24" fmla="*/ 295 w 21600"/>
                  <a:gd name="T25" fmla="*/ 0 h 21600"/>
                  <a:gd name="T26" fmla="*/ 295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3951" y="0"/>
                    </a:moveTo>
                    <a:lnTo>
                      <a:pt x="13050" y="0"/>
                    </a:lnTo>
                    <a:lnTo>
                      <a:pt x="13050" y="2400"/>
                    </a:lnTo>
                    <a:lnTo>
                      <a:pt x="8549" y="2400"/>
                    </a:lnTo>
                    <a:lnTo>
                      <a:pt x="8549" y="0"/>
                    </a:lnTo>
                    <a:lnTo>
                      <a:pt x="7649" y="0"/>
                    </a:lnTo>
                    <a:lnTo>
                      <a:pt x="900" y="0"/>
                    </a:lnTo>
                    <a:lnTo>
                      <a:pt x="0" y="0"/>
                    </a:lnTo>
                    <a:lnTo>
                      <a:pt x="0" y="21600"/>
                    </a:lnTo>
                    <a:lnTo>
                      <a:pt x="21600" y="21600"/>
                    </a:lnTo>
                    <a:lnTo>
                      <a:pt x="21600" y="0"/>
                    </a:lnTo>
                    <a:lnTo>
                      <a:pt x="20700" y="0"/>
                    </a:lnTo>
                    <a:cubicBezTo>
                      <a:pt x="20700" y="0"/>
                      <a:pt x="13951" y="0"/>
                      <a:pt x="13951" y="0"/>
                    </a:cubicBezTo>
                    <a:close/>
                    <a:moveTo>
                      <a:pt x="1395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602" name="AutoShape 28"/>
              <p:cNvSpPr>
                <a:spLocks/>
              </p:cNvSpPr>
              <p:nvPr/>
            </p:nvSpPr>
            <p:spPr bwMode="auto">
              <a:xfrm>
                <a:off x="0" y="0"/>
                <a:ext cx="456" cy="216"/>
              </a:xfrm>
              <a:custGeom>
                <a:avLst/>
                <a:gdLst>
                  <a:gd name="T0" fmla="*/ 180 w 21600"/>
                  <a:gd name="T1" fmla="*/ 19 h 21600"/>
                  <a:gd name="T2" fmla="*/ 276 w 21600"/>
                  <a:gd name="T3" fmla="*/ 19 h 21600"/>
                  <a:gd name="T4" fmla="*/ 276 w 21600"/>
                  <a:gd name="T5" fmla="*/ 47 h 21600"/>
                  <a:gd name="T6" fmla="*/ 180 w 21600"/>
                  <a:gd name="T7" fmla="*/ 47 h 21600"/>
                  <a:gd name="T8" fmla="*/ 180 w 21600"/>
                  <a:gd name="T9" fmla="*/ 19 h 21600"/>
                  <a:gd name="T10" fmla="*/ 295 w 21600"/>
                  <a:gd name="T11" fmla="*/ 47 h 21600"/>
                  <a:gd name="T12" fmla="*/ 295 w 21600"/>
                  <a:gd name="T13" fmla="*/ 0 h 21600"/>
                  <a:gd name="T14" fmla="*/ 161 w 21600"/>
                  <a:gd name="T15" fmla="*/ 0 h 21600"/>
                  <a:gd name="T16" fmla="*/ 161 w 21600"/>
                  <a:gd name="T17" fmla="*/ 47 h 21600"/>
                  <a:gd name="T18" fmla="*/ 0 w 21600"/>
                  <a:gd name="T19" fmla="*/ 47 h 21600"/>
                  <a:gd name="T20" fmla="*/ 0 w 21600"/>
                  <a:gd name="T21" fmla="*/ 216 h 21600"/>
                  <a:gd name="T22" fmla="*/ 19 w 21600"/>
                  <a:gd name="T23" fmla="*/ 216 h 21600"/>
                  <a:gd name="T24" fmla="*/ 161 w 21600"/>
                  <a:gd name="T25" fmla="*/ 216 h 21600"/>
                  <a:gd name="T26" fmla="*/ 180 w 21600"/>
                  <a:gd name="T27" fmla="*/ 216 h 21600"/>
                  <a:gd name="T28" fmla="*/ 180 w 21600"/>
                  <a:gd name="T29" fmla="*/ 197 h 21600"/>
                  <a:gd name="T30" fmla="*/ 276 w 21600"/>
                  <a:gd name="T31" fmla="*/ 197 h 21600"/>
                  <a:gd name="T32" fmla="*/ 276 w 21600"/>
                  <a:gd name="T33" fmla="*/ 216 h 21600"/>
                  <a:gd name="T34" fmla="*/ 295 w 21600"/>
                  <a:gd name="T35" fmla="*/ 216 h 21600"/>
                  <a:gd name="T36" fmla="*/ 437 w 21600"/>
                  <a:gd name="T37" fmla="*/ 216 h 21600"/>
                  <a:gd name="T38" fmla="*/ 456 w 21600"/>
                  <a:gd name="T39" fmla="*/ 216 h 21600"/>
                  <a:gd name="T40" fmla="*/ 456 w 21600"/>
                  <a:gd name="T41" fmla="*/ 47 h 21600"/>
                  <a:gd name="T42" fmla="*/ 295 w 21600"/>
                  <a:gd name="T43" fmla="*/ 47 h 21600"/>
                  <a:gd name="T44" fmla="*/ 295 w 21600"/>
                  <a:gd name="T45" fmla="*/ 47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8549" y="1879"/>
                    </a:moveTo>
                    <a:lnTo>
                      <a:pt x="13050" y="1879"/>
                    </a:lnTo>
                    <a:lnTo>
                      <a:pt x="13050" y="4697"/>
                    </a:lnTo>
                    <a:lnTo>
                      <a:pt x="8549" y="4697"/>
                    </a:lnTo>
                    <a:cubicBezTo>
                      <a:pt x="8549" y="4697"/>
                      <a:pt x="8549" y="1879"/>
                      <a:pt x="8549" y="1879"/>
                    </a:cubicBezTo>
                    <a:close/>
                    <a:moveTo>
                      <a:pt x="13951" y="4697"/>
                    </a:moveTo>
                    <a:lnTo>
                      <a:pt x="13951" y="0"/>
                    </a:lnTo>
                    <a:lnTo>
                      <a:pt x="7649" y="0"/>
                    </a:lnTo>
                    <a:lnTo>
                      <a:pt x="7649" y="4697"/>
                    </a:lnTo>
                    <a:lnTo>
                      <a:pt x="0" y="4697"/>
                    </a:lnTo>
                    <a:lnTo>
                      <a:pt x="0" y="21600"/>
                    </a:lnTo>
                    <a:lnTo>
                      <a:pt x="900" y="21600"/>
                    </a:lnTo>
                    <a:lnTo>
                      <a:pt x="7649" y="21600"/>
                    </a:lnTo>
                    <a:lnTo>
                      <a:pt x="8549" y="21600"/>
                    </a:lnTo>
                    <a:lnTo>
                      <a:pt x="8549" y="19724"/>
                    </a:lnTo>
                    <a:lnTo>
                      <a:pt x="13050" y="19724"/>
                    </a:lnTo>
                    <a:lnTo>
                      <a:pt x="13050" y="21600"/>
                    </a:lnTo>
                    <a:lnTo>
                      <a:pt x="13951" y="21600"/>
                    </a:lnTo>
                    <a:lnTo>
                      <a:pt x="20700" y="21600"/>
                    </a:lnTo>
                    <a:lnTo>
                      <a:pt x="21600" y="21600"/>
                    </a:lnTo>
                    <a:lnTo>
                      <a:pt x="21600" y="4697"/>
                    </a:lnTo>
                    <a:cubicBezTo>
                      <a:pt x="21600" y="4697"/>
                      <a:pt x="13951" y="4697"/>
                      <a:pt x="13951" y="4697"/>
                    </a:cubicBezTo>
                    <a:close/>
                    <a:moveTo>
                      <a:pt x="13951" y="46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26658" name="Group 34"/>
          <p:cNvGrpSpPr>
            <a:grpSpLocks/>
          </p:cNvGrpSpPr>
          <p:nvPr/>
        </p:nvGrpSpPr>
        <p:grpSpPr bwMode="auto">
          <a:xfrm>
            <a:off x="2899172" y="2500312"/>
            <a:ext cx="1187053" cy="1062038"/>
            <a:chOff x="0" y="0"/>
            <a:chExt cx="1993" cy="1784"/>
          </a:xfrm>
        </p:grpSpPr>
        <p:sp>
          <p:nvSpPr>
            <p:cNvPr id="24595" name="Rectangle 31"/>
            <p:cNvSpPr>
              <a:spLocks/>
            </p:cNvSpPr>
            <p:nvPr/>
          </p:nvSpPr>
          <p:spPr bwMode="auto">
            <a:xfrm>
              <a:off x="0" y="0"/>
              <a:ext cx="1992" cy="1784"/>
            </a:xfrm>
            <a:prstGeom prst="rect">
              <a:avLst/>
            </a:prstGeom>
            <a:solidFill>
              <a:srgbClr val="DA542D"/>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596" name="Rectangle 32"/>
            <p:cNvSpPr>
              <a:spLocks/>
            </p:cNvSpPr>
            <p:nvPr/>
          </p:nvSpPr>
          <p:spPr bwMode="auto">
            <a:xfrm>
              <a:off x="1" y="1058"/>
              <a:ext cx="1992"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Graphic Design</a:t>
              </a:r>
            </a:p>
          </p:txBody>
        </p:sp>
        <p:sp>
          <p:nvSpPr>
            <p:cNvPr id="24597" name="AutoShape 33"/>
            <p:cNvSpPr>
              <a:spLocks/>
            </p:cNvSpPr>
            <p:nvPr/>
          </p:nvSpPr>
          <p:spPr bwMode="auto">
            <a:xfrm>
              <a:off x="808" y="510"/>
              <a:ext cx="280" cy="456"/>
            </a:xfrm>
            <a:custGeom>
              <a:avLst/>
              <a:gdLst>
                <a:gd name="T0" fmla="*/ 181 w 17517"/>
                <a:gd name="T1" fmla="*/ 146 h 21600"/>
                <a:gd name="T2" fmla="*/ 33 w 17517"/>
                <a:gd name="T3" fmla="*/ 456 h 21600"/>
                <a:gd name="T4" fmla="*/ 221 w 17517"/>
                <a:gd name="T5" fmla="*/ 340 h 21600"/>
                <a:gd name="T6" fmla="*/ 280 w 17517"/>
                <a:gd name="T7" fmla="*/ 0 h 21600"/>
                <a:gd name="T8" fmla="*/ 24 w 17517"/>
                <a:gd name="T9" fmla="*/ 446 h 21600"/>
                <a:gd name="T10" fmla="*/ 33 w 17517"/>
                <a:gd name="T11" fmla="*/ 320 h 21600"/>
                <a:gd name="T12" fmla="*/ 181 w 17517"/>
                <a:gd name="T13" fmla="*/ 146 h 21600"/>
                <a:gd name="T14" fmla="*/ 231 w 17517"/>
                <a:gd name="T15" fmla="*/ 126 h 21600"/>
                <a:gd name="T16" fmla="*/ 201 w 17517"/>
                <a:gd name="T17" fmla="*/ 330 h 21600"/>
                <a:gd name="T18" fmla="*/ 142 w 17517"/>
                <a:gd name="T19" fmla="*/ 369 h 21600"/>
                <a:gd name="T20" fmla="*/ 181 w 17517"/>
                <a:gd name="T21" fmla="*/ 340 h 21600"/>
                <a:gd name="T22" fmla="*/ 231 w 17517"/>
                <a:gd name="T23" fmla="*/ 126 h 21600"/>
                <a:gd name="T24" fmla="*/ 24 w 17517"/>
                <a:gd name="T25" fmla="*/ 301 h 21600"/>
                <a:gd name="T26" fmla="*/ 181 w 17517"/>
                <a:gd name="T27" fmla="*/ 78 h 21600"/>
                <a:gd name="T28" fmla="*/ 181 w 17517"/>
                <a:gd name="T29" fmla="*/ 78 h 21600"/>
                <a:gd name="T30" fmla="*/ 181 w 17517"/>
                <a:gd name="T31" fmla="*/ 78 h 21600"/>
                <a:gd name="T32" fmla="*/ 24 w 17517"/>
                <a:gd name="T33" fmla="*/ 301 h 21600"/>
                <a:gd name="T34" fmla="*/ 24 w 17517"/>
                <a:gd name="T35" fmla="*/ 301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517" h="21600">
                  <a:moveTo>
                    <a:pt x="11345" y="6894"/>
                  </a:moveTo>
                  <a:cubicBezTo>
                    <a:pt x="5174" y="13328"/>
                    <a:pt x="1471" y="16545"/>
                    <a:pt x="2088" y="21600"/>
                  </a:cubicBezTo>
                  <a:cubicBezTo>
                    <a:pt x="4557" y="17923"/>
                    <a:pt x="10111" y="19762"/>
                    <a:pt x="13814" y="16085"/>
                  </a:cubicBezTo>
                  <a:cubicBezTo>
                    <a:pt x="18134" y="12868"/>
                    <a:pt x="12580" y="7813"/>
                    <a:pt x="17517" y="0"/>
                  </a:cubicBezTo>
                  <a:cubicBezTo>
                    <a:pt x="4557" y="5055"/>
                    <a:pt x="-3466" y="13787"/>
                    <a:pt x="1471" y="21140"/>
                  </a:cubicBezTo>
                  <a:cubicBezTo>
                    <a:pt x="1471" y="19302"/>
                    <a:pt x="854" y="17923"/>
                    <a:pt x="2088" y="15166"/>
                  </a:cubicBezTo>
                  <a:cubicBezTo>
                    <a:pt x="3323" y="12868"/>
                    <a:pt x="8877" y="9191"/>
                    <a:pt x="11345" y="6894"/>
                  </a:cubicBezTo>
                  <a:close/>
                  <a:moveTo>
                    <a:pt x="14431" y="5974"/>
                  </a:moveTo>
                  <a:cubicBezTo>
                    <a:pt x="13814" y="10111"/>
                    <a:pt x="15665" y="13328"/>
                    <a:pt x="12580" y="15626"/>
                  </a:cubicBezTo>
                  <a:cubicBezTo>
                    <a:pt x="11345" y="16545"/>
                    <a:pt x="10111" y="17464"/>
                    <a:pt x="8877" y="17464"/>
                  </a:cubicBezTo>
                  <a:cubicBezTo>
                    <a:pt x="9494" y="17464"/>
                    <a:pt x="10728" y="17004"/>
                    <a:pt x="11345" y="16085"/>
                  </a:cubicBezTo>
                  <a:cubicBezTo>
                    <a:pt x="14431" y="13787"/>
                    <a:pt x="13197" y="10570"/>
                    <a:pt x="14431" y="5974"/>
                  </a:cubicBezTo>
                  <a:close/>
                  <a:moveTo>
                    <a:pt x="1471" y="14247"/>
                  </a:moveTo>
                  <a:cubicBezTo>
                    <a:pt x="2088" y="10111"/>
                    <a:pt x="5791" y="5974"/>
                    <a:pt x="11345" y="3677"/>
                  </a:cubicBezTo>
                  <a:cubicBezTo>
                    <a:pt x="11345" y="3677"/>
                    <a:pt x="11345" y="3677"/>
                    <a:pt x="11345" y="3677"/>
                  </a:cubicBezTo>
                  <a:cubicBezTo>
                    <a:pt x="11345" y="3677"/>
                    <a:pt x="11345" y="3677"/>
                    <a:pt x="11345" y="3677"/>
                  </a:cubicBezTo>
                  <a:cubicBezTo>
                    <a:pt x="5791" y="6434"/>
                    <a:pt x="2088" y="10111"/>
                    <a:pt x="1471" y="14247"/>
                  </a:cubicBezTo>
                  <a:close/>
                  <a:moveTo>
                    <a:pt x="1471" y="14247"/>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
        <p:nvSpPr>
          <p:cNvPr id="36" name="Rectangle 35"/>
          <p:cNvSpPr/>
          <p:nvPr/>
        </p:nvSpPr>
        <p:spPr bwMode="auto">
          <a:xfrm>
            <a:off x="1003697" y="2500312"/>
            <a:ext cx="1895475" cy="106203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Tree>
  </p:cSld>
  <p:clrMapOvr>
    <a:masterClrMapping/>
  </p:clrMapOvr>
  <mc:AlternateContent xmlns:mc="http://schemas.openxmlformats.org/markup-compatibility/2006" xmlns:p14="http://schemas.microsoft.com/office/powerpoint/2010/main">
    <mc:Choice Requires="p14">
      <p:transition>
        <p14:reveal thruBlk="1"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wipe(left)">
                                      <p:cBhvr>
                                        <p:cTn id="7" dur="500"/>
                                        <p:tgtEl>
                                          <p:spTgt spid="26629"/>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6630"/>
                                        </p:tgtEl>
                                        <p:attrNameLst>
                                          <p:attrName>style.visibility</p:attrName>
                                        </p:attrNameLst>
                                      </p:cBhvr>
                                      <p:to>
                                        <p:strVal val="visible"/>
                                      </p:to>
                                    </p:set>
                                    <p:anim calcmode="lin" valueType="num">
                                      <p:cBhvr>
                                        <p:cTn id="11" dur="500" fill="hold"/>
                                        <p:tgtEl>
                                          <p:spTgt spid="26630"/>
                                        </p:tgtEl>
                                        <p:attrNameLst>
                                          <p:attrName>ppt_w</p:attrName>
                                        </p:attrNameLst>
                                      </p:cBhvr>
                                      <p:tavLst>
                                        <p:tav tm="0">
                                          <p:val>
                                            <p:strVal val="#ppt_w*0.70"/>
                                          </p:val>
                                        </p:tav>
                                        <p:tav tm="100000">
                                          <p:val>
                                            <p:strVal val="#ppt_w"/>
                                          </p:val>
                                        </p:tav>
                                      </p:tavLst>
                                    </p:anim>
                                    <p:anim calcmode="lin" valueType="num">
                                      <p:cBhvr>
                                        <p:cTn id="12" dur="500" fill="hold"/>
                                        <p:tgtEl>
                                          <p:spTgt spid="26630"/>
                                        </p:tgtEl>
                                        <p:attrNameLst>
                                          <p:attrName>ppt_h</p:attrName>
                                        </p:attrNameLst>
                                      </p:cBhvr>
                                      <p:tavLst>
                                        <p:tav tm="0">
                                          <p:val>
                                            <p:strVal val="#ppt_h"/>
                                          </p:val>
                                        </p:tav>
                                        <p:tav tm="100000">
                                          <p:val>
                                            <p:strVal val="#ppt_h"/>
                                          </p:val>
                                        </p:tav>
                                      </p:tavLst>
                                    </p:anim>
                                    <p:animEffect transition="in" filter="fade">
                                      <p:cBhvr>
                                        <p:cTn id="13" dur="500"/>
                                        <p:tgtEl>
                                          <p:spTgt spid="26630"/>
                                        </p:tgtEl>
                                      </p:cBhvr>
                                    </p:animEffect>
                                  </p:childTnLst>
                                </p:cTn>
                              </p:par>
                            </p:childTnLst>
                          </p:cTn>
                        </p:par>
                        <p:par>
                          <p:cTn id="14" fill="hold">
                            <p:stCondLst>
                              <p:cond delay="1250"/>
                            </p:stCondLst>
                            <p:childTnLst>
                              <p:par>
                                <p:cTn id="15" presetID="2" presetClass="entr" presetSubtype="8"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0-#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49" presetClass="entr" presetSubtype="0" decel="100000" fill="hold" nodeType="afterEffect">
                                  <p:stCondLst>
                                    <p:cond delay="0"/>
                                  </p:stCondLst>
                                  <p:childTnLst>
                                    <p:set>
                                      <p:cBhvr>
                                        <p:cTn id="21" dur="1" fill="hold">
                                          <p:stCondLst>
                                            <p:cond delay="0"/>
                                          </p:stCondLst>
                                        </p:cTn>
                                        <p:tgtEl>
                                          <p:spTgt spid="26658"/>
                                        </p:tgtEl>
                                        <p:attrNameLst>
                                          <p:attrName>style.visibility</p:attrName>
                                        </p:attrNameLst>
                                      </p:cBhvr>
                                      <p:to>
                                        <p:strVal val="visible"/>
                                      </p:to>
                                    </p:set>
                                    <p:anim calcmode="lin" valueType="num">
                                      <p:cBhvr>
                                        <p:cTn id="22" dur="500" fill="hold"/>
                                        <p:tgtEl>
                                          <p:spTgt spid="26658"/>
                                        </p:tgtEl>
                                        <p:attrNameLst>
                                          <p:attrName>ppt_w</p:attrName>
                                        </p:attrNameLst>
                                      </p:cBhvr>
                                      <p:tavLst>
                                        <p:tav tm="0">
                                          <p:val>
                                            <p:fltVal val="0"/>
                                          </p:val>
                                        </p:tav>
                                        <p:tav tm="100000">
                                          <p:val>
                                            <p:strVal val="#ppt_w"/>
                                          </p:val>
                                        </p:tav>
                                      </p:tavLst>
                                    </p:anim>
                                    <p:anim calcmode="lin" valueType="num">
                                      <p:cBhvr>
                                        <p:cTn id="23" dur="500" fill="hold"/>
                                        <p:tgtEl>
                                          <p:spTgt spid="26658"/>
                                        </p:tgtEl>
                                        <p:attrNameLst>
                                          <p:attrName>ppt_h</p:attrName>
                                        </p:attrNameLst>
                                      </p:cBhvr>
                                      <p:tavLst>
                                        <p:tav tm="0">
                                          <p:val>
                                            <p:fltVal val="0"/>
                                          </p:val>
                                        </p:tav>
                                        <p:tav tm="100000">
                                          <p:val>
                                            <p:strVal val="#ppt_h"/>
                                          </p:val>
                                        </p:tav>
                                      </p:tavLst>
                                    </p:anim>
                                    <p:anim calcmode="lin" valueType="num">
                                      <p:cBhvr>
                                        <p:cTn id="24" dur="500" fill="hold"/>
                                        <p:tgtEl>
                                          <p:spTgt spid="26658"/>
                                        </p:tgtEl>
                                        <p:attrNameLst>
                                          <p:attrName>style.rotation</p:attrName>
                                        </p:attrNameLst>
                                      </p:cBhvr>
                                      <p:tavLst>
                                        <p:tav tm="0">
                                          <p:val>
                                            <p:fltVal val="360"/>
                                          </p:val>
                                        </p:tav>
                                        <p:tav tm="100000">
                                          <p:val>
                                            <p:fltVal val="0"/>
                                          </p:val>
                                        </p:tav>
                                      </p:tavLst>
                                    </p:anim>
                                    <p:animEffect transition="in" filter="fade">
                                      <p:cBhvr>
                                        <p:cTn id="25" dur="500"/>
                                        <p:tgtEl>
                                          <p:spTgt spid="26658"/>
                                        </p:tgtEl>
                                      </p:cBhvr>
                                    </p:animEffect>
                                  </p:childTnLst>
                                </p:cTn>
                              </p:par>
                            </p:childTnLst>
                          </p:cTn>
                        </p:par>
                        <p:par>
                          <p:cTn id="26" fill="hold">
                            <p:stCondLst>
                              <p:cond delay="2250"/>
                            </p:stCondLst>
                            <p:childTnLst>
                              <p:par>
                                <p:cTn id="27" presetID="22" presetClass="entr" presetSubtype="4" fill="hold" grpId="0" nodeType="afterEffect">
                                  <p:stCondLst>
                                    <p:cond delay="0"/>
                                  </p:stCondLst>
                                  <p:childTnLst>
                                    <p:set>
                                      <p:cBhvr>
                                        <p:cTn id="28" dur="1" fill="hold">
                                          <p:stCondLst>
                                            <p:cond delay="0"/>
                                          </p:stCondLst>
                                        </p:cTn>
                                        <p:tgtEl>
                                          <p:spTgt spid="26631"/>
                                        </p:tgtEl>
                                        <p:attrNameLst>
                                          <p:attrName>style.visibility</p:attrName>
                                        </p:attrNameLst>
                                      </p:cBhvr>
                                      <p:to>
                                        <p:strVal val="visible"/>
                                      </p:to>
                                    </p:set>
                                    <p:animEffect transition="in" filter="wipe(down)">
                                      <p:cBhvr>
                                        <p:cTn id="29" dur="500"/>
                                        <p:tgtEl>
                                          <p:spTgt spid="26631"/>
                                        </p:tgtEl>
                                      </p:cBhvr>
                                    </p:animEffect>
                                  </p:childTnLst>
                                </p:cTn>
                              </p:par>
                            </p:childTnLst>
                          </p:cTn>
                        </p:par>
                        <p:par>
                          <p:cTn id="30" fill="hold">
                            <p:stCondLst>
                              <p:cond delay="2750"/>
                            </p:stCondLst>
                            <p:childTnLst>
                              <p:par>
                                <p:cTn id="31" presetID="2" presetClass="entr" presetSubtype="1" fill="hold" nodeType="afterEffect">
                                  <p:stCondLst>
                                    <p:cond delay="0"/>
                                  </p:stCondLst>
                                  <p:childTnLst>
                                    <p:set>
                                      <p:cBhvr>
                                        <p:cTn id="32" dur="1" fill="hold">
                                          <p:stCondLst>
                                            <p:cond delay="0"/>
                                          </p:stCondLst>
                                        </p:cTn>
                                        <p:tgtEl>
                                          <p:spTgt spid="26654"/>
                                        </p:tgtEl>
                                        <p:attrNameLst>
                                          <p:attrName>style.visibility</p:attrName>
                                        </p:attrNameLst>
                                      </p:cBhvr>
                                      <p:to>
                                        <p:strVal val="visible"/>
                                      </p:to>
                                    </p:set>
                                    <p:anim calcmode="lin" valueType="num">
                                      <p:cBhvr additive="base">
                                        <p:cTn id="33" dur="500" fill="hold"/>
                                        <p:tgtEl>
                                          <p:spTgt spid="26654"/>
                                        </p:tgtEl>
                                        <p:attrNameLst>
                                          <p:attrName>ppt_x</p:attrName>
                                        </p:attrNameLst>
                                      </p:cBhvr>
                                      <p:tavLst>
                                        <p:tav tm="0">
                                          <p:val>
                                            <p:strVal val="#ppt_x"/>
                                          </p:val>
                                        </p:tav>
                                        <p:tav tm="100000">
                                          <p:val>
                                            <p:strVal val="#ppt_x"/>
                                          </p:val>
                                        </p:tav>
                                      </p:tavLst>
                                    </p:anim>
                                    <p:anim calcmode="lin" valueType="num">
                                      <p:cBhvr additive="base">
                                        <p:cTn id="34" dur="500" fill="hold"/>
                                        <p:tgtEl>
                                          <p:spTgt spid="26654"/>
                                        </p:tgtEl>
                                        <p:attrNameLst>
                                          <p:attrName>ppt_y</p:attrName>
                                        </p:attrNameLst>
                                      </p:cBhvr>
                                      <p:tavLst>
                                        <p:tav tm="0">
                                          <p:val>
                                            <p:strVal val="0-#ppt_h/2"/>
                                          </p:val>
                                        </p:tav>
                                        <p:tav tm="100000">
                                          <p:val>
                                            <p:strVal val="#ppt_y"/>
                                          </p:val>
                                        </p:tav>
                                      </p:tavLst>
                                    </p:anim>
                                  </p:childTnLst>
                                </p:cTn>
                              </p:par>
                            </p:childTnLst>
                          </p:cTn>
                        </p:par>
                        <p:par>
                          <p:cTn id="35" fill="hold">
                            <p:stCondLst>
                              <p:cond delay="3250"/>
                            </p:stCondLst>
                            <p:childTnLst>
                              <p:par>
                                <p:cTn id="36" presetID="22" presetClass="entr" presetSubtype="8" fill="hold" grpId="0" nodeType="afterEffect">
                                  <p:stCondLst>
                                    <p:cond delay="0"/>
                                  </p:stCondLst>
                                  <p:childTnLst>
                                    <p:set>
                                      <p:cBhvr>
                                        <p:cTn id="37" dur="1" fill="hold">
                                          <p:stCondLst>
                                            <p:cond delay="0"/>
                                          </p:stCondLst>
                                        </p:cTn>
                                        <p:tgtEl>
                                          <p:spTgt spid="26632"/>
                                        </p:tgtEl>
                                        <p:attrNameLst>
                                          <p:attrName>style.visibility</p:attrName>
                                        </p:attrNameLst>
                                      </p:cBhvr>
                                      <p:to>
                                        <p:strVal val="visible"/>
                                      </p:to>
                                    </p:set>
                                    <p:animEffect transition="in" filter="wipe(left)">
                                      <p:cBhvr>
                                        <p:cTn id="38" dur="500"/>
                                        <p:tgtEl>
                                          <p:spTgt spid="26632"/>
                                        </p:tgtEl>
                                      </p:cBhvr>
                                    </p:animEffect>
                                  </p:childTnLst>
                                </p:cTn>
                              </p:par>
                            </p:childTnLst>
                          </p:cTn>
                        </p:par>
                        <p:par>
                          <p:cTn id="39" fill="hold">
                            <p:stCondLst>
                              <p:cond delay="3750"/>
                            </p:stCondLst>
                            <p:childTnLst>
                              <p:par>
                                <p:cTn id="40" presetID="2" presetClass="entr" presetSubtype="2" fill="hold" nodeType="afterEffect">
                                  <p:stCondLst>
                                    <p:cond delay="0"/>
                                  </p:stCondLst>
                                  <p:childTnLst>
                                    <p:set>
                                      <p:cBhvr>
                                        <p:cTn id="41" dur="1" fill="hold">
                                          <p:stCondLst>
                                            <p:cond delay="0"/>
                                          </p:stCondLst>
                                        </p:cTn>
                                        <p:tgtEl>
                                          <p:spTgt spid="26644"/>
                                        </p:tgtEl>
                                        <p:attrNameLst>
                                          <p:attrName>style.visibility</p:attrName>
                                        </p:attrNameLst>
                                      </p:cBhvr>
                                      <p:to>
                                        <p:strVal val="visible"/>
                                      </p:to>
                                    </p:set>
                                    <p:anim calcmode="lin" valueType="num">
                                      <p:cBhvr additive="base">
                                        <p:cTn id="42" dur="500" fill="hold"/>
                                        <p:tgtEl>
                                          <p:spTgt spid="26644"/>
                                        </p:tgtEl>
                                        <p:attrNameLst>
                                          <p:attrName>ppt_x</p:attrName>
                                        </p:attrNameLst>
                                      </p:cBhvr>
                                      <p:tavLst>
                                        <p:tav tm="0">
                                          <p:val>
                                            <p:strVal val="1+#ppt_w/2"/>
                                          </p:val>
                                        </p:tav>
                                        <p:tav tm="100000">
                                          <p:val>
                                            <p:strVal val="#ppt_x"/>
                                          </p:val>
                                        </p:tav>
                                      </p:tavLst>
                                    </p:anim>
                                    <p:anim calcmode="lin" valueType="num">
                                      <p:cBhvr additive="base">
                                        <p:cTn id="43" dur="500" fill="hold"/>
                                        <p:tgtEl>
                                          <p:spTgt spid="26644"/>
                                        </p:tgtEl>
                                        <p:attrNameLst>
                                          <p:attrName>ppt_y</p:attrName>
                                        </p:attrNameLst>
                                      </p:cBhvr>
                                      <p:tavLst>
                                        <p:tav tm="0">
                                          <p:val>
                                            <p:strVal val="#ppt_y"/>
                                          </p:val>
                                        </p:tav>
                                        <p:tav tm="100000">
                                          <p:val>
                                            <p:strVal val="#ppt_y"/>
                                          </p:val>
                                        </p:tav>
                                      </p:tavLst>
                                    </p:anim>
                                  </p:childTnLst>
                                </p:cTn>
                              </p:par>
                            </p:childTnLst>
                          </p:cTn>
                        </p:par>
                        <p:par>
                          <p:cTn id="44" fill="hold">
                            <p:stCondLst>
                              <p:cond delay="4250"/>
                            </p:stCondLst>
                            <p:childTnLst>
                              <p:par>
                                <p:cTn id="45" presetID="22" presetClass="entr" presetSubtype="1" fill="hold" grpId="0" nodeType="afterEffect">
                                  <p:stCondLst>
                                    <p:cond delay="0"/>
                                  </p:stCondLst>
                                  <p:childTnLst>
                                    <p:set>
                                      <p:cBhvr>
                                        <p:cTn id="46" dur="1" fill="hold">
                                          <p:stCondLst>
                                            <p:cond delay="0"/>
                                          </p:stCondLst>
                                        </p:cTn>
                                        <p:tgtEl>
                                          <p:spTgt spid="26633"/>
                                        </p:tgtEl>
                                        <p:attrNameLst>
                                          <p:attrName>style.visibility</p:attrName>
                                        </p:attrNameLst>
                                      </p:cBhvr>
                                      <p:to>
                                        <p:strVal val="visible"/>
                                      </p:to>
                                    </p:set>
                                    <p:animEffect transition="in" filter="wipe(up)">
                                      <p:cBhvr>
                                        <p:cTn id="47" dur="500"/>
                                        <p:tgtEl>
                                          <p:spTgt spid="26633"/>
                                        </p:tgtEl>
                                      </p:cBhvr>
                                    </p:animEffect>
                                  </p:childTnLst>
                                </p:cTn>
                              </p:par>
                            </p:childTnLst>
                          </p:cTn>
                        </p:par>
                        <p:par>
                          <p:cTn id="48" fill="hold">
                            <p:stCondLst>
                              <p:cond delay="4750"/>
                            </p:stCondLst>
                            <p:childTnLst>
                              <p:par>
                                <p:cTn id="49" presetID="2" presetClass="entr" presetSubtype="4" fill="hold" nodeType="afterEffect">
                                  <p:stCondLst>
                                    <p:cond delay="0"/>
                                  </p:stCondLst>
                                  <p:childTnLst>
                                    <p:set>
                                      <p:cBhvr>
                                        <p:cTn id="50" dur="1" fill="hold">
                                          <p:stCondLst>
                                            <p:cond delay="0"/>
                                          </p:stCondLst>
                                        </p:cTn>
                                        <p:tgtEl>
                                          <p:spTgt spid="26648"/>
                                        </p:tgtEl>
                                        <p:attrNameLst>
                                          <p:attrName>style.visibility</p:attrName>
                                        </p:attrNameLst>
                                      </p:cBhvr>
                                      <p:to>
                                        <p:strVal val="visible"/>
                                      </p:to>
                                    </p:set>
                                    <p:anim calcmode="lin" valueType="num">
                                      <p:cBhvr additive="base">
                                        <p:cTn id="51" dur="500" fill="hold"/>
                                        <p:tgtEl>
                                          <p:spTgt spid="26648"/>
                                        </p:tgtEl>
                                        <p:attrNameLst>
                                          <p:attrName>ppt_x</p:attrName>
                                        </p:attrNameLst>
                                      </p:cBhvr>
                                      <p:tavLst>
                                        <p:tav tm="0">
                                          <p:val>
                                            <p:strVal val="#ppt_x"/>
                                          </p:val>
                                        </p:tav>
                                        <p:tav tm="100000">
                                          <p:val>
                                            <p:strVal val="#ppt_x"/>
                                          </p:val>
                                        </p:tav>
                                      </p:tavLst>
                                    </p:anim>
                                    <p:anim calcmode="lin" valueType="num">
                                      <p:cBhvr additive="base">
                                        <p:cTn id="52" dur="500" fill="hold"/>
                                        <p:tgtEl>
                                          <p:spTgt spid="26648"/>
                                        </p:tgtEl>
                                        <p:attrNameLst>
                                          <p:attrName>ppt_y</p:attrName>
                                        </p:attrNameLst>
                                      </p:cBhvr>
                                      <p:tavLst>
                                        <p:tav tm="0">
                                          <p:val>
                                            <p:strVal val="1+#ppt_h/2"/>
                                          </p:val>
                                        </p:tav>
                                        <p:tav tm="100000">
                                          <p:val>
                                            <p:strVal val="#ppt_y"/>
                                          </p:val>
                                        </p:tav>
                                      </p:tavLst>
                                    </p:anim>
                                  </p:childTnLst>
                                </p:cTn>
                              </p:par>
                            </p:childTnLst>
                          </p:cTn>
                        </p:par>
                        <p:par>
                          <p:cTn id="53" fill="hold">
                            <p:stCondLst>
                              <p:cond delay="5250"/>
                            </p:stCondLst>
                            <p:childTnLst>
                              <p:par>
                                <p:cTn id="54" presetID="22" presetClass="entr" presetSubtype="8" fill="hold" grpId="0" nodeType="afterEffect">
                                  <p:stCondLst>
                                    <p:cond delay="0"/>
                                  </p:stCondLst>
                                  <p:iterate type="lt">
                                    <p:tmPct val="10000"/>
                                  </p:iterate>
                                  <p:childTnLst>
                                    <p:set>
                                      <p:cBhvr>
                                        <p:cTn id="55" dur="1" fill="hold">
                                          <p:stCondLst>
                                            <p:cond delay="0"/>
                                          </p:stCondLst>
                                        </p:cTn>
                                        <p:tgtEl>
                                          <p:spTgt spid="26635"/>
                                        </p:tgtEl>
                                        <p:attrNameLst>
                                          <p:attrName>style.visibility</p:attrName>
                                        </p:attrNameLst>
                                      </p:cBhvr>
                                      <p:to>
                                        <p:strVal val="visible"/>
                                      </p:to>
                                    </p:set>
                                    <p:animEffect transition="in" filter="wipe(left)">
                                      <p:cBhvr>
                                        <p:cTn id="56" dur="500"/>
                                        <p:tgtEl>
                                          <p:spTgt spid="26635"/>
                                        </p:tgtEl>
                                      </p:cBhvr>
                                    </p:animEffect>
                                  </p:childTnLst>
                                </p:cTn>
                              </p:par>
                            </p:childTnLst>
                          </p:cTn>
                        </p:par>
                        <p:par>
                          <p:cTn id="57" fill="hold">
                            <p:stCondLst>
                              <p:cond delay="7550"/>
                            </p:stCondLst>
                            <p:childTnLst>
                              <p:par>
                                <p:cTn id="58" presetID="22" presetClass="entr" presetSubtype="8" fill="hold" grpId="0" nodeType="afterEffect">
                                  <p:stCondLst>
                                    <p:cond delay="0"/>
                                  </p:stCondLst>
                                  <p:iterate type="lt">
                                    <p:tmPct val="10000"/>
                                  </p:iterate>
                                  <p:childTnLst>
                                    <p:set>
                                      <p:cBhvr>
                                        <p:cTn id="59" dur="1" fill="hold">
                                          <p:stCondLst>
                                            <p:cond delay="0"/>
                                          </p:stCondLst>
                                        </p:cTn>
                                        <p:tgtEl>
                                          <p:spTgt spid="26636"/>
                                        </p:tgtEl>
                                        <p:attrNameLst>
                                          <p:attrName>style.visibility</p:attrName>
                                        </p:attrNameLst>
                                      </p:cBhvr>
                                      <p:to>
                                        <p:strVal val="visible"/>
                                      </p:to>
                                    </p:set>
                                    <p:animEffect transition="in" filter="wipe(left)">
                                      <p:cBhvr>
                                        <p:cTn id="60" dur="500"/>
                                        <p:tgtEl>
                                          <p:spTgt spid="26636"/>
                                        </p:tgtEl>
                                      </p:cBhvr>
                                    </p:animEffect>
                                  </p:childTnLst>
                                </p:cTn>
                              </p:par>
                            </p:childTnLst>
                          </p:cTn>
                        </p:par>
                        <p:par>
                          <p:cTn id="61" fill="hold">
                            <p:stCondLst>
                              <p:cond delay="10250"/>
                            </p:stCondLst>
                            <p:childTnLst>
                              <p:par>
                                <p:cTn id="62" presetID="22" presetClass="entr" presetSubtype="8" fill="hold" grpId="0" nodeType="afterEffect">
                                  <p:stCondLst>
                                    <p:cond delay="0"/>
                                  </p:stCondLst>
                                  <p:iterate type="lt">
                                    <p:tmPct val="10000"/>
                                  </p:iterate>
                                  <p:childTnLst>
                                    <p:set>
                                      <p:cBhvr>
                                        <p:cTn id="63" dur="1" fill="hold">
                                          <p:stCondLst>
                                            <p:cond delay="0"/>
                                          </p:stCondLst>
                                        </p:cTn>
                                        <p:tgtEl>
                                          <p:spTgt spid="26637"/>
                                        </p:tgtEl>
                                        <p:attrNameLst>
                                          <p:attrName>style.visibility</p:attrName>
                                        </p:attrNameLst>
                                      </p:cBhvr>
                                      <p:to>
                                        <p:strVal val="visible"/>
                                      </p:to>
                                    </p:set>
                                    <p:animEffect transition="in" filter="wipe(left)">
                                      <p:cBhvr>
                                        <p:cTn id="64" dur="5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26630" grpId="0"/>
      <p:bldP spid="26631" grpId="0" animBg="1"/>
      <p:bldP spid="26632" grpId="0" animBg="1"/>
      <p:bldP spid="26633" grpId="0" animBg="1"/>
      <p:bldP spid="26635" grpId="0"/>
      <p:bldP spid="26636" grpId="0"/>
      <p:bldP spid="26637" grpId="0"/>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4393" y="2035374"/>
            <a:ext cx="3482579" cy="1209675"/>
            <a:chOff x="12465049" y="5427663"/>
            <a:chExt cx="9286876" cy="3225800"/>
          </a:xfrm>
        </p:grpSpPr>
        <p:sp>
          <p:nvSpPr>
            <p:cNvPr id="25623" name="Rectangle 14"/>
            <p:cNvSpPr>
              <a:spLocks/>
            </p:cNvSpPr>
            <p:nvPr/>
          </p:nvSpPr>
          <p:spPr bwMode="auto">
            <a:xfrm>
              <a:off x="17102931" y="5427663"/>
              <a:ext cx="4648994" cy="3225800"/>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29" name="Rectangle 28"/>
            <p:cNvSpPr/>
            <p:nvPr/>
          </p:nvSpPr>
          <p:spPr bwMode="auto">
            <a:xfrm>
              <a:off x="12465049" y="5427663"/>
              <a:ext cx="4647407" cy="32258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r>
                <a:rPr lang="en-US" dirty="0"/>
                <a:t> </a:t>
              </a:r>
            </a:p>
          </p:txBody>
        </p:sp>
      </p:grpSp>
      <p:grpSp>
        <p:nvGrpSpPr>
          <p:cNvPr id="6" name="Group 5"/>
          <p:cNvGrpSpPr/>
          <p:nvPr/>
        </p:nvGrpSpPr>
        <p:grpSpPr>
          <a:xfrm>
            <a:off x="4680347" y="3415903"/>
            <a:ext cx="3476625" cy="1210271"/>
            <a:chOff x="12480924" y="9109075"/>
            <a:chExt cx="9271001" cy="3227388"/>
          </a:xfrm>
        </p:grpSpPr>
        <p:sp>
          <p:nvSpPr>
            <p:cNvPr id="25621" name="Rectangle 17"/>
            <p:cNvSpPr>
              <a:spLocks/>
            </p:cNvSpPr>
            <p:nvPr/>
          </p:nvSpPr>
          <p:spPr bwMode="auto">
            <a:xfrm>
              <a:off x="17102931" y="9109075"/>
              <a:ext cx="4648994" cy="3227388"/>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30" name="Rectangle 29"/>
            <p:cNvSpPr/>
            <p:nvPr/>
          </p:nvSpPr>
          <p:spPr bwMode="auto">
            <a:xfrm>
              <a:off x="12480924" y="9109075"/>
              <a:ext cx="4647407" cy="3224211"/>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r>
                <a:rPr lang="en-US" dirty="0"/>
                <a:t> </a:t>
              </a:r>
            </a:p>
          </p:txBody>
        </p:sp>
      </p:grpSp>
      <p:grpSp>
        <p:nvGrpSpPr>
          <p:cNvPr id="4" name="Group 3"/>
          <p:cNvGrpSpPr/>
          <p:nvPr/>
        </p:nvGrpSpPr>
        <p:grpSpPr>
          <a:xfrm>
            <a:off x="1009055" y="3415903"/>
            <a:ext cx="3483173" cy="1210271"/>
            <a:chOff x="2690813" y="9109075"/>
            <a:chExt cx="9288462" cy="3227388"/>
          </a:xfrm>
        </p:grpSpPr>
        <p:sp>
          <p:nvSpPr>
            <p:cNvPr id="25625" name="Rectangle 11"/>
            <p:cNvSpPr>
              <a:spLocks/>
            </p:cNvSpPr>
            <p:nvPr/>
          </p:nvSpPr>
          <p:spPr bwMode="auto">
            <a:xfrm>
              <a:off x="7330281" y="9109075"/>
              <a:ext cx="4648994" cy="3227388"/>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32" name="Rectangle 31"/>
            <p:cNvSpPr/>
            <p:nvPr/>
          </p:nvSpPr>
          <p:spPr bwMode="auto">
            <a:xfrm>
              <a:off x="2690813" y="9115425"/>
              <a:ext cx="4647407" cy="322103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r>
                <a:rPr lang="en-US" dirty="0"/>
                <a:t> </a:t>
              </a:r>
            </a:p>
          </p:txBody>
        </p:sp>
      </p:grpSp>
      <p:grpSp>
        <p:nvGrpSpPr>
          <p:cNvPr id="3" name="Group 2"/>
          <p:cNvGrpSpPr/>
          <p:nvPr/>
        </p:nvGrpSpPr>
        <p:grpSpPr>
          <a:xfrm>
            <a:off x="1009055" y="2035374"/>
            <a:ext cx="3483173" cy="1209675"/>
            <a:chOff x="2690813" y="5427663"/>
            <a:chExt cx="9288462" cy="3225800"/>
          </a:xfrm>
        </p:grpSpPr>
        <p:sp>
          <p:nvSpPr>
            <p:cNvPr id="25627" name="Rectangle 8"/>
            <p:cNvSpPr>
              <a:spLocks/>
            </p:cNvSpPr>
            <p:nvPr/>
          </p:nvSpPr>
          <p:spPr bwMode="auto">
            <a:xfrm>
              <a:off x="7330281" y="5427663"/>
              <a:ext cx="4648994" cy="322580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8" name="Rectangle 27"/>
            <p:cNvSpPr/>
            <p:nvPr/>
          </p:nvSpPr>
          <p:spPr bwMode="auto">
            <a:xfrm>
              <a:off x="2690813" y="5427663"/>
              <a:ext cx="4647407" cy="32258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r>
                <a:rPr lang="en-US" dirty="0"/>
                <a:t> </a:t>
              </a:r>
            </a:p>
          </p:txBody>
        </p:sp>
      </p:grpSp>
      <p:sp>
        <p:nvSpPr>
          <p:cNvPr id="25602" name="Rectangle 1"/>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5603" name="Rectangle 2"/>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5604" name="Rectangle 3"/>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5605" name="Rectangle 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13</a:t>
            </a:r>
          </a:p>
        </p:txBody>
      </p:sp>
      <p:sp>
        <p:nvSpPr>
          <p:cNvPr id="27653" name="Rectangle 5"/>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Great Portfolio</a:t>
            </a:r>
          </a:p>
        </p:txBody>
      </p:sp>
      <p:sp>
        <p:nvSpPr>
          <p:cNvPr id="27654"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sp>
        <p:nvSpPr>
          <p:cNvPr id="27667" name="Rectangle 19"/>
          <p:cNvSpPr>
            <a:spLocks/>
          </p:cNvSpPr>
          <p:nvPr/>
        </p:nvSpPr>
        <p:spPr bwMode="auto">
          <a:xfrm>
            <a:off x="2928937" y="2202656"/>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Portfolio 1</a:t>
            </a:r>
          </a:p>
        </p:txBody>
      </p:sp>
      <p:sp>
        <p:nvSpPr>
          <p:cNvPr id="27668" name="Rectangle 20"/>
          <p:cNvSpPr>
            <a:spLocks/>
          </p:cNvSpPr>
          <p:nvPr/>
        </p:nvSpPr>
        <p:spPr bwMode="auto">
          <a:xfrm>
            <a:off x="2957512" y="2547937"/>
            <a:ext cx="12906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is simply dummy text of the printing and typesetting industry.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has been the </a:t>
            </a:r>
            <a:r>
              <a:rPr lang="en-US" sz="700" dirty="0" err="1">
                <a:solidFill>
                  <a:srgbClr val="FFFFFF"/>
                </a:solidFill>
                <a:latin typeface="Open Sans" charset="0"/>
                <a:cs typeface="Open Sans" charset="0"/>
                <a:sym typeface="Open Sans" charset="0"/>
              </a:rPr>
              <a:t>indus</a:t>
            </a:r>
            <a:endParaRPr lang="en-US" sz="700" dirty="0">
              <a:solidFill>
                <a:srgbClr val="FFFFFF"/>
              </a:solidFill>
              <a:latin typeface="Open Sans" charset="0"/>
              <a:cs typeface="Open Sans" charset="0"/>
              <a:sym typeface="Open Sans" charset="0"/>
            </a:endParaRPr>
          </a:p>
        </p:txBody>
      </p:sp>
      <p:sp>
        <p:nvSpPr>
          <p:cNvPr id="27669" name="Rectangle 21"/>
          <p:cNvSpPr>
            <a:spLocks/>
          </p:cNvSpPr>
          <p:nvPr/>
        </p:nvSpPr>
        <p:spPr bwMode="auto">
          <a:xfrm>
            <a:off x="6629400" y="2202656"/>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Portfolio 2</a:t>
            </a:r>
          </a:p>
        </p:txBody>
      </p:sp>
      <p:sp>
        <p:nvSpPr>
          <p:cNvPr id="27670" name="Rectangle 22"/>
          <p:cNvSpPr>
            <a:spLocks/>
          </p:cNvSpPr>
          <p:nvPr/>
        </p:nvSpPr>
        <p:spPr bwMode="auto">
          <a:xfrm>
            <a:off x="6657975" y="2547937"/>
            <a:ext cx="12906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is simply dummy text of the printing and typesetting industry.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has been the </a:t>
            </a:r>
            <a:r>
              <a:rPr lang="en-US" sz="700" dirty="0" err="1">
                <a:solidFill>
                  <a:srgbClr val="FFFFFF"/>
                </a:solidFill>
                <a:latin typeface="Open Sans" charset="0"/>
                <a:cs typeface="Open Sans" charset="0"/>
                <a:sym typeface="Open Sans" charset="0"/>
              </a:rPr>
              <a:t>indus</a:t>
            </a:r>
            <a:endParaRPr lang="en-US" sz="700" dirty="0">
              <a:solidFill>
                <a:srgbClr val="FFFFFF"/>
              </a:solidFill>
              <a:latin typeface="Open Sans" charset="0"/>
              <a:cs typeface="Open Sans" charset="0"/>
              <a:sym typeface="Open Sans" charset="0"/>
            </a:endParaRPr>
          </a:p>
        </p:txBody>
      </p:sp>
      <p:sp>
        <p:nvSpPr>
          <p:cNvPr id="27671" name="Rectangle 23"/>
          <p:cNvSpPr>
            <a:spLocks/>
          </p:cNvSpPr>
          <p:nvPr/>
        </p:nvSpPr>
        <p:spPr bwMode="auto">
          <a:xfrm>
            <a:off x="2928937" y="3555206"/>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Portfolio 3</a:t>
            </a:r>
          </a:p>
        </p:txBody>
      </p:sp>
      <p:sp>
        <p:nvSpPr>
          <p:cNvPr id="27672" name="Rectangle 24"/>
          <p:cNvSpPr>
            <a:spLocks/>
          </p:cNvSpPr>
          <p:nvPr/>
        </p:nvSpPr>
        <p:spPr bwMode="auto">
          <a:xfrm>
            <a:off x="2957512" y="3900487"/>
            <a:ext cx="12906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is simply dummy text of the printing and typesetting industry.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has been the </a:t>
            </a:r>
            <a:r>
              <a:rPr lang="en-US" sz="700" dirty="0" err="1">
                <a:solidFill>
                  <a:srgbClr val="FFFFFF"/>
                </a:solidFill>
                <a:latin typeface="Open Sans" charset="0"/>
                <a:cs typeface="Open Sans" charset="0"/>
                <a:sym typeface="Open Sans" charset="0"/>
              </a:rPr>
              <a:t>indus</a:t>
            </a:r>
            <a:endParaRPr lang="en-US" sz="700" dirty="0">
              <a:solidFill>
                <a:srgbClr val="FFFFFF"/>
              </a:solidFill>
              <a:latin typeface="Open Sans" charset="0"/>
              <a:cs typeface="Open Sans" charset="0"/>
              <a:sym typeface="Open Sans" charset="0"/>
            </a:endParaRPr>
          </a:p>
        </p:txBody>
      </p:sp>
      <p:sp>
        <p:nvSpPr>
          <p:cNvPr id="27673" name="Rectangle 25"/>
          <p:cNvSpPr>
            <a:spLocks/>
          </p:cNvSpPr>
          <p:nvPr/>
        </p:nvSpPr>
        <p:spPr bwMode="auto">
          <a:xfrm>
            <a:off x="6629400" y="3555206"/>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Portfolio 4</a:t>
            </a:r>
          </a:p>
        </p:txBody>
      </p:sp>
      <p:sp>
        <p:nvSpPr>
          <p:cNvPr id="27674" name="Rectangle 26"/>
          <p:cNvSpPr>
            <a:spLocks/>
          </p:cNvSpPr>
          <p:nvPr/>
        </p:nvSpPr>
        <p:spPr bwMode="auto">
          <a:xfrm>
            <a:off x="6657975" y="3900487"/>
            <a:ext cx="12906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is simply dummy text of the printing and typesetting industry.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has been the </a:t>
            </a:r>
            <a:r>
              <a:rPr lang="en-US" sz="700" dirty="0" err="1">
                <a:solidFill>
                  <a:srgbClr val="FFFFFF"/>
                </a:solidFill>
                <a:latin typeface="Open Sans" charset="0"/>
                <a:cs typeface="Open Sans" charset="0"/>
                <a:sym typeface="Open Sans" charset="0"/>
              </a:rPr>
              <a:t>indus</a:t>
            </a:r>
            <a:endParaRPr lang="en-US" sz="700" dirty="0">
              <a:solidFill>
                <a:srgbClr val="FFFFFF"/>
              </a:solidFill>
              <a:latin typeface="Open Sans" charset="0"/>
              <a:cs typeface="Open Sans" charset="0"/>
              <a:sym typeface="Open Sans" charset="0"/>
            </a:endParaRPr>
          </a:p>
        </p:txBody>
      </p:sp>
    </p:spTree>
  </p:cSld>
  <p:clrMapOvr>
    <a:masterClrMapping/>
  </p:clrMapOvr>
  <mc:AlternateContent xmlns:mc="http://schemas.openxmlformats.org/markup-compatibility/2006" xmlns:p14="http://schemas.microsoft.com/office/powerpoint/2010/main">
    <mc:Choice Requires="p14">
      <p:transition spd="slow" p14:dur="175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left)">
                                      <p:cBhvr>
                                        <p:cTn id="7" dur="1000"/>
                                        <p:tgtEl>
                                          <p:spTgt spid="27653"/>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7654"/>
                                        </p:tgtEl>
                                        <p:attrNameLst>
                                          <p:attrName>style.visibility</p:attrName>
                                        </p:attrNameLst>
                                      </p:cBhvr>
                                      <p:to>
                                        <p:strVal val="visible"/>
                                      </p:to>
                                    </p:set>
                                    <p:anim calcmode="lin" valueType="num">
                                      <p:cBhvr>
                                        <p:cTn id="11" dur="500" fill="hold"/>
                                        <p:tgtEl>
                                          <p:spTgt spid="27654"/>
                                        </p:tgtEl>
                                        <p:attrNameLst>
                                          <p:attrName>ppt_w</p:attrName>
                                        </p:attrNameLst>
                                      </p:cBhvr>
                                      <p:tavLst>
                                        <p:tav tm="0">
                                          <p:val>
                                            <p:strVal val="#ppt_w*0.70"/>
                                          </p:val>
                                        </p:tav>
                                        <p:tav tm="100000">
                                          <p:val>
                                            <p:strVal val="#ppt_w"/>
                                          </p:val>
                                        </p:tav>
                                      </p:tavLst>
                                    </p:anim>
                                    <p:anim calcmode="lin" valueType="num">
                                      <p:cBhvr>
                                        <p:cTn id="12" dur="500" fill="hold"/>
                                        <p:tgtEl>
                                          <p:spTgt spid="27654"/>
                                        </p:tgtEl>
                                        <p:attrNameLst>
                                          <p:attrName>ppt_h</p:attrName>
                                        </p:attrNameLst>
                                      </p:cBhvr>
                                      <p:tavLst>
                                        <p:tav tm="0">
                                          <p:val>
                                            <p:strVal val="#ppt_h"/>
                                          </p:val>
                                        </p:tav>
                                        <p:tav tm="100000">
                                          <p:val>
                                            <p:strVal val="#ppt_h"/>
                                          </p:val>
                                        </p:tav>
                                      </p:tavLst>
                                    </p:anim>
                                    <p:animEffect transition="in" filter="fade">
                                      <p:cBhvr>
                                        <p:cTn id="13" dur="500"/>
                                        <p:tgtEl>
                                          <p:spTgt spid="27654"/>
                                        </p:tgtEl>
                                      </p:cBhvr>
                                    </p:animEffect>
                                  </p:childTnLst>
                                </p:cTn>
                              </p:par>
                            </p:childTnLst>
                          </p:cTn>
                        </p:par>
                        <p:par>
                          <p:cTn id="14" fill="hold">
                            <p:stCondLst>
                              <p:cond delay="1750"/>
                            </p:stCondLst>
                            <p:childTnLst>
                              <p:par>
                                <p:cTn id="15" presetID="31"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800" fill="hold"/>
                                        <p:tgtEl>
                                          <p:spTgt spid="3"/>
                                        </p:tgtEl>
                                        <p:attrNameLst>
                                          <p:attrName>ppt_w</p:attrName>
                                        </p:attrNameLst>
                                      </p:cBhvr>
                                      <p:tavLst>
                                        <p:tav tm="0">
                                          <p:val>
                                            <p:fltVal val="0"/>
                                          </p:val>
                                        </p:tav>
                                        <p:tav tm="100000">
                                          <p:val>
                                            <p:strVal val="#ppt_w"/>
                                          </p:val>
                                        </p:tav>
                                      </p:tavLst>
                                    </p:anim>
                                    <p:anim calcmode="lin" valueType="num">
                                      <p:cBhvr>
                                        <p:cTn id="18" dur="800" fill="hold"/>
                                        <p:tgtEl>
                                          <p:spTgt spid="3"/>
                                        </p:tgtEl>
                                        <p:attrNameLst>
                                          <p:attrName>ppt_h</p:attrName>
                                        </p:attrNameLst>
                                      </p:cBhvr>
                                      <p:tavLst>
                                        <p:tav tm="0">
                                          <p:val>
                                            <p:fltVal val="0"/>
                                          </p:val>
                                        </p:tav>
                                        <p:tav tm="100000">
                                          <p:val>
                                            <p:strVal val="#ppt_h"/>
                                          </p:val>
                                        </p:tav>
                                      </p:tavLst>
                                    </p:anim>
                                    <p:anim calcmode="lin" valueType="num">
                                      <p:cBhvr>
                                        <p:cTn id="19" dur="800" fill="hold"/>
                                        <p:tgtEl>
                                          <p:spTgt spid="3"/>
                                        </p:tgtEl>
                                        <p:attrNameLst>
                                          <p:attrName>style.rotation</p:attrName>
                                        </p:attrNameLst>
                                      </p:cBhvr>
                                      <p:tavLst>
                                        <p:tav tm="0">
                                          <p:val>
                                            <p:fltVal val="90"/>
                                          </p:val>
                                        </p:tav>
                                        <p:tav tm="100000">
                                          <p:val>
                                            <p:fltVal val="0"/>
                                          </p:val>
                                        </p:tav>
                                      </p:tavLst>
                                    </p:anim>
                                    <p:animEffect transition="in" filter="fade">
                                      <p:cBhvr>
                                        <p:cTn id="20" dur="800"/>
                                        <p:tgtEl>
                                          <p:spTgt spid="3"/>
                                        </p:tgtEl>
                                      </p:cBhvr>
                                    </p:animEffect>
                                  </p:childTnLst>
                                </p:cTn>
                              </p:par>
                            </p:childTnLst>
                          </p:cTn>
                        </p:par>
                        <p:par>
                          <p:cTn id="21" fill="hold">
                            <p:stCondLst>
                              <p:cond delay="2550"/>
                            </p:stCondLst>
                            <p:childTnLst>
                              <p:par>
                                <p:cTn id="22" presetID="22" presetClass="entr" presetSubtype="8" fill="hold" grpId="0" nodeType="afterEffect">
                                  <p:stCondLst>
                                    <p:cond delay="0"/>
                                  </p:stCondLst>
                                  <p:childTnLst>
                                    <p:set>
                                      <p:cBhvr>
                                        <p:cTn id="23" dur="1" fill="hold">
                                          <p:stCondLst>
                                            <p:cond delay="0"/>
                                          </p:stCondLst>
                                        </p:cTn>
                                        <p:tgtEl>
                                          <p:spTgt spid="27667"/>
                                        </p:tgtEl>
                                        <p:attrNameLst>
                                          <p:attrName>style.visibility</p:attrName>
                                        </p:attrNameLst>
                                      </p:cBhvr>
                                      <p:to>
                                        <p:strVal val="visible"/>
                                      </p:to>
                                    </p:set>
                                    <p:animEffect transition="in" filter="wipe(left)">
                                      <p:cBhvr>
                                        <p:cTn id="24" dur="1000"/>
                                        <p:tgtEl>
                                          <p:spTgt spid="27667"/>
                                        </p:tgtEl>
                                      </p:cBhvr>
                                    </p:animEffect>
                                  </p:childTnLst>
                                </p:cTn>
                              </p:par>
                            </p:childTnLst>
                          </p:cTn>
                        </p:par>
                        <p:par>
                          <p:cTn id="25" fill="hold">
                            <p:stCondLst>
                              <p:cond delay="3550"/>
                            </p:stCondLst>
                            <p:childTnLst>
                              <p:par>
                                <p:cTn id="26" presetID="10" presetClass="entr" presetSubtype="0" fill="hold" grpId="0" nodeType="afterEffect">
                                  <p:stCondLst>
                                    <p:cond delay="0"/>
                                  </p:stCondLst>
                                  <p:childTnLst>
                                    <p:set>
                                      <p:cBhvr>
                                        <p:cTn id="27" dur="1" fill="hold">
                                          <p:stCondLst>
                                            <p:cond delay="0"/>
                                          </p:stCondLst>
                                        </p:cTn>
                                        <p:tgtEl>
                                          <p:spTgt spid="27668"/>
                                        </p:tgtEl>
                                        <p:attrNameLst>
                                          <p:attrName>style.visibility</p:attrName>
                                        </p:attrNameLst>
                                      </p:cBhvr>
                                      <p:to>
                                        <p:strVal val="visible"/>
                                      </p:to>
                                    </p:set>
                                    <p:animEffect transition="in" filter="fade">
                                      <p:cBhvr>
                                        <p:cTn id="28" dur="500"/>
                                        <p:tgtEl>
                                          <p:spTgt spid="27668"/>
                                        </p:tgtEl>
                                      </p:cBhvr>
                                    </p:animEffect>
                                  </p:childTnLst>
                                </p:cTn>
                              </p:par>
                            </p:childTnLst>
                          </p:cTn>
                        </p:par>
                        <p:par>
                          <p:cTn id="29" fill="hold">
                            <p:stCondLst>
                              <p:cond delay="4050"/>
                            </p:stCondLst>
                            <p:childTnLst>
                              <p:par>
                                <p:cTn id="30" presetID="31"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800" fill="hold"/>
                                        <p:tgtEl>
                                          <p:spTgt spid="5"/>
                                        </p:tgtEl>
                                        <p:attrNameLst>
                                          <p:attrName>ppt_w</p:attrName>
                                        </p:attrNameLst>
                                      </p:cBhvr>
                                      <p:tavLst>
                                        <p:tav tm="0">
                                          <p:val>
                                            <p:fltVal val="0"/>
                                          </p:val>
                                        </p:tav>
                                        <p:tav tm="100000">
                                          <p:val>
                                            <p:strVal val="#ppt_w"/>
                                          </p:val>
                                        </p:tav>
                                      </p:tavLst>
                                    </p:anim>
                                    <p:anim calcmode="lin" valueType="num">
                                      <p:cBhvr>
                                        <p:cTn id="33" dur="800" fill="hold"/>
                                        <p:tgtEl>
                                          <p:spTgt spid="5"/>
                                        </p:tgtEl>
                                        <p:attrNameLst>
                                          <p:attrName>ppt_h</p:attrName>
                                        </p:attrNameLst>
                                      </p:cBhvr>
                                      <p:tavLst>
                                        <p:tav tm="0">
                                          <p:val>
                                            <p:fltVal val="0"/>
                                          </p:val>
                                        </p:tav>
                                        <p:tav tm="100000">
                                          <p:val>
                                            <p:strVal val="#ppt_h"/>
                                          </p:val>
                                        </p:tav>
                                      </p:tavLst>
                                    </p:anim>
                                    <p:anim calcmode="lin" valueType="num">
                                      <p:cBhvr>
                                        <p:cTn id="34" dur="800" fill="hold"/>
                                        <p:tgtEl>
                                          <p:spTgt spid="5"/>
                                        </p:tgtEl>
                                        <p:attrNameLst>
                                          <p:attrName>style.rotation</p:attrName>
                                        </p:attrNameLst>
                                      </p:cBhvr>
                                      <p:tavLst>
                                        <p:tav tm="0">
                                          <p:val>
                                            <p:fltVal val="90"/>
                                          </p:val>
                                        </p:tav>
                                        <p:tav tm="100000">
                                          <p:val>
                                            <p:fltVal val="0"/>
                                          </p:val>
                                        </p:tav>
                                      </p:tavLst>
                                    </p:anim>
                                    <p:animEffect transition="in" filter="fade">
                                      <p:cBhvr>
                                        <p:cTn id="35" dur="800"/>
                                        <p:tgtEl>
                                          <p:spTgt spid="5"/>
                                        </p:tgtEl>
                                      </p:cBhvr>
                                    </p:animEffect>
                                  </p:childTnLst>
                                </p:cTn>
                              </p:par>
                            </p:childTnLst>
                          </p:cTn>
                        </p:par>
                        <p:par>
                          <p:cTn id="36" fill="hold">
                            <p:stCondLst>
                              <p:cond delay="4850"/>
                            </p:stCondLst>
                            <p:childTnLst>
                              <p:par>
                                <p:cTn id="37" presetID="22" presetClass="entr" presetSubtype="8" fill="hold" grpId="0" nodeType="afterEffect">
                                  <p:stCondLst>
                                    <p:cond delay="0"/>
                                  </p:stCondLst>
                                  <p:childTnLst>
                                    <p:set>
                                      <p:cBhvr>
                                        <p:cTn id="38" dur="1" fill="hold">
                                          <p:stCondLst>
                                            <p:cond delay="0"/>
                                          </p:stCondLst>
                                        </p:cTn>
                                        <p:tgtEl>
                                          <p:spTgt spid="27669"/>
                                        </p:tgtEl>
                                        <p:attrNameLst>
                                          <p:attrName>style.visibility</p:attrName>
                                        </p:attrNameLst>
                                      </p:cBhvr>
                                      <p:to>
                                        <p:strVal val="visible"/>
                                      </p:to>
                                    </p:set>
                                    <p:animEffect transition="in" filter="wipe(left)">
                                      <p:cBhvr>
                                        <p:cTn id="39" dur="1000"/>
                                        <p:tgtEl>
                                          <p:spTgt spid="27669"/>
                                        </p:tgtEl>
                                      </p:cBhvr>
                                    </p:animEffect>
                                  </p:childTnLst>
                                </p:cTn>
                              </p:par>
                            </p:childTnLst>
                          </p:cTn>
                        </p:par>
                        <p:par>
                          <p:cTn id="40" fill="hold">
                            <p:stCondLst>
                              <p:cond delay="5850"/>
                            </p:stCondLst>
                            <p:childTnLst>
                              <p:par>
                                <p:cTn id="41" presetID="10" presetClass="entr" presetSubtype="0" fill="hold" grpId="0" nodeType="afterEffect">
                                  <p:stCondLst>
                                    <p:cond delay="0"/>
                                  </p:stCondLst>
                                  <p:childTnLst>
                                    <p:set>
                                      <p:cBhvr>
                                        <p:cTn id="42" dur="1" fill="hold">
                                          <p:stCondLst>
                                            <p:cond delay="0"/>
                                          </p:stCondLst>
                                        </p:cTn>
                                        <p:tgtEl>
                                          <p:spTgt spid="27670"/>
                                        </p:tgtEl>
                                        <p:attrNameLst>
                                          <p:attrName>style.visibility</p:attrName>
                                        </p:attrNameLst>
                                      </p:cBhvr>
                                      <p:to>
                                        <p:strVal val="visible"/>
                                      </p:to>
                                    </p:set>
                                    <p:animEffect transition="in" filter="fade">
                                      <p:cBhvr>
                                        <p:cTn id="43" dur="500"/>
                                        <p:tgtEl>
                                          <p:spTgt spid="27670"/>
                                        </p:tgtEl>
                                      </p:cBhvr>
                                    </p:animEffect>
                                  </p:childTnLst>
                                </p:cTn>
                              </p:par>
                            </p:childTnLst>
                          </p:cTn>
                        </p:par>
                        <p:par>
                          <p:cTn id="44" fill="hold">
                            <p:stCondLst>
                              <p:cond delay="6350"/>
                            </p:stCondLst>
                            <p:childTnLst>
                              <p:par>
                                <p:cTn id="45" presetID="31" presetClass="entr" presetSubtype="0"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800" fill="hold"/>
                                        <p:tgtEl>
                                          <p:spTgt spid="4"/>
                                        </p:tgtEl>
                                        <p:attrNameLst>
                                          <p:attrName>ppt_w</p:attrName>
                                        </p:attrNameLst>
                                      </p:cBhvr>
                                      <p:tavLst>
                                        <p:tav tm="0">
                                          <p:val>
                                            <p:fltVal val="0"/>
                                          </p:val>
                                        </p:tav>
                                        <p:tav tm="100000">
                                          <p:val>
                                            <p:strVal val="#ppt_w"/>
                                          </p:val>
                                        </p:tav>
                                      </p:tavLst>
                                    </p:anim>
                                    <p:anim calcmode="lin" valueType="num">
                                      <p:cBhvr>
                                        <p:cTn id="48" dur="800" fill="hold"/>
                                        <p:tgtEl>
                                          <p:spTgt spid="4"/>
                                        </p:tgtEl>
                                        <p:attrNameLst>
                                          <p:attrName>ppt_h</p:attrName>
                                        </p:attrNameLst>
                                      </p:cBhvr>
                                      <p:tavLst>
                                        <p:tav tm="0">
                                          <p:val>
                                            <p:fltVal val="0"/>
                                          </p:val>
                                        </p:tav>
                                        <p:tav tm="100000">
                                          <p:val>
                                            <p:strVal val="#ppt_h"/>
                                          </p:val>
                                        </p:tav>
                                      </p:tavLst>
                                    </p:anim>
                                    <p:anim calcmode="lin" valueType="num">
                                      <p:cBhvr>
                                        <p:cTn id="49" dur="800" fill="hold"/>
                                        <p:tgtEl>
                                          <p:spTgt spid="4"/>
                                        </p:tgtEl>
                                        <p:attrNameLst>
                                          <p:attrName>style.rotation</p:attrName>
                                        </p:attrNameLst>
                                      </p:cBhvr>
                                      <p:tavLst>
                                        <p:tav tm="0">
                                          <p:val>
                                            <p:fltVal val="90"/>
                                          </p:val>
                                        </p:tav>
                                        <p:tav tm="100000">
                                          <p:val>
                                            <p:fltVal val="0"/>
                                          </p:val>
                                        </p:tav>
                                      </p:tavLst>
                                    </p:anim>
                                    <p:animEffect transition="in" filter="fade">
                                      <p:cBhvr>
                                        <p:cTn id="50" dur="800"/>
                                        <p:tgtEl>
                                          <p:spTgt spid="4"/>
                                        </p:tgtEl>
                                      </p:cBhvr>
                                    </p:animEffect>
                                  </p:childTnLst>
                                </p:cTn>
                              </p:par>
                            </p:childTnLst>
                          </p:cTn>
                        </p:par>
                        <p:par>
                          <p:cTn id="51" fill="hold">
                            <p:stCondLst>
                              <p:cond delay="7150"/>
                            </p:stCondLst>
                            <p:childTnLst>
                              <p:par>
                                <p:cTn id="52" presetID="22" presetClass="entr" presetSubtype="8" fill="hold" grpId="0" nodeType="afterEffect">
                                  <p:stCondLst>
                                    <p:cond delay="0"/>
                                  </p:stCondLst>
                                  <p:childTnLst>
                                    <p:set>
                                      <p:cBhvr>
                                        <p:cTn id="53" dur="1" fill="hold">
                                          <p:stCondLst>
                                            <p:cond delay="0"/>
                                          </p:stCondLst>
                                        </p:cTn>
                                        <p:tgtEl>
                                          <p:spTgt spid="27671"/>
                                        </p:tgtEl>
                                        <p:attrNameLst>
                                          <p:attrName>style.visibility</p:attrName>
                                        </p:attrNameLst>
                                      </p:cBhvr>
                                      <p:to>
                                        <p:strVal val="visible"/>
                                      </p:to>
                                    </p:set>
                                    <p:animEffect transition="in" filter="wipe(left)">
                                      <p:cBhvr>
                                        <p:cTn id="54" dur="1000"/>
                                        <p:tgtEl>
                                          <p:spTgt spid="27671"/>
                                        </p:tgtEl>
                                      </p:cBhvr>
                                    </p:animEffect>
                                  </p:childTnLst>
                                </p:cTn>
                              </p:par>
                            </p:childTnLst>
                          </p:cTn>
                        </p:par>
                        <p:par>
                          <p:cTn id="55" fill="hold">
                            <p:stCondLst>
                              <p:cond delay="8150"/>
                            </p:stCondLst>
                            <p:childTnLst>
                              <p:par>
                                <p:cTn id="56" presetID="10" presetClass="entr" presetSubtype="0" fill="hold" grpId="0" nodeType="afterEffect">
                                  <p:stCondLst>
                                    <p:cond delay="0"/>
                                  </p:stCondLst>
                                  <p:childTnLst>
                                    <p:set>
                                      <p:cBhvr>
                                        <p:cTn id="57" dur="1" fill="hold">
                                          <p:stCondLst>
                                            <p:cond delay="0"/>
                                          </p:stCondLst>
                                        </p:cTn>
                                        <p:tgtEl>
                                          <p:spTgt spid="27672"/>
                                        </p:tgtEl>
                                        <p:attrNameLst>
                                          <p:attrName>style.visibility</p:attrName>
                                        </p:attrNameLst>
                                      </p:cBhvr>
                                      <p:to>
                                        <p:strVal val="visible"/>
                                      </p:to>
                                    </p:set>
                                    <p:animEffect transition="in" filter="fade">
                                      <p:cBhvr>
                                        <p:cTn id="58" dur="500"/>
                                        <p:tgtEl>
                                          <p:spTgt spid="27672"/>
                                        </p:tgtEl>
                                      </p:cBhvr>
                                    </p:animEffect>
                                  </p:childTnLst>
                                </p:cTn>
                              </p:par>
                            </p:childTnLst>
                          </p:cTn>
                        </p:par>
                        <p:par>
                          <p:cTn id="59" fill="hold">
                            <p:stCondLst>
                              <p:cond delay="8650"/>
                            </p:stCondLst>
                            <p:childTnLst>
                              <p:par>
                                <p:cTn id="60" presetID="31" presetClass="entr" presetSubtype="0"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p:cTn id="62" dur="800" fill="hold"/>
                                        <p:tgtEl>
                                          <p:spTgt spid="6"/>
                                        </p:tgtEl>
                                        <p:attrNameLst>
                                          <p:attrName>ppt_w</p:attrName>
                                        </p:attrNameLst>
                                      </p:cBhvr>
                                      <p:tavLst>
                                        <p:tav tm="0">
                                          <p:val>
                                            <p:fltVal val="0"/>
                                          </p:val>
                                        </p:tav>
                                        <p:tav tm="100000">
                                          <p:val>
                                            <p:strVal val="#ppt_w"/>
                                          </p:val>
                                        </p:tav>
                                      </p:tavLst>
                                    </p:anim>
                                    <p:anim calcmode="lin" valueType="num">
                                      <p:cBhvr>
                                        <p:cTn id="63" dur="800" fill="hold"/>
                                        <p:tgtEl>
                                          <p:spTgt spid="6"/>
                                        </p:tgtEl>
                                        <p:attrNameLst>
                                          <p:attrName>ppt_h</p:attrName>
                                        </p:attrNameLst>
                                      </p:cBhvr>
                                      <p:tavLst>
                                        <p:tav tm="0">
                                          <p:val>
                                            <p:fltVal val="0"/>
                                          </p:val>
                                        </p:tav>
                                        <p:tav tm="100000">
                                          <p:val>
                                            <p:strVal val="#ppt_h"/>
                                          </p:val>
                                        </p:tav>
                                      </p:tavLst>
                                    </p:anim>
                                    <p:anim calcmode="lin" valueType="num">
                                      <p:cBhvr>
                                        <p:cTn id="64" dur="800" fill="hold"/>
                                        <p:tgtEl>
                                          <p:spTgt spid="6"/>
                                        </p:tgtEl>
                                        <p:attrNameLst>
                                          <p:attrName>style.rotation</p:attrName>
                                        </p:attrNameLst>
                                      </p:cBhvr>
                                      <p:tavLst>
                                        <p:tav tm="0">
                                          <p:val>
                                            <p:fltVal val="90"/>
                                          </p:val>
                                        </p:tav>
                                        <p:tav tm="100000">
                                          <p:val>
                                            <p:fltVal val="0"/>
                                          </p:val>
                                        </p:tav>
                                      </p:tavLst>
                                    </p:anim>
                                    <p:animEffect transition="in" filter="fade">
                                      <p:cBhvr>
                                        <p:cTn id="65" dur="800"/>
                                        <p:tgtEl>
                                          <p:spTgt spid="6"/>
                                        </p:tgtEl>
                                      </p:cBhvr>
                                    </p:animEffect>
                                  </p:childTnLst>
                                </p:cTn>
                              </p:par>
                            </p:childTnLst>
                          </p:cTn>
                        </p:par>
                        <p:par>
                          <p:cTn id="66" fill="hold">
                            <p:stCondLst>
                              <p:cond delay="9450"/>
                            </p:stCondLst>
                            <p:childTnLst>
                              <p:par>
                                <p:cTn id="67" presetID="22" presetClass="entr" presetSubtype="8" fill="hold" grpId="0" nodeType="afterEffect">
                                  <p:stCondLst>
                                    <p:cond delay="0"/>
                                  </p:stCondLst>
                                  <p:childTnLst>
                                    <p:set>
                                      <p:cBhvr>
                                        <p:cTn id="68" dur="1" fill="hold">
                                          <p:stCondLst>
                                            <p:cond delay="0"/>
                                          </p:stCondLst>
                                        </p:cTn>
                                        <p:tgtEl>
                                          <p:spTgt spid="27673"/>
                                        </p:tgtEl>
                                        <p:attrNameLst>
                                          <p:attrName>style.visibility</p:attrName>
                                        </p:attrNameLst>
                                      </p:cBhvr>
                                      <p:to>
                                        <p:strVal val="visible"/>
                                      </p:to>
                                    </p:set>
                                    <p:animEffect transition="in" filter="wipe(left)">
                                      <p:cBhvr>
                                        <p:cTn id="69" dur="1000"/>
                                        <p:tgtEl>
                                          <p:spTgt spid="27673"/>
                                        </p:tgtEl>
                                      </p:cBhvr>
                                    </p:animEffect>
                                  </p:childTnLst>
                                </p:cTn>
                              </p:par>
                            </p:childTnLst>
                          </p:cTn>
                        </p:par>
                        <p:par>
                          <p:cTn id="70" fill="hold">
                            <p:stCondLst>
                              <p:cond delay="10450"/>
                            </p:stCondLst>
                            <p:childTnLst>
                              <p:par>
                                <p:cTn id="71" presetID="10" presetClass="entr" presetSubtype="0" fill="hold" grpId="0" nodeType="afterEffect">
                                  <p:stCondLst>
                                    <p:cond delay="0"/>
                                  </p:stCondLst>
                                  <p:childTnLst>
                                    <p:set>
                                      <p:cBhvr>
                                        <p:cTn id="72" dur="1" fill="hold">
                                          <p:stCondLst>
                                            <p:cond delay="0"/>
                                          </p:stCondLst>
                                        </p:cTn>
                                        <p:tgtEl>
                                          <p:spTgt spid="27674"/>
                                        </p:tgtEl>
                                        <p:attrNameLst>
                                          <p:attrName>style.visibility</p:attrName>
                                        </p:attrNameLst>
                                      </p:cBhvr>
                                      <p:to>
                                        <p:strVal val="visible"/>
                                      </p:to>
                                    </p:set>
                                    <p:animEffect transition="in" filter="fade">
                                      <p:cBhvr>
                                        <p:cTn id="73" dur="500"/>
                                        <p:tgtEl>
                                          <p:spTgt spid="27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P spid="27654" grpId="0"/>
      <p:bldP spid="27667" grpId="0"/>
      <p:bldP spid="27668" grpId="0"/>
      <p:bldP spid="27669" grpId="0"/>
      <p:bldP spid="27670" grpId="0"/>
      <p:bldP spid="27671" grpId="0"/>
      <p:bldP spid="27672" grpId="0"/>
      <p:bldP spid="27673" grpId="0"/>
      <p:bldP spid="276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bwMode="auto">
          <a:xfrm>
            <a:off x="2786693" y="2522637"/>
            <a:ext cx="719697" cy="752475"/>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
        <p:nvSpPr>
          <p:cNvPr id="43" name="Rectangle 42"/>
          <p:cNvSpPr/>
          <p:nvPr/>
        </p:nvSpPr>
        <p:spPr bwMode="auto">
          <a:xfrm>
            <a:off x="5735955" y="3724276"/>
            <a:ext cx="727948" cy="752475"/>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
        <p:nvSpPr>
          <p:cNvPr id="44" name="Rectangle 43"/>
          <p:cNvSpPr/>
          <p:nvPr/>
        </p:nvSpPr>
        <p:spPr bwMode="auto">
          <a:xfrm>
            <a:off x="3778466" y="3721680"/>
            <a:ext cx="731027" cy="752475"/>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
        <p:nvSpPr>
          <p:cNvPr id="45" name="Rectangle 44"/>
          <p:cNvSpPr/>
          <p:nvPr/>
        </p:nvSpPr>
        <p:spPr bwMode="auto">
          <a:xfrm>
            <a:off x="1815703" y="3724275"/>
            <a:ext cx="729256" cy="752475"/>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
        <p:nvSpPr>
          <p:cNvPr id="37" name="Rectangle 36"/>
          <p:cNvSpPr/>
          <p:nvPr/>
        </p:nvSpPr>
        <p:spPr bwMode="auto">
          <a:xfrm>
            <a:off x="3760589" y="1347788"/>
            <a:ext cx="729258" cy="752475"/>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
        <p:nvSpPr>
          <p:cNvPr id="26626" name="Rectangle 1"/>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6627" name="Rectangle 2"/>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6628" name="Rectangle 3"/>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6629" name="Rectangle 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14</a:t>
            </a:r>
          </a:p>
        </p:txBody>
      </p:sp>
      <p:sp>
        <p:nvSpPr>
          <p:cNvPr id="28677" name="Rectangle 5"/>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Team Structure</a:t>
            </a:r>
          </a:p>
        </p:txBody>
      </p:sp>
      <p:sp>
        <p:nvSpPr>
          <p:cNvPr id="2867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sp>
        <p:nvSpPr>
          <p:cNvPr id="28681" name="Line 9"/>
          <p:cNvSpPr>
            <a:spLocks noChangeShapeType="1"/>
          </p:cNvSpPr>
          <p:nvPr/>
        </p:nvSpPr>
        <p:spPr bwMode="auto">
          <a:xfrm rot="10800000">
            <a:off x="4495204" y="2897386"/>
            <a:ext cx="596" cy="647105"/>
          </a:xfrm>
          <a:prstGeom prst="line">
            <a:avLst/>
          </a:prstGeom>
          <a:noFill/>
          <a:ln w="3175">
            <a:solidFill>
              <a:srgbClr val="6D6E7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28690" name="Group 18"/>
          <p:cNvGrpSpPr>
            <a:grpSpLocks/>
          </p:cNvGrpSpPr>
          <p:nvPr/>
        </p:nvGrpSpPr>
        <p:grpSpPr bwMode="auto">
          <a:xfrm>
            <a:off x="4049316" y="1948458"/>
            <a:ext cx="1310283" cy="310753"/>
            <a:chOff x="0" y="0"/>
            <a:chExt cx="2200" cy="522"/>
          </a:xfrm>
        </p:grpSpPr>
        <p:sp>
          <p:nvSpPr>
            <p:cNvPr id="26654" name="AutoShape 16"/>
            <p:cNvSpPr>
              <a:spLocks/>
            </p:cNvSpPr>
            <p:nvPr/>
          </p:nvSpPr>
          <p:spPr bwMode="auto">
            <a:xfrm>
              <a:off x="0" y="0"/>
              <a:ext cx="2200" cy="522"/>
            </a:xfrm>
            <a:custGeom>
              <a:avLst/>
              <a:gdLst>
                <a:gd name="T0" fmla="*/ 0 w 21600"/>
                <a:gd name="T1" fmla="*/ 0 h 21600"/>
                <a:gd name="T2" fmla="*/ 2200 w 21600"/>
                <a:gd name="T3" fmla="*/ 0 h 21600"/>
                <a:gd name="T4" fmla="*/ 2200 w 21600"/>
                <a:gd name="T5" fmla="*/ 522 h 21600"/>
                <a:gd name="T6" fmla="*/ 0 w 21600"/>
                <a:gd name="T7" fmla="*/ 522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rgbClr val="009EA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655" name="Rectangle 17"/>
            <p:cNvSpPr>
              <a:spLocks/>
            </p:cNvSpPr>
            <p:nvPr/>
          </p:nvSpPr>
          <p:spPr bwMode="auto">
            <a:xfrm>
              <a:off x="159" y="41"/>
              <a:ext cx="180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l"/>
              <a:r>
                <a:rPr lang="en-US" sz="700" dirty="0">
                  <a:solidFill>
                    <a:srgbClr val="FFFFFF"/>
                  </a:solidFill>
                  <a:latin typeface="Open Sans Extrabold" charset="0"/>
                  <a:cs typeface="Open Sans Extrabold" charset="0"/>
                  <a:sym typeface="Open Sans Extrabold" charset="0"/>
                </a:rPr>
                <a:t>Mr. Haji Uma</a:t>
              </a:r>
            </a:p>
            <a:p>
              <a:pPr algn="l"/>
              <a:r>
                <a:rPr lang="en-US" sz="700" dirty="0">
                  <a:solidFill>
                    <a:srgbClr val="FFFFFF"/>
                  </a:solidFill>
                  <a:latin typeface="Open Sans" charset="0"/>
                  <a:cs typeface="Open Sans" charset="0"/>
                  <a:sym typeface="Open Sans" charset="0"/>
                </a:rPr>
                <a:t>General Manager</a:t>
              </a:r>
            </a:p>
          </p:txBody>
        </p:sp>
      </p:grpSp>
      <p:grpSp>
        <p:nvGrpSpPr>
          <p:cNvPr id="28693" name="Group 21"/>
          <p:cNvGrpSpPr>
            <a:grpSpLocks/>
          </p:cNvGrpSpPr>
          <p:nvPr/>
        </p:nvGrpSpPr>
        <p:grpSpPr bwMode="auto">
          <a:xfrm>
            <a:off x="3071217" y="3117056"/>
            <a:ext cx="1309688" cy="311349"/>
            <a:chOff x="0" y="0"/>
            <a:chExt cx="2200" cy="522"/>
          </a:xfrm>
        </p:grpSpPr>
        <p:sp>
          <p:nvSpPr>
            <p:cNvPr id="26652" name="AutoShape 19"/>
            <p:cNvSpPr>
              <a:spLocks/>
            </p:cNvSpPr>
            <p:nvPr/>
          </p:nvSpPr>
          <p:spPr bwMode="auto">
            <a:xfrm>
              <a:off x="0" y="0"/>
              <a:ext cx="2200" cy="522"/>
            </a:xfrm>
            <a:custGeom>
              <a:avLst/>
              <a:gdLst>
                <a:gd name="T0" fmla="*/ 0 w 21600"/>
                <a:gd name="T1" fmla="*/ 0 h 21600"/>
                <a:gd name="T2" fmla="*/ 21600 w 21600"/>
                <a:gd name="T3" fmla="*/ 0 h 21600"/>
                <a:gd name="T4" fmla="*/ 21600 w 21600"/>
                <a:gd name="T5" fmla="*/ 21600 h 21600"/>
                <a:gd name="T6" fmla="*/ 0 w 21600"/>
                <a:gd name="T7" fmla="*/ 21600 h 21600"/>
                <a:gd name="T8" fmla="*/ 0 w 21600"/>
                <a:gd name="T9" fmla="*/ 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26653" name="Rectangle 20"/>
            <p:cNvSpPr>
              <a:spLocks/>
            </p:cNvSpPr>
            <p:nvPr/>
          </p:nvSpPr>
          <p:spPr bwMode="auto">
            <a:xfrm>
              <a:off x="162" y="45"/>
              <a:ext cx="187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l"/>
              <a:r>
                <a:rPr lang="en-US" sz="700" dirty="0">
                  <a:solidFill>
                    <a:srgbClr val="FFFFFF"/>
                  </a:solidFill>
                  <a:latin typeface="Open Sans Extrabold" charset="0"/>
                  <a:cs typeface="Open Sans Extrabold" charset="0"/>
                  <a:sym typeface="Open Sans Extrabold" charset="0"/>
                </a:rPr>
                <a:t>Mr. Him Bonding</a:t>
              </a:r>
            </a:p>
            <a:p>
              <a:pPr algn="l"/>
              <a:r>
                <a:rPr lang="en-US" sz="700" dirty="0">
                  <a:solidFill>
                    <a:srgbClr val="FFFFFF"/>
                  </a:solidFill>
                  <a:latin typeface="Open Sans" charset="0"/>
                  <a:cs typeface="Open Sans" charset="0"/>
                  <a:sym typeface="Open Sans" charset="0"/>
                </a:rPr>
                <a:t>Creative Director</a:t>
              </a:r>
            </a:p>
          </p:txBody>
        </p:sp>
      </p:grpSp>
      <p:grpSp>
        <p:nvGrpSpPr>
          <p:cNvPr id="28696" name="Group 24"/>
          <p:cNvGrpSpPr>
            <a:grpSpLocks/>
          </p:cNvGrpSpPr>
          <p:nvPr/>
        </p:nvGrpSpPr>
        <p:grpSpPr bwMode="auto">
          <a:xfrm>
            <a:off x="6005513" y="4313634"/>
            <a:ext cx="1310283" cy="311349"/>
            <a:chOff x="0" y="0"/>
            <a:chExt cx="2200" cy="522"/>
          </a:xfrm>
        </p:grpSpPr>
        <p:sp>
          <p:nvSpPr>
            <p:cNvPr id="26650" name="AutoShape 22"/>
            <p:cNvSpPr>
              <a:spLocks/>
            </p:cNvSpPr>
            <p:nvPr/>
          </p:nvSpPr>
          <p:spPr bwMode="auto">
            <a:xfrm>
              <a:off x="0" y="0"/>
              <a:ext cx="2200" cy="522"/>
            </a:xfrm>
            <a:custGeom>
              <a:avLst/>
              <a:gdLst>
                <a:gd name="T0" fmla="*/ 0 w 21600"/>
                <a:gd name="T1" fmla="*/ 0 h 21600"/>
                <a:gd name="T2" fmla="*/ 2200 w 21600"/>
                <a:gd name="T3" fmla="*/ 0 h 21600"/>
                <a:gd name="T4" fmla="*/ 2200 w 21600"/>
                <a:gd name="T5" fmla="*/ 522 h 21600"/>
                <a:gd name="T6" fmla="*/ 0 w 21600"/>
                <a:gd name="T7" fmla="*/ 522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rgbClr val="0070C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651" name="Rectangle 23"/>
            <p:cNvSpPr>
              <a:spLocks/>
            </p:cNvSpPr>
            <p:nvPr/>
          </p:nvSpPr>
          <p:spPr bwMode="auto">
            <a:xfrm>
              <a:off x="161" y="44"/>
              <a:ext cx="187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l"/>
              <a:r>
                <a:rPr lang="en-US" sz="700">
                  <a:solidFill>
                    <a:srgbClr val="FFFFFF"/>
                  </a:solidFill>
                  <a:latin typeface="Open Sans Extrabold" charset="0"/>
                  <a:cs typeface="Open Sans Extrabold" charset="0"/>
                  <a:sym typeface="Open Sans Extrabold" charset="0"/>
                </a:rPr>
                <a:t>Mr. Kapluk</a:t>
              </a:r>
            </a:p>
            <a:p>
              <a:pPr algn="l"/>
              <a:r>
                <a:rPr lang="en-US" sz="700">
                  <a:solidFill>
                    <a:srgbClr val="FFFFFF"/>
                  </a:solidFill>
                  <a:latin typeface="Open Sans" charset="0"/>
                  <a:cs typeface="Open Sans" charset="0"/>
                  <a:sym typeface="Open Sans" charset="0"/>
                </a:rPr>
                <a:t>Art Director</a:t>
              </a:r>
            </a:p>
          </p:txBody>
        </p:sp>
      </p:grpSp>
      <p:grpSp>
        <p:nvGrpSpPr>
          <p:cNvPr id="28699" name="Group 27"/>
          <p:cNvGrpSpPr>
            <a:grpSpLocks/>
          </p:cNvGrpSpPr>
          <p:nvPr/>
        </p:nvGrpSpPr>
        <p:grpSpPr bwMode="auto">
          <a:xfrm>
            <a:off x="4049316" y="4313634"/>
            <a:ext cx="1310283" cy="311349"/>
            <a:chOff x="0" y="0"/>
            <a:chExt cx="2200" cy="522"/>
          </a:xfrm>
        </p:grpSpPr>
        <p:sp>
          <p:nvSpPr>
            <p:cNvPr id="26648" name="AutoShape 25"/>
            <p:cNvSpPr>
              <a:spLocks/>
            </p:cNvSpPr>
            <p:nvPr/>
          </p:nvSpPr>
          <p:spPr bwMode="auto">
            <a:xfrm>
              <a:off x="0" y="0"/>
              <a:ext cx="2200" cy="522"/>
            </a:xfrm>
            <a:custGeom>
              <a:avLst/>
              <a:gdLst>
                <a:gd name="T0" fmla="*/ 0 w 21600"/>
                <a:gd name="T1" fmla="*/ 0 h 21600"/>
                <a:gd name="T2" fmla="*/ 2200 w 21600"/>
                <a:gd name="T3" fmla="*/ 0 h 21600"/>
                <a:gd name="T4" fmla="*/ 2200 w 21600"/>
                <a:gd name="T5" fmla="*/ 522 h 21600"/>
                <a:gd name="T6" fmla="*/ 0 w 21600"/>
                <a:gd name="T7" fmla="*/ 522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649" name="Rectangle 26"/>
            <p:cNvSpPr>
              <a:spLocks/>
            </p:cNvSpPr>
            <p:nvPr/>
          </p:nvSpPr>
          <p:spPr bwMode="auto">
            <a:xfrm>
              <a:off x="159" y="52"/>
              <a:ext cx="187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l"/>
              <a:r>
                <a:rPr lang="en-US" sz="700">
                  <a:solidFill>
                    <a:srgbClr val="FFFFFF"/>
                  </a:solidFill>
                  <a:latin typeface="Open Sans Extrabold" charset="0"/>
                  <a:cs typeface="Open Sans Extrabold" charset="0"/>
                  <a:sym typeface="Open Sans Extrabold" charset="0"/>
                </a:rPr>
                <a:t>Mr. Soleh</a:t>
              </a:r>
            </a:p>
            <a:p>
              <a:pPr algn="l"/>
              <a:r>
                <a:rPr lang="en-US" sz="700">
                  <a:solidFill>
                    <a:srgbClr val="FFFFFF"/>
                  </a:solidFill>
                  <a:latin typeface="Open Sans" charset="0"/>
                  <a:cs typeface="Open Sans" charset="0"/>
                  <a:sym typeface="Open Sans" charset="0"/>
                </a:rPr>
                <a:t>Sales Marketing</a:t>
              </a:r>
            </a:p>
          </p:txBody>
        </p:sp>
      </p:grpSp>
      <p:grpSp>
        <p:nvGrpSpPr>
          <p:cNvPr id="28702" name="Group 30"/>
          <p:cNvGrpSpPr>
            <a:grpSpLocks/>
          </p:cNvGrpSpPr>
          <p:nvPr/>
        </p:nvGrpSpPr>
        <p:grpSpPr bwMode="auto">
          <a:xfrm>
            <a:off x="2115146" y="4313634"/>
            <a:ext cx="1310283" cy="311349"/>
            <a:chOff x="0" y="0"/>
            <a:chExt cx="2200" cy="522"/>
          </a:xfrm>
        </p:grpSpPr>
        <p:sp>
          <p:nvSpPr>
            <p:cNvPr id="26646" name="AutoShape 28"/>
            <p:cNvSpPr>
              <a:spLocks/>
            </p:cNvSpPr>
            <p:nvPr/>
          </p:nvSpPr>
          <p:spPr bwMode="auto">
            <a:xfrm>
              <a:off x="0" y="0"/>
              <a:ext cx="2200" cy="522"/>
            </a:xfrm>
            <a:custGeom>
              <a:avLst/>
              <a:gdLst>
                <a:gd name="T0" fmla="*/ 0 w 21600"/>
                <a:gd name="T1" fmla="*/ 0 h 21600"/>
                <a:gd name="T2" fmla="*/ 2200 w 21600"/>
                <a:gd name="T3" fmla="*/ 0 h 21600"/>
                <a:gd name="T4" fmla="*/ 2200 w 21600"/>
                <a:gd name="T5" fmla="*/ 522 h 21600"/>
                <a:gd name="T6" fmla="*/ 0 w 21600"/>
                <a:gd name="T7" fmla="*/ 522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rgbClr val="DA542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647" name="Rectangle 29"/>
            <p:cNvSpPr>
              <a:spLocks/>
            </p:cNvSpPr>
            <p:nvPr/>
          </p:nvSpPr>
          <p:spPr bwMode="auto">
            <a:xfrm>
              <a:off x="160" y="44"/>
              <a:ext cx="187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l"/>
              <a:r>
                <a:rPr lang="en-US" sz="700" dirty="0">
                  <a:solidFill>
                    <a:srgbClr val="FFFFFF"/>
                  </a:solidFill>
                  <a:latin typeface="Open Sans Extrabold" charset="0"/>
                  <a:cs typeface="Open Sans Extrabold" charset="0"/>
                  <a:sym typeface="Open Sans Extrabold" charset="0"/>
                </a:rPr>
                <a:t>Mr. </a:t>
              </a:r>
              <a:r>
                <a:rPr lang="en-US" sz="700" dirty="0" err="1">
                  <a:solidFill>
                    <a:srgbClr val="FFFFFF"/>
                  </a:solidFill>
                  <a:latin typeface="Open Sans Extrabold" charset="0"/>
                  <a:cs typeface="Open Sans Extrabold" charset="0"/>
                  <a:sym typeface="Open Sans Extrabold" charset="0"/>
                </a:rPr>
                <a:t>Mando</a:t>
              </a:r>
              <a:endParaRPr lang="en-US" sz="700" dirty="0">
                <a:solidFill>
                  <a:srgbClr val="FFFFFF"/>
                </a:solidFill>
                <a:latin typeface="Open Sans Extrabold" charset="0"/>
                <a:cs typeface="Open Sans Extrabold" charset="0"/>
                <a:sym typeface="Open Sans Extrabold" charset="0"/>
              </a:endParaRPr>
            </a:p>
            <a:p>
              <a:pPr algn="l"/>
              <a:r>
                <a:rPr lang="en-US" sz="700" dirty="0">
                  <a:solidFill>
                    <a:srgbClr val="FFFFFF"/>
                  </a:solidFill>
                  <a:latin typeface="Open Sans" charset="0"/>
                  <a:cs typeface="Open Sans" charset="0"/>
                  <a:sym typeface="Open Sans" charset="0"/>
                </a:rPr>
                <a:t>Branding Leader</a:t>
              </a:r>
            </a:p>
          </p:txBody>
        </p:sp>
      </p:grpSp>
      <p:sp>
        <p:nvSpPr>
          <p:cNvPr id="33" name="Line 9"/>
          <p:cNvSpPr>
            <a:spLocks noChangeShapeType="1"/>
          </p:cNvSpPr>
          <p:nvPr/>
        </p:nvSpPr>
        <p:spPr bwMode="auto">
          <a:xfrm rot="10800000" flipH="1">
            <a:off x="4493489" y="2259211"/>
            <a:ext cx="0" cy="641747"/>
          </a:xfrm>
          <a:prstGeom prst="line">
            <a:avLst/>
          </a:prstGeom>
          <a:noFill/>
          <a:ln w="3175">
            <a:solidFill>
              <a:srgbClr val="6D6E7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4" name="Line 9"/>
          <p:cNvSpPr>
            <a:spLocks noChangeShapeType="1"/>
          </p:cNvSpPr>
          <p:nvPr/>
        </p:nvSpPr>
        <p:spPr bwMode="auto">
          <a:xfrm rot="10800000" flipH="1">
            <a:off x="3506391" y="2898874"/>
            <a:ext cx="987099" cy="0"/>
          </a:xfrm>
          <a:prstGeom prst="line">
            <a:avLst/>
          </a:prstGeom>
          <a:noFill/>
          <a:ln w="3175">
            <a:solidFill>
              <a:srgbClr val="6D6E7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 name="Line 9"/>
          <p:cNvSpPr>
            <a:spLocks noChangeShapeType="1"/>
          </p:cNvSpPr>
          <p:nvPr/>
        </p:nvSpPr>
        <p:spPr bwMode="auto">
          <a:xfrm rot="10800000" flipH="1" flipV="1">
            <a:off x="2538413" y="3543300"/>
            <a:ext cx="1955076" cy="0"/>
          </a:xfrm>
          <a:prstGeom prst="line">
            <a:avLst/>
          </a:prstGeom>
          <a:noFill/>
          <a:ln w="3175">
            <a:solidFill>
              <a:srgbClr val="6D6E7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 name="Line 9"/>
          <p:cNvSpPr>
            <a:spLocks noChangeShapeType="1"/>
          </p:cNvSpPr>
          <p:nvPr/>
        </p:nvSpPr>
        <p:spPr bwMode="auto">
          <a:xfrm rot="10800000" flipH="1" flipV="1">
            <a:off x="4489847" y="3543300"/>
            <a:ext cx="1960959" cy="0"/>
          </a:xfrm>
          <a:prstGeom prst="line">
            <a:avLst/>
          </a:prstGeom>
          <a:noFill/>
          <a:ln w="3175">
            <a:solidFill>
              <a:srgbClr val="6D6E7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8" name="Line 9"/>
          <p:cNvSpPr>
            <a:spLocks noChangeShapeType="1"/>
          </p:cNvSpPr>
          <p:nvPr/>
        </p:nvSpPr>
        <p:spPr bwMode="auto">
          <a:xfrm rot="10800000">
            <a:off x="2537816" y="3543300"/>
            <a:ext cx="596" cy="190500"/>
          </a:xfrm>
          <a:prstGeom prst="line">
            <a:avLst/>
          </a:prstGeom>
          <a:noFill/>
          <a:ln w="3175">
            <a:solidFill>
              <a:srgbClr val="6D6E7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0" name="Line 9"/>
          <p:cNvSpPr>
            <a:spLocks noChangeShapeType="1"/>
          </p:cNvSpPr>
          <p:nvPr/>
        </p:nvSpPr>
        <p:spPr bwMode="auto">
          <a:xfrm rot="10800000">
            <a:off x="4495800" y="3548063"/>
            <a:ext cx="596" cy="190500"/>
          </a:xfrm>
          <a:prstGeom prst="line">
            <a:avLst/>
          </a:prstGeom>
          <a:noFill/>
          <a:ln w="3175">
            <a:solidFill>
              <a:srgbClr val="6D6E7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 name="Line 9"/>
          <p:cNvSpPr>
            <a:spLocks noChangeShapeType="1"/>
          </p:cNvSpPr>
          <p:nvPr/>
        </p:nvSpPr>
        <p:spPr bwMode="auto">
          <a:xfrm rot="10800000">
            <a:off x="6453782" y="3544491"/>
            <a:ext cx="596" cy="190500"/>
          </a:xfrm>
          <a:prstGeom prst="line">
            <a:avLst/>
          </a:prstGeom>
          <a:noFill/>
          <a:ln w="3175">
            <a:solidFill>
              <a:srgbClr val="6D6E7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wipe(left)">
                                      <p:cBhvr>
                                        <p:cTn id="7" dur="1000"/>
                                        <p:tgtEl>
                                          <p:spTgt spid="28677"/>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8678"/>
                                        </p:tgtEl>
                                        <p:attrNameLst>
                                          <p:attrName>style.visibility</p:attrName>
                                        </p:attrNameLst>
                                      </p:cBhvr>
                                      <p:to>
                                        <p:strVal val="visible"/>
                                      </p:to>
                                    </p:set>
                                    <p:anim calcmode="lin" valueType="num">
                                      <p:cBhvr>
                                        <p:cTn id="11" dur="500" fill="hold"/>
                                        <p:tgtEl>
                                          <p:spTgt spid="28678"/>
                                        </p:tgtEl>
                                        <p:attrNameLst>
                                          <p:attrName>ppt_w</p:attrName>
                                        </p:attrNameLst>
                                      </p:cBhvr>
                                      <p:tavLst>
                                        <p:tav tm="0">
                                          <p:val>
                                            <p:strVal val="#ppt_w*0.70"/>
                                          </p:val>
                                        </p:tav>
                                        <p:tav tm="100000">
                                          <p:val>
                                            <p:strVal val="#ppt_w"/>
                                          </p:val>
                                        </p:tav>
                                      </p:tavLst>
                                    </p:anim>
                                    <p:anim calcmode="lin" valueType="num">
                                      <p:cBhvr>
                                        <p:cTn id="12" dur="500" fill="hold"/>
                                        <p:tgtEl>
                                          <p:spTgt spid="28678"/>
                                        </p:tgtEl>
                                        <p:attrNameLst>
                                          <p:attrName>ppt_h</p:attrName>
                                        </p:attrNameLst>
                                      </p:cBhvr>
                                      <p:tavLst>
                                        <p:tav tm="0">
                                          <p:val>
                                            <p:strVal val="#ppt_h"/>
                                          </p:val>
                                        </p:tav>
                                        <p:tav tm="100000">
                                          <p:val>
                                            <p:strVal val="#ppt_h"/>
                                          </p:val>
                                        </p:tav>
                                      </p:tavLst>
                                    </p:anim>
                                    <p:animEffect transition="in" filter="fade">
                                      <p:cBhvr>
                                        <p:cTn id="13" dur="500"/>
                                        <p:tgtEl>
                                          <p:spTgt spid="28678"/>
                                        </p:tgtEl>
                                      </p:cBhvr>
                                    </p:animEffect>
                                  </p:childTnLst>
                                </p:cTn>
                              </p:par>
                            </p:childTnLst>
                          </p:cTn>
                        </p:par>
                        <p:par>
                          <p:cTn id="14" fill="hold">
                            <p:stCondLst>
                              <p:cond delay="1750"/>
                            </p:stCondLst>
                            <p:childTnLst>
                              <p:par>
                                <p:cTn id="15" presetID="53" presetClass="entr" presetSubtype="16"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p:cTn id="17" dur="300" fill="hold"/>
                                        <p:tgtEl>
                                          <p:spTgt spid="37"/>
                                        </p:tgtEl>
                                        <p:attrNameLst>
                                          <p:attrName>ppt_w</p:attrName>
                                        </p:attrNameLst>
                                      </p:cBhvr>
                                      <p:tavLst>
                                        <p:tav tm="0">
                                          <p:val>
                                            <p:fltVal val="0"/>
                                          </p:val>
                                        </p:tav>
                                        <p:tav tm="100000">
                                          <p:val>
                                            <p:strVal val="#ppt_w"/>
                                          </p:val>
                                        </p:tav>
                                      </p:tavLst>
                                    </p:anim>
                                    <p:anim calcmode="lin" valueType="num">
                                      <p:cBhvr>
                                        <p:cTn id="18" dur="300" fill="hold"/>
                                        <p:tgtEl>
                                          <p:spTgt spid="37"/>
                                        </p:tgtEl>
                                        <p:attrNameLst>
                                          <p:attrName>ppt_h</p:attrName>
                                        </p:attrNameLst>
                                      </p:cBhvr>
                                      <p:tavLst>
                                        <p:tav tm="0">
                                          <p:val>
                                            <p:fltVal val="0"/>
                                          </p:val>
                                        </p:tav>
                                        <p:tav tm="100000">
                                          <p:val>
                                            <p:strVal val="#ppt_h"/>
                                          </p:val>
                                        </p:tav>
                                      </p:tavLst>
                                    </p:anim>
                                    <p:animEffect transition="in" filter="fade">
                                      <p:cBhvr>
                                        <p:cTn id="19" dur="300"/>
                                        <p:tgtEl>
                                          <p:spTgt spid="37"/>
                                        </p:tgtEl>
                                      </p:cBhvr>
                                    </p:animEffect>
                                  </p:childTnLst>
                                </p:cTn>
                              </p:par>
                            </p:childTnLst>
                          </p:cTn>
                        </p:par>
                        <p:par>
                          <p:cTn id="20" fill="hold">
                            <p:stCondLst>
                              <p:cond delay="2050"/>
                            </p:stCondLst>
                            <p:childTnLst>
                              <p:par>
                                <p:cTn id="21" presetID="22" presetClass="entr" presetSubtype="8" fill="hold" nodeType="afterEffect">
                                  <p:stCondLst>
                                    <p:cond delay="0"/>
                                  </p:stCondLst>
                                  <p:childTnLst>
                                    <p:set>
                                      <p:cBhvr>
                                        <p:cTn id="22" dur="1" fill="hold">
                                          <p:stCondLst>
                                            <p:cond delay="0"/>
                                          </p:stCondLst>
                                        </p:cTn>
                                        <p:tgtEl>
                                          <p:spTgt spid="28690"/>
                                        </p:tgtEl>
                                        <p:attrNameLst>
                                          <p:attrName>style.visibility</p:attrName>
                                        </p:attrNameLst>
                                      </p:cBhvr>
                                      <p:to>
                                        <p:strVal val="visible"/>
                                      </p:to>
                                    </p:set>
                                    <p:animEffect transition="in" filter="wipe(left)">
                                      <p:cBhvr>
                                        <p:cTn id="23" dur="500"/>
                                        <p:tgtEl>
                                          <p:spTgt spid="28690"/>
                                        </p:tgtEl>
                                      </p:cBhvr>
                                    </p:animEffect>
                                  </p:childTnLst>
                                </p:cTn>
                              </p:par>
                            </p:childTnLst>
                          </p:cTn>
                        </p:par>
                        <p:par>
                          <p:cTn id="24" fill="hold">
                            <p:stCondLst>
                              <p:cond delay="2550"/>
                            </p:stCondLst>
                            <p:childTnLst>
                              <p:par>
                                <p:cTn id="25" presetID="22" presetClass="entr" presetSubtype="1"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childTnLst>
                          </p:cTn>
                        </p:par>
                        <p:par>
                          <p:cTn id="28" fill="hold">
                            <p:stCondLst>
                              <p:cond delay="3050"/>
                            </p:stCondLst>
                            <p:childTnLst>
                              <p:par>
                                <p:cTn id="29" presetID="22" presetClass="entr" presetSubtype="2"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right)">
                                      <p:cBhvr>
                                        <p:cTn id="31" dur="500"/>
                                        <p:tgtEl>
                                          <p:spTgt spid="34"/>
                                        </p:tgtEl>
                                      </p:cBhvr>
                                    </p:animEffect>
                                  </p:childTnLst>
                                </p:cTn>
                              </p:par>
                            </p:childTnLst>
                          </p:cTn>
                        </p:par>
                        <p:par>
                          <p:cTn id="32" fill="hold">
                            <p:stCondLst>
                              <p:cond delay="3550"/>
                            </p:stCondLst>
                            <p:childTnLst>
                              <p:par>
                                <p:cTn id="33" presetID="53" presetClass="entr" presetSubtype="16"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p:cTn id="35" dur="300" fill="hold"/>
                                        <p:tgtEl>
                                          <p:spTgt spid="39"/>
                                        </p:tgtEl>
                                        <p:attrNameLst>
                                          <p:attrName>ppt_w</p:attrName>
                                        </p:attrNameLst>
                                      </p:cBhvr>
                                      <p:tavLst>
                                        <p:tav tm="0">
                                          <p:val>
                                            <p:fltVal val="0"/>
                                          </p:val>
                                        </p:tav>
                                        <p:tav tm="100000">
                                          <p:val>
                                            <p:strVal val="#ppt_w"/>
                                          </p:val>
                                        </p:tav>
                                      </p:tavLst>
                                    </p:anim>
                                    <p:anim calcmode="lin" valueType="num">
                                      <p:cBhvr>
                                        <p:cTn id="36" dur="300" fill="hold"/>
                                        <p:tgtEl>
                                          <p:spTgt spid="39"/>
                                        </p:tgtEl>
                                        <p:attrNameLst>
                                          <p:attrName>ppt_h</p:attrName>
                                        </p:attrNameLst>
                                      </p:cBhvr>
                                      <p:tavLst>
                                        <p:tav tm="0">
                                          <p:val>
                                            <p:fltVal val="0"/>
                                          </p:val>
                                        </p:tav>
                                        <p:tav tm="100000">
                                          <p:val>
                                            <p:strVal val="#ppt_h"/>
                                          </p:val>
                                        </p:tav>
                                      </p:tavLst>
                                    </p:anim>
                                    <p:animEffect transition="in" filter="fade">
                                      <p:cBhvr>
                                        <p:cTn id="37" dur="300"/>
                                        <p:tgtEl>
                                          <p:spTgt spid="39"/>
                                        </p:tgtEl>
                                      </p:cBhvr>
                                    </p:animEffect>
                                  </p:childTnLst>
                                </p:cTn>
                              </p:par>
                            </p:childTnLst>
                          </p:cTn>
                        </p:par>
                        <p:par>
                          <p:cTn id="38" fill="hold">
                            <p:stCondLst>
                              <p:cond delay="3850"/>
                            </p:stCondLst>
                            <p:childTnLst>
                              <p:par>
                                <p:cTn id="39" presetID="22" presetClass="entr" presetSubtype="8" fill="hold" nodeType="afterEffect">
                                  <p:stCondLst>
                                    <p:cond delay="0"/>
                                  </p:stCondLst>
                                  <p:childTnLst>
                                    <p:set>
                                      <p:cBhvr>
                                        <p:cTn id="40" dur="1" fill="hold">
                                          <p:stCondLst>
                                            <p:cond delay="0"/>
                                          </p:stCondLst>
                                        </p:cTn>
                                        <p:tgtEl>
                                          <p:spTgt spid="28693"/>
                                        </p:tgtEl>
                                        <p:attrNameLst>
                                          <p:attrName>style.visibility</p:attrName>
                                        </p:attrNameLst>
                                      </p:cBhvr>
                                      <p:to>
                                        <p:strVal val="visible"/>
                                      </p:to>
                                    </p:set>
                                    <p:animEffect transition="in" filter="wipe(left)">
                                      <p:cBhvr>
                                        <p:cTn id="41" dur="500"/>
                                        <p:tgtEl>
                                          <p:spTgt spid="28693"/>
                                        </p:tgtEl>
                                      </p:cBhvr>
                                    </p:animEffect>
                                  </p:childTnLst>
                                </p:cTn>
                              </p:par>
                            </p:childTnLst>
                          </p:cTn>
                        </p:par>
                        <p:par>
                          <p:cTn id="42" fill="hold">
                            <p:stCondLst>
                              <p:cond delay="4350"/>
                            </p:stCondLst>
                            <p:childTnLst>
                              <p:par>
                                <p:cTn id="43" presetID="22" presetClass="entr" presetSubtype="1" fill="hold" grpId="0" nodeType="afterEffect">
                                  <p:stCondLst>
                                    <p:cond delay="0"/>
                                  </p:stCondLst>
                                  <p:childTnLst>
                                    <p:set>
                                      <p:cBhvr>
                                        <p:cTn id="44" dur="1" fill="hold">
                                          <p:stCondLst>
                                            <p:cond delay="0"/>
                                          </p:stCondLst>
                                        </p:cTn>
                                        <p:tgtEl>
                                          <p:spTgt spid="28681"/>
                                        </p:tgtEl>
                                        <p:attrNameLst>
                                          <p:attrName>style.visibility</p:attrName>
                                        </p:attrNameLst>
                                      </p:cBhvr>
                                      <p:to>
                                        <p:strVal val="visible"/>
                                      </p:to>
                                    </p:set>
                                    <p:animEffect transition="in" filter="wipe(up)">
                                      <p:cBhvr>
                                        <p:cTn id="45" dur="500"/>
                                        <p:tgtEl>
                                          <p:spTgt spid="28681"/>
                                        </p:tgtEl>
                                      </p:cBhvr>
                                    </p:animEffect>
                                  </p:childTnLst>
                                </p:cTn>
                              </p:par>
                            </p:childTnLst>
                          </p:cTn>
                        </p:par>
                        <p:par>
                          <p:cTn id="46" fill="hold">
                            <p:stCondLst>
                              <p:cond delay="4850"/>
                            </p:stCondLst>
                            <p:childTnLst>
                              <p:par>
                                <p:cTn id="47" presetID="22" presetClass="entr" presetSubtype="2" fill="hold" grpId="0"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right)">
                                      <p:cBhvr>
                                        <p:cTn id="49" dur="500"/>
                                        <p:tgtEl>
                                          <p:spTgt spid="35"/>
                                        </p:tgtEl>
                                      </p:cBhvr>
                                    </p:animEffect>
                                  </p:childTnLst>
                                </p:cTn>
                              </p:par>
                            </p:childTnLst>
                          </p:cTn>
                        </p:par>
                        <p:par>
                          <p:cTn id="50" fill="hold">
                            <p:stCondLst>
                              <p:cond delay="5350"/>
                            </p:stCondLst>
                            <p:childTnLst>
                              <p:par>
                                <p:cTn id="51" presetID="22" presetClass="entr" presetSubtype="1" fill="hold" grpId="0"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up)">
                                      <p:cBhvr>
                                        <p:cTn id="53" dur="500"/>
                                        <p:tgtEl>
                                          <p:spTgt spid="38"/>
                                        </p:tgtEl>
                                      </p:cBhvr>
                                    </p:animEffect>
                                  </p:childTnLst>
                                </p:cTn>
                              </p:par>
                            </p:childTnLst>
                          </p:cTn>
                        </p:par>
                        <p:par>
                          <p:cTn id="54" fill="hold">
                            <p:stCondLst>
                              <p:cond delay="5850"/>
                            </p:stCondLst>
                            <p:childTnLst>
                              <p:par>
                                <p:cTn id="55" presetID="53" presetClass="entr" presetSubtype="16"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300" fill="hold"/>
                                        <p:tgtEl>
                                          <p:spTgt spid="45"/>
                                        </p:tgtEl>
                                        <p:attrNameLst>
                                          <p:attrName>ppt_w</p:attrName>
                                        </p:attrNameLst>
                                      </p:cBhvr>
                                      <p:tavLst>
                                        <p:tav tm="0">
                                          <p:val>
                                            <p:fltVal val="0"/>
                                          </p:val>
                                        </p:tav>
                                        <p:tav tm="100000">
                                          <p:val>
                                            <p:strVal val="#ppt_w"/>
                                          </p:val>
                                        </p:tav>
                                      </p:tavLst>
                                    </p:anim>
                                    <p:anim calcmode="lin" valueType="num">
                                      <p:cBhvr>
                                        <p:cTn id="58" dur="300" fill="hold"/>
                                        <p:tgtEl>
                                          <p:spTgt spid="45"/>
                                        </p:tgtEl>
                                        <p:attrNameLst>
                                          <p:attrName>ppt_h</p:attrName>
                                        </p:attrNameLst>
                                      </p:cBhvr>
                                      <p:tavLst>
                                        <p:tav tm="0">
                                          <p:val>
                                            <p:fltVal val="0"/>
                                          </p:val>
                                        </p:tav>
                                        <p:tav tm="100000">
                                          <p:val>
                                            <p:strVal val="#ppt_h"/>
                                          </p:val>
                                        </p:tav>
                                      </p:tavLst>
                                    </p:anim>
                                    <p:animEffect transition="in" filter="fade">
                                      <p:cBhvr>
                                        <p:cTn id="59" dur="300"/>
                                        <p:tgtEl>
                                          <p:spTgt spid="45"/>
                                        </p:tgtEl>
                                      </p:cBhvr>
                                    </p:animEffect>
                                  </p:childTnLst>
                                </p:cTn>
                              </p:par>
                            </p:childTnLst>
                          </p:cTn>
                        </p:par>
                        <p:par>
                          <p:cTn id="60" fill="hold">
                            <p:stCondLst>
                              <p:cond delay="6150"/>
                            </p:stCondLst>
                            <p:childTnLst>
                              <p:par>
                                <p:cTn id="61" presetID="22" presetClass="entr" presetSubtype="8" fill="hold" nodeType="afterEffect">
                                  <p:stCondLst>
                                    <p:cond delay="0"/>
                                  </p:stCondLst>
                                  <p:childTnLst>
                                    <p:set>
                                      <p:cBhvr>
                                        <p:cTn id="62" dur="1" fill="hold">
                                          <p:stCondLst>
                                            <p:cond delay="0"/>
                                          </p:stCondLst>
                                        </p:cTn>
                                        <p:tgtEl>
                                          <p:spTgt spid="28702"/>
                                        </p:tgtEl>
                                        <p:attrNameLst>
                                          <p:attrName>style.visibility</p:attrName>
                                        </p:attrNameLst>
                                      </p:cBhvr>
                                      <p:to>
                                        <p:strVal val="visible"/>
                                      </p:to>
                                    </p:set>
                                    <p:animEffect transition="in" filter="wipe(left)">
                                      <p:cBhvr>
                                        <p:cTn id="63" dur="500"/>
                                        <p:tgtEl>
                                          <p:spTgt spid="28702"/>
                                        </p:tgtEl>
                                      </p:cBhvr>
                                    </p:animEffect>
                                  </p:childTnLst>
                                </p:cTn>
                              </p:par>
                            </p:childTnLst>
                          </p:cTn>
                        </p:par>
                        <p:par>
                          <p:cTn id="64" fill="hold">
                            <p:stCondLst>
                              <p:cond delay="6650"/>
                            </p:stCondLst>
                            <p:childTnLst>
                              <p:par>
                                <p:cTn id="65" presetID="22" presetClass="entr" presetSubtype="1"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up)">
                                      <p:cBhvr>
                                        <p:cTn id="67" dur="500"/>
                                        <p:tgtEl>
                                          <p:spTgt spid="40"/>
                                        </p:tgtEl>
                                      </p:cBhvr>
                                    </p:animEffect>
                                  </p:childTnLst>
                                </p:cTn>
                              </p:par>
                            </p:childTnLst>
                          </p:cTn>
                        </p:par>
                        <p:par>
                          <p:cTn id="68" fill="hold">
                            <p:stCondLst>
                              <p:cond delay="7150"/>
                            </p:stCondLst>
                            <p:childTnLst>
                              <p:par>
                                <p:cTn id="69" presetID="53" presetClass="entr" presetSubtype="16" fill="hold" grpId="0" nodeType="after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p:cTn id="71" dur="300" fill="hold"/>
                                        <p:tgtEl>
                                          <p:spTgt spid="44"/>
                                        </p:tgtEl>
                                        <p:attrNameLst>
                                          <p:attrName>ppt_w</p:attrName>
                                        </p:attrNameLst>
                                      </p:cBhvr>
                                      <p:tavLst>
                                        <p:tav tm="0">
                                          <p:val>
                                            <p:fltVal val="0"/>
                                          </p:val>
                                        </p:tav>
                                        <p:tav tm="100000">
                                          <p:val>
                                            <p:strVal val="#ppt_w"/>
                                          </p:val>
                                        </p:tav>
                                      </p:tavLst>
                                    </p:anim>
                                    <p:anim calcmode="lin" valueType="num">
                                      <p:cBhvr>
                                        <p:cTn id="72" dur="300" fill="hold"/>
                                        <p:tgtEl>
                                          <p:spTgt spid="44"/>
                                        </p:tgtEl>
                                        <p:attrNameLst>
                                          <p:attrName>ppt_h</p:attrName>
                                        </p:attrNameLst>
                                      </p:cBhvr>
                                      <p:tavLst>
                                        <p:tav tm="0">
                                          <p:val>
                                            <p:fltVal val="0"/>
                                          </p:val>
                                        </p:tav>
                                        <p:tav tm="100000">
                                          <p:val>
                                            <p:strVal val="#ppt_h"/>
                                          </p:val>
                                        </p:tav>
                                      </p:tavLst>
                                    </p:anim>
                                    <p:animEffect transition="in" filter="fade">
                                      <p:cBhvr>
                                        <p:cTn id="73" dur="300"/>
                                        <p:tgtEl>
                                          <p:spTgt spid="44"/>
                                        </p:tgtEl>
                                      </p:cBhvr>
                                    </p:animEffect>
                                  </p:childTnLst>
                                </p:cTn>
                              </p:par>
                            </p:childTnLst>
                          </p:cTn>
                        </p:par>
                        <p:par>
                          <p:cTn id="74" fill="hold">
                            <p:stCondLst>
                              <p:cond delay="7450"/>
                            </p:stCondLst>
                            <p:childTnLst>
                              <p:par>
                                <p:cTn id="75" presetID="22" presetClass="entr" presetSubtype="8" fill="hold" nodeType="afterEffect">
                                  <p:stCondLst>
                                    <p:cond delay="0"/>
                                  </p:stCondLst>
                                  <p:childTnLst>
                                    <p:set>
                                      <p:cBhvr>
                                        <p:cTn id="76" dur="1" fill="hold">
                                          <p:stCondLst>
                                            <p:cond delay="0"/>
                                          </p:stCondLst>
                                        </p:cTn>
                                        <p:tgtEl>
                                          <p:spTgt spid="28699"/>
                                        </p:tgtEl>
                                        <p:attrNameLst>
                                          <p:attrName>style.visibility</p:attrName>
                                        </p:attrNameLst>
                                      </p:cBhvr>
                                      <p:to>
                                        <p:strVal val="visible"/>
                                      </p:to>
                                    </p:set>
                                    <p:animEffect transition="in" filter="wipe(left)">
                                      <p:cBhvr>
                                        <p:cTn id="77" dur="500"/>
                                        <p:tgtEl>
                                          <p:spTgt spid="28699"/>
                                        </p:tgtEl>
                                      </p:cBhvr>
                                    </p:animEffect>
                                  </p:childTnLst>
                                </p:cTn>
                              </p:par>
                            </p:childTnLst>
                          </p:cTn>
                        </p:par>
                        <p:par>
                          <p:cTn id="78" fill="hold">
                            <p:stCondLst>
                              <p:cond delay="7950"/>
                            </p:stCondLst>
                            <p:childTnLst>
                              <p:par>
                                <p:cTn id="79" presetID="22" presetClass="entr" presetSubtype="8"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8450"/>
                            </p:stCondLst>
                            <p:childTnLst>
                              <p:par>
                                <p:cTn id="83" presetID="22" presetClass="entr" presetSubtype="1" fill="hold" grpId="0" nodeType="after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up)">
                                      <p:cBhvr>
                                        <p:cTn id="85" dur="500"/>
                                        <p:tgtEl>
                                          <p:spTgt spid="42"/>
                                        </p:tgtEl>
                                      </p:cBhvr>
                                    </p:animEffect>
                                  </p:childTnLst>
                                </p:cTn>
                              </p:par>
                            </p:childTnLst>
                          </p:cTn>
                        </p:par>
                        <p:par>
                          <p:cTn id="86" fill="hold">
                            <p:stCondLst>
                              <p:cond delay="8950"/>
                            </p:stCondLst>
                            <p:childTnLst>
                              <p:par>
                                <p:cTn id="87" presetID="53" presetClass="entr" presetSubtype="16"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 calcmode="lin" valueType="num">
                                      <p:cBhvr>
                                        <p:cTn id="89" dur="300" fill="hold"/>
                                        <p:tgtEl>
                                          <p:spTgt spid="43"/>
                                        </p:tgtEl>
                                        <p:attrNameLst>
                                          <p:attrName>ppt_w</p:attrName>
                                        </p:attrNameLst>
                                      </p:cBhvr>
                                      <p:tavLst>
                                        <p:tav tm="0">
                                          <p:val>
                                            <p:fltVal val="0"/>
                                          </p:val>
                                        </p:tav>
                                        <p:tav tm="100000">
                                          <p:val>
                                            <p:strVal val="#ppt_w"/>
                                          </p:val>
                                        </p:tav>
                                      </p:tavLst>
                                    </p:anim>
                                    <p:anim calcmode="lin" valueType="num">
                                      <p:cBhvr>
                                        <p:cTn id="90" dur="300" fill="hold"/>
                                        <p:tgtEl>
                                          <p:spTgt spid="43"/>
                                        </p:tgtEl>
                                        <p:attrNameLst>
                                          <p:attrName>ppt_h</p:attrName>
                                        </p:attrNameLst>
                                      </p:cBhvr>
                                      <p:tavLst>
                                        <p:tav tm="0">
                                          <p:val>
                                            <p:fltVal val="0"/>
                                          </p:val>
                                        </p:tav>
                                        <p:tav tm="100000">
                                          <p:val>
                                            <p:strVal val="#ppt_h"/>
                                          </p:val>
                                        </p:tav>
                                      </p:tavLst>
                                    </p:anim>
                                    <p:animEffect transition="in" filter="fade">
                                      <p:cBhvr>
                                        <p:cTn id="91" dur="300"/>
                                        <p:tgtEl>
                                          <p:spTgt spid="43"/>
                                        </p:tgtEl>
                                      </p:cBhvr>
                                    </p:animEffect>
                                  </p:childTnLst>
                                </p:cTn>
                              </p:par>
                            </p:childTnLst>
                          </p:cTn>
                        </p:par>
                        <p:par>
                          <p:cTn id="92" fill="hold">
                            <p:stCondLst>
                              <p:cond delay="9250"/>
                            </p:stCondLst>
                            <p:childTnLst>
                              <p:par>
                                <p:cTn id="93" presetID="22" presetClass="entr" presetSubtype="8" fill="hold" nodeType="afterEffect">
                                  <p:stCondLst>
                                    <p:cond delay="0"/>
                                  </p:stCondLst>
                                  <p:childTnLst>
                                    <p:set>
                                      <p:cBhvr>
                                        <p:cTn id="94" dur="1" fill="hold">
                                          <p:stCondLst>
                                            <p:cond delay="0"/>
                                          </p:stCondLst>
                                        </p:cTn>
                                        <p:tgtEl>
                                          <p:spTgt spid="28696"/>
                                        </p:tgtEl>
                                        <p:attrNameLst>
                                          <p:attrName>style.visibility</p:attrName>
                                        </p:attrNameLst>
                                      </p:cBhvr>
                                      <p:to>
                                        <p:strVal val="visible"/>
                                      </p:to>
                                    </p:set>
                                    <p:animEffect transition="in" filter="wipe(left)">
                                      <p:cBhvr>
                                        <p:cTn id="95" dur="500"/>
                                        <p:tgtEl>
                                          <p:spTgt spid="28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37" grpId="0" animBg="1"/>
      <p:bldP spid="28677" grpId="0"/>
      <p:bldP spid="28678" grpId="0"/>
      <p:bldP spid="28681" grpId="0" animBg="1"/>
      <p:bldP spid="33" grpId="0" animBg="1"/>
      <p:bldP spid="34" grpId="0" animBg="1"/>
      <p:bldP spid="35" grpId="0" animBg="1"/>
      <p:bldP spid="36" grpId="0" animBg="1"/>
      <p:bldP spid="38" grpId="0" animBg="1"/>
      <p:bldP spid="40" grpId="0" animBg="1"/>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7651" name="Rectangle 2"/>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7652" name="Rectangle 3"/>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7653" name="Rectangle 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15</a:t>
            </a:r>
          </a:p>
        </p:txBody>
      </p:sp>
      <p:sp>
        <p:nvSpPr>
          <p:cNvPr id="29701" name="Rectangle 5"/>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Great Teams</a:t>
            </a:r>
          </a:p>
        </p:txBody>
      </p:sp>
      <p:sp>
        <p:nvSpPr>
          <p:cNvPr id="29702"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2" name="Group 1"/>
          <p:cNvGrpSpPr/>
          <p:nvPr/>
        </p:nvGrpSpPr>
        <p:grpSpPr>
          <a:xfrm>
            <a:off x="1008459" y="1949648"/>
            <a:ext cx="7149703" cy="1166813"/>
            <a:chOff x="2689225" y="5199063"/>
            <a:chExt cx="19065874" cy="3111500"/>
          </a:xfrm>
        </p:grpSpPr>
        <p:sp>
          <p:nvSpPr>
            <p:cNvPr id="50" name="Rectangle 49"/>
            <p:cNvSpPr/>
            <p:nvPr/>
          </p:nvSpPr>
          <p:spPr bwMode="auto">
            <a:xfrm>
              <a:off x="3081369" y="5199063"/>
              <a:ext cx="3743637" cy="31115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sp>
          <p:nvSpPr>
            <p:cNvPr id="51" name="Rectangle 50"/>
            <p:cNvSpPr/>
            <p:nvPr/>
          </p:nvSpPr>
          <p:spPr bwMode="auto">
            <a:xfrm>
              <a:off x="8053835" y="5199063"/>
              <a:ext cx="3753162" cy="31115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sp>
          <p:nvSpPr>
            <p:cNvPr id="52" name="Rectangle 51"/>
            <p:cNvSpPr/>
            <p:nvPr/>
          </p:nvSpPr>
          <p:spPr bwMode="auto">
            <a:xfrm>
              <a:off x="13021309" y="5199063"/>
              <a:ext cx="3764502" cy="31115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sp>
          <p:nvSpPr>
            <p:cNvPr id="53" name="Rectangle 52"/>
            <p:cNvSpPr/>
            <p:nvPr/>
          </p:nvSpPr>
          <p:spPr bwMode="auto">
            <a:xfrm>
              <a:off x="18001936" y="5199063"/>
              <a:ext cx="3753163" cy="31115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nvGrpSpPr>
            <p:cNvPr id="27682" name="Group 13"/>
            <p:cNvGrpSpPr>
              <a:grpSpLocks/>
            </p:cNvGrpSpPr>
            <p:nvPr/>
          </p:nvGrpSpPr>
          <p:grpSpPr bwMode="auto">
            <a:xfrm>
              <a:off x="2689225" y="5199063"/>
              <a:ext cx="4138957" cy="3111500"/>
              <a:chOff x="0" y="0"/>
              <a:chExt cx="2607" cy="1960"/>
            </a:xfrm>
          </p:grpSpPr>
          <p:sp>
            <p:nvSpPr>
              <p:cNvPr id="27696" name="Rectangle 11"/>
              <p:cNvSpPr>
                <a:spLocks/>
              </p:cNvSpPr>
              <p:nvPr/>
            </p:nvSpPr>
            <p:spPr bwMode="auto">
              <a:xfrm>
                <a:off x="0" y="0"/>
                <a:ext cx="247" cy="196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27697" name="Rectangle 12"/>
              <p:cNvSpPr>
                <a:spLocks/>
              </p:cNvSpPr>
              <p:nvPr/>
            </p:nvSpPr>
            <p:spPr bwMode="auto">
              <a:xfrm>
                <a:off x="135" y="1384"/>
                <a:ext cx="2472" cy="576"/>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grpSp>
        <p:grpSp>
          <p:nvGrpSpPr>
            <p:cNvPr id="27683" name="Group 16"/>
            <p:cNvGrpSpPr>
              <a:grpSpLocks/>
            </p:cNvGrpSpPr>
            <p:nvPr/>
          </p:nvGrpSpPr>
          <p:grpSpPr bwMode="auto">
            <a:xfrm>
              <a:off x="7661689" y="5199063"/>
              <a:ext cx="4145308" cy="3111500"/>
              <a:chOff x="0" y="0"/>
              <a:chExt cx="2610" cy="1960"/>
            </a:xfrm>
          </p:grpSpPr>
          <p:sp>
            <p:nvSpPr>
              <p:cNvPr id="27694" name="Rectangle 14"/>
              <p:cNvSpPr>
                <a:spLocks/>
              </p:cNvSpPr>
              <p:nvPr/>
            </p:nvSpPr>
            <p:spPr bwMode="auto">
              <a:xfrm>
                <a:off x="0" y="0"/>
                <a:ext cx="247" cy="196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7695" name="Rectangle 15"/>
              <p:cNvSpPr>
                <a:spLocks/>
              </p:cNvSpPr>
              <p:nvPr/>
            </p:nvSpPr>
            <p:spPr bwMode="auto">
              <a:xfrm>
                <a:off x="138" y="1384"/>
                <a:ext cx="2472" cy="576"/>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grpSp>
          <p:nvGrpSpPr>
            <p:cNvPr id="27684" name="Group 19"/>
            <p:cNvGrpSpPr>
              <a:grpSpLocks/>
            </p:cNvGrpSpPr>
            <p:nvPr/>
          </p:nvGrpSpPr>
          <p:grpSpPr bwMode="auto">
            <a:xfrm>
              <a:off x="12634153" y="5199063"/>
              <a:ext cx="4151658" cy="3111500"/>
              <a:chOff x="0" y="0"/>
              <a:chExt cx="2614" cy="1960"/>
            </a:xfrm>
          </p:grpSpPr>
          <p:sp>
            <p:nvSpPr>
              <p:cNvPr id="27692" name="Rectangle 17"/>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93" name="Rectangle 18"/>
              <p:cNvSpPr>
                <a:spLocks/>
              </p:cNvSpPr>
              <p:nvPr/>
            </p:nvSpPr>
            <p:spPr bwMode="auto">
              <a:xfrm>
                <a:off x="142"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grpSp>
          <p:nvGrpSpPr>
            <p:cNvPr id="27685" name="Group 22"/>
            <p:cNvGrpSpPr>
              <a:grpSpLocks/>
            </p:cNvGrpSpPr>
            <p:nvPr/>
          </p:nvGrpSpPr>
          <p:grpSpPr bwMode="auto">
            <a:xfrm>
              <a:off x="17606617" y="5199063"/>
              <a:ext cx="4145308" cy="3111500"/>
              <a:chOff x="0" y="0"/>
              <a:chExt cx="2610" cy="1960"/>
            </a:xfrm>
          </p:grpSpPr>
          <p:sp>
            <p:nvSpPr>
              <p:cNvPr id="27690" name="Rectangle 20"/>
              <p:cNvSpPr>
                <a:spLocks/>
              </p:cNvSpPr>
              <p:nvPr/>
            </p:nvSpPr>
            <p:spPr bwMode="auto">
              <a:xfrm>
                <a:off x="0" y="0"/>
                <a:ext cx="247" cy="1960"/>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27691" name="Rectangle 21"/>
              <p:cNvSpPr>
                <a:spLocks/>
              </p:cNvSpPr>
              <p:nvPr/>
            </p:nvSpPr>
            <p:spPr bwMode="auto">
              <a:xfrm>
                <a:off x="138" y="1384"/>
                <a:ext cx="2472" cy="576"/>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grpSp>
        <p:sp>
          <p:nvSpPr>
            <p:cNvPr id="27686" name="Rectangle 23"/>
            <p:cNvSpPr>
              <a:spLocks/>
            </p:cNvSpPr>
            <p:nvPr/>
          </p:nvSpPr>
          <p:spPr bwMode="auto">
            <a:xfrm>
              <a:off x="3090896" y="75104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700" dirty="0">
                  <a:solidFill>
                    <a:srgbClr val="FFFFFF"/>
                  </a:solidFill>
                  <a:latin typeface="Open Sans" charset="0"/>
                  <a:cs typeface="Open Sans" charset="0"/>
                  <a:sym typeface="Open Sans" charset="0"/>
                </a:rPr>
                <a:t>Mr. John Doe</a:t>
              </a:r>
            </a:p>
            <a:p>
              <a:pPr algn="l">
                <a:lnSpc>
                  <a:spcPct val="90000"/>
                </a:lnSpc>
              </a:pPr>
              <a:r>
                <a:rPr lang="en-US" sz="700" dirty="0">
                  <a:solidFill>
                    <a:srgbClr val="FFFFFF"/>
                  </a:solidFill>
                  <a:latin typeface="Open Sans Light Italic" charset="0"/>
                  <a:cs typeface="Open Sans Light Italic" charset="0"/>
                  <a:sym typeface="Open Sans Light Italic" charset="0"/>
                </a:rPr>
                <a:t>General Manager</a:t>
              </a:r>
            </a:p>
          </p:txBody>
        </p:sp>
        <p:sp>
          <p:nvSpPr>
            <p:cNvPr id="27687" name="Rectangle 24"/>
            <p:cNvSpPr>
              <a:spLocks/>
            </p:cNvSpPr>
            <p:nvPr/>
          </p:nvSpPr>
          <p:spPr bwMode="auto">
            <a:xfrm>
              <a:off x="8057010" y="75104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700" dirty="0">
                  <a:solidFill>
                    <a:srgbClr val="FFFFFF"/>
                  </a:solidFill>
                  <a:latin typeface="Open Sans" charset="0"/>
                  <a:cs typeface="Open Sans" charset="0"/>
                  <a:sym typeface="Open Sans" charset="0"/>
                </a:rPr>
                <a:t>Mr. Mae Pong</a:t>
              </a:r>
            </a:p>
            <a:p>
              <a:pPr algn="l">
                <a:lnSpc>
                  <a:spcPct val="90000"/>
                </a:lnSpc>
              </a:pPr>
              <a:r>
                <a:rPr lang="en-US" sz="700" dirty="0" err="1">
                  <a:solidFill>
                    <a:srgbClr val="FFFFFF"/>
                  </a:solidFill>
                  <a:latin typeface="Open Sans Light Italic" charset="0"/>
                  <a:cs typeface="Open Sans Light Italic" charset="0"/>
                  <a:sym typeface="Open Sans Light Italic" charset="0"/>
                </a:rPr>
                <a:t>Bakso</a:t>
              </a:r>
              <a:r>
                <a:rPr lang="en-US" sz="700" dirty="0">
                  <a:solidFill>
                    <a:srgbClr val="FFFFFF"/>
                  </a:solidFill>
                  <a:latin typeface="Open Sans Light Italic" charset="0"/>
                  <a:cs typeface="Open Sans Light Italic" charset="0"/>
                  <a:sym typeface="Open Sans Light Italic" charset="0"/>
                </a:rPr>
                <a:t> Manager</a:t>
              </a:r>
            </a:p>
          </p:txBody>
        </p:sp>
        <p:sp>
          <p:nvSpPr>
            <p:cNvPr id="27688" name="Rectangle 25"/>
            <p:cNvSpPr>
              <a:spLocks/>
            </p:cNvSpPr>
            <p:nvPr/>
          </p:nvSpPr>
          <p:spPr bwMode="auto">
            <a:xfrm>
              <a:off x="13035824" y="75104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700">
                  <a:solidFill>
                    <a:srgbClr val="FFFFFF"/>
                  </a:solidFill>
                  <a:latin typeface="Open Sans" charset="0"/>
                  <a:cs typeface="Open Sans" charset="0"/>
                  <a:sym typeface="Open Sans" charset="0"/>
                </a:rPr>
                <a:t>Mrs. Yusniar</a:t>
              </a:r>
            </a:p>
            <a:p>
              <a:pPr algn="l">
                <a:lnSpc>
                  <a:spcPct val="90000"/>
                </a:lnSpc>
              </a:pPr>
              <a:r>
                <a:rPr lang="en-US" sz="700">
                  <a:solidFill>
                    <a:srgbClr val="FFFFFF"/>
                  </a:solidFill>
                  <a:latin typeface="Open Sans Light Italic" charset="0"/>
                  <a:cs typeface="Open Sans Light Italic" charset="0"/>
                  <a:sym typeface="Open Sans Light Italic" charset="0"/>
                </a:rPr>
                <a:t>Apam Manager</a:t>
              </a:r>
            </a:p>
          </p:txBody>
        </p:sp>
        <p:sp>
          <p:nvSpPr>
            <p:cNvPr id="27689" name="Rectangle 26"/>
            <p:cNvSpPr>
              <a:spLocks/>
            </p:cNvSpPr>
            <p:nvPr/>
          </p:nvSpPr>
          <p:spPr bwMode="auto">
            <a:xfrm>
              <a:off x="17989237" y="75104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700">
                  <a:solidFill>
                    <a:srgbClr val="FFFFFF"/>
                  </a:solidFill>
                  <a:latin typeface="Open Sans" charset="0"/>
                  <a:cs typeface="Open Sans" charset="0"/>
                  <a:sym typeface="Open Sans" charset="0"/>
                </a:rPr>
                <a:t>Mrs. Bungsu Uma</a:t>
              </a:r>
            </a:p>
            <a:p>
              <a:pPr algn="l">
                <a:lnSpc>
                  <a:spcPct val="90000"/>
                </a:lnSpc>
              </a:pPr>
              <a:r>
                <a:rPr lang="en-US" sz="700">
                  <a:solidFill>
                    <a:srgbClr val="FFFFFF"/>
                  </a:solidFill>
                  <a:latin typeface="Open Sans Light Italic" charset="0"/>
                  <a:cs typeface="Open Sans Light Italic" charset="0"/>
                  <a:sym typeface="Open Sans Light Italic" charset="0"/>
                </a:rPr>
                <a:t>Boh Ye Manager</a:t>
              </a:r>
            </a:p>
          </p:txBody>
        </p:sp>
      </p:grpSp>
      <p:grpSp>
        <p:nvGrpSpPr>
          <p:cNvPr id="3" name="Group 2"/>
          <p:cNvGrpSpPr/>
          <p:nvPr/>
        </p:nvGrpSpPr>
        <p:grpSpPr>
          <a:xfrm>
            <a:off x="1008460" y="3459361"/>
            <a:ext cx="7149703" cy="1171575"/>
            <a:chOff x="2689225" y="9224963"/>
            <a:chExt cx="19065875" cy="3124200"/>
          </a:xfrm>
        </p:grpSpPr>
        <p:sp>
          <p:nvSpPr>
            <p:cNvPr id="54" name="Rectangle 53"/>
            <p:cNvSpPr/>
            <p:nvPr/>
          </p:nvSpPr>
          <p:spPr bwMode="auto">
            <a:xfrm>
              <a:off x="3081368" y="9224963"/>
              <a:ext cx="3746813" cy="31115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sp>
          <p:nvSpPr>
            <p:cNvPr id="55" name="Rectangle 54"/>
            <p:cNvSpPr/>
            <p:nvPr/>
          </p:nvSpPr>
          <p:spPr bwMode="auto">
            <a:xfrm>
              <a:off x="8053835" y="9224963"/>
              <a:ext cx="3753162" cy="31242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sp>
          <p:nvSpPr>
            <p:cNvPr id="56" name="Rectangle 55"/>
            <p:cNvSpPr/>
            <p:nvPr/>
          </p:nvSpPr>
          <p:spPr bwMode="auto">
            <a:xfrm>
              <a:off x="13023124" y="9224963"/>
              <a:ext cx="3753162" cy="30988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sp>
          <p:nvSpPr>
            <p:cNvPr id="57" name="Rectangle 56"/>
            <p:cNvSpPr/>
            <p:nvPr/>
          </p:nvSpPr>
          <p:spPr bwMode="auto">
            <a:xfrm>
              <a:off x="18001938" y="9224963"/>
              <a:ext cx="3753162" cy="31115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nvGrpSpPr>
            <p:cNvPr id="27662" name="Group 34"/>
            <p:cNvGrpSpPr>
              <a:grpSpLocks/>
            </p:cNvGrpSpPr>
            <p:nvPr/>
          </p:nvGrpSpPr>
          <p:grpSpPr bwMode="auto">
            <a:xfrm>
              <a:off x="2689225" y="9224963"/>
              <a:ext cx="4138957" cy="3111500"/>
              <a:chOff x="0" y="0"/>
              <a:chExt cx="2607" cy="1960"/>
            </a:xfrm>
          </p:grpSpPr>
          <p:sp>
            <p:nvSpPr>
              <p:cNvPr id="27676" name="Rectangle 32"/>
              <p:cNvSpPr>
                <a:spLocks/>
              </p:cNvSpPr>
              <p:nvPr/>
            </p:nvSpPr>
            <p:spPr bwMode="auto">
              <a:xfrm>
                <a:off x="0" y="0"/>
                <a:ext cx="247" cy="1960"/>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27677" name="Rectangle 33"/>
              <p:cNvSpPr>
                <a:spLocks/>
              </p:cNvSpPr>
              <p:nvPr/>
            </p:nvSpPr>
            <p:spPr bwMode="auto">
              <a:xfrm>
                <a:off x="135" y="1384"/>
                <a:ext cx="2472" cy="576"/>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grpSp>
        <p:grpSp>
          <p:nvGrpSpPr>
            <p:cNvPr id="27663" name="Group 37"/>
            <p:cNvGrpSpPr>
              <a:grpSpLocks/>
            </p:cNvGrpSpPr>
            <p:nvPr/>
          </p:nvGrpSpPr>
          <p:grpSpPr bwMode="auto">
            <a:xfrm>
              <a:off x="7661689" y="9224963"/>
              <a:ext cx="4145308" cy="3111500"/>
              <a:chOff x="0" y="0"/>
              <a:chExt cx="2610" cy="1960"/>
            </a:xfrm>
          </p:grpSpPr>
          <p:sp>
            <p:nvSpPr>
              <p:cNvPr id="27674" name="Rectangle 35"/>
              <p:cNvSpPr>
                <a:spLocks/>
              </p:cNvSpPr>
              <p:nvPr/>
            </p:nvSpPr>
            <p:spPr bwMode="auto">
              <a:xfrm>
                <a:off x="0" y="0"/>
                <a:ext cx="247" cy="1960"/>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27675" name="Rectangle 36"/>
              <p:cNvSpPr>
                <a:spLocks/>
              </p:cNvSpPr>
              <p:nvPr/>
            </p:nvSpPr>
            <p:spPr bwMode="auto">
              <a:xfrm>
                <a:off x="138" y="1384"/>
                <a:ext cx="2472" cy="576"/>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grpSp>
        <p:grpSp>
          <p:nvGrpSpPr>
            <p:cNvPr id="27664" name="Group 40"/>
            <p:cNvGrpSpPr>
              <a:grpSpLocks/>
            </p:cNvGrpSpPr>
            <p:nvPr/>
          </p:nvGrpSpPr>
          <p:grpSpPr bwMode="auto">
            <a:xfrm>
              <a:off x="12634153" y="9224963"/>
              <a:ext cx="4151658" cy="3111500"/>
              <a:chOff x="0" y="0"/>
              <a:chExt cx="2614" cy="1960"/>
            </a:xfrm>
          </p:grpSpPr>
          <p:sp>
            <p:nvSpPr>
              <p:cNvPr id="27672" name="Rectangle 38"/>
              <p:cNvSpPr>
                <a:spLocks/>
              </p:cNvSpPr>
              <p:nvPr/>
            </p:nvSpPr>
            <p:spPr bwMode="auto">
              <a:xfrm>
                <a:off x="0" y="0"/>
                <a:ext cx="247" cy="196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7673" name="Rectangle 39"/>
              <p:cNvSpPr>
                <a:spLocks/>
              </p:cNvSpPr>
              <p:nvPr/>
            </p:nvSpPr>
            <p:spPr bwMode="auto">
              <a:xfrm>
                <a:off x="142" y="1384"/>
                <a:ext cx="2472" cy="576"/>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grpSp>
          <p:nvGrpSpPr>
            <p:cNvPr id="27665" name="Group 43"/>
            <p:cNvGrpSpPr>
              <a:grpSpLocks/>
            </p:cNvGrpSpPr>
            <p:nvPr/>
          </p:nvGrpSpPr>
          <p:grpSpPr bwMode="auto">
            <a:xfrm>
              <a:off x="17606617" y="9224963"/>
              <a:ext cx="4145308" cy="3111500"/>
              <a:chOff x="0" y="0"/>
              <a:chExt cx="2610" cy="1960"/>
            </a:xfrm>
          </p:grpSpPr>
          <p:sp>
            <p:nvSpPr>
              <p:cNvPr id="27670" name="Rectangle 41"/>
              <p:cNvSpPr>
                <a:spLocks/>
              </p:cNvSpPr>
              <p:nvPr/>
            </p:nvSpPr>
            <p:spPr bwMode="auto">
              <a:xfrm>
                <a:off x="0" y="0"/>
                <a:ext cx="247" cy="1960"/>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27671" name="Rectangle 42"/>
              <p:cNvSpPr>
                <a:spLocks/>
              </p:cNvSpPr>
              <p:nvPr/>
            </p:nvSpPr>
            <p:spPr bwMode="auto">
              <a:xfrm>
                <a:off x="138" y="1384"/>
                <a:ext cx="2472" cy="576"/>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grpSp>
        <p:sp>
          <p:nvSpPr>
            <p:cNvPr id="27666" name="Rectangle 44"/>
            <p:cNvSpPr>
              <a:spLocks/>
            </p:cNvSpPr>
            <p:nvPr/>
          </p:nvSpPr>
          <p:spPr bwMode="auto">
            <a:xfrm>
              <a:off x="3090896" y="115617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700">
                  <a:solidFill>
                    <a:srgbClr val="FFFFFF"/>
                  </a:solidFill>
                  <a:latin typeface="Open Sans" charset="0"/>
                  <a:cs typeface="Open Sans" charset="0"/>
                  <a:sym typeface="Open Sans" charset="0"/>
                </a:rPr>
                <a:t>Mr. Kleng Hing</a:t>
              </a:r>
            </a:p>
            <a:p>
              <a:pPr algn="l">
                <a:lnSpc>
                  <a:spcPct val="90000"/>
                </a:lnSpc>
              </a:pPr>
              <a:r>
                <a:rPr lang="en-US" sz="700">
                  <a:solidFill>
                    <a:srgbClr val="FFFFFF"/>
                  </a:solidFill>
                  <a:latin typeface="Open Sans Light Italic" charset="0"/>
                  <a:cs typeface="Open Sans Light Italic" charset="0"/>
                  <a:sym typeface="Open Sans Light Italic" charset="0"/>
                </a:rPr>
                <a:t>Hieng Manager</a:t>
              </a:r>
            </a:p>
          </p:txBody>
        </p:sp>
        <p:sp>
          <p:nvSpPr>
            <p:cNvPr id="27667" name="Rectangle 45"/>
            <p:cNvSpPr>
              <a:spLocks/>
            </p:cNvSpPr>
            <p:nvPr/>
          </p:nvSpPr>
          <p:spPr bwMode="auto">
            <a:xfrm>
              <a:off x="8057010" y="115617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700">
                  <a:solidFill>
                    <a:srgbClr val="FFFFFF"/>
                  </a:solidFill>
                  <a:latin typeface="Open Sans" charset="0"/>
                  <a:cs typeface="Open Sans" charset="0"/>
                  <a:sym typeface="Open Sans" charset="0"/>
                </a:rPr>
                <a:t>Mr. John Suh</a:t>
              </a:r>
            </a:p>
            <a:p>
              <a:pPr algn="l">
                <a:lnSpc>
                  <a:spcPct val="90000"/>
                </a:lnSpc>
              </a:pPr>
              <a:r>
                <a:rPr lang="en-US" sz="700">
                  <a:solidFill>
                    <a:srgbClr val="FFFFFF"/>
                  </a:solidFill>
                  <a:latin typeface="Open Sans Light Italic" charset="0"/>
                  <a:cs typeface="Open Sans Light Italic" charset="0"/>
                  <a:sym typeface="Open Sans Light Italic" charset="0"/>
                </a:rPr>
                <a:t>Kolor Manager</a:t>
              </a:r>
            </a:p>
          </p:txBody>
        </p:sp>
        <p:sp>
          <p:nvSpPr>
            <p:cNvPr id="27668" name="Rectangle 46"/>
            <p:cNvSpPr>
              <a:spLocks/>
            </p:cNvSpPr>
            <p:nvPr/>
          </p:nvSpPr>
          <p:spPr bwMode="auto">
            <a:xfrm>
              <a:off x="13035824" y="115617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700">
                  <a:solidFill>
                    <a:srgbClr val="FFFFFF"/>
                  </a:solidFill>
                  <a:latin typeface="Open Sans" charset="0"/>
                  <a:cs typeface="Open Sans" charset="0"/>
                  <a:sym typeface="Open Sans" charset="0"/>
                </a:rPr>
                <a:t>Mr. Paya Bakong</a:t>
              </a:r>
            </a:p>
            <a:p>
              <a:pPr algn="l">
                <a:lnSpc>
                  <a:spcPct val="90000"/>
                </a:lnSpc>
              </a:pPr>
              <a:r>
                <a:rPr lang="en-US" sz="700">
                  <a:solidFill>
                    <a:srgbClr val="FFFFFF"/>
                  </a:solidFill>
                  <a:latin typeface="Open Sans Light Italic" charset="0"/>
                  <a:cs typeface="Open Sans Light Italic" charset="0"/>
                  <a:sym typeface="Open Sans Light Italic" charset="0"/>
                </a:rPr>
                <a:t>Geuntot Manager</a:t>
              </a:r>
            </a:p>
          </p:txBody>
        </p:sp>
        <p:sp>
          <p:nvSpPr>
            <p:cNvPr id="27669" name="Rectangle 47"/>
            <p:cNvSpPr>
              <a:spLocks/>
            </p:cNvSpPr>
            <p:nvPr/>
          </p:nvSpPr>
          <p:spPr bwMode="auto">
            <a:xfrm>
              <a:off x="17989237" y="115617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700">
                  <a:solidFill>
                    <a:srgbClr val="FFFFFF"/>
                  </a:solidFill>
                  <a:latin typeface="Open Sans" charset="0"/>
                  <a:cs typeface="Open Sans" charset="0"/>
                  <a:sym typeface="Open Sans" charset="0"/>
                </a:rPr>
                <a:t>Mr. Himbon</a:t>
              </a:r>
            </a:p>
            <a:p>
              <a:pPr algn="l">
                <a:lnSpc>
                  <a:spcPct val="90000"/>
                </a:lnSpc>
              </a:pPr>
              <a:r>
                <a:rPr lang="en-US" sz="700">
                  <a:solidFill>
                    <a:srgbClr val="FFFFFF"/>
                  </a:solidFill>
                  <a:latin typeface="Open Sans Light Italic" charset="0"/>
                  <a:cs typeface="Open Sans Light Italic" charset="0"/>
                  <a:sym typeface="Open Sans Light Italic" charset="0"/>
                </a:rPr>
                <a:t>Kueh Manager</a:t>
              </a:r>
            </a:p>
          </p:txBody>
        </p:sp>
      </p:grpSp>
    </p:spTree>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wipe(left)">
                                      <p:cBhvr>
                                        <p:cTn id="7" dur="1000"/>
                                        <p:tgtEl>
                                          <p:spTgt spid="29701"/>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9702"/>
                                        </p:tgtEl>
                                        <p:attrNameLst>
                                          <p:attrName>style.visibility</p:attrName>
                                        </p:attrNameLst>
                                      </p:cBhvr>
                                      <p:to>
                                        <p:strVal val="visible"/>
                                      </p:to>
                                    </p:set>
                                    <p:anim calcmode="lin" valueType="num">
                                      <p:cBhvr>
                                        <p:cTn id="11" dur="500" fill="hold"/>
                                        <p:tgtEl>
                                          <p:spTgt spid="29702"/>
                                        </p:tgtEl>
                                        <p:attrNameLst>
                                          <p:attrName>ppt_w</p:attrName>
                                        </p:attrNameLst>
                                      </p:cBhvr>
                                      <p:tavLst>
                                        <p:tav tm="0">
                                          <p:val>
                                            <p:strVal val="#ppt_w*0.70"/>
                                          </p:val>
                                        </p:tav>
                                        <p:tav tm="100000">
                                          <p:val>
                                            <p:strVal val="#ppt_w"/>
                                          </p:val>
                                        </p:tav>
                                      </p:tavLst>
                                    </p:anim>
                                    <p:anim calcmode="lin" valueType="num">
                                      <p:cBhvr>
                                        <p:cTn id="12" dur="500" fill="hold"/>
                                        <p:tgtEl>
                                          <p:spTgt spid="29702"/>
                                        </p:tgtEl>
                                        <p:attrNameLst>
                                          <p:attrName>ppt_h</p:attrName>
                                        </p:attrNameLst>
                                      </p:cBhvr>
                                      <p:tavLst>
                                        <p:tav tm="0">
                                          <p:val>
                                            <p:strVal val="#ppt_h"/>
                                          </p:val>
                                        </p:tav>
                                        <p:tav tm="100000">
                                          <p:val>
                                            <p:strVal val="#ppt_h"/>
                                          </p:val>
                                        </p:tav>
                                      </p:tavLst>
                                    </p:anim>
                                    <p:animEffect transition="in" filter="fade">
                                      <p:cBhvr>
                                        <p:cTn id="13" dur="500"/>
                                        <p:tgtEl>
                                          <p:spTgt spid="29702"/>
                                        </p:tgtEl>
                                      </p:cBhvr>
                                    </p:animEffect>
                                  </p:childTnLst>
                                </p:cTn>
                              </p:par>
                            </p:childTnLst>
                          </p:cTn>
                        </p:par>
                        <p:par>
                          <p:cTn id="14" fill="hold">
                            <p:stCondLst>
                              <p:cond delay="175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P spid="2970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Group 3"/>
          <p:cNvGrpSpPr>
            <a:grpSpLocks/>
          </p:cNvGrpSpPr>
          <p:nvPr/>
        </p:nvGrpSpPr>
        <p:grpSpPr bwMode="auto">
          <a:xfrm>
            <a:off x="5766792" y="1562100"/>
            <a:ext cx="2390775" cy="690563"/>
            <a:chOff x="0" y="0"/>
            <a:chExt cx="4016" cy="1160"/>
          </a:xfrm>
        </p:grpSpPr>
        <p:sp>
          <p:nvSpPr>
            <p:cNvPr id="28785" name="AutoShape 1"/>
            <p:cNvSpPr>
              <a:spLocks/>
            </p:cNvSpPr>
            <p:nvPr/>
          </p:nvSpPr>
          <p:spPr bwMode="auto">
            <a:xfrm>
              <a:off x="0" y="0"/>
              <a:ext cx="4016" cy="1160"/>
            </a:xfrm>
            <a:custGeom>
              <a:avLst/>
              <a:gdLst>
                <a:gd name="T0" fmla="*/ 21600 w 21600"/>
                <a:gd name="T1" fmla="*/ 21600 h 21600"/>
                <a:gd name="T2" fmla="*/ 0 w 21600"/>
                <a:gd name="T3" fmla="*/ 21600 h 21600"/>
                <a:gd name="T4" fmla="*/ 0 w 21600"/>
                <a:gd name="T5" fmla="*/ 0 h 21600"/>
                <a:gd name="T6" fmla="*/ 21600 w 21600"/>
                <a:gd name="T7" fmla="*/ 0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28786" name="Rectangle 2"/>
            <p:cNvSpPr>
              <a:spLocks/>
            </p:cNvSpPr>
            <p:nvPr/>
          </p:nvSpPr>
          <p:spPr bwMode="auto">
            <a:xfrm>
              <a:off x="299" y="234"/>
              <a:ext cx="228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100" dirty="0">
                  <a:solidFill>
                    <a:srgbClr val="FFFFFF"/>
                  </a:solidFill>
                  <a:latin typeface="Open Sans Light" charset="0"/>
                  <a:cs typeface="Open Sans Light" charset="0"/>
                  <a:sym typeface="Open Sans Light" charset="0"/>
                </a:rPr>
                <a:t>Photoshop</a:t>
              </a:r>
            </a:p>
          </p:txBody>
        </p:sp>
      </p:grpSp>
      <p:grpSp>
        <p:nvGrpSpPr>
          <p:cNvPr id="30726" name="Group 6"/>
          <p:cNvGrpSpPr>
            <a:grpSpLocks/>
          </p:cNvGrpSpPr>
          <p:nvPr/>
        </p:nvGrpSpPr>
        <p:grpSpPr bwMode="auto">
          <a:xfrm>
            <a:off x="5766792" y="2357437"/>
            <a:ext cx="2390775" cy="690563"/>
            <a:chOff x="0" y="0"/>
            <a:chExt cx="4016" cy="1160"/>
          </a:xfrm>
        </p:grpSpPr>
        <p:sp>
          <p:nvSpPr>
            <p:cNvPr id="28783" name="AutoShape 4"/>
            <p:cNvSpPr>
              <a:spLocks/>
            </p:cNvSpPr>
            <p:nvPr/>
          </p:nvSpPr>
          <p:spPr bwMode="auto">
            <a:xfrm>
              <a:off x="0" y="0"/>
              <a:ext cx="4016" cy="1160"/>
            </a:xfrm>
            <a:custGeom>
              <a:avLst/>
              <a:gdLst>
                <a:gd name="T0" fmla="*/ 4016 w 21600"/>
                <a:gd name="T1" fmla="*/ 1160 h 21600"/>
                <a:gd name="T2" fmla="*/ 0 w 21600"/>
                <a:gd name="T3" fmla="*/ 1160 h 21600"/>
                <a:gd name="T4" fmla="*/ 0 w 21600"/>
                <a:gd name="T5" fmla="*/ 0 h 21600"/>
                <a:gd name="T6" fmla="*/ 4016 w 21600"/>
                <a:gd name="T7" fmla="*/ 0 h 21600"/>
                <a:gd name="T8" fmla="*/ 4016 w 21600"/>
                <a:gd name="T9" fmla="*/ 1160 h 21600"/>
                <a:gd name="T10" fmla="*/ 4016 w 21600"/>
                <a:gd name="T11" fmla="*/ 116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84" name="Rectangle 5"/>
            <p:cNvSpPr>
              <a:spLocks/>
            </p:cNvSpPr>
            <p:nvPr/>
          </p:nvSpPr>
          <p:spPr bwMode="auto">
            <a:xfrm>
              <a:off x="299" y="194"/>
              <a:ext cx="228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100" dirty="0" err="1">
                  <a:solidFill>
                    <a:srgbClr val="FFFFFF"/>
                  </a:solidFill>
                  <a:latin typeface="Open Sans Light" charset="0"/>
                  <a:cs typeface="Open Sans Light" charset="0"/>
                  <a:sym typeface="Open Sans Light" charset="0"/>
                </a:rPr>
                <a:t>Indesign</a:t>
              </a:r>
              <a:endParaRPr lang="en-US" sz="1100" dirty="0">
                <a:solidFill>
                  <a:srgbClr val="FFFFFF"/>
                </a:solidFill>
                <a:latin typeface="Open Sans Light" charset="0"/>
                <a:cs typeface="Open Sans Light" charset="0"/>
                <a:sym typeface="Open Sans Light" charset="0"/>
              </a:endParaRPr>
            </a:p>
          </p:txBody>
        </p:sp>
      </p:grpSp>
      <p:grpSp>
        <p:nvGrpSpPr>
          <p:cNvPr id="30729" name="Group 9"/>
          <p:cNvGrpSpPr>
            <a:grpSpLocks/>
          </p:cNvGrpSpPr>
          <p:nvPr/>
        </p:nvGrpSpPr>
        <p:grpSpPr bwMode="auto">
          <a:xfrm>
            <a:off x="5766792" y="3152775"/>
            <a:ext cx="2390775" cy="690563"/>
            <a:chOff x="0" y="0"/>
            <a:chExt cx="4016" cy="1160"/>
          </a:xfrm>
        </p:grpSpPr>
        <p:sp>
          <p:nvSpPr>
            <p:cNvPr id="28781" name="AutoShape 7"/>
            <p:cNvSpPr>
              <a:spLocks/>
            </p:cNvSpPr>
            <p:nvPr/>
          </p:nvSpPr>
          <p:spPr bwMode="auto">
            <a:xfrm>
              <a:off x="0" y="0"/>
              <a:ext cx="4016" cy="1160"/>
            </a:xfrm>
            <a:custGeom>
              <a:avLst/>
              <a:gdLst>
                <a:gd name="T0" fmla="*/ 4016 w 21600"/>
                <a:gd name="T1" fmla="*/ 1160 h 21600"/>
                <a:gd name="T2" fmla="*/ 0 w 21600"/>
                <a:gd name="T3" fmla="*/ 1160 h 21600"/>
                <a:gd name="T4" fmla="*/ 0 w 21600"/>
                <a:gd name="T5" fmla="*/ 0 h 21600"/>
                <a:gd name="T6" fmla="*/ 4016 w 21600"/>
                <a:gd name="T7" fmla="*/ 0 h 21600"/>
                <a:gd name="T8" fmla="*/ 4016 w 21600"/>
                <a:gd name="T9" fmla="*/ 1160 h 21600"/>
                <a:gd name="T10" fmla="*/ 4016 w 21600"/>
                <a:gd name="T11" fmla="*/ 116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DA542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82" name="Rectangle 8"/>
            <p:cNvSpPr>
              <a:spLocks/>
            </p:cNvSpPr>
            <p:nvPr/>
          </p:nvSpPr>
          <p:spPr bwMode="auto">
            <a:xfrm>
              <a:off x="299" y="202"/>
              <a:ext cx="228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100" dirty="0">
                  <a:solidFill>
                    <a:srgbClr val="FFFFFF"/>
                  </a:solidFill>
                  <a:latin typeface="Open Sans Light" charset="0"/>
                  <a:cs typeface="Open Sans Light" charset="0"/>
                  <a:sym typeface="Open Sans Light" charset="0"/>
                </a:rPr>
                <a:t>Illustrator</a:t>
              </a:r>
            </a:p>
          </p:txBody>
        </p:sp>
      </p:grpSp>
      <p:grpSp>
        <p:nvGrpSpPr>
          <p:cNvPr id="30732" name="Group 12"/>
          <p:cNvGrpSpPr>
            <a:grpSpLocks/>
          </p:cNvGrpSpPr>
          <p:nvPr/>
        </p:nvGrpSpPr>
        <p:grpSpPr bwMode="auto">
          <a:xfrm>
            <a:off x="5766792" y="3948112"/>
            <a:ext cx="2390775" cy="690563"/>
            <a:chOff x="0" y="0"/>
            <a:chExt cx="4016" cy="1160"/>
          </a:xfrm>
        </p:grpSpPr>
        <p:sp>
          <p:nvSpPr>
            <p:cNvPr id="28779" name="AutoShape 10"/>
            <p:cNvSpPr>
              <a:spLocks/>
            </p:cNvSpPr>
            <p:nvPr/>
          </p:nvSpPr>
          <p:spPr bwMode="auto">
            <a:xfrm>
              <a:off x="0" y="0"/>
              <a:ext cx="4016" cy="1160"/>
            </a:xfrm>
            <a:custGeom>
              <a:avLst/>
              <a:gdLst>
                <a:gd name="T0" fmla="*/ 4016 w 21600"/>
                <a:gd name="T1" fmla="*/ 1160 h 21600"/>
                <a:gd name="T2" fmla="*/ 0 w 21600"/>
                <a:gd name="T3" fmla="*/ 1160 h 21600"/>
                <a:gd name="T4" fmla="*/ 0 w 21600"/>
                <a:gd name="T5" fmla="*/ 0 h 21600"/>
                <a:gd name="T6" fmla="*/ 4016 w 21600"/>
                <a:gd name="T7" fmla="*/ 0 h 21600"/>
                <a:gd name="T8" fmla="*/ 4016 w 21600"/>
                <a:gd name="T9" fmla="*/ 1160 h 21600"/>
                <a:gd name="T10" fmla="*/ 4016 w 21600"/>
                <a:gd name="T11" fmla="*/ 116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009EA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80" name="Rectangle 11"/>
            <p:cNvSpPr>
              <a:spLocks/>
            </p:cNvSpPr>
            <p:nvPr/>
          </p:nvSpPr>
          <p:spPr bwMode="auto">
            <a:xfrm>
              <a:off x="323" y="210"/>
              <a:ext cx="228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100" dirty="0">
                  <a:solidFill>
                    <a:srgbClr val="FFFFFF"/>
                  </a:solidFill>
                  <a:latin typeface="Open Sans Light" charset="0"/>
                  <a:cs typeface="Open Sans Light" charset="0"/>
                  <a:sym typeface="Open Sans Light" charset="0"/>
                </a:rPr>
                <a:t>After Effect</a:t>
              </a:r>
            </a:p>
          </p:txBody>
        </p:sp>
      </p:grpSp>
      <p:sp>
        <p:nvSpPr>
          <p:cNvPr id="28678" name="Rectangle 13"/>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8679" name="Rectangle 1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8680" name="Rectangle 15"/>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8681" name="Rectangle 16"/>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16</a:t>
            </a:r>
          </a:p>
        </p:txBody>
      </p:sp>
      <p:sp>
        <p:nvSpPr>
          <p:cNvPr id="30737" name="Rectangle 17"/>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Meet Mr. </a:t>
            </a:r>
            <a:r>
              <a:rPr lang="en-US" sz="2400" dirty="0" err="1">
                <a:solidFill>
                  <a:srgbClr val="009EAF"/>
                </a:solidFill>
                <a:latin typeface="Open Sans Light" charset="0"/>
                <a:cs typeface="Open Sans Light" charset="0"/>
                <a:sym typeface="Open Sans Light" charset="0"/>
              </a:rPr>
              <a:t>Kapluk</a:t>
            </a:r>
            <a:endParaRPr lang="en-US" sz="2400" dirty="0">
              <a:solidFill>
                <a:srgbClr val="009EAF"/>
              </a:solidFill>
              <a:latin typeface="Open Sans Light" charset="0"/>
              <a:cs typeface="Open Sans Light" charset="0"/>
              <a:sym typeface="Open Sans Light" charset="0"/>
            </a:endParaRPr>
          </a:p>
        </p:txBody>
      </p:sp>
      <p:sp>
        <p:nvSpPr>
          <p:cNvPr id="30738" name="Rectangle 18"/>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a:solidFill>
                  <a:srgbClr val="4D4D4D"/>
                </a:solidFill>
                <a:latin typeface="Open Sans" charset="0"/>
                <a:cs typeface="Open Sans" charset="0"/>
                <a:sym typeface="Open Sans" charset="0"/>
              </a:rPr>
              <a:t>Write your subtitle in this line</a:t>
            </a:r>
          </a:p>
        </p:txBody>
      </p:sp>
      <p:grpSp>
        <p:nvGrpSpPr>
          <p:cNvPr id="30761" name="Group 41"/>
          <p:cNvGrpSpPr>
            <a:grpSpLocks/>
          </p:cNvGrpSpPr>
          <p:nvPr/>
        </p:nvGrpSpPr>
        <p:grpSpPr bwMode="auto">
          <a:xfrm>
            <a:off x="5960269" y="1921754"/>
            <a:ext cx="1984779" cy="310158"/>
            <a:chOff x="0" y="74"/>
            <a:chExt cx="3333" cy="520"/>
          </a:xfrm>
        </p:grpSpPr>
        <p:sp>
          <p:nvSpPr>
            <p:cNvPr id="28757" name="AutoShape 19"/>
            <p:cNvSpPr>
              <a:spLocks/>
            </p:cNvSpPr>
            <p:nvPr/>
          </p:nvSpPr>
          <p:spPr bwMode="auto">
            <a:xfrm>
              <a:off x="2382" y="116"/>
              <a:ext cx="114" cy="283"/>
            </a:xfrm>
            <a:custGeom>
              <a:avLst/>
              <a:gdLst>
                <a:gd name="T0" fmla="*/ 0 w 21600"/>
                <a:gd name="T1" fmla="*/ 0 h 21600"/>
                <a:gd name="T2" fmla="*/ 0 w 21600"/>
                <a:gd name="T3" fmla="*/ 283 h 21600"/>
                <a:gd name="T4" fmla="*/ 114 w 21600"/>
                <a:gd name="T5" fmla="*/ 141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lnTo>
                    <a:pt x="21600" y="10799"/>
                  </a:lnTo>
                  <a:cubicBezTo>
                    <a:pt x="21600" y="10799"/>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8" name="AutoShape 20"/>
            <p:cNvSpPr>
              <a:spLocks/>
            </p:cNvSpPr>
            <p:nvPr/>
          </p:nvSpPr>
          <p:spPr bwMode="auto">
            <a:xfrm>
              <a:off x="944"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69" y="19761"/>
                    <a:pt x="17353"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9" name="AutoShape 21"/>
            <p:cNvSpPr>
              <a:spLocks/>
            </p:cNvSpPr>
            <p:nvPr/>
          </p:nvSpPr>
          <p:spPr bwMode="auto">
            <a:xfrm>
              <a:off x="905"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7" y="19694"/>
                    <a:pt x="16895"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0" name="AutoShape 22"/>
            <p:cNvSpPr>
              <a:spLocks/>
            </p:cNvSpPr>
            <p:nvPr/>
          </p:nvSpPr>
          <p:spPr bwMode="auto">
            <a:xfrm>
              <a:off x="1417"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5" y="0"/>
                  </a:moveTo>
                  <a:lnTo>
                    <a:pt x="1630" y="0"/>
                  </a:lnTo>
                  <a:cubicBezTo>
                    <a:pt x="750" y="0"/>
                    <a:pt x="0" y="1269"/>
                    <a:pt x="0" y="2853"/>
                  </a:cubicBezTo>
                  <a:cubicBezTo>
                    <a:pt x="0" y="4430"/>
                    <a:pt x="750" y="5680"/>
                    <a:pt x="1630" y="5680"/>
                  </a:cubicBezTo>
                  <a:lnTo>
                    <a:pt x="19995" y="5680"/>
                  </a:lnTo>
                  <a:cubicBezTo>
                    <a:pt x="20892" y="5680"/>
                    <a:pt x="21600" y="4430"/>
                    <a:pt x="21600" y="2853"/>
                  </a:cubicBezTo>
                  <a:cubicBezTo>
                    <a:pt x="21600" y="1269"/>
                    <a:pt x="20892" y="0"/>
                    <a:pt x="19995" y="0"/>
                  </a:cubicBezTo>
                  <a:close/>
                  <a:moveTo>
                    <a:pt x="19995" y="8206"/>
                  </a:moveTo>
                  <a:lnTo>
                    <a:pt x="1630" y="8206"/>
                  </a:lnTo>
                  <a:cubicBezTo>
                    <a:pt x="750" y="8206"/>
                    <a:pt x="0" y="9468"/>
                    <a:pt x="0" y="11039"/>
                  </a:cubicBezTo>
                  <a:cubicBezTo>
                    <a:pt x="0" y="12596"/>
                    <a:pt x="750" y="13853"/>
                    <a:pt x="1630" y="13853"/>
                  </a:cubicBezTo>
                  <a:lnTo>
                    <a:pt x="19995" y="13853"/>
                  </a:lnTo>
                  <a:cubicBezTo>
                    <a:pt x="20892" y="13853"/>
                    <a:pt x="21600" y="12596"/>
                    <a:pt x="21600" y="11039"/>
                  </a:cubicBezTo>
                  <a:cubicBezTo>
                    <a:pt x="21600" y="9468"/>
                    <a:pt x="20892" y="8206"/>
                    <a:pt x="19995" y="8206"/>
                  </a:cubicBezTo>
                  <a:close/>
                  <a:moveTo>
                    <a:pt x="10819" y="21600"/>
                  </a:moveTo>
                  <a:cubicBezTo>
                    <a:pt x="13675" y="21600"/>
                    <a:pt x="16169" y="19761"/>
                    <a:pt x="17358" y="17072"/>
                  </a:cubicBezTo>
                  <a:lnTo>
                    <a:pt x="4268" y="17072"/>
                  </a:lnTo>
                  <a:cubicBezTo>
                    <a:pt x="5477" y="19761"/>
                    <a:pt x="7946"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1" name="AutoShape 23"/>
            <p:cNvSpPr>
              <a:spLocks/>
            </p:cNvSpPr>
            <p:nvPr/>
          </p:nvSpPr>
          <p:spPr bwMode="auto">
            <a:xfrm>
              <a:off x="1378"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3" y="0"/>
                    <a:pt x="0" y="4372"/>
                    <a:pt x="0" y="9766"/>
                  </a:cubicBezTo>
                  <a:cubicBezTo>
                    <a:pt x="0" y="13421"/>
                    <a:pt x="2811" y="16042"/>
                    <a:pt x="4697" y="18977"/>
                  </a:cubicBezTo>
                  <a:cubicBezTo>
                    <a:pt x="5160" y="19694"/>
                    <a:pt x="5485" y="21600"/>
                    <a:pt x="5485" y="21600"/>
                  </a:cubicBezTo>
                  <a:lnTo>
                    <a:pt x="16122" y="21600"/>
                  </a:lnTo>
                  <a:cubicBezTo>
                    <a:pt x="16122" y="21600"/>
                    <a:pt x="16437" y="19694"/>
                    <a:pt x="16893" y="18977"/>
                  </a:cubicBezTo>
                  <a:cubicBezTo>
                    <a:pt x="18787" y="16042"/>
                    <a:pt x="21600" y="13421"/>
                    <a:pt x="21600" y="9766"/>
                  </a:cubicBezTo>
                  <a:cubicBezTo>
                    <a:pt x="21600" y="4372"/>
                    <a:pt x="16760"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2" name="AutoShape 24"/>
            <p:cNvSpPr>
              <a:spLocks/>
            </p:cNvSpPr>
            <p:nvPr/>
          </p:nvSpPr>
          <p:spPr bwMode="auto">
            <a:xfrm>
              <a:off x="1181"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31" y="0"/>
                  </a:lnTo>
                  <a:cubicBezTo>
                    <a:pt x="750" y="0"/>
                    <a:pt x="0" y="1269"/>
                    <a:pt x="0" y="2853"/>
                  </a:cubicBezTo>
                  <a:cubicBezTo>
                    <a:pt x="0" y="4430"/>
                    <a:pt x="750" y="5680"/>
                    <a:pt x="1631" y="5680"/>
                  </a:cubicBezTo>
                  <a:lnTo>
                    <a:pt x="20003" y="5680"/>
                  </a:lnTo>
                  <a:cubicBezTo>
                    <a:pt x="20896" y="5680"/>
                    <a:pt x="21600" y="4430"/>
                    <a:pt x="21600" y="2853"/>
                  </a:cubicBezTo>
                  <a:cubicBezTo>
                    <a:pt x="21600" y="1269"/>
                    <a:pt x="20896" y="0"/>
                    <a:pt x="20003" y="0"/>
                  </a:cubicBezTo>
                  <a:close/>
                  <a:moveTo>
                    <a:pt x="20003" y="8206"/>
                  </a:moveTo>
                  <a:lnTo>
                    <a:pt x="1631" y="8206"/>
                  </a:lnTo>
                  <a:cubicBezTo>
                    <a:pt x="750" y="8206"/>
                    <a:pt x="0" y="9468"/>
                    <a:pt x="0" y="11039"/>
                  </a:cubicBezTo>
                  <a:cubicBezTo>
                    <a:pt x="0" y="12596"/>
                    <a:pt x="750" y="13853"/>
                    <a:pt x="1631" y="13853"/>
                  </a:cubicBezTo>
                  <a:lnTo>
                    <a:pt x="20003" y="13853"/>
                  </a:lnTo>
                  <a:cubicBezTo>
                    <a:pt x="20896" y="13853"/>
                    <a:pt x="21600" y="12596"/>
                    <a:pt x="21600" y="11039"/>
                  </a:cubicBezTo>
                  <a:cubicBezTo>
                    <a:pt x="21600" y="9468"/>
                    <a:pt x="20896" y="8206"/>
                    <a:pt x="20003" y="8206"/>
                  </a:cubicBezTo>
                  <a:close/>
                  <a:moveTo>
                    <a:pt x="10821" y="21600"/>
                  </a:moveTo>
                  <a:cubicBezTo>
                    <a:pt x="13678" y="21600"/>
                    <a:pt x="16173" y="19761"/>
                    <a:pt x="17357" y="17072"/>
                  </a:cubicBezTo>
                  <a:lnTo>
                    <a:pt x="4269" y="17072"/>
                  </a:lnTo>
                  <a:cubicBezTo>
                    <a:pt x="5478" y="19761"/>
                    <a:pt x="7947" y="21600"/>
                    <a:pt x="10821" y="21600"/>
                  </a:cubicBezTo>
                  <a:close/>
                  <a:moveTo>
                    <a:pt x="10821"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3" name="AutoShape 25"/>
            <p:cNvSpPr>
              <a:spLocks/>
            </p:cNvSpPr>
            <p:nvPr/>
          </p:nvSpPr>
          <p:spPr bwMode="auto">
            <a:xfrm>
              <a:off x="1141"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29" y="0"/>
                    <a:pt x="0" y="4372"/>
                    <a:pt x="0" y="9766"/>
                  </a:cubicBezTo>
                  <a:cubicBezTo>
                    <a:pt x="0" y="13421"/>
                    <a:pt x="2809" y="16042"/>
                    <a:pt x="4696" y="18977"/>
                  </a:cubicBezTo>
                  <a:cubicBezTo>
                    <a:pt x="5159" y="19694"/>
                    <a:pt x="5484" y="21600"/>
                    <a:pt x="5484" y="21600"/>
                  </a:cubicBezTo>
                  <a:lnTo>
                    <a:pt x="16121" y="21600"/>
                  </a:lnTo>
                  <a:cubicBezTo>
                    <a:pt x="16121" y="21600"/>
                    <a:pt x="16437" y="19694"/>
                    <a:pt x="16893" y="18977"/>
                  </a:cubicBezTo>
                  <a:cubicBezTo>
                    <a:pt x="18787"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4" name="AutoShape 26"/>
            <p:cNvSpPr>
              <a:spLocks/>
            </p:cNvSpPr>
            <p:nvPr/>
          </p:nvSpPr>
          <p:spPr bwMode="auto">
            <a:xfrm>
              <a:off x="1653"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74" y="19761"/>
                    <a:pt x="17358" y="17072"/>
                  </a:cubicBezTo>
                  <a:lnTo>
                    <a:pt x="4272" y="17072"/>
                  </a:lnTo>
                  <a:cubicBezTo>
                    <a:pt x="5477" y="19761"/>
                    <a:pt x="7950" y="21600"/>
                    <a:pt x="10819" y="21600"/>
                  </a:cubicBezTo>
                  <a:close/>
                  <a:moveTo>
                    <a:pt x="10819" y="21600"/>
                  </a:moveTo>
                </a:path>
              </a:pathLst>
            </a:custGeom>
            <a:solidFill>
              <a:srgbClr val="C632F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5" name="AutoShape 27"/>
            <p:cNvSpPr>
              <a:spLocks/>
            </p:cNvSpPr>
            <p:nvPr/>
          </p:nvSpPr>
          <p:spPr bwMode="auto">
            <a:xfrm>
              <a:off x="1614"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8" y="0"/>
                  </a:moveTo>
                  <a:cubicBezTo>
                    <a:pt x="4830" y="0"/>
                    <a:pt x="0" y="4372"/>
                    <a:pt x="0" y="9766"/>
                  </a:cubicBezTo>
                  <a:cubicBezTo>
                    <a:pt x="0" y="13421"/>
                    <a:pt x="2807" y="16042"/>
                    <a:pt x="4694" y="18977"/>
                  </a:cubicBezTo>
                  <a:cubicBezTo>
                    <a:pt x="5157" y="19694"/>
                    <a:pt x="5482" y="21600"/>
                    <a:pt x="5482" y="21600"/>
                  </a:cubicBezTo>
                  <a:lnTo>
                    <a:pt x="16121" y="21600"/>
                  </a:lnTo>
                  <a:cubicBezTo>
                    <a:pt x="16121" y="21600"/>
                    <a:pt x="16436" y="19694"/>
                    <a:pt x="16895" y="18977"/>
                  </a:cubicBezTo>
                  <a:cubicBezTo>
                    <a:pt x="18789" y="16042"/>
                    <a:pt x="21600" y="13421"/>
                    <a:pt x="21600" y="9766"/>
                  </a:cubicBezTo>
                  <a:cubicBezTo>
                    <a:pt x="21600" y="4372"/>
                    <a:pt x="16759" y="0"/>
                    <a:pt x="10798" y="0"/>
                  </a:cubicBezTo>
                  <a:close/>
                  <a:moveTo>
                    <a:pt x="10798" y="0"/>
                  </a:moveTo>
                </a:path>
              </a:pathLst>
            </a:custGeom>
            <a:solidFill>
              <a:srgbClr val="C632F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6" name="AutoShape 28"/>
            <p:cNvSpPr>
              <a:spLocks/>
            </p:cNvSpPr>
            <p:nvPr/>
          </p:nvSpPr>
          <p:spPr bwMode="auto">
            <a:xfrm>
              <a:off x="39"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5" y="0"/>
                  </a:lnTo>
                  <a:cubicBezTo>
                    <a:pt x="750" y="0"/>
                    <a:pt x="0" y="1269"/>
                    <a:pt x="0" y="2853"/>
                  </a:cubicBezTo>
                  <a:cubicBezTo>
                    <a:pt x="0" y="4430"/>
                    <a:pt x="750" y="5680"/>
                    <a:pt x="1635" y="5680"/>
                  </a:cubicBezTo>
                  <a:lnTo>
                    <a:pt x="19999" y="5680"/>
                  </a:lnTo>
                  <a:cubicBezTo>
                    <a:pt x="20896" y="5680"/>
                    <a:pt x="21600" y="4430"/>
                    <a:pt x="21600" y="2853"/>
                  </a:cubicBezTo>
                  <a:cubicBezTo>
                    <a:pt x="21600" y="1269"/>
                    <a:pt x="20896" y="0"/>
                    <a:pt x="19999" y="0"/>
                  </a:cubicBezTo>
                  <a:close/>
                  <a:moveTo>
                    <a:pt x="19999" y="8206"/>
                  </a:moveTo>
                  <a:lnTo>
                    <a:pt x="1635" y="8206"/>
                  </a:lnTo>
                  <a:cubicBezTo>
                    <a:pt x="750" y="8206"/>
                    <a:pt x="0" y="9468"/>
                    <a:pt x="0" y="11039"/>
                  </a:cubicBezTo>
                  <a:cubicBezTo>
                    <a:pt x="0" y="12596"/>
                    <a:pt x="750" y="13853"/>
                    <a:pt x="1635" y="13853"/>
                  </a:cubicBezTo>
                  <a:lnTo>
                    <a:pt x="19999" y="13853"/>
                  </a:lnTo>
                  <a:cubicBezTo>
                    <a:pt x="20896" y="13853"/>
                    <a:pt x="21600" y="12596"/>
                    <a:pt x="21600" y="11039"/>
                  </a:cubicBezTo>
                  <a:cubicBezTo>
                    <a:pt x="21600" y="9468"/>
                    <a:pt x="20896" y="8206"/>
                    <a:pt x="19999" y="8206"/>
                  </a:cubicBezTo>
                  <a:close/>
                  <a:moveTo>
                    <a:pt x="10823" y="21600"/>
                  </a:moveTo>
                  <a:cubicBezTo>
                    <a:pt x="13675" y="21600"/>
                    <a:pt x="16174" y="19761"/>
                    <a:pt x="17358" y="17072"/>
                  </a:cubicBezTo>
                  <a:lnTo>
                    <a:pt x="4272" y="17072"/>
                  </a:lnTo>
                  <a:cubicBezTo>
                    <a:pt x="5477" y="19761"/>
                    <a:pt x="7950" y="21600"/>
                    <a:pt x="10823" y="21600"/>
                  </a:cubicBezTo>
                  <a:close/>
                  <a:moveTo>
                    <a:pt x="1082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7" name="AutoShape 29"/>
            <p:cNvSpPr>
              <a:spLocks/>
            </p:cNvSpPr>
            <p:nvPr/>
          </p:nvSpPr>
          <p:spPr bwMode="auto">
            <a:xfrm>
              <a:off x="0"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1" y="0"/>
                  </a:moveTo>
                  <a:cubicBezTo>
                    <a:pt x="4831" y="0"/>
                    <a:pt x="0" y="4372"/>
                    <a:pt x="0" y="9766"/>
                  </a:cubicBezTo>
                  <a:cubicBezTo>
                    <a:pt x="0" y="13421"/>
                    <a:pt x="2809" y="16042"/>
                    <a:pt x="4698" y="18977"/>
                  </a:cubicBezTo>
                  <a:cubicBezTo>
                    <a:pt x="5161" y="19694"/>
                    <a:pt x="5484" y="21600"/>
                    <a:pt x="5484" y="21600"/>
                  </a:cubicBezTo>
                  <a:lnTo>
                    <a:pt x="16121" y="21600"/>
                  </a:lnTo>
                  <a:cubicBezTo>
                    <a:pt x="16121" y="21600"/>
                    <a:pt x="16439" y="19694"/>
                    <a:pt x="16895" y="18977"/>
                  </a:cubicBezTo>
                  <a:cubicBezTo>
                    <a:pt x="18789" y="16042"/>
                    <a:pt x="21600" y="13421"/>
                    <a:pt x="21600" y="9766"/>
                  </a:cubicBezTo>
                  <a:cubicBezTo>
                    <a:pt x="21600" y="4372"/>
                    <a:pt x="16762"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8" name="AutoShape 30"/>
            <p:cNvSpPr>
              <a:spLocks/>
            </p:cNvSpPr>
            <p:nvPr/>
          </p:nvSpPr>
          <p:spPr bwMode="auto">
            <a:xfrm>
              <a:off x="492"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69" y="19761"/>
                    <a:pt x="17353" y="17072"/>
                  </a:cubicBezTo>
                  <a:lnTo>
                    <a:pt x="4272" y="17072"/>
                  </a:lnTo>
                  <a:cubicBezTo>
                    <a:pt x="5477" y="19761"/>
                    <a:pt x="7946"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9" name="AutoShape 31"/>
            <p:cNvSpPr>
              <a:spLocks/>
            </p:cNvSpPr>
            <p:nvPr/>
          </p:nvSpPr>
          <p:spPr bwMode="auto">
            <a:xfrm>
              <a:off x="452"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7" y="19694"/>
                    <a:pt x="16893"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0" name="AutoShape 32"/>
            <p:cNvSpPr>
              <a:spLocks/>
            </p:cNvSpPr>
            <p:nvPr/>
          </p:nvSpPr>
          <p:spPr bwMode="auto">
            <a:xfrm>
              <a:off x="275"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74" y="19761"/>
                    <a:pt x="17358"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1" name="AutoShape 33"/>
            <p:cNvSpPr>
              <a:spLocks/>
            </p:cNvSpPr>
            <p:nvPr/>
          </p:nvSpPr>
          <p:spPr bwMode="auto">
            <a:xfrm>
              <a:off x="236"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9" y="19694"/>
                    <a:pt x="16895"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2" name="AutoShape 34"/>
            <p:cNvSpPr>
              <a:spLocks/>
            </p:cNvSpPr>
            <p:nvPr/>
          </p:nvSpPr>
          <p:spPr bwMode="auto">
            <a:xfrm>
              <a:off x="728"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35" y="0"/>
                  </a:lnTo>
                  <a:cubicBezTo>
                    <a:pt x="750" y="0"/>
                    <a:pt x="0" y="1269"/>
                    <a:pt x="0" y="2853"/>
                  </a:cubicBezTo>
                  <a:cubicBezTo>
                    <a:pt x="0" y="4430"/>
                    <a:pt x="750" y="5680"/>
                    <a:pt x="1635" y="5680"/>
                  </a:cubicBezTo>
                  <a:lnTo>
                    <a:pt x="20003" y="5680"/>
                  </a:lnTo>
                  <a:cubicBezTo>
                    <a:pt x="20896" y="5680"/>
                    <a:pt x="21600" y="4430"/>
                    <a:pt x="21600" y="2853"/>
                  </a:cubicBezTo>
                  <a:cubicBezTo>
                    <a:pt x="21600" y="1269"/>
                    <a:pt x="20896" y="0"/>
                    <a:pt x="20003" y="0"/>
                  </a:cubicBezTo>
                  <a:close/>
                  <a:moveTo>
                    <a:pt x="20003" y="8206"/>
                  </a:moveTo>
                  <a:lnTo>
                    <a:pt x="1635" y="8206"/>
                  </a:lnTo>
                  <a:cubicBezTo>
                    <a:pt x="750" y="8206"/>
                    <a:pt x="0" y="9468"/>
                    <a:pt x="0" y="11039"/>
                  </a:cubicBezTo>
                  <a:cubicBezTo>
                    <a:pt x="0" y="12596"/>
                    <a:pt x="750" y="13853"/>
                    <a:pt x="1635" y="13853"/>
                  </a:cubicBezTo>
                  <a:lnTo>
                    <a:pt x="20003" y="13853"/>
                  </a:lnTo>
                  <a:cubicBezTo>
                    <a:pt x="20896" y="13853"/>
                    <a:pt x="21600" y="12596"/>
                    <a:pt x="21600" y="11039"/>
                  </a:cubicBezTo>
                  <a:cubicBezTo>
                    <a:pt x="21600" y="9468"/>
                    <a:pt x="20896" y="8206"/>
                    <a:pt x="20003" y="8206"/>
                  </a:cubicBezTo>
                  <a:close/>
                  <a:moveTo>
                    <a:pt x="10823" y="21600"/>
                  </a:moveTo>
                  <a:cubicBezTo>
                    <a:pt x="13675" y="21600"/>
                    <a:pt x="16174" y="19761"/>
                    <a:pt x="17358" y="17072"/>
                  </a:cubicBezTo>
                  <a:lnTo>
                    <a:pt x="4272" y="17072"/>
                  </a:lnTo>
                  <a:cubicBezTo>
                    <a:pt x="5477" y="19761"/>
                    <a:pt x="7950" y="21600"/>
                    <a:pt x="10823" y="21600"/>
                  </a:cubicBezTo>
                  <a:close/>
                  <a:moveTo>
                    <a:pt x="1082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3" name="AutoShape 35"/>
            <p:cNvSpPr>
              <a:spLocks/>
            </p:cNvSpPr>
            <p:nvPr/>
          </p:nvSpPr>
          <p:spPr bwMode="auto">
            <a:xfrm>
              <a:off x="689"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1" y="0"/>
                  </a:moveTo>
                  <a:cubicBezTo>
                    <a:pt x="4831" y="0"/>
                    <a:pt x="0" y="4372"/>
                    <a:pt x="0" y="9766"/>
                  </a:cubicBezTo>
                  <a:cubicBezTo>
                    <a:pt x="0" y="13421"/>
                    <a:pt x="2809" y="16042"/>
                    <a:pt x="4698" y="18977"/>
                  </a:cubicBezTo>
                  <a:cubicBezTo>
                    <a:pt x="5161" y="19694"/>
                    <a:pt x="5484" y="21600"/>
                    <a:pt x="5484" y="21600"/>
                  </a:cubicBezTo>
                  <a:lnTo>
                    <a:pt x="16121" y="21600"/>
                  </a:lnTo>
                  <a:cubicBezTo>
                    <a:pt x="16121" y="21600"/>
                    <a:pt x="16439" y="19694"/>
                    <a:pt x="16895" y="18977"/>
                  </a:cubicBezTo>
                  <a:cubicBezTo>
                    <a:pt x="18789" y="16042"/>
                    <a:pt x="21600" y="13421"/>
                    <a:pt x="21600" y="9766"/>
                  </a:cubicBezTo>
                  <a:cubicBezTo>
                    <a:pt x="21600" y="4372"/>
                    <a:pt x="16762"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4" name="AutoShape 36"/>
            <p:cNvSpPr>
              <a:spLocks/>
            </p:cNvSpPr>
            <p:nvPr/>
          </p:nvSpPr>
          <p:spPr bwMode="auto">
            <a:xfrm>
              <a:off x="2126"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46" y="0"/>
                    <a:pt x="0" y="1269"/>
                    <a:pt x="0" y="2853"/>
                  </a:cubicBezTo>
                  <a:cubicBezTo>
                    <a:pt x="0" y="4430"/>
                    <a:pt x="746"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46" y="8206"/>
                    <a:pt x="0" y="9468"/>
                    <a:pt x="0" y="11039"/>
                  </a:cubicBezTo>
                  <a:cubicBezTo>
                    <a:pt x="0" y="12596"/>
                    <a:pt x="746"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1" y="21600"/>
                    <a:pt x="16169" y="19761"/>
                    <a:pt x="17353" y="17072"/>
                  </a:cubicBezTo>
                  <a:lnTo>
                    <a:pt x="4268" y="17072"/>
                  </a:lnTo>
                  <a:cubicBezTo>
                    <a:pt x="5473" y="19761"/>
                    <a:pt x="7946" y="21600"/>
                    <a:pt x="10819" y="21600"/>
                  </a:cubicBezTo>
                  <a:close/>
                  <a:moveTo>
                    <a:pt x="10819" y="21600"/>
                  </a:moveTo>
                </a:path>
              </a:pathLst>
            </a:custGeom>
            <a:solidFill>
              <a:srgbClr val="C632F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5" name="AutoShape 37"/>
            <p:cNvSpPr>
              <a:spLocks/>
            </p:cNvSpPr>
            <p:nvPr/>
          </p:nvSpPr>
          <p:spPr bwMode="auto">
            <a:xfrm>
              <a:off x="2086"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29" y="0"/>
                    <a:pt x="0" y="4372"/>
                    <a:pt x="0" y="9766"/>
                  </a:cubicBezTo>
                  <a:cubicBezTo>
                    <a:pt x="0" y="13421"/>
                    <a:pt x="2806" y="16042"/>
                    <a:pt x="4693" y="18977"/>
                  </a:cubicBezTo>
                  <a:cubicBezTo>
                    <a:pt x="5159" y="19694"/>
                    <a:pt x="5484" y="21600"/>
                    <a:pt x="5484" y="21600"/>
                  </a:cubicBezTo>
                  <a:lnTo>
                    <a:pt x="16121" y="21600"/>
                  </a:lnTo>
                  <a:cubicBezTo>
                    <a:pt x="16121" y="21600"/>
                    <a:pt x="16437" y="19694"/>
                    <a:pt x="16893" y="18977"/>
                  </a:cubicBezTo>
                  <a:cubicBezTo>
                    <a:pt x="18787" y="16042"/>
                    <a:pt x="21600" y="13421"/>
                    <a:pt x="21600" y="9766"/>
                  </a:cubicBezTo>
                  <a:cubicBezTo>
                    <a:pt x="21600" y="4372"/>
                    <a:pt x="16759" y="0"/>
                    <a:pt x="10799" y="0"/>
                  </a:cubicBezTo>
                  <a:close/>
                  <a:moveTo>
                    <a:pt x="10799" y="0"/>
                  </a:moveTo>
                </a:path>
              </a:pathLst>
            </a:custGeom>
            <a:solidFill>
              <a:srgbClr val="C632F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6" name="AutoShape 38"/>
            <p:cNvSpPr>
              <a:spLocks/>
            </p:cNvSpPr>
            <p:nvPr/>
          </p:nvSpPr>
          <p:spPr bwMode="auto">
            <a:xfrm>
              <a:off x="1870"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27" y="0"/>
                  </a:lnTo>
                  <a:cubicBezTo>
                    <a:pt x="750" y="0"/>
                    <a:pt x="0" y="1269"/>
                    <a:pt x="0" y="2853"/>
                  </a:cubicBezTo>
                  <a:cubicBezTo>
                    <a:pt x="0" y="4430"/>
                    <a:pt x="750" y="5680"/>
                    <a:pt x="1627" y="5680"/>
                  </a:cubicBezTo>
                  <a:lnTo>
                    <a:pt x="20003" y="5680"/>
                  </a:lnTo>
                  <a:cubicBezTo>
                    <a:pt x="20900" y="5680"/>
                    <a:pt x="21600" y="4430"/>
                    <a:pt x="21600" y="2853"/>
                  </a:cubicBezTo>
                  <a:cubicBezTo>
                    <a:pt x="21600" y="1269"/>
                    <a:pt x="20900" y="0"/>
                    <a:pt x="20003" y="0"/>
                  </a:cubicBezTo>
                  <a:close/>
                  <a:moveTo>
                    <a:pt x="20003" y="8206"/>
                  </a:moveTo>
                  <a:lnTo>
                    <a:pt x="1627" y="8206"/>
                  </a:lnTo>
                  <a:cubicBezTo>
                    <a:pt x="750" y="8206"/>
                    <a:pt x="0" y="9468"/>
                    <a:pt x="0" y="11039"/>
                  </a:cubicBezTo>
                  <a:cubicBezTo>
                    <a:pt x="0" y="12596"/>
                    <a:pt x="750" y="13853"/>
                    <a:pt x="1627" y="13853"/>
                  </a:cubicBezTo>
                  <a:lnTo>
                    <a:pt x="20003" y="13853"/>
                  </a:lnTo>
                  <a:cubicBezTo>
                    <a:pt x="20900" y="13853"/>
                    <a:pt x="21600" y="12596"/>
                    <a:pt x="21600" y="11039"/>
                  </a:cubicBezTo>
                  <a:cubicBezTo>
                    <a:pt x="21600" y="9468"/>
                    <a:pt x="20900" y="8206"/>
                    <a:pt x="20003" y="8206"/>
                  </a:cubicBezTo>
                  <a:close/>
                  <a:moveTo>
                    <a:pt x="10819" y="21600"/>
                  </a:moveTo>
                  <a:cubicBezTo>
                    <a:pt x="13676" y="21600"/>
                    <a:pt x="16172" y="19761"/>
                    <a:pt x="17356" y="17072"/>
                  </a:cubicBezTo>
                  <a:lnTo>
                    <a:pt x="4269" y="17072"/>
                  </a:lnTo>
                  <a:cubicBezTo>
                    <a:pt x="5471" y="19761"/>
                    <a:pt x="7945" y="21600"/>
                    <a:pt x="10819" y="21600"/>
                  </a:cubicBezTo>
                  <a:close/>
                  <a:moveTo>
                    <a:pt x="10819" y="21600"/>
                  </a:moveTo>
                </a:path>
              </a:pathLst>
            </a:custGeom>
            <a:solidFill>
              <a:srgbClr val="C632F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7" name="AutoShape 39"/>
            <p:cNvSpPr>
              <a:spLocks/>
            </p:cNvSpPr>
            <p:nvPr/>
          </p:nvSpPr>
          <p:spPr bwMode="auto">
            <a:xfrm>
              <a:off x="1830" y="116"/>
              <a:ext cx="181" cy="199"/>
            </a:xfrm>
            <a:custGeom>
              <a:avLst/>
              <a:gdLst>
                <a:gd name="T0" fmla="*/ 91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1 w 21600"/>
                <a:gd name="T15" fmla="*/ 0 h 21600"/>
                <a:gd name="T16" fmla="*/ 91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0" y="0"/>
                    <a:pt x="0" y="4372"/>
                    <a:pt x="0" y="9766"/>
                  </a:cubicBezTo>
                  <a:cubicBezTo>
                    <a:pt x="0" y="13421"/>
                    <a:pt x="2807" y="16042"/>
                    <a:pt x="4696" y="18977"/>
                  </a:cubicBezTo>
                  <a:cubicBezTo>
                    <a:pt x="5159" y="19694"/>
                    <a:pt x="5484" y="21600"/>
                    <a:pt x="5484" y="21600"/>
                  </a:cubicBezTo>
                  <a:lnTo>
                    <a:pt x="16123" y="21600"/>
                  </a:lnTo>
                  <a:cubicBezTo>
                    <a:pt x="16123" y="21600"/>
                    <a:pt x="16438" y="19694"/>
                    <a:pt x="16897" y="18977"/>
                  </a:cubicBezTo>
                  <a:cubicBezTo>
                    <a:pt x="18791" y="16042"/>
                    <a:pt x="21600" y="13421"/>
                    <a:pt x="21600" y="9766"/>
                  </a:cubicBezTo>
                  <a:cubicBezTo>
                    <a:pt x="21600" y="4372"/>
                    <a:pt x="16761" y="0"/>
                    <a:pt x="10800" y="0"/>
                  </a:cubicBezTo>
                  <a:close/>
                  <a:moveTo>
                    <a:pt x="10800" y="0"/>
                  </a:moveTo>
                </a:path>
              </a:pathLst>
            </a:custGeom>
            <a:solidFill>
              <a:srgbClr val="C632F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8" name="Rectangle 40"/>
            <p:cNvSpPr>
              <a:spLocks/>
            </p:cNvSpPr>
            <p:nvPr/>
          </p:nvSpPr>
          <p:spPr bwMode="auto">
            <a:xfrm>
              <a:off x="2586" y="74"/>
              <a:ext cx="74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500" dirty="0">
                  <a:solidFill>
                    <a:srgbClr val="FFFFFF"/>
                  </a:solidFill>
                  <a:latin typeface="Open Sans Light" charset="0"/>
                  <a:cs typeface="Open Sans Light" charset="0"/>
                  <a:sym typeface="Open Sans Light" charset="0"/>
                </a:rPr>
                <a:t>70%</a:t>
              </a:r>
            </a:p>
          </p:txBody>
        </p:sp>
      </p:grpSp>
      <p:sp>
        <p:nvSpPr>
          <p:cNvPr id="30762" name="Rectangle 42"/>
          <p:cNvSpPr>
            <a:spLocks/>
          </p:cNvSpPr>
          <p:nvPr/>
        </p:nvSpPr>
        <p:spPr bwMode="auto">
          <a:xfrm>
            <a:off x="1008459" y="1568649"/>
            <a:ext cx="4567238" cy="30670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30763" name="Rectangle 43"/>
          <p:cNvSpPr>
            <a:spLocks/>
          </p:cNvSpPr>
          <p:nvPr/>
        </p:nvSpPr>
        <p:spPr bwMode="auto">
          <a:xfrm>
            <a:off x="2228850" y="1933575"/>
            <a:ext cx="298132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228600" algn="l">
              <a:lnSpc>
                <a:spcPct val="15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is simply dummy text of the printing and typesetting industry.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has been the industry's standard dummy text ever since the 1500s, </a:t>
            </a:r>
          </a:p>
          <a:p>
            <a:pPr marL="228600" algn="l">
              <a:lnSpc>
                <a:spcPct val="150000"/>
              </a:lnSpc>
            </a:pPr>
            <a:endParaRPr lang="en-US" sz="700" dirty="0">
              <a:solidFill>
                <a:srgbClr val="FFFFFF"/>
              </a:solidFill>
              <a:latin typeface="Open Sans" charset="0"/>
              <a:cs typeface="Open Sans" charset="0"/>
              <a:sym typeface="Open Sans" charset="0"/>
            </a:endParaRPr>
          </a:p>
          <a:p>
            <a:pPr marL="228600" algn="l">
              <a:lnSpc>
                <a:spcPct val="150000"/>
              </a:lnSpc>
            </a:pPr>
            <a:r>
              <a:rPr lang="en-US" sz="700" dirty="0">
                <a:solidFill>
                  <a:srgbClr val="FFFFFF"/>
                </a:solidFill>
                <a:latin typeface="Open Sans" charset="0"/>
                <a:cs typeface="Open Sans" charset="0"/>
                <a:sym typeface="Open Sans" charset="0"/>
              </a:rPr>
              <a:t>when an unknown printer took a galley of type and scrambled it to make a type specimen book. It has survived not only five centuries, but also the leap into electronic typesetting, remaining essentially unchanged. It was </a:t>
            </a:r>
            <a:r>
              <a:rPr lang="en-US" sz="700" dirty="0" err="1">
                <a:solidFill>
                  <a:srgbClr val="FFFFFF"/>
                </a:solidFill>
                <a:latin typeface="Open Sans" charset="0"/>
                <a:cs typeface="Open Sans" charset="0"/>
                <a:sym typeface="Open Sans" charset="0"/>
              </a:rPr>
              <a:t>popularised</a:t>
            </a:r>
            <a:r>
              <a:rPr lang="en-US" sz="700" dirty="0">
                <a:solidFill>
                  <a:srgbClr val="FFFFFF"/>
                </a:solidFill>
                <a:latin typeface="Open Sans" charset="0"/>
                <a:cs typeface="Open Sans" charset="0"/>
                <a:sym typeface="Open Sans" charset="0"/>
              </a:rPr>
              <a:t> in the 1960s with the release of </a:t>
            </a:r>
            <a:r>
              <a:rPr lang="en-US" sz="700" dirty="0" err="1">
                <a:solidFill>
                  <a:srgbClr val="FFFFFF"/>
                </a:solidFill>
                <a:latin typeface="Open Sans" charset="0"/>
                <a:cs typeface="Open Sans" charset="0"/>
                <a:sym typeface="Open Sans" charset="0"/>
              </a:rPr>
              <a:t>Letraset</a:t>
            </a:r>
            <a:r>
              <a:rPr lang="en-US" sz="700" dirty="0">
                <a:solidFill>
                  <a:srgbClr val="FFFFFF"/>
                </a:solidFill>
                <a:latin typeface="Open Sans" charset="0"/>
                <a:cs typeface="Open Sans" charset="0"/>
                <a:sym typeface="Open Sans" charset="0"/>
              </a:rPr>
              <a:t> sheets containing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passages, and more recently with desktop It has survived not only five centuries, but also the leap into electronic typesetting, remaining essentially unchanged. It was </a:t>
            </a:r>
            <a:r>
              <a:rPr lang="en-US" sz="700" dirty="0" err="1">
                <a:solidFill>
                  <a:srgbClr val="FFFFFF"/>
                </a:solidFill>
                <a:latin typeface="Open Sans" charset="0"/>
                <a:cs typeface="Open Sans" charset="0"/>
                <a:sym typeface="Open Sans" charset="0"/>
              </a:rPr>
              <a:t>popularised</a:t>
            </a:r>
            <a:r>
              <a:rPr lang="en-US" sz="700" dirty="0">
                <a:solidFill>
                  <a:srgbClr val="FFFFFF"/>
                </a:solidFill>
                <a:latin typeface="Open Sans" charset="0"/>
                <a:cs typeface="Open Sans" charset="0"/>
                <a:sym typeface="Open Sans" charset="0"/>
              </a:rPr>
              <a:t> It has survived not only five centuries, but also the leap into electronic typesetting, remaining essentially unchanged. It was </a:t>
            </a:r>
            <a:r>
              <a:rPr lang="en-US" sz="700" dirty="0" err="1">
                <a:solidFill>
                  <a:srgbClr val="FFFFFF"/>
                </a:solidFill>
                <a:latin typeface="Open Sans" charset="0"/>
                <a:cs typeface="Open Sans" charset="0"/>
                <a:sym typeface="Open Sans" charset="0"/>
              </a:rPr>
              <a:t>popularised</a:t>
            </a:r>
            <a:r>
              <a:rPr lang="en-US" sz="700" dirty="0">
                <a:solidFill>
                  <a:srgbClr val="FFFFFF"/>
                </a:solidFill>
                <a:latin typeface="Open Sans" charset="0"/>
                <a:cs typeface="Open Sans" charset="0"/>
                <a:sym typeface="Open Sans" charset="0"/>
              </a:rPr>
              <a:t> i</a:t>
            </a:r>
          </a:p>
        </p:txBody>
      </p:sp>
      <p:grpSp>
        <p:nvGrpSpPr>
          <p:cNvPr id="30787" name="Group 67"/>
          <p:cNvGrpSpPr>
            <a:grpSpLocks/>
          </p:cNvGrpSpPr>
          <p:nvPr/>
        </p:nvGrpSpPr>
        <p:grpSpPr bwMode="auto">
          <a:xfrm>
            <a:off x="5960269" y="2718881"/>
            <a:ext cx="1991925" cy="310158"/>
            <a:chOff x="0" y="77"/>
            <a:chExt cx="3345" cy="520"/>
          </a:xfrm>
        </p:grpSpPr>
        <p:sp>
          <p:nvSpPr>
            <p:cNvPr id="28735" name="AutoShape 45"/>
            <p:cNvSpPr>
              <a:spLocks/>
            </p:cNvSpPr>
            <p:nvPr/>
          </p:nvSpPr>
          <p:spPr bwMode="auto">
            <a:xfrm>
              <a:off x="2382" y="116"/>
              <a:ext cx="114" cy="283"/>
            </a:xfrm>
            <a:custGeom>
              <a:avLst/>
              <a:gdLst>
                <a:gd name="T0" fmla="*/ 0 w 21600"/>
                <a:gd name="T1" fmla="*/ 0 h 21600"/>
                <a:gd name="T2" fmla="*/ 0 w 21600"/>
                <a:gd name="T3" fmla="*/ 283 h 21600"/>
                <a:gd name="T4" fmla="*/ 114 w 21600"/>
                <a:gd name="T5" fmla="*/ 141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lnTo>
                    <a:pt x="21600" y="10799"/>
                  </a:lnTo>
                  <a:cubicBezTo>
                    <a:pt x="21600" y="10799"/>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6" name="AutoShape 46"/>
            <p:cNvSpPr>
              <a:spLocks/>
            </p:cNvSpPr>
            <p:nvPr/>
          </p:nvSpPr>
          <p:spPr bwMode="auto">
            <a:xfrm>
              <a:off x="944"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69" y="19761"/>
                    <a:pt x="17353"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7" name="AutoShape 47"/>
            <p:cNvSpPr>
              <a:spLocks/>
            </p:cNvSpPr>
            <p:nvPr/>
          </p:nvSpPr>
          <p:spPr bwMode="auto">
            <a:xfrm>
              <a:off x="905"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7" y="19694"/>
                    <a:pt x="16895"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8" name="AutoShape 48"/>
            <p:cNvSpPr>
              <a:spLocks/>
            </p:cNvSpPr>
            <p:nvPr/>
          </p:nvSpPr>
          <p:spPr bwMode="auto">
            <a:xfrm>
              <a:off x="1417"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5" y="0"/>
                  </a:moveTo>
                  <a:lnTo>
                    <a:pt x="1630" y="0"/>
                  </a:lnTo>
                  <a:cubicBezTo>
                    <a:pt x="750" y="0"/>
                    <a:pt x="0" y="1269"/>
                    <a:pt x="0" y="2853"/>
                  </a:cubicBezTo>
                  <a:cubicBezTo>
                    <a:pt x="0" y="4430"/>
                    <a:pt x="750" y="5680"/>
                    <a:pt x="1630" y="5680"/>
                  </a:cubicBezTo>
                  <a:lnTo>
                    <a:pt x="19995" y="5680"/>
                  </a:lnTo>
                  <a:cubicBezTo>
                    <a:pt x="20892" y="5680"/>
                    <a:pt x="21600" y="4430"/>
                    <a:pt x="21600" y="2853"/>
                  </a:cubicBezTo>
                  <a:cubicBezTo>
                    <a:pt x="21600" y="1269"/>
                    <a:pt x="20892" y="0"/>
                    <a:pt x="19995" y="0"/>
                  </a:cubicBezTo>
                  <a:close/>
                  <a:moveTo>
                    <a:pt x="19995" y="8206"/>
                  </a:moveTo>
                  <a:lnTo>
                    <a:pt x="1630" y="8206"/>
                  </a:lnTo>
                  <a:cubicBezTo>
                    <a:pt x="750" y="8206"/>
                    <a:pt x="0" y="9468"/>
                    <a:pt x="0" y="11039"/>
                  </a:cubicBezTo>
                  <a:cubicBezTo>
                    <a:pt x="0" y="12596"/>
                    <a:pt x="750" y="13853"/>
                    <a:pt x="1630" y="13853"/>
                  </a:cubicBezTo>
                  <a:lnTo>
                    <a:pt x="19995" y="13853"/>
                  </a:lnTo>
                  <a:cubicBezTo>
                    <a:pt x="20892" y="13853"/>
                    <a:pt x="21600" y="12596"/>
                    <a:pt x="21600" y="11039"/>
                  </a:cubicBezTo>
                  <a:cubicBezTo>
                    <a:pt x="21600" y="9468"/>
                    <a:pt x="20892" y="8206"/>
                    <a:pt x="19995" y="8206"/>
                  </a:cubicBezTo>
                  <a:close/>
                  <a:moveTo>
                    <a:pt x="10819" y="21600"/>
                  </a:moveTo>
                  <a:cubicBezTo>
                    <a:pt x="13675" y="21600"/>
                    <a:pt x="16169" y="19761"/>
                    <a:pt x="17358" y="17072"/>
                  </a:cubicBezTo>
                  <a:lnTo>
                    <a:pt x="4268" y="17072"/>
                  </a:lnTo>
                  <a:cubicBezTo>
                    <a:pt x="5477" y="19761"/>
                    <a:pt x="7946"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9" name="AutoShape 49"/>
            <p:cNvSpPr>
              <a:spLocks/>
            </p:cNvSpPr>
            <p:nvPr/>
          </p:nvSpPr>
          <p:spPr bwMode="auto">
            <a:xfrm>
              <a:off x="1378"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3" y="0"/>
                    <a:pt x="0" y="4372"/>
                    <a:pt x="0" y="9766"/>
                  </a:cubicBezTo>
                  <a:cubicBezTo>
                    <a:pt x="0" y="13421"/>
                    <a:pt x="2811" y="16042"/>
                    <a:pt x="4697" y="18977"/>
                  </a:cubicBezTo>
                  <a:cubicBezTo>
                    <a:pt x="5160" y="19694"/>
                    <a:pt x="5485" y="21600"/>
                    <a:pt x="5485" y="21600"/>
                  </a:cubicBezTo>
                  <a:lnTo>
                    <a:pt x="16122" y="21600"/>
                  </a:lnTo>
                  <a:cubicBezTo>
                    <a:pt x="16122" y="21600"/>
                    <a:pt x="16437" y="19694"/>
                    <a:pt x="16893" y="18977"/>
                  </a:cubicBezTo>
                  <a:cubicBezTo>
                    <a:pt x="18787" y="16042"/>
                    <a:pt x="21600" y="13421"/>
                    <a:pt x="21600" y="9766"/>
                  </a:cubicBezTo>
                  <a:cubicBezTo>
                    <a:pt x="21600" y="4372"/>
                    <a:pt x="16760"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0" name="AutoShape 50"/>
            <p:cNvSpPr>
              <a:spLocks/>
            </p:cNvSpPr>
            <p:nvPr/>
          </p:nvSpPr>
          <p:spPr bwMode="auto">
            <a:xfrm>
              <a:off x="1181"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31" y="0"/>
                  </a:lnTo>
                  <a:cubicBezTo>
                    <a:pt x="750" y="0"/>
                    <a:pt x="0" y="1269"/>
                    <a:pt x="0" y="2853"/>
                  </a:cubicBezTo>
                  <a:cubicBezTo>
                    <a:pt x="0" y="4430"/>
                    <a:pt x="750" y="5680"/>
                    <a:pt x="1631" y="5680"/>
                  </a:cubicBezTo>
                  <a:lnTo>
                    <a:pt x="20003" y="5680"/>
                  </a:lnTo>
                  <a:cubicBezTo>
                    <a:pt x="20896" y="5680"/>
                    <a:pt x="21600" y="4430"/>
                    <a:pt x="21600" y="2853"/>
                  </a:cubicBezTo>
                  <a:cubicBezTo>
                    <a:pt x="21600" y="1269"/>
                    <a:pt x="20896" y="0"/>
                    <a:pt x="20003" y="0"/>
                  </a:cubicBezTo>
                  <a:close/>
                  <a:moveTo>
                    <a:pt x="20003" y="8206"/>
                  </a:moveTo>
                  <a:lnTo>
                    <a:pt x="1631" y="8206"/>
                  </a:lnTo>
                  <a:cubicBezTo>
                    <a:pt x="750" y="8206"/>
                    <a:pt x="0" y="9468"/>
                    <a:pt x="0" y="11039"/>
                  </a:cubicBezTo>
                  <a:cubicBezTo>
                    <a:pt x="0" y="12596"/>
                    <a:pt x="750" y="13853"/>
                    <a:pt x="1631" y="13853"/>
                  </a:cubicBezTo>
                  <a:lnTo>
                    <a:pt x="20003" y="13853"/>
                  </a:lnTo>
                  <a:cubicBezTo>
                    <a:pt x="20896" y="13853"/>
                    <a:pt x="21600" y="12596"/>
                    <a:pt x="21600" y="11039"/>
                  </a:cubicBezTo>
                  <a:cubicBezTo>
                    <a:pt x="21600" y="9468"/>
                    <a:pt x="20896" y="8206"/>
                    <a:pt x="20003" y="8206"/>
                  </a:cubicBezTo>
                  <a:close/>
                  <a:moveTo>
                    <a:pt x="10821" y="21600"/>
                  </a:moveTo>
                  <a:cubicBezTo>
                    <a:pt x="13678" y="21600"/>
                    <a:pt x="16173" y="19761"/>
                    <a:pt x="17357" y="17072"/>
                  </a:cubicBezTo>
                  <a:lnTo>
                    <a:pt x="4269" y="17072"/>
                  </a:lnTo>
                  <a:cubicBezTo>
                    <a:pt x="5478" y="19761"/>
                    <a:pt x="7947" y="21600"/>
                    <a:pt x="10821" y="21600"/>
                  </a:cubicBezTo>
                  <a:close/>
                  <a:moveTo>
                    <a:pt x="10821"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1" name="AutoShape 51"/>
            <p:cNvSpPr>
              <a:spLocks/>
            </p:cNvSpPr>
            <p:nvPr/>
          </p:nvSpPr>
          <p:spPr bwMode="auto">
            <a:xfrm>
              <a:off x="1141"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29" y="0"/>
                    <a:pt x="0" y="4372"/>
                    <a:pt x="0" y="9766"/>
                  </a:cubicBezTo>
                  <a:cubicBezTo>
                    <a:pt x="0" y="13421"/>
                    <a:pt x="2809" y="16042"/>
                    <a:pt x="4696" y="18977"/>
                  </a:cubicBezTo>
                  <a:cubicBezTo>
                    <a:pt x="5159" y="19694"/>
                    <a:pt x="5484" y="21600"/>
                    <a:pt x="5484" y="21600"/>
                  </a:cubicBezTo>
                  <a:lnTo>
                    <a:pt x="16121" y="21600"/>
                  </a:lnTo>
                  <a:cubicBezTo>
                    <a:pt x="16121" y="21600"/>
                    <a:pt x="16437" y="19694"/>
                    <a:pt x="16893" y="18977"/>
                  </a:cubicBezTo>
                  <a:cubicBezTo>
                    <a:pt x="18787"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2" name="AutoShape 52"/>
            <p:cNvSpPr>
              <a:spLocks/>
            </p:cNvSpPr>
            <p:nvPr/>
          </p:nvSpPr>
          <p:spPr bwMode="auto">
            <a:xfrm>
              <a:off x="1653"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74" y="19761"/>
                    <a:pt x="17358"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3" name="AutoShape 53"/>
            <p:cNvSpPr>
              <a:spLocks/>
            </p:cNvSpPr>
            <p:nvPr/>
          </p:nvSpPr>
          <p:spPr bwMode="auto">
            <a:xfrm>
              <a:off x="1614"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8" y="0"/>
                  </a:moveTo>
                  <a:cubicBezTo>
                    <a:pt x="4830" y="0"/>
                    <a:pt x="0" y="4372"/>
                    <a:pt x="0" y="9766"/>
                  </a:cubicBezTo>
                  <a:cubicBezTo>
                    <a:pt x="0" y="13421"/>
                    <a:pt x="2807" y="16042"/>
                    <a:pt x="4694" y="18977"/>
                  </a:cubicBezTo>
                  <a:cubicBezTo>
                    <a:pt x="5157" y="19694"/>
                    <a:pt x="5482" y="21600"/>
                    <a:pt x="5482" y="21600"/>
                  </a:cubicBezTo>
                  <a:lnTo>
                    <a:pt x="16121" y="21600"/>
                  </a:lnTo>
                  <a:cubicBezTo>
                    <a:pt x="16121" y="21600"/>
                    <a:pt x="16436" y="19694"/>
                    <a:pt x="16895" y="18977"/>
                  </a:cubicBezTo>
                  <a:cubicBezTo>
                    <a:pt x="18789" y="16042"/>
                    <a:pt x="21600" y="13421"/>
                    <a:pt x="21600" y="9766"/>
                  </a:cubicBezTo>
                  <a:cubicBezTo>
                    <a:pt x="21600" y="4372"/>
                    <a:pt x="16759" y="0"/>
                    <a:pt x="10798" y="0"/>
                  </a:cubicBezTo>
                  <a:close/>
                  <a:moveTo>
                    <a:pt x="10798"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4" name="AutoShape 54"/>
            <p:cNvSpPr>
              <a:spLocks/>
            </p:cNvSpPr>
            <p:nvPr/>
          </p:nvSpPr>
          <p:spPr bwMode="auto">
            <a:xfrm>
              <a:off x="39"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5" y="0"/>
                  </a:lnTo>
                  <a:cubicBezTo>
                    <a:pt x="750" y="0"/>
                    <a:pt x="0" y="1269"/>
                    <a:pt x="0" y="2853"/>
                  </a:cubicBezTo>
                  <a:cubicBezTo>
                    <a:pt x="0" y="4430"/>
                    <a:pt x="750" y="5680"/>
                    <a:pt x="1635" y="5680"/>
                  </a:cubicBezTo>
                  <a:lnTo>
                    <a:pt x="19999" y="5680"/>
                  </a:lnTo>
                  <a:cubicBezTo>
                    <a:pt x="20896" y="5680"/>
                    <a:pt x="21600" y="4430"/>
                    <a:pt x="21600" y="2853"/>
                  </a:cubicBezTo>
                  <a:cubicBezTo>
                    <a:pt x="21600" y="1269"/>
                    <a:pt x="20896" y="0"/>
                    <a:pt x="19999" y="0"/>
                  </a:cubicBezTo>
                  <a:close/>
                  <a:moveTo>
                    <a:pt x="19999" y="8206"/>
                  </a:moveTo>
                  <a:lnTo>
                    <a:pt x="1635" y="8206"/>
                  </a:lnTo>
                  <a:cubicBezTo>
                    <a:pt x="750" y="8206"/>
                    <a:pt x="0" y="9468"/>
                    <a:pt x="0" y="11039"/>
                  </a:cubicBezTo>
                  <a:cubicBezTo>
                    <a:pt x="0" y="12596"/>
                    <a:pt x="750" y="13853"/>
                    <a:pt x="1635" y="13853"/>
                  </a:cubicBezTo>
                  <a:lnTo>
                    <a:pt x="19999" y="13853"/>
                  </a:lnTo>
                  <a:cubicBezTo>
                    <a:pt x="20896" y="13853"/>
                    <a:pt x="21600" y="12596"/>
                    <a:pt x="21600" y="11039"/>
                  </a:cubicBezTo>
                  <a:cubicBezTo>
                    <a:pt x="21600" y="9468"/>
                    <a:pt x="20896" y="8206"/>
                    <a:pt x="19999" y="8206"/>
                  </a:cubicBezTo>
                  <a:close/>
                  <a:moveTo>
                    <a:pt x="10823" y="21600"/>
                  </a:moveTo>
                  <a:cubicBezTo>
                    <a:pt x="13675" y="21600"/>
                    <a:pt x="16174" y="19761"/>
                    <a:pt x="17358" y="17072"/>
                  </a:cubicBezTo>
                  <a:lnTo>
                    <a:pt x="4272" y="17072"/>
                  </a:lnTo>
                  <a:cubicBezTo>
                    <a:pt x="5477" y="19761"/>
                    <a:pt x="7950" y="21600"/>
                    <a:pt x="10823" y="21600"/>
                  </a:cubicBezTo>
                  <a:close/>
                  <a:moveTo>
                    <a:pt x="1082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5" name="AutoShape 55"/>
            <p:cNvSpPr>
              <a:spLocks/>
            </p:cNvSpPr>
            <p:nvPr/>
          </p:nvSpPr>
          <p:spPr bwMode="auto">
            <a:xfrm>
              <a:off x="0"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1" y="0"/>
                  </a:moveTo>
                  <a:cubicBezTo>
                    <a:pt x="4831" y="0"/>
                    <a:pt x="0" y="4372"/>
                    <a:pt x="0" y="9766"/>
                  </a:cubicBezTo>
                  <a:cubicBezTo>
                    <a:pt x="0" y="13421"/>
                    <a:pt x="2809" y="16042"/>
                    <a:pt x="4698" y="18977"/>
                  </a:cubicBezTo>
                  <a:cubicBezTo>
                    <a:pt x="5161" y="19694"/>
                    <a:pt x="5484" y="21600"/>
                    <a:pt x="5484" y="21600"/>
                  </a:cubicBezTo>
                  <a:lnTo>
                    <a:pt x="16121" y="21600"/>
                  </a:lnTo>
                  <a:cubicBezTo>
                    <a:pt x="16121" y="21600"/>
                    <a:pt x="16439" y="19694"/>
                    <a:pt x="16895" y="18977"/>
                  </a:cubicBezTo>
                  <a:cubicBezTo>
                    <a:pt x="18789" y="16042"/>
                    <a:pt x="21600" y="13421"/>
                    <a:pt x="21600" y="9766"/>
                  </a:cubicBezTo>
                  <a:cubicBezTo>
                    <a:pt x="21600" y="4372"/>
                    <a:pt x="16762"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6" name="AutoShape 56"/>
            <p:cNvSpPr>
              <a:spLocks/>
            </p:cNvSpPr>
            <p:nvPr/>
          </p:nvSpPr>
          <p:spPr bwMode="auto">
            <a:xfrm>
              <a:off x="492"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69" y="19761"/>
                    <a:pt x="17353" y="17072"/>
                  </a:cubicBezTo>
                  <a:lnTo>
                    <a:pt x="4272" y="17072"/>
                  </a:lnTo>
                  <a:cubicBezTo>
                    <a:pt x="5477" y="19761"/>
                    <a:pt x="7946"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7" name="AutoShape 57"/>
            <p:cNvSpPr>
              <a:spLocks/>
            </p:cNvSpPr>
            <p:nvPr/>
          </p:nvSpPr>
          <p:spPr bwMode="auto">
            <a:xfrm>
              <a:off x="452"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7" y="19694"/>
                    <a:pt x="16893"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8" name="AutoShape 58"/>
            <p:cNvSpPr>
              <a:spLocks/>
            </p:cNvSpPr>
            <p:nvPr/>
          </p:nvSpPr>
          <p:spPr bwMode="auto">
            <a:xfrm>
              <a:off x="275"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74" y="19761"/>
                    <a:pt x="17358"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9" name="AutoShape 59"/>
            <p:cNvSpPr>
              <a:spLocks/>
            </p:cNvSpPr>
            <p:nvPr/>
          </p:nvSpPr>
          <p:spPr bwMode="auto">
            <a:xfrm>
              <a:off x="236"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9" y="19694"/>
                    <a:pt x="16895"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0" name="AutoShape 60"/>
            <p:cNvSpPr>
              <a:spLocks/>
            </p:cNvSpPr>
            <p:nvPr/>
          </p:nvSpPr>
          <p:spPr bwMode="auto">
            <a:xfrm>
              <a:off x="728"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35" y="0"/>
                  </a:lnTo>
                  <a:cubicBezTo>
                    <a:pt x="750" y="0"/>
                    <a:pt x="0" y="1269"/>
                    <a:pt x="0" y="2853"/>
                  </a:cubicBezTo>
                  <a:cubicBezTo>
                    <a:pt x="0" y="4430"/>
                    <a:pt x="750" y="5680"/>
                    <a:pt x="1635" y="5680"/>
                  </a:cubicBezTo>
                  <a:lnTo>
                    <a:pt x="20003" y="5680"/>
                  </a:lnTo>
                  <a:cubicBezTo>
                    <a:pt x="20896" y="5680"/>
                    <a:pt x="21600" y="4430"/>
                    <a:pt x="21600" y="2853"/>
                  </a:cubicBezTo>
                  <a:cubicBezTo>
                    <a:pt x="21600" y="1269"/>
                    <a:pt x="20896" y="0"/>
                    <a:pt x="20003" y="0"/>
                  </a:cubicBezTo>
                  <a:close/>
                  <a:moveTo>
                    <a:pt x="20003" y="8206"/>
                  </a:moveTo>
                  <a:lnTo>
                    <a:pt x="1635" y="8206"/>
                  </a:lnTo>
                  <a:cubicBezTo>
                    <a:pt x="750" y="8206"/>
                    <a:pt x="0" y="9468"/>
                    <a:pt x="0" y="11039"/>
                  </a:cubicBezTo>
                  <a:cubicBezTo>
                    <a:pt x="0" y="12596"/>
                    <a:pt x="750" y="13853"/>
                    <a:pt x="1635" y="13853"/>
                  </a:cubicBezTo>
                  <a:lnTo>
                    <a:pt x="20003" y="13853"/>
                  </a:lnTo>
                  <a:cubicBezTo>
                    <a:pt x="20896" y="13853"/>
                    <a:pt x="21600" y="12596"/>
                    <a:pt x="21600" y="11039"/>
                  </a:cubicBezTo>
                  <a:cubicBezTo>
                    <a:pt x="21600" y="9468"/>
                    <a:pt x="20896" y="8206"/>
                    <a:pt x="20003" y="8206"/>
                  </a:cubicBezTo>
                  <a:close/>
                  <a:moveTo>
                    <a:pt x="10823" y="21600"/>
                  </a:moveTo>
                  <a:cubicBezTo>
                    <a:pt x="13675" y="21600"/>
                    <a:pt x="16174" y="19761"/>
                    <a:pt x="17358" y="17072"/>
                  </a:cubicBezTo>
                  <a:lnTo>
                    <a:pt x="4272" y="17072"/>
                  </a:lnTo>
                  <a:cubicBezTo>
                    <a:pt x="5477" y="19761"/>
                    <a:pt x="7950" y="21600"/>
                    <a:pt x="10823" y="21600"/>
                  </a:cubicBezTo>
                  <a:close/>
                  <a:moveTo>
                    <a:pt x="1082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1" name="AutoShape 61"/>
            <p:cNvSpPr>
              <a:spLocks/>
            </p:cNvSpPr>
            <p:nvPr/>
          </p:nvSpPr>
          <p:spPr bwMode="auto">
            <a:xfrm>
              <a:off x="689"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1" y="0"/>
                  </a:moveTo>
                  <a:cubicBezTo>
                    <a:pt x="4831" y="0"/>
                    <a:pt x="0" y="4372"/>
                    <a:pt x="0" y="9766"/>
                  </a:cubicBezTo>
                  <a:cubicBezTo>
                    <a:pt x="0" y="13421"/>
                    <a:pt x="2809" y="16042"/>
                    <a:pt x="4698" y="18977"/>
                  </a:cubicBezTo>
                  <a:cubicBezTo>
                    <a:pt x="5161" y="19694"/>
                    <a:pt x="5484" y="21600"/>
                    <a:pt x="5484" y="21600"/>
                  </a:cubicBezTo>
                  <a:lnTo>
                    <a:pt x="16121" y="21600"/>
                  </a:lnTo>
                  <a:cubicBezTo>
                    <a:pt x="16121" y="21600"/>
                    <a:pt x="16439" y="19694"/>
                    <a:pt x="16895" y="18977"/>
                  </a:cubicBezTo>
                  <a:cubicBezTo>
                    <a:pt x="18789" y="16042"/>
                    <a:pt x="21600" y="13421"/>
                    <a:pt x="21600" y="9766"/>
                  </a:cubicBezTo>
                  <a:cubicBezTo>
                    <a:pt x="21600" y="4372"/>
                    <a:pt x="16762"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2" name="AutoShape 62"/>
            <p:cNvSpPr>
              <a:spLocks/>
            </p:cNvSpPr>
            <p:nvPr/>
          </p:nvSpPr>
          <p:spPr bwMode="auto">
            <a:xfrm>
              <a:off x="2126"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46" y="0"/>
                    <a:pt x="0" y="1269"/>
                    <a:pt x="0" y="2853"/>
                  </a:cubicBezTo>
                  <a:cubicBezTo>
                    <a:pt x="0" y="4430"/>
                    <a:pt x="746"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46" y="8206"/>
                    <a:pt x="0" y="9468"/>
                    <a:pt x="0" y="11039"/>
                  </a:cubicBezTo>
                  <a:cubicBezTo>
                    <a:pt x="0" y="12596"/>
                    <a:pt x="746"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1" y="21600"/>
                    <a:pt x="16169" y="19761"/>
                    <a:pt x="17353" y="17072"/>
                  </a:cubicBezTo>
                  <a:lnTo>
                    <a:pt x="4268" y="17072"/>
                  </a:lnTo>
                  <a:cubicBezTo>
                    <a:pt x="5473" y="19761"/>
                    <a:pt x="7946" y="21600"/>
                    <a:pt x="10819" y="21600"/>
                  </a:cubicBezTo>
                  <a:close/>
                  <a:moveTo>
                    <a:pt x="10819" y="21600"/>
                  </a:moveTo>
                </a:path>
              </a:pathLst>
            </a:custGeom>
            <a:solidFill>
              <a:srgbClr val="A3D97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3" name="AutoShape 63"/>
            <p:cNvSpPr>
              <a:spLocks/>
            </p:cNvSpPr>
            <p:nvPr/>
          </p:nvSpPr>
          <p:spPr bwMode="auto">
            <a:xfrm>
              <a:off x="2086"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29" y="0"/>
                    <a:pt x="0" y="4372"/>
                    <a:pt x="0" y="9766"/>
                  </a:cubicBezTo>
                  <a:cubicBezTo>
                    <a:pt x="0" y="13421"/>
                    <a:pt x="2806" y="16042"/>
                    <a:pt x="4693" y="18977"/>
                  </a:cubicBezTo>
                  <a:cubicBezTo>
                    <a:pt x="5159" y="19694"/>
                    <a:pt x="5484" y="21600"/>
                    <a:pt x="5484" y="21600"/>
                  </a:cubicBezTo>
                  <a:lnTo>
                    <a:pt x="16121" y="21600"/>
                  </a:lnTo>
                  <a:cubicBezTo>
                    <a:pt x="16121" y="21600"/>
                    <a:pt x="16437" y="19694"/>
                    <a:pt x="16893" y="18977"/>
                  </a:cubicBezTo>
                  <a:cubicBezTo>
                    <a:pt x="18787" y="16042"/>
                    <a:pt x="21600" y="13421"/>
                    <a:pt x="21600" y="9766"/>
                  </a:cubicBezTo>
                  <a:cubicBezTo>
                    <a:pt x="21600" y="4372"/>
                    <a:pt x="16759" y="0"/>
                    <a:pt x="10799" y="0"/>
                  </a:cubicBezTo>
                  <a:close/>
                  <a:moveTo>
                    <a:pt x="10799" y="0"/>
                  </a:moveTo>
                </a:path>
              </a:pathLst>
            </a:custGeom>
            <a:solidFill>
              <a:srgbClr val="A3D97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4" name="AutoShape 64"/>
            <p:cNvSpPr>
              <a:spLocks/>
            </p:cNvSpPr>
            <p:nvPr/>
          </p:nvSpPr>
          <p:spPr bwMode="auto">
            <a:xfrm>
              <a:off x="1870"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27" y="0"/>
                  </a:lnTo>
                  <a:cubicBezTo>
                    <a:pt x="750" y="0"/>
                    <a:pt x="0" y="1269"/>
                    <a:pt x="0" y="2853"/>
                  </a:cubicBezTo>
                  <a:cubicBezTo>
                    <a:pt x="0" y="4430"/>
                    <a:pt x="750" y="5680"/>
                    <a:pt x="1627" y="5680"/>
                  </a:cubicBezTo>
                  <a:lnTo>
                    <a:pt x="20003" y="5680"/>
                  </a:lnTo>
                  <a:cubicBezTo>
                    <a:pt x="20900" y="5680"/>
                    <a:pt x="21600" y="4430"/>
                    <a:pt x="21600" y="2853"/>
                  </a:cubicBezTo>
                  <a:cubicBezTo>
                    <a:pt x="21600" y="1269"/>
                    <a:pt x="20900" y="0"/>
                    <a:pt x="20003" y="0"/>
                  </a:cubicBezTo>
                  <a:close/>
                  <a:moveTo>
                    <a:pt x="20003" y="8206"/>
                  </a:moveTo>
                  <a:lnTo>
                    <a:pt x="1627" y="8206"/>
                  </a:lnTo>
                  <a:cubicBezTo>
                    <a:pt x="750" y="8206"/>
                    <a:pt x="0" y="9468"/>
                    <a:pt x="0" y="11039"/>
                  </a:cubicBezTo>
                  <a:cubicBezTo>
                    <a:pt x="0" y="12596"/>
                    <a:pt x="750" y="13853"/>
                    <a:pt x="1627" y="13853"/>
                  </a:cubicBezTo>
                  <a:lnTo>
                    <a:pt x="20003" y="13853"/>
                  </a:lnTo>
                  <a:cubicBezTo>
                    <a:pt x="20900" y="13853"/>
                    <a:pt x="21600" y="12596"/>
                    <a:pt x="21600" y="11039"/>
                  </a:cubicBezTo>
                  <a:cubicBezTo>
                    <a:pt x="21600" y="9468"/>
                    <a:pt x="20900" y="8206"/>
                    <a:pt x="20003" y="8206"/>
                  </a:cubicBezTo>
                  <a:close/>
                  <a:moveTo>
                    <a:pt x="10819" y="21600"/>
                  </a:moveTo>
                  <a:cubicBezTo>
                    <a:pt x="13676" y="21600"/>
                    <a:pt x="16172" y="19761"/>
                    <a:pt x="17356" y="17072"/>
                  </a:cubicBezTo>
                  <a:lnTo>
                    <a:pt x="4269" y="17072"/>
                  </a:lnTo>
                  <a:cubicBezTo>
                    <a:pt x="5471" y="19761"/>
                    <a:pt x="7945"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5" name="AutoShape 65"/>
            <p:cNvSpPr>
              <a:spLocks/>
            </p:cNvSpPr>
            <p:nvPr/>
          </p:nvSpPr>
          <p:spPr bwMode="auto">
            <a:xfrm>
              <a:off x="1830" y="116"/>
              <a:ext cx="181" cy="199"/>
            </a:xfrm>
            <a:custGeom>
              <a:avLst/>
              <a:gdLst>
                <a:gd name="T0" fmla="*/ 91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1 w 21600"/>
                <a:gd name="T15" fmla="*/ 0 h 21600"/>
                <a:gd name="T16" fmla="*/ 91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0" y="0"/>
                    <a:pt x="0" y="4372"/>
                    <a:pt x="0" y="9766"/>
                  </a:cubicBezTo>
                  <a:cubicBezTo>
                    <a:pt x="0" y="13421"/>
                    <a:pt x="2807" y="16042"/>
                    <a:pt x="4696" y="18977"/>
                  </a:cubicBezTo>
                  <a:cubicBezTo>
                    <a:pt x="5159" y="19694"/>
                    <a:pt x="5484" y="21600"/>
                    <a:pt x="5484" y="21600"/>
                  </a:cubicBezTo>
                  <a:lnTo>
                    <a:pt x="16123" y="21600"/>
                  </a:lnTo>
                  <a:cubicBezTo>
                    <a:pt x="16123" y="21600"/>
                    <a:pt x="16438" y="19694"/>
                    <a:pt x="16897" y="18977"/>
                  </a:cubicBezTo>
                  <a:cubicBezTo>
                    <a:pt x="18791" y="16042"/>
                    <a:pt x="21600" y="13421"/>
                    <a:pt x="21600" y="9766"/>
                  </a:cubicBezTo>
                  <a:cubicBezTo>
                    <a:pt x="21600" y="4372"/>
                    <a:pt x="16761"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6" name="Rectangle 66"/>
            <p:cNvSpPr>
              <a:spLocks/>
            </p:cNvSpPr>
            <p:nvPr/>
          </p:nvSpPr>
          <p:spPr bwMode="auto">
            <a:xfrm>
              <a:off x="2598" y="77"/>
              <a:ext cx="74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500" dirty="0">
                  <a:solidFill>
                    <a:srgbClr val="FFFFFF"/>
                  </a:solidFill>
                  <a:latin typeface="Open Sans Light" charset="0"/>
                  <a:cs typeface="Open Sans Light" charset="0"/>
                  <a:sym typeface="Open Sans Light" charset="0"/>
                </a:rPr>
                <a:t>90%</a:t>
              </a:r>
            </a:p>
          </p:txBody>
        </p:sp>
      </p:grpSp>
      <p:grpSp>
        <p:nvGrpSpPr>
          <p:cNvPr id="30810" name="Group 90"/>
          <p:cNvGrpSpPr>
            <a:grpSpLocks/>
          </p:cNvGrpSpPr>
          <p:nvPr/>
        </p:nvGrpSpPr>
        <p:grpSpPr bwMode="auto">
          <a:xfrm>
            <a:off x="5960269" y="3526147"/>
            <a:ext cx="1991925" cy="310158"/>
            <a:chOff x="0" y="97"/>
            <a:chExt cx="3345" cy="520"/>
          </a:xfrm>
        </p:grpSpPr>
        <p:sp>
          <p:nvSpPr>
            <p:cNvPr id="28713" name="AutoShape 68"/>
            <p:cNvSpPr>
              <a:spLocks/>
            </p:cNvSpPr>
            <p:nvPr/>
          </p:nvSpPr>
          <p:spPr bwMode="auto">
            <a:xfrm>
              <a:off x="2382" y="116"/>
              <a:ext cx="114" cy="283"/>
            </a:xfrm>
            <a:custGeom>
              <a:avLst/>
              <a:gdLst>
                <a:gd name="T0" fmla="*/ 0 w 21600"/>
                <a:gd name="T1" fmla="*/ 0 h 21600"/>
                <a:gd name="T2" fmla="*/ 0 w 21600"/>
                <a:gd name="T3" fmla="*/ 283 h 21600"/>
                <a:gd name="T4" fmla="*/ 114 w 21600"/>
                <a:gd name="T5" fmla="*/ 141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lnTo>
                    <a:pt x="21600" y="10799"/>
                  </a:lnTo>
                  <a:cubicBezTo>
                    <a:pt x="21600" y="10799"/>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4" name="AutoShape 69"/>
            <p:cNvSpPr>
              <a:spLocks/>
            </p:cNvSpPr>
            <p:nvPr/>
          </p:nvSpPr>
          <p:spPr bwMode="auto">
            <a:xfrm>
              <a:off x="944"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69" y="19761"/>
                    <a:pt x="17353"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5" name="AutoShape 70"/>
            <p:cNvSpPr>
              <a:spLocks/>
            </p:cNvSpPr>
            <p:nvPr/>
          </p:nvSpPr>
          <p:spPr bwMode="auto">
            <a:xfrm>
              <a:off x="905"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7" y="19694"/>
                    <a:pt x="16895"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6" name="AutoShape 71"/>
            <p:cNvSpPr>
              <a:spLocks/>
            </p:cNvSpPr>
            <p:nvPr/>
          </p:nvSpPr>
          <p:spPr bwMode="auto">
            <a:xfrm>
              <a:off x="1417"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5" y="0"/>
                  </a:moveTo>
                  <a:lnTo>
                    <a:pt x="1630" y="0"/>
                  </a:lnTo>
                  <a:cubicBezTo>
                    <a:pt x="750" y="0"/>
                    <a:pt x="0" y="1269"/>
                    <a:pt x="0" y="2853"/>
                  </a:cubicBezTo>
                  <a:cubicBezTo>
                    <a:pt x="0" y="4430"/>
                    <a:pt x="750" y="5680"/>
                    <a:pt x="1630" y="5680"/>
                  </a:cubicBezTo>
                  <a:lnTo>
                    <a:pt x="19995" y="5680"/>
                  </a:lnTo>
                  <a:cubicBezTo>
                    <a:pt x="20892" y="5680"/>
                    <a:pt x="21600" y="4430"/>
                    <a:pt x="21600" y="2853"/>
                  </a:cubicBezTo>
                  <a:cubicBezTo>
                    <a:pt x="21600" y="1269"/>
                    <a:pt x="20892" y="0"/>
                    <a:pt x="19995" y="0"/>
                  </a:cubicBezTo>
                  <a:close/>
                  <a:moveTo>
                    <a:pt x="19995" y="8206"/>
                  </a:moveTo>
                  <a:lnTo>
                    <a:pt x="1630" y="8206"/>
                  </a:lnTo>
                  <a:cubicBezTo>
                    <a:pt x="750" y="8206"/>
                    <a:pt x="0" y="9468"/>
                    <a:pt x="0" y="11039"/>
                  </a:cubicBezTo>
                  <a:cubicBezTo>
                    <a:pt x="0" y="12596"/>
                    <a:pt x="750" y="13853"/>
                    <a:pt x="1630" y="13853"/>
                  </a:cubicBezTo>
                  <a:lnTo>
                    <a:pt x="19995" y="13853"/>
                  </a:lnTo>
                  <a:cubicBezTo>
                    <a:pt x="20892" y="13853"/>
                    <a:pt x="21600" y="12596"/>
                    <a:pt x="21600" y="11039"/>
                  </a:cubicBezTo>
                  <a:cubicBezTo>
                    <a:pt x="21600" y="9468"/>
                    <a:pt x="20892" y="8206"/>
                    <a:pt x="19995" y="8206"/>
                  </a:cubicBezTo>
                  <a:close/>
                  <a:moveTo>
                    <a:pt x="10819" y="21600"/>
                  </a:moveTo>
                  <a:cubicBezTo>
                    <a:pt x="13675" y="21600"/>
                    <a:pt x="16169" y="19761"/>
                    <a:pt x="17358" y="17072"/>
                  </a:cubicBezTo>
                  <a:lnTo>
                    <a:pt x="4268" y="17072"/>
                  </a:lnTo>
                  <a:cubicBezTo>
                    <a:pt x="5477" y="19761"/>
                    <a:pt x="7946"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7" name="AutoShape 72"/>
            <p:cNvSpPr>
              <a:spLocks/>
            </p:cNvSpPr>
            <p:nvPr/>
          </p:nvSpPr>
          <p:spPr bwMode="auto">
            <a:xfrm>
              <a:off x="1378"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3" y="0"/>
                    <a:pt x="0" y="4372"/>
                    <a:pt x="0" y="9766"/>
                  </a:cubicBezTo>
                  <a:cubicBezTo>
                    <a:pt x="0" y="13421"/>
                    <a:pt x="2811" y="16042"/>
                    <a:pt x="4697" y="18977"/>
                  </a:cubicBezTo>
                  <a:cubicBezTo>
                    <a:pt x="5160" y="19694"/>
                    <a:pt x="5485" y="21600"/>
                    <a:pt x="5485" y="21600"/>
                  </a:cubicBezTo>
                  <a:lnTo>
                    <a:pt x="16122" y="21600"/>
                  </a:lnTo>
                  <a:cubicBezTo>
                    <a:pt x="16122" y="21600"/>
                    <a:pt x="16437" y="19694"/>
                    <a:pt x="16893" y="18977"/>
                  </a:cubicBezTo>
                  <a:cubicBezTo>
                    <a:pt x="18787" y="16042"/>
                    <a:pt x="21600" y="13421"/>
                    <a:pt x="21600" y="9766"/>
                  </a:cubicBezTo>
                  <a:cubicBezTo>
                    <a:pt x="21600" y="4372"/>
                    <a:pt x="16760"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8" name="AutoShape 73"/>
            <p:cNvSpPr>
              <a:spLocks/>
            </p:cNvSpPr>
            <p:nvPr/>
          </p:nvSpPr>
          <p:spPr bwMode="auto">
            <a:xfrm>
              <a:off x="1181"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31" y="0"/>
                  </a:lnTo>
                  <a:cubicBezTo>
                    <a:pt x="750" y="0"/>
                    <a:pt x="0" y="1269"/>
                    <a:pt x="0" y="2853"/>
                  </a:cubicBezTo>
                  <a:cubicBezTo>
                    <a:pt x="0" y="4430"/>
                    <a:pt x="750" y="5680"/>
                    <a:pt x="1631" y="5680"/>
                  </a:cubicBezTo>
                  <a:lnTo>
                    <a:pt x="20003" y="5680"/>
                  </a:lnTo>
                  <a:cubicBezTo>
                    <a:pt x="20896" y="5680"/>
                    <a:pt x="21600" y="4430"/>
                    <a:pt x="21600" y="2853"/>
                  </a:cubicBezTo>
                  <a:cubicBezTo>
                    <a:pt x="21600" y="1269"/>
                    <a:pt x="20896" y="0"/>
                    <a:pt x="20003" y="0"/>
                  </a:cubicBezTo>
                  <a:close/>
                  <a:moveTo>
                    <a:pt x="20003" y="8206"/>
                  </a:moveTo>
                  <a:lnTo>
                    <a:pt x="1631" y="8206"/>
                  </a:lnTo>
                  <a:cubicBezTo>
                    <a:pt x="750" y="8206"/>
                    <a:pt x="0" y="9468"/>
                    <a:pt x="0" y="11039"/>
                  </a:cubicBezTo>
                  <a:cubicBezTo>
                    <a:pt x="0" y="12596"/>
                    <a:pt x="750" y="13853"/>
                    <a:pt x="1631" y="13853"/>
                  </a:cubicBezTo>
                  <a:lnTo>
                    <a:pt x="20003" y="13853"/>
                  </a:lnTo>
                  <a:cubicBezTo>
                    <a:pt x="20896" y="13853"/>
                    <a:pt x="21600" y="12596"/>
                    <a:pt x="21600" y="11039"/>
                  </a:cubicBezTo>
                  <a:cubicBezTo>
                    <a:pt x="21600" y="9468"/>
                    <a:pt x="20896" y="8206"/>
                    <a:pt x="20003" y="8206"/>
                  </a:cubicBezTo>
                  <a:close/>
                  <a:moveTo>
                    <a:pt x="10821" y="21600"/>
                  </a:moveTo>
                  <a:cubicBezTo>
                    <a:pt x="13678" y="21600"/>
                    <a:pt x="16173" y="19761"/>
                    <a:pt x="17357" y="17072"/>
                  </a:cubicBezTo>
                  <a:lnTo>
                    <a:pt x="4269" y="17072"/>
                  </a:lnTo>
                  <a:cubicBezTo>
                    <a:pt x="5478" y="19761"/>
                    <a:pt x="7947" y="21600"/>
                    <a:pt x="10821" y="21600"/>
                  </a:cubicBezTo>
                  <a:close/>
                  <a:moveTo>
                    <a:pt x="10821"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9" name="AutoShape 74"/>
            <p:cNvSpPr>
              <a:spLocks/>
            </p:cNvSpPr>
            <p:nvPr/>
          </p:nvSpPr>
          <p:spPr bwMode="auto">
            <a:xfrm>
              <a:off x="1141"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29" y="0"/>
                    <a:pt x="0" y="4372"/>
                    <a:pt x="0" y="9766"/>
                  </a:cubicBezTo>
                  <a:cubicBezTo>
                    <a:pt x="0" y="13421"/>
                    <a:pt x="2809" y="16042"/>
                    <a:pt x="4696" y="18977"/>
                  </a:cubicBezTo>
                  <a:cubicBezTo>
                    <a:pt x="5159" y="19694"/>
                    <a:pt x="5484" y="21600"/>
                    <a:pt x="5484" y="21600"/>
                  </a:cubicBezTo>
                  <a:lnTo>
                    <a:pt x="16121" y="21600"/>
                  </a:lnTo>
                  <a:cubicBezTo>
                    <a:pt x="16121" y="21600"/>
                    <a:pt x="16437" y="19694"/>
                    <a:pt x="16893" y="18977"/>
                  </a:cubicBezTo>
                  <a:cubicBezTo>
                    <a:pt x="18787"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0" name="AutoShape 75"/>
            <p:cNvSpPr>
              <a:spLocks/>
            </p:cNvSpPr>
            <p:nvPr/>
          </p:nvSpPr>
          <p:spPr bwMode="auto">
            <a:xfrm>
              <a:off x="1653"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74" y="19761"/>
                    <a:pt x="17358"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1" name="AutoShape 76"/>
            <p:cNvSpPr>
              <a:spLocks/>
            </p:cNvSpPr>
            <p:nvPr/>
          </p:nvSpPr>
          <p:spPr bwMode="auto">
            <a:xfrm>
              <a:off x="1614"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8" y="0"/>
                  </a:moveTo>
                  <a:cubicBezTo>
                    <a:pt x="4830" y="0"/>
                    <a:pt x="0" y="4372"/>
                    <a:pt x="0" y="9766"/>
                  </a:cubicBezTo>
                  <a:cubicBezTo>
                    <a:pt x="0" y="13421"/>
                    <a:pt x="2807" y="16042"/>
                    <a:pt x="4694" y="18977"/>
                  </a:cubicBezTo>
                  <a:cubicBezTo>
                    <a:pt x="5157" y="19694"/>
                    <a:pt x="5482" y="21600"/>
                    <a:pt x="5482" y="21600"/>
                  </a:cubicBezTo>
                  <a:lnTo>
                    <a:pt x="16121" y="21600"/>
                  </a:lnTo>
                  <a:cubicBezTo>
                    <a:pt x="16121" y="21600"/>
                    <a:pt x="16436" y="19694"/>
                    <a:pt x="16895" y="18977"/>
                  </a:cubicBezTo>
                  <a:cubicBezTo>
                    <a:pt x="18789" y="16042"/>
                    <a:pt x="21600" y="13421"/>
                    <a:pt x="21600" y="9766"/>
                  </a:cubicBezTo>
                  <a:cubicBezTo>
                    <a:pt x="21600" y="4372"/>
                    <a:pt x="16759" y="0"/>
                    <a:pt x="10798" y="0"/>
                  </a:cubicBezTo>
                  <a:close/>
                  <a:moveTo>
                    <a:pt x="10798"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2" name="AutoShape 77"/>
            <p:cNvSpPr>
              <a:spLocks/>
            </p:cNvSpPr>
            <p:nvPr/>
          </p:nvSpPr>
          <p:spPr bwMode="auto">
            <a:xfrm>
              <a:off x="39"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5" y="0"/>
                  </a:lnTo>
                  <a:cubicBezTo>
                    <a:pt x="750" y="0"/>
                    <a:pt x="0" y="1269"/>
                    <a:pt x="0" y="2853"/>
                  </a:cubicBezTo>
                  <a:cubicBezTo>
                    <a:pt x="0" y="4430"/>
                    <a:pt x="750" y="5680"/>
                    <a:pt x="1635" y="5680"/>
                  </a:cubicBezTo>
                  <a:lnTo>
                    <a:pt x="19999" y="5680"/>
                  </a:lnTo>
                  <a:cubicBezTo>
                    <a:pt x="20896" y="5680"/>
                    <a:pt x="21600" y="4430"/>
                    <a:pt x="21600" y="2853"/>
                  </a:cubicBezTo>
                  <a:cubicBezTo>
                    <a:pt x="21600" y="1269"/>
                    <a:pt x="20896" y="0"/>
                    <a:pt x="19999" y="0"/>
                  </a:cubicBezTo>
                  <a:close/>
                  <a:moveTo>
                    <a:pt x="19999" y="8206"/>
                  </a:moveTo>
                  <a:lnTo>
                    <a:pt x="1635" y="8206"/>
                  </a:lnTo>
                  <a:cubicBezTo>
                    <a:pt x="750" y="8206"/>
                    <a:pt x="0" y="9468"/>
                    <a:pt x="0" y="11039"/>
                  </a:cubicBezTo>
                  <a:cubicBezTo>
                    <a:pt x="0" y="12596"/>
                    <a:pt x="750" y="13853"/>
                    <a:pt x="1635" y="13853"/>
                  </a:cubicBezTo>
                  <a:lnTo>
                    <a:pt x="19999" y="13853"/>
                  </a:lnTo>
                  <a:cubicBezTo>
                    <a:pt x="20896" y="13853"/>
                    <a:pt x="21600" y="12596"/>
                    <a:pt x="21600" y="11039"/>
                  </a:cubicBezTo>
                  <a:cubicBezTo>
                    <a:pt x="21600" y="9468"/>
                    <a:pt x="20896" y="8206"/>
                    <a:pt x="19999" y="8206"/>
                  </a:cubicBezTo>
                  <a:close/>
                  <a:moveTo>
                    <a:pt x="10823" y="21600"/>
                  </a:moveTo>
                  <a:cubicBezTo>
                    <a:pt x="13675" y="21600"/>
                    <a:pt x="16174" y="19761"/>
                    <a:pt x="17358" y="17072"/>
                  </a:cubicBezTo>
                  <a:lnTo>
                    <a:pt x="4272" y="17072"/>
                  </a:lnTo>
                  <a:cubicBezTo>
                    <a:pt x="5477" y="19761"/>
                    <a:pt x="7950" y="21600"/>
                    <a:pt x="10823" y="21600"/>
                  </a:cubicBezTo>
                  <a:close/>
                  <a:moveTo>
                    <a:pt x="1082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3" name="AutoShape 78"/>
            <p:cNvSpPr>
              <a:spLocks/>
            </p:cNvSpPr>
            <p:nvPr/>
          </p:nvSpPr>
          <p:spPr bwMode="auto">
            <a:xfrm>
              <a:off x="0"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1" y="0"/>
                  </a:moveTo>
                  <a:cubicBezTo>
                    <a:pt x="4831" y="0"/>
                    <a:pt x="0" y="4372"/>
                    <a:pt x="0" y="9766"/>
                  </a:cubicBezTo>
                  <a:cubicBezTo>
                    <a:pt x="0" y="13421"/>
                    <a:pt x="2809" y="16042"/>
                    <a:pt x="4698" y="18977"/>
                  </a:cubicBezTo>
                  <a:cubicBezTo>
                    <a:pt x="5161" y="19694"/>
                    <a:pt x="5484" y="21600"/>
                    <a:pt x="5484" y="21600"/>
                  </a:cubicBezTo>
                  <a:lnTo>
                    <a:pt x="16121" y="21600"/>
                  </a:lnTo>
                  <a:cubicBezTo>
                    <a:pt x="16121" y="21600"/>
                    <a:pt x="16439" y="19694"/>
                    <a:pt x="16895" y="18977"/>
                  </a:cubicBezTo>
                  <a:cubicBezTo>
                    <a:pt x="18789" y="16042"/>
                    <a:pt x="21600" y="13421"/>
                    <a:pt x="21600" y="9766"/>
                  </a:cubicBezTo>
                  <a:cubicBezTo>
                    <a:pt x="21600" y="4372"/>
                    <a:pt x="16762"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4" name="AutoShape 79"/>
            <p:cNvSpPr>
              <a:spLocks/>
            </p:cNvSpPr>
            <p:nvPr/>
          </p:nvSpPr>
          <p:spPr bwMode="auto">
            <a:xfrm>
              <a:off x="492"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69" y="19761"/>
                    <a:pt x="17353" y="17072"/>
                  </a:cubicBezTo>
                  <a:lnTo>
                    <a:pt x="4272" y="17072"/>
                  </a:lnTo>
                  <a:cubicBezTo>
                    <a:pt x="5477" y="19761"/>
                    <a:pt x="7946"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5" name="AutoShape 80"/>
            <p:cNvSpPr>
              <a:spLocks/>
            </p:cNvSpPr>
            <p:nvPr/>
          </p:nvSpPr>
          <p:spPr bwMode="auto">
            <a:xfrm>
              <a:off x="452"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7" y="19694"/>
                    <a:pt x="16893"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6" name="AutoShape 81"/>
            <p:cNvSpPr>
              <a:spLocks/>
            </p:cNvSpPr>
            <p:nvPr/>
          </p:nvSpPr>
          <p:spPr bwMode="auto">
            <a:xfrm>
              <a:off x="275"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74" y="19761"/>
                    <a:pt x="17358"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7" name="AutoShape 82"/>
            <p:cNvSpPr>
              <a:spLocks/>
            </p:cNvSpPr>
            <p:nvPr/>
          </p:nvSpPr>
          <p:spPr bwMode="auto">
            <a:xfrm>
              <a:off x="236"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9" y="19694"/>
                    <a:pt x="16895"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8" name="AutoShape 83"/>
            <p:cNvSpPr>
              <a:spLocks/>
            </p:cNvSpPr>
            <p:nvPr/>
          </p:nvSpPr>
          <p:spPr bwMode="auto">
            <a:xfrm>
              <a:off x="728"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35" y="0"/>
                  </a:lnTo>
                  <a:cubicBezTo>
                    <a:pt x="750" y="0"/>
                    <a:pt x="0" y="1269"/>
                    <a:pt x="0" y="2853"/>
                  </a:cubicBezTo>
                  <a:cubicBezTo>
                    <a:pt x="0" y="4430"/>
                    <a:pt x="750" y="5680"/>
                    <a:pt x="1635" y="5680"/>
                  </a:cubicBezTo>
                  <a:lnTo>
                    <a:pt x="20003" y="5680"/>
                  </a:lnTo>
                  <a:cubicBezTo>
                    <a:pt x="20896" y="5680"/>
                    <a:pt x="21600" y="4430"/>
                    <a:pt x="21600" y="2853"/>
                  </a:cubicBezTo>
                  <a:cubicBezTo>
                    <a:pt x="21600" y="1269"/>
                    <a:pt x="20896" y="0"/>
                    <a:pt x="20003" y="0"/>
                  </a:cubicBezTo>
                  <a:close/>
                  <a:moveTo>
                    <a:pt x="20003" y="8206"/>
                  </a:moveTo>
                  <a:lnTo>
                    <a:pt x="1635" y="8206"/>
                  </a:lnTo>
                  <a:cubicBezTo>
                    <a:pt x="750" y="8206"/>
                    <a:pt x="0" y="9468"/>
                    <a:pt x="0" y="11039"/>
                  </a:cubicBezTo>
                  <a:cubicBezTo>
                    <a:pt x="0" y="12596"/>
                    <a:pt x="750" y="13853"/>
                    <a:pt x="1635" y="13853"/>
                  </a:cubicBezTo>
                  <a:lnTo>
                    <a:pt x="20003" y="13853"/>
                  </a:lnTo>
                  <a:cubicBezTo>
                    <a:pt x="20896" y="13853"/>
                    <a:pt x="21600" y="12596"/>
                    <a:pt x="21600" y="11039"/>
                  </a:cubicBezTo>
                  <a:cubicBezTo>
                    <a:pt x="21600" y="9468"/>
                    <a:pt x="20896" y="8206"/>
                    <a:pt x="20003" y="8206"/>
                  </a:cubicBezTo>
                  <a:close/>
                  <a:moveTo>
                    <a:pt x="10823" y="21600"/>
                  </a:moveTo>
                  <a:cubicBezTo>
                    <a:pt x="13675" y="21600"/>
                    <a:pt x="16174" y="19761"/>
                    <a:pt x="17358" y="17072"/>
                  </a:cubicBezTo>
                  <a:lnTo>
                    <a:pt x="4272" y="17072"/>
                  </a:lnTo>
                  <a:cubicBezTo>
                    <a:pt x="5477" y="19761"/>
                    <a:pt x="7950" y="21600"/>
                    <a:pt x="10823" y="21600"/>
                  </a:cubicBezTo>
                  <a:close/>
                  <a:moveTo>
                    <a:pt x="1082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9" name="AutoShape 84"/>
            <p:cNvSpPr>
              <a:spLocks/>
            </p:cNvSpPr>
            <p:nvPr/>
          </p:nvSpPr>
          <p:spPr bwMode="auto">
            <a:xfrm>
              <a:off x="689"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1" y="0"/>
                  </a:moveTo>
                  <a:cubicBezTo>
                    <a:pt x="4831" y="0"/>
                    <a:pt x="0" y="4372"/>
                    <a:pt x="0" y="9766"/>
                  </a:cubicBezTo>
                  <a:cubicBezTo>
                    <a:pt x="0" y="13421"/>
                    <a:pt x="2809" y="16042"/>
                    <a:pt x="4698" y="18977"/>
                  </a:cubicBezTo>
                  <a:cubicBezTo>
                    <a:pt x="5161" y="19694"/>
                    <a:pt x="5484" y="21600"/>
                    <a:pt x="5484" y="21600"/>
                  </a:cubicBezTo>
                  <a:lnTo>
                    <a:pt x="16121" y="21600"/>
                  </a:lnTo>
                  <a:cubicBezTo>
                    <a:pt x="16121" y="21600"/>
                    <a:pt x="16439" y="19694"/>
                    <a:pt x="16895" y="18977"/>
                  </a:cubicBezTo>
                  <a:cubicBezTo>
                    <a:pt x="18789" y="16042"/>
                    <a:pt x="21600" y="13421"/>
                    <a:pt x="21600" y="9766"/>
                  </a:cubicBezTo>
                  <a:cubicBezTo>
                    <a:pt x="21600" y="4372"/>
                    <a:pt x="16762"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0" name="AutoShape 85"/>
            <p:cNvSpPr>
              <a:spLocks/>
            </p:cNvSpPr>
            <p:nvPr/>
          </p:nvSpPr>
          <p:spPr bwMode="auto">
            <a:xfrm>
              <a:off x="2126"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46" y="0"/>
                    <a:pt x="0" y="1269"/>
                    <a:pt x="0" y="2853"/>
                  </a:cubicBezTo>
                  <a:cubicBezTo>
                    <a:pt x="0" y="4430"/>
                    <a:pt x="746"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46" y="8206"/>
                    <a:pt x="0" y="9468"/>
                    <a:pt x="0" y="11039"/>
                  </a:cubicBezTo>
                  <a:cubicBezTo>
                    <a:pt x="0" y="12596"/>
                    <a:pt x="746"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1" y="21600"/>
                    <a:pt x="16169" y="19761"/>
                    <a:pt x="17353" y="17072"/>
                  </a:cubicBezTo>
                  <a:lnTo>
                    <a:pt x="4268" y="17072"/>
                  </a:lnTo>
                  <a:cubicBezTo>
                    <a:pt x="5473" y="19761"/>
                    <a:pt x="7946" y="21600"/>
                    <a:pt x="10819" y="21600"/>
                  </a:cubicBezTo>
                  <a:close/>
                  <a:moveTo>
                    <a:pt x="10819" y="21600"/>
                  </a:moveTo>
                </a:path>
              </a:pathLst>
            </a:custGeom>
            <a:solidFill>
              <a:srgbClr val="E6578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1" name="AutoShape 86"/>
            <p:cNvSpPr>
              <a:spLocks/>
            </p:cNvSpPr>
            <p:nvPr/>
          </p:nvSpPr>
          <p:spPr bwMode="auto">
            <a:xfrm>
              <a:off x="2086"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29" y="0"/>
                    <a:pt x="0" y="4372"/>
                    <a:pt x="0" y="9766"/>
                  </a:cubicBezTo>
                  <a:cubicBezTo>
                    <a:pt x="0" y="13421"/>
                    <a:pt x="2806" y="16042"/>
                    <a:pt x="4693" y="18977"/>
                  </a:cubicBezTo>
                  <a:cubicBezTo>
                    <a:pt x="5159" y="19694"/>
                    <a:pt x="5484" y="21600"/>
                    <a:pt x="5484" y="21600"/>
                  </a:cubicBezTo>
                  <a:lnTo>
                    <a:pt x="16121" y="21600"/>
                  </a:lnTo>
                  <a:cubicBezTo>
                    <a:pt x="16121" y="21600"/>
                    <a:pt x="16437" y="19694"/>
                    <a:pt x="16893" y="18977"/>
                  </a:cubicBezTo>
                  <a:cubicBezTo>
                    <a:pt x="18787" y="16042"/>
                    <a:pt x="21600" y="13421"/>
                    <a:pt x="21600" y="9766"/>
                  </a:cubicBezTo>
                  <a:cubicBezTo>
                    <a:pt x="21600" y="4372"/>
                    <a:pt x="16759" y="0"/>
                    <a:pt x="10799" y="0"/>
                  </a:cubicBezTo>
                  <a:close/>
                  <a:moveTo>
                    <a:pt x="10799" y="0"/>
                  </a:moveTo>
                </a:path>
              </a:pathLst>
            </a:custGeom>
            <a:solidFill>
              <a:srgbClr val="E6578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2" name="AutoShape 87"/>
            <p:cNvSpPr>
              <a:spLocks/>
            </p:cNvSpPr>
            <p:nvPr/>
          </p:nvSpPr>
          <p:spPr bwMode="auto">
            <a:xfrm>
              <a:off x="1870"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27" y="0"/>
                  </a:lnTo>
                  <a:cubicBezTo>
                    <a:pt x="750" y="0"/>
                    <a:pt x="0" y="1269"/>
                    <a:pt x="0" y="2853"/>
                  </a:cubicBezTo>
                  <a:cubicBezTo>
                    <a:pt x="0" y="4430"/>
                    <a:pt x="750" y="5680"/>
                    <a:pt x="1627" y="5680"/>
                  </a:cubicBezTo>
                  <a:lnTo>
                    <a:pt x="20003" y="5680"/>
                  </a:lnTo>
                  <a:cubicBezTo>
                    <a:pt x="20900" y="5680"/>
                    <a:pt x="21600" y="4430"/>
                    <a:pt x="21600" y="2853"/>
                  </a:cubicBezTo>
                  <a:cubicBezTo>
                    <a:pt x="21600" y="1269"/>
                    <a:pt x="20900" y="0"/>
                    <a:pt x="20003" y="0"/>
                  </a:cubicBezTo>
                  <a:close/>
                  <a:moveTo>
                    <a:pt x="20003" y="8206"/>
                  </a:moveTo>
                  <a:lnTo>
                    <a:pt x="1627" y="8206"/>
                  </a:lnTo>
                  <a:cubicBezTo>
                    <a:pt x="750" y="8206"/>
                    <a:pt x="0" y="9468"/>
                    <a:pt x="0" y="11039"/>
                  </a:cubicBezTo>
                  <a:cubicBezTo>
                    <a:pt x="0" y="12596"/>
                    <a:pt x="750" y="13853"/>
                    <a:pt x="1627" y="13853"/>
                  </a:cubicBezTo>
                  <a:lnTo>
                    <a:pt x="20003" y="13853"/>
                  </a:lnTo>
                  <a:cubicBezTo>
                    <a:pt x="20900" y="13853"/>
                    <a:pt x="21600" y="12596"/>
                    <a:pt x="21600" y="11039"/>
                  </a:cubicBezTo>
                  <a:cubicBezTo>
                    <a:pt x="21600" y="9468"/>
                    <a:pt x="20900" y="8206"/>
                    <a:pt x="20003" y="8206"/>
                  </a:cubicBezTo>
                  <a:close/>
                  <a:moveTo>
                    <a:pt x="10819" y="21600"/>
                  </a:moveTo>
                  <a:cubicBezTo>
                    <a:pt x="13676" y="21600"/>
                    <a:pt x="16172" y="19761"/>
                    <a:pt x="17356" y="17072"/>
                  </a:cubicBezTo>
                  <a:lnTo>
                    <a:pt x="4269" y="17072"/>
                  </a:lnTo>
                  <a:cubicBezTo>
                    <a:pt x="5471" y="19761"/>
                    <a:pt x="7945" y="21600"/>
                    <a:pt x="10819" y="21600"/>
                  </a:cubicBezTo>
                  <a:close/>
                  <a:moveTo>
                    <a:pt x="10819" y="21600"/>
                  </a:moveTo>
                </a:path>
              </a:pathLst>
            </a:custGeom>
            <a:solidFill>
              <a:srgbClr val="E6578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3" name="AutoShape 88"/>
            <p:cNvSpPr>
              <a:spLocks/>
            </p:cNvSpPr>
            <p:nvPr/>
          </p:nvSpPr>
          <p:spPr bwMode="auto">
            <a:xfrm>
              <a:off x="1830" y="116"/>
              <a:ext cx="181" cy="199"/>
            </a:xfrm>
            <a:custGeom>
              <a:avLst/>
              <a:gdLst>
                <a:gd name="T0" fmla="*/ 91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1 w 21600"/>
                <a:gd name="T15" fmla="*/ 0 h 21600"/>
                <a:gd name="T16" fmla="*/ 91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0" y="0"/>
                    <a:pt x="0" y="4372"/>
                    <a:pt x="0" y="9766"/>
                  </a:cubicBezTo>
                  <a:cubicBezTo>
                    <a:pt x="0" y="13421"/>
                    <a:pt x="2807" y="16042"/>
                    <a:pt x="4696" y="18977"/>
                  </a:cubicBezTo>
                  <a:cubicBezTo>
                    <a:pt x="5159" y="19694"/>
                    <a:pt x="5484" y="21600"/>
                    <a:pt x="5484" y="21600"/>
                  </a:cubicBezTo>
                  <a:lnTo>
                    <a:pt x="16123" y="21600"/>
                  </a:lnTo>
                  <a:cubicBezTo>
                    <a:pt x="16123" y="21600"/>
                    <a:pt x="16438" y="19694"/>
                    <a:pt x="16897" y="18977"/>
                  </a:cubicBezTo>
                  <a:cubicBezTo>
                    <a:pt x="18791" y="16042"/>
                    <a:pt x="21600" y="13421"/>
                    <a:pt x="21600" y="9766"/>
                  </a:cubicBezTo>
                  <a:cubicBezTo>
                    <a:pt x="21600" y="4372"/>
                    <a:pt x="16761" y="0"/>
                    <a:pt x="10800" y="0"/>
                  </a:cubicBezTo>
                  <a:close/>
                  <a:moveTo>
                    <a:pt x="10800" y="0"/>
                  </a:moveTo>
                </a:path>
              </a:pathLst>
            </a:custGeom>
            <a:solidFill>
              <a:srgbClr val="E6578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4" name="Rectangle 89"/>
            <p:cNvSpPr>
              <a:spLocks/>
            </p:cNvSpPr>
            <p:nvPr/>
          </p:nvSpPr>
          <p:spPr bwMode="auto">
            <a:xfrm>
              <a:off x="2598" y="97"/>
              <a:ext cx="74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500" dirty="0">
                  <a:solidFill>
                    <a:srgbClr val="FFFFFF"/>
                  </a:solidFill>
                  <a:latin typeface="Open Sans Light" charset="0"/>
                  <a:cs typeface="Open Sans Light" charset="0"/>
                  <a:sym typeface="Open Sans Light" charset="0"/>
                </a:rPr>
                <a:t>80%</a:t>
              </a:r>
            </a:p>
          </p:txBody>
        </p:sp>
      </p:grpSp>
      <p:grpSp>
        <p:nvGrpSpPr>
          <p:cNvPr id="30833" name="Group 113"/>
          <p:cNvGrpSpPr>
            <a:grpSpLocks/>
          </p:cNvGrpSpPr>
          <p:nvPr/>
        </p:nvGrpSpPr>
        <p:grpSpPr bwMode="auto">
          <a:xfrm>
            <a:off x="5960269" y="4311941"/>
            <a:ext cx="1990733" cy="310158"/>
            <a:chOff x="0" y="81"/>
            <a:chExt cx="3343" cy="520"/>
          </a:xfrm>
        </p:grpSpPr>
        <p:sp>
          <p:nvSpPr>
            <p:cNvPr id="28691" name="AutoShape 91"/>
            <p:cNvSpPr>
              <a:spLocks/>
            </p:cNvSpPr>
            <p:nvPr/>
          </p:nvSpPr>
          <p:spPr bwMode="auto">
            <a:xfrm>
              <a:off x="2382" y="116"/>
              <a:ext cx="114" cy="283"/>
            </a:xfrm>
            <a:custGeom>
              <a:avLst/>
              <a:gdLst>
                <a:gd name="T0" fmla="*/ 0 w 21600"/>
                <a:gd name="T1" fmla="*/ 0 h 21600"/>
                <a:gd name="T2" fmla="*/ 0 w 21600"/>
                <a:gd name="T3" fmla="*/ 283 h 21600"/>
                <a:gd name="T4" fmla="*/ 114 w 21600"/>
                <a:gd name="T5" fmla="*/ 141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lnTo>
                    <a:pt x="21600" y="10799"/>
                  </a:lnTo>
                  <a:cubicBezTo>
                    <a:pt x="21600" y="10799"/>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92" name="AutoShape 92"/>
            <p:cNvSpPr>
              <a:spLocks/>
            </p:cNvSpPr>
            <p:nvPr/>
          </p:nvSpPr>
          <p:spPr bwMode="auto">
            <a:xfrm>
              <a:off x="944"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69" y="19761"/>
                    <a:pt x="17353"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93" name="AutoShape 93"/>
            <p:cNvSpPr>
              <a:spLocks/>
            </p:cNvSpPr>
            <p:nvPr/>
          </p:nvSpPr>
          <p:spPr bwMode="auto">
            <a:xfrm>
              <a:off x="905"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7" y="19694"/>
                    <a:pt x="16895"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94" name="AutoShape 94"/>
            <p:cNvSpPr>
              <a:spLocks/>
            </p:cNvSpPr>
            <p:nvPr/>
          </p:nvSpPr>
          <p:spPr bwMode="auto">
            <a:xfrm>
              <a:off x="1417"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5" y="0"/>
                  </a:moveTo>
                  <a:lnTo>
                    <a:pt x="1630" y="0"/>
                  </a:lnTo>
                  <a:cubicBezTo>
                    <a:pt x="750" y="0"/>
                    <a:pt x="0" y="1269"/>
                    <a:pt x="0" y="2853"/>
                  </a:cubicBezTo>
                  <a:cubicBezTo>
                    <a:pt x="0" y="4430"/>
                    <a:pt x="750" y="5680"/>
                    <a:pt x="1630" y="5680"/>
                  </a:cubicBezTo>
                  <a:lnTo>
                    <a:pt x="19995" y="5680"/>
                  </a:lnTo>
                  <a:cubicBezTo>
                    <a:pt x="20892" y="5680"/>
                    <a:pt x="21600" y="4430"/>
                    <a:pt x="21600" y="2853"/>
                  </a:cubicBezTo>
                  <a:cubicBezTo>
                    <a:pt x="21600" y="1269"/>
                    <a:pt x="20892" y="0"/>
                    <a:pt x="19995" y="0"/>
                  </a:cubicBezTo>
                  <a:close/>
                  <a:moveTo>
                    <a:pt x="19995" y="8206"/>
                  </a:moveTo>
                  <a:lnTo>
                    <a:pt x="1630" y="8206"/>
                  </a:lnTo>
                  <a:cubicBezTo>
                    <a:pt x="750" y="8206"/>
                    <a:pt x="0" y="9468"/>
                    <a:pt x="0" y="11039"/>
                  </a:cubicBezTo>
                  <a:cubicBezTo>
                    <a:pt x="0" y="12596"/>
                    <a:pt x="750" y="13853"/>
                    <a:pt x="1630" y="13853"/>
                  </a:cubicBezTo>
                  <a:lnTo>
                    <a:pt x="19995" y="13853"/>
                  </a:lnTo>
                  <a:cubicBezTo>
                    <a:pt x="20892" y="13853"/>
                    <a:pt x="21600" y="12596"/>
                    <a:pt x="21600" y="11039"/>
                  </a:cubicBezTo>
                  <a:cubicBezTo>
                    <a:pt x="21600" y="9468"/>
                    <a:pt x="20892" y="8206"/>
                    <a:pt x="19995" y="8206"/>
                  </a:cubicBezTo>
                  <a:close/>
                  <a:moveTo>
                    <a:pt x="10819" y="21600"/>
                  </a:moveTo>
                  <a:cubicBezTo>
                    <a:pt x="13675" y="21600"/>
                    <a:pt x="16169" y="19761"/>
                    <a:pt x="17358" y="17072"/>
                  </a:cubicBezTo>
                  <a:lnTo>
                    <a:pt x="4268" y="17072"/>
                  </a:lnTo>
                  <a:cubicBezTo>
                    <a:pt x="5477" y="19761"/>
                    <a:pt x="7946" y="21600"/>
                    <a:pt x="10819" y="21600"/>
                  </a:cubicBezTo>
                  <a:close/>
                  <a:moveTo>
                    <a:pt x="10819" y="21600"/>
                  </a:moveTo>
                </a:path>
              </a:pathLst>
            </a:custGeom>
            <a:solidFill>
              <a:srgbClr val="47CCF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95" name="AutoShape 95"/>
            <p:cNvSpPr>
              <a:spLocks/>
            </p:cNvSpPr>
            <p:nvPr/>
          </p:nvSpPr>
          <p:spPr bwMode="auto">
            <a:xfrm>
              <a:off x="1378"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3" y="0"/>
                    <a:pt x="0" y="4372"/>
                    <a:pt x="0" y="9766"/>
                  </a:cubicBezTo>
                  <a:cubicBezTo>
                    <a:pt x="0" y="13421"/>
                    <a:pt x="2811" y="16042"/>
                    <a:pt x="4697" y="18977"/>
                  </a:cubicBezTo>
                  <a:cubicBezTo>
                    <a:pt x="5160" y="19694"/>
                    <a:pt x="5485" y="21600"/>
                    <a:pt x="5485" y="21600"/>
                  </a:cubicBezTo>
                  <a:lnTo>
                    <a:pt x="16122" y="21600"/>
                  </a:lnTo>
                  <a:cubicBezTo>
                    <a:pt x="16122" y="21600"/>
                    <a:pt x="16437" y="19694"/>
                    <a:pt x="16893" y="18977"/>
                  </a:cubicBezTo>
                  <a:cubicBezTo>
                    <a:pt x="18787" y="16042"/>
                    <a:pt x="21600" y="13421"/>
                    <a:pt x="21600" y="9766"/>
                  </a:cubicBezTo>
                  <a:cubicBezTo>
                    <a:pt x="21600" y="4372"/>
                    <a:pt x="16760" y="0"/>
                    <a:pt x="10800" y="0"/>
                  </a:cubicBezTo>
                  <a:close/>
                  <a:moveTo>
                    <a:pt x="10800" y="0"/>
                  </a:moveTo>
                </a:path>
              </a:pathLst>
            </a:custGeom>
            <a:solidFill>
              <a:srgbClr val="47CCF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96" name="AutoShape 96"/>
            <p:cNvSpPr>
              <a:spLocks/>
            </p:cNvSpPr>
            <p:nvPr/>
          </p:nvSpPr>
          <p:spPr bwMode="auto">
            <a:xfrm>
              <a:off x="1181"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31" y="0"/>
                  </a:lnTo>
                  <a:cubicBezTo>
                    <a:pt x="750" y="0"/>
                    <a:pt x="0" y="1269"/>
                    <a:pt x="0" y="2853"/>
                  </a:cubicBezTo>
                  <a:cubicBezTo>
                    <a:pt x="0" y="4430"/>
                    <a:pt x="750" y="5680"/>
                    <a:pt x="1631" y="5680"/>
                  </a:cubicBezTo>
                  <a:lnTo>
                    <a:pt x="20003" y="5680"/>
                  </a:lnTo>
                  <a:cubicBezTo>
                    <a:pt x="20896" y="5680"/>
                    <a:pt x="21600" y="4430"/>
                    <a:pt x="21600" y="2853"/>
                  </a:cubicBezTo>
                  <a:cubicBezTo>
                    <a:pt x="21600" y="1269"/>
                    <a:pt x="20896" y="0"/>
                    <a:pt x="20003" y="0"/>
                  </a:cubicBezTo>
                  <a:close/>
                  <a:moveTo>
                    <a:pt x="20003" y="8206"/>
                  </a:moveTo>
                  <a:lnTo>
                    <a:pt x="1631" y="8206"/>
                  </a:lnTo>
                  <a:cubicBezTo>
                    <a:pt x="750" y="8206"/>
                    <a:pt x="0" y="9468"/>
                    <a:pt x="0" y="11039"/>
                  </a:cubicBezTo>
                  <a:cubicBezTo>
                    <a:pt x="0" y="12596"/>
                    <a:pt x="750" y="13853"/>
                    <a:pt x="1631" y="13853"/>
                  </a:cubicBezTo>
                  <a:lnTo>
                    <a:pt x="20003" y="13853"/>
                  </a:lnTo>
                  <a:cubicBezTo>
                    <a:pt x="20896" y="13853"/>
                    <a:pt x="21600" y="12596"/>
                    <a:pt x="21600" y="11039"/>
                  </a:cubicBezTo>
                  <a:cubicBezTo>
                    <a:pt x="21600" y="9468"/>
                    <a:pt x="20896" y="8206"/>
                    <a:pt x="20003" y="8206"/>
                  </a:cubicBezTo>
                  <a:close/>
                  <a:moveTo>
                    <a:pt x="10821" y="21600"/>
                  </a:moveTo>
                  <a:cubicBezTo>
                    <a:pt x="13678" y="21600"/>
                    <a:pt x="16173" y="19761"/>
                    <a:pt x="17357" y="17072"/>
                  </a:cubicBezTo>
                  <a:lnTo>
                    <a:pt x="4269" y="17072"/>
                  </a:lnTo>
                  <a:cubicBezTo>
                    <a:pt x="5478" y="19761"/>
                    <a:pt x="7947" y="21600"/>
                    <a:pt x="10821" y="21600"/>
                  </a:cubicBezTo>
                  <a:close/>
                  <a:moveTo>
                    <a:pt x="10821"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97" name="AutoShape 97"/>
            <p:cNvSpPr>
              <a:spLocks/>
            </p:cNvSpPr>
            <p:nvPr/>
          </p:nvSpPr>
          <p:spPr bwMode="auto">
            <a:xfrm>
              <a:off x="1141"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29" y="0"/>
                    <a:pt x="0" y="4372"/>
                    <a:pt x="0" y="9766"/>
                  </a:cubicBezTo>
                  <a:cubicBezTo>
                    <a:pt x="0" y="13421"/>
                    <a:pt x="2809" y="16042"/>
                    <a:pt x="4696" y="18977"/>
                  </a:cubicBezTo>
                  <a:cubicBezTo>
                    <a:pt x="5159" y="19694"/>
                    <a:pt x="5484" y="21600"/>
                    <a:pt x="5484" y="21600"/>
                  </a:cubicBezTo>
                  <a:lnTo>
                    <a:pt x="16121" y="21600"/>
                  </a:lnTo>
                  <a:cubicBezTo>
                    <a:pt x="16121" y="21600"/>
                    <a:pt x="16437" y="19694"/>
                    <a:pt x="16893" y="18977"/>
                  </a:cubicBezTo>
                  <a:cubicBezTo>
                    <a:pt x="18787"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98" name="AutoShape 98"/>
            <p:cNvSpPr>
              <a:spLocks/>
            </p:cNvSpPr>
            <p:nvPr/>
          </p:nvSpPr>
          <p:spPr bwMode="auto">
            <a:xfrm>
              <a:off x="1653"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74" y="19761"/>
                    <a:pt x="17358" y="17072"/>
                  </a:cubicBezTo>
                  <a:lnTo>
                    <a:pt x="4272" y="17072"/>
                  </a:lnTo>
                  <a:cubicBezTo>
                    <a:pt x="5477" y="19761"/>
                    <a:pt x="7950" y="21600"/>
                    <a:pt x="10819" y="21600"/>
                  </a:cubicBezTo>
                  <a:close/>
                  <a:moveTo>
                    <a:pt x="10819" y="21600"/>
                  </a:moveTo>
                </a:path>
              </a:pathLst>
            </a:custGeom>
            <a:solidFill>
              <a:srgbClr val="47CCF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99" name="AutoShape 99"/>
            <p:cNvSpPr>
              <a:spLocks/>
            </p:cNvSpPr>
            <p:nvPr/>
          </p:nvSpPr>
          <p:spPr bwMode="auto">
            <a:xfrm>
              <a:off x="1614"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8" y="0"/>
                  </a:moveTo>
                  <a:cubicBezTo>
                    <a:pt x="4830" y="0"/>
                    <a:pt x="0" y="4372"/>
                    <a:pt x="0" y="9766"/>
                  </a:cubicBezTo>
                  <a:cubicBezTo>
                    <a:pt x="0" y="13421"/>
                    <a:pt x="2807" y="16042"/>
                    <a:pt x="4694" y="18977"/>
                  </a:cubicBezTo>
                  <a:cubicBezTo>
                    <a:pt x="5157" y="19694"/>
                    <a:pt x="5482" y="21600"/>
                    <a:pt x="5482" y="21600"/>
                  </a:cubicBezTo>
                  <a:lnTo>
                    <a:pt x="16121" y="21600"/>
                  </a:lnTo>
                  <a:cubicBezTo>
                    <a:pt x="16121" y="21600"/>
                    <a:pt x="16436" y="19694"/>
                    <a:pt x="16895" y="18977"/>
                  </a:cubicBezTo>
                  <a:cubicBezTo>
                    <a:pt x="18789" y="16042"/>
                    <a:pt x="21600" y="13421"/>
                    <a:pt x="21600" y="9766"/>
                  </a:cubicBezTo>
                  <a:cubicBezTo>
                    <a:pt x="21600" y="4372"/>
                    <a:pt x="16759" y="0"/>
                    <a:pt x="10798" y="0"/>
                  </a:cubicBezTo>
                  <a:close/>
                  <a:moveTo>
                    <a:pt x="10798" y="0"/>
                  </a:moveTo>
                </a:path>
              </a:pathLst>
            </a:custGeom>
            <a:solidFill>
              <a:srgbClr val="47CCF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0" name="AutoShape 100"/>
            <p:cNvSpPr>
              <a:spLocks/>
            </p:cNvSpPr>
            <p:nvPr/>
          </p:nvSpPr>
          <p:spPr bwMode="auto">
            <a:xfrm>
              <a:off x="39"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5" y="0"/>
                  </a:lnTo>
                  <a:cubicBezTo>
                    <a:pt x="750" y="0"/>
                    <a:pt x="0" y="1269"/>
                    <a:pt x="0" y="2853"/>
                  </a:cubicBezTo>
                  <a:cubicBezTo>
                    <a:pt x="0" y="4430"/>
                    <a:pt x="750" y="5680"/>
                    <a:pt x="1635" y="5680"/>
                  </a:cubicBezTo>
                  <a:lnTo>
                    <a:pt x="19999" y="5680"/>
                  </a:lnTo>
                  <a:cubicBezTo>
                    <a:pt x="20896" y="5680"/>
                    <a:pt x="21600" y="4430"/>
                    <a:pt x="21600" y="2853"/>
                  </a:cubicBezTo>
                  <a:cubicBezTo>
                    <a:pt x="21600" y="1269"/>
                    <a:pt x="20896" y="0"/>
                    <a:pt x="19999" y="0"/>
                  </a:cubicBezTo>
                  <a:close/>
                  <a:moveTo>
                    <a:pt x="19999" y="8206"/>
                  </a:moveTo>
                  <a:lnTo>
                    <a:pt x="1635" y="8206"/>
                  </a:lnTo>
                  <a:cubicBezTo>
                    <a:pt x="750" y="8206"/>
                    <a:pt x="0" y="9468"/>
                    <a:pt x="0" y="11039"/>
                  </a:cubicBezTo>
                  <a:cubicBezTo>
                    <a:pt x="0" y="12596"/>
                    <a:pt x="750" y="13853"/>
                    <a:pt x="1635" y="13853"/>
                  </a:cubicBezTo>
                  <a:lnTo>
                    <a:pt x="19999" y="13853"/>
                  </a:lnTo>
                  <a:cubicBezTo>
                    <a:pt x="20896" y="13853"/>
                    <a:pt x="21600" y="12596"/>
                    <a:pt x="21600" y="11039"/>
                  </a:cubicBezTo>
                  <a:cubicBezTo>
                    <a:pt x="21600" y="9468"/>
                    <a:pt x="20896" y="8206"/>
                    <a:pt x="19999" y="8206"/>
                  </a:cubicBezTo>
                  <a:close/>
                  <a:moveTo>
                    <a:pt x="10823" y="21600"/>
                  </a:moveTo>
                  <a:cubicBezTo>
                    <a:pt x="13675" y="21600"/>
                    <a:pt x="16174" y="19761"/>
                    <a:pt x="17358" y="17072"/>
                  </a:cubicBezTo>
                  <a:lnTo>
                    <a:pt x="4272" y="17072"/>
                  </a:lnTo>
                  <a:cubicBezTo>
                    <a:pt x="5477" y="19761"/>
                    <a:pt x="7950" y="21600"/>
                    <a:pt x="10823" y="21600"/>
                  </a:cubicBezTo>
                  <a:close/>
                  <a:moveTo>
                    <a:pt x="1082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1" name="AutoShape 101"/>
            <p:cNvSpPr>
              <a:spLocks/>
            </p:cNvSpPr>
            <p:nvPr/>
          </p:nvSpPr>
          <p:spPr bwMode="auto">
            <a:xfrm>
              <a:off x="0"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1" y="0"/>
                  </a:moveTo>
                  <a:cubicBezTo>
                    <a:pt x="4831" y="0"/>
                    <a:pt x="0" y="4372"/>
                    <a:pt x="0" y="9766"/>
                  </a:cubicBezTo>
                  <a:cubicBezTo>
                    <a:pt x="0" y="13421"/>
                    <a:pt x="2809" y="16042"/>
                    <a:pt x="4698" y="18977"/>
                  </a:cubicBezTo>
                  <a:cubicBezTo>
                    <a:pt x="5161" y="19694"/>
                    <a:pt x="5484" y="21600"/>
                    <a:pt x="5484" y="21600"/>
                  </a:cubicBezTo>
                  <a:lnTo>
                    <a:pt x="16121" y="21600"/>
                  </a:lnTo>
                  <a:cubicBezTo>
                    <a:pt x="16121" y="21600"/>
                    <a:pt x="16439" y="19694"/>
                    <a:pt x="16895" y="18977"/>
                  </a:cubicBezTo>
                  <a:cubicBezTo>
                    <a:pt x="18789" y="16042"/>
                    <a:pt x="21600" y="13421"/>
                    <a:pt x="21600" y="9766"/>
                  </a:cubicBezTo>
                  <a:cubicBezTo>
                    <a:pt x="21600" y="4372"/>
                    <a:pt x="16762"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2" name="AutoShape 102"/>
            <p:cNvSpPr>
              <a:spLocks/>
            </p:cNvSpPr>
            <p:nvPr/>
          </p:nvSpPr>
          <p:spPr bwMode="auto">
            <a:xfrm>
              <a:off x="492"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69" y="19761"/>
                    <a:pt x="17353" y="17072"/>
                  </a:cubicBezTo>
                  <a:lnTo>
                    <a:pt x="4272" y="17072"/>
                  </a:lnTo>
                  <a:cubicBezTo>
                    <a:pt x="5477" y="19761"/>
                    <a:pt x="7946"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3" name="AutoShape 103"/>
            <p:cNvSpPr>
              <a:spLocks/>
            </p:cNvSpPr>
            <p:nvPr/>
          </p:nvSpPr>
          <p:spPr bwMode="auto">
            <a:xfrm>
              <a:off x="452"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7" y="19694"/>
                    <a:pt x="16893"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4" name="AutoShape 104"/>
            <p:cNvSpPr>
              <a:spLocks/>
            </p:cNvSpPr>
            <p:nvPr/>
          </p:nvSpPr>
          <p:spPr bwMode="auto">
            <a:xfrm>
              <a:off x="275"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74" y="19761"/>
                    <a:pt x="17358"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5" name="AutoShape 105"/>
            <p:cNvSpPr>
              <a:spLocks/>
            </p:cNvSpPr>
            <p:nvPr/>
          </p:nvSpPr>
          <p:spPr bwMode="auto">
            <a:xfrm>
              <a:off x="236"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9" y="19694"/>
                    <a:pt x="16895"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6" name="AutoShape 106"/>
            <p:cNvSpPr>
              <a:spLocks/>
            </p:cNvSpPr>
            <p:nvPr/>
          </p:nvSpPr>
          <p:spPr bwMode="auto">
            <a:xfrm>
              <a:off x="728"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35" y="0"/>
                  </a:lnTo>
                  <a:cubicBezTo>
                    <a:pt x="750" y="0"/>
                    <a:pt x="0" y="1269"/>
                    <a:pt x="0" y="2853"/>
                  </a:cubicBezTo>
                  <a:cubicBezTo>
                    <a:pt x="0" y="4430"/>
                    <a:pt x="750" y="5680"/>
                    <a:pt x="1635" y="5680"/>
                  </a:cubicBezTo>
                  <a:lnTo>
                    <a:pt x="20003" y="5680"/>
                  </a:lnTo>
                  <a:cubicBezTo>
                    <a:pt x="20896" y="5680"/>
                    <a:pt x="21600" y="4430"/>
                    <a:pt x="21600" y="2853"/>
                  </a:cubicBezTo>
                  <a:cubicBezTo>
                    <a:pt x="21600" y="1269"/>
                    <a:pt x="20896" y="0"/>
                    <a:pt x="20003" y="0"/>
                  </a:cubicBezTo>
                  <a:close/>
                  <a:moveTo>
                    <a:pt x="20003" y="8206"/>
                  </a:moveTo>
                  <a:lnTo>
                    <a:pt x="1635" y="8206"/>
                  </a:lnTo>
                  <a:cubicBezTo>
                    <a:pt x="750" y="8206"/>
                    <a:pt x="0" y="9468"/>
                    <a:pt x="0" y="11039"/>
                  </a:cubicBezTo>
                  <a:cubicBezTo>
                    <a:pt x="0" y="12596"/>
                    <a:pt x="750" y="13853"/>
                    <a:pt x="1635" y="13853"/>
                  </a:cubicBezTo>
                  <a:lnTo>
                    <a:pt x="20003" y="13853"/>
                  </a:lnTo>
                  <a:cubicBezTo>
                    <a:pt x="20896" y="13853"/>
                    <a:pt x="21600" y="12596"/>
                    <a:pt x="21600" y="11039"/>
                  </a:cubicBezTo>
                  <a:cubicBezTo>
                    <a:pt x="21600" y="9468"/>
                    <a:pt x="20896" y="8206"/>
                    <a:pt x="20003" y="8206"/>
                  </a:cubicBezTo>
                  <a:close/>
                  <a:moveTo>
                    <a:pt x="10823" y="21600"/>
                  </a:moveTo>
                  <a:cubicBezTo>
                    <a:pt x="13675" y="21600"/>
                    <a:pt x="16174" y="19761"/>
                    <a:pt x="17358" y="17072"/>
                  </a:cubicBezTo>
                  <a:lnTo>
                    <a:pt x="4272" y="17072"/>
                  </a:lnTo>
                  <a:cubicBezTo>
                    <a:pt x="5477" y="19761"/>
                    <a:pt x="7950" y="21600"/>
                    <a:pt x="10823" y="21600"/>
                  </a:cubicBezTo>
                  <a:close/>
                  <a:moveTo>
                    <a:pt x="1082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7" name="AutoShape 107"/>
            <p:cNvSpPr>
              <a:spLocks/>
            </p:cNvSpPr>
            <p:nvPr/>
          </p:nvSpPr>
          <p:spPr bwMode="auto">
            <a:xfrm>
              <a:off x="689"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1" y="0"/>
                  </a:moveTo>
                  <a:cubicBezTo>
                    <a:pt x="4831" y="0"/>
                    <a:pt x="0" y="4372"/>
                    <a:pt x="0" y="9766"/>
                  </a:cubicBezTo>
                  <a:cubicBezTo>
                    <a:pt x="0" y="13421"/>
                    <a:pt x="2809" y="16042"/>
                    <a:pt x="4698" y="18977"/>
                  </a:cubicBezTo>
                  <a:cubicBezTo>
                    <a:pt x="5161" y="19694"/>
                    <a:pt x="5484" y="21600"/>
                    <a:pt x="5484" y="21600"/>
                  </a:cubicBezTo>
                  <a:lnTo>
                    <a:pt x="16121" y="21600"/>
                  </a:lnTo>
                  <a:cubicBezTo>
                    <a:pt x="16121" y="21600"/>
                    <a:pt x="16439" y="19694"/>
                    <a:pt x="16895" y="18977"/>
                  </a:cubicBezTo>
                  <a:cubicBezTo>
                    <a:pt x="18789" y="16042"/>
                    <a:pt x="21600" y="13421"/>
                    <a:pt x="21600" y="9766"/>
                  </a:cubicBezTo>
                  <a:cubicBezTo>
                    <a:pt x="21600" y="4372"/>
                    <a:pt x="16762"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8" name="AutoShape 108"/>
            <p:cNvSpPr>
              <a:spLocks/>
            </p:cNvSpPr>
            <p:nvPr/>
          </p:nvSpPr>
          <p:spPr bwMode="auto">
            <a:xfrm>
              <a:off x="2126"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46" y="0"/>
                    <a:pt x="0" y="1269"/>
                    <a:pt x="0" y="2853"/>
                  </a:cubicBezTo>
                  <a:cubicBezTo>
                    <a:pt x="0" y="4430"/>
                    <a:pt x="746"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46" y="8206"/>
                    <a:pt x="0" y="9468"/>
                    <a:pt x="0" y="11039"/>
                  </a:cubicBezTo>
                  <a:cubicBezTo>
                    <a:pt x="0" y="12596"/>
                    <a:pt x="746"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1" y="21600"/>
                    <a:pt x="16169" y="19761"/>
                    <a:pt x="17353" y="17072"/>
                  </a:cubicBezTo>
                  <a:lnTo>
                    <a:pt x="4268" y="17072"/>
                  </a:lnTo>
                  <a:cubicBezTo>
                    <a:pt x="5473" y="19761"/>
                    <a:pt x="7946" y="21600"/>
                    <a:pt x="10819" y="21600"/>
                  </a:cubicBezTo>
                  <a:close/>
                  <a:moveTo>
                    <a:pt x="10819" y="21600"/>
                  </a:moveTo>
                </a:path>
              </a:pathLst>
            </a:custGeom>
            <a:solidFill>
              <a:srgbClr val="47CCF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9" name="AutoShape 109"/>
            <p:cNvSpPr>
              <a:spLocks/>
            </p:cNvSpPr>
            <p:nvPr/>
          </p:nvSpPr>
          <p:spPr bwMode="auto">
            <a:xfrm>
              <a:off x="2086"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29" y="0"/>
                    <a:pt x="0" y="4372"/>
                    <a:pt x="0" y="9766"/>
                  </a:cubicBezTo>
                  <a:cubicBezTo>
                    <a:pt x="0" y="13421"/>
                    <a:pt x="2806" y="16042"/>
                    <a:pt x="4693" y="18977"/>
                  </a:cubicBezTo>
                  <a:cubicBezTo>
                    <a:pt x="5159" y="19694"/>
                    <a:pt x="5484" y="21600"/>
                    <a:pt x="5484" y="21600"/>
                  </a:cubicBezTo>
                  <a:lnTo>
                    <a:pt x="16121" y="21600"/>
                  </a:lnTo>
                  <a:cubicBezTo>
                    <a:pt x="16121" y="21600"/>
                    <a:pt x="16437" y="19694"/>
                    <a:pt x="16893" y="18977"/>
                  </a:cubicBezTo>
                  <a:cubicBezTo>
                    <a:pt x="18787" y="16042"/>
                    <a:pt x="21600" y="13421"/>
                    <a:pt x="21600" y="9766"/>
                  </a:cubicBezTo>
                  <a:cubicBezTo>
                    <a:pt x="21600" y="4372"/>
                    <a:pt x="16759" y="0"/>
                    <a:pt x="10799" y="0"/>
                  </a:cubicBezTo>
                  <a:close/>
                  <a:moveTo>
                    <a:pt x="10799" y="0"/>
                  </a:moveTo>
                </a:path>
              </a:pathLst>
            </a:custGeom>
            <a:solidFill>
              <a:srgbClr val="47CCF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0" name="AutoShape 110"/>
            <p:cNvSpPr>
              <a:spLocks/>
            </p:cNvSpPr>
            <p:nvPr/>
          </p:nvSpPr>
          <p:spPr bwMode="auto">
            <a:xfrm>
              <a:off x="1870"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27" y="0"/>
                  </a:lnTo>
                  <a:cubicBezTo>
                    <a:pt x="750" y="0"/>
                    <a:pt x="0" y="1269"/>
                    <a:pt x="0" y="2853"/>
                  </a:cubicBezTo>
                  <a:cubicBezTo>
                    <a:pt x="0" y="4430"/>
                    <a:pt x="750" y="5680"/>
                    <a:pt x="1627" y="5680"/>
                  </a:cubicBezTo>
                  <a:lnTo>
                    <a:pt x="20003" y="5680"/>
                  </a:lnTo>
                  <a:cubicBezTo>
                    <a:pt x="20900" y="5680"/>
                    <a:pt x="21600" y="4430"/>
                    <a:pt x="21600" y="2853"/>
                  </a:cubicBezTo>
                  <a:cubicBezTo>
                    <a:pt x="21600" y="1269"/>
                    <a:pt x="20900" y="0"/>
                    <a:pt x="20003" y="0"/>
                  </a:cubicBezTo>
                  <a:close/>
                  <a:moveTo>
                    <a:pt x="20003" y="8206"/>
                  </a:moveTo>
                  <a:lnTo>
                    <a:pt x="1627" y="8206"/>
                  </a:lnTo>
                  <a:cubicBezTo>
                    <a:pt x="750" y="8206"/>
                    <a:pt x="0" y="9468"/>
                    <a:pt x="0" y="11039"/>
                  </a:cubicBezTo>
                  <a:cubicBezTo>
                    <a:pt x="0" y="12596"/>
                    <a:pt x="750" y="13853"/>
                    <a:pt x="1627" y="13853"/>
                  </a:cubicBezTo>
                  <a:lnTo>
                    <a:pt x="20003" y="13853"/>
                  </a:lnTo>
                  <a:cubicBezTo>
                    <a:pt x="20900" y="13853"/>
                    <a:pt x="21600" y="12596"/>
                    <a:pt x="21600" y="11039"/>
                  </a:cubicBezTo>
                  <a:cubicBezTo>
                    <a:pt x="21600" y="9468"/>
                    <a:pt x="20900" y="8206"/>
                    <a:pt x="20003" y="8206"/>
                  </a:cubicBezTo>
                  <a:close/>
                  <a:moveTo>
                    <a:pt x="10819" y="21600"/>
                  </a:moveTo>
                  <a:cubicBezTo>
                    <a:pt x="13676" y="21600"/>
                    <a:pt x="16172" y="19761"/>
                    <a:pt x="17356" y="17072"/>
                  </a:cubicBezTo>
                  <a:lnTo>
                    <a:pt x="4269" y="17072"/>
                  </a:lnTo>
                  <a:cubicBezTo>
                    <a:pt x="5471" y="19761"/>
                    <a:pt x="7945" y="21600"/>
                    <a:pt x="10819" y="21600"/>
                  </a:cubicBezTo>
                  <a:close/>
                  <a:moveTo>
                    <a:pt x="10819" y="21600"/>
                  </a:moveTo>
                </a:path>
              </a:pathLst>
            </a:custGeom>
            <a:solidFill>
              <a:srgbClr val="47CCF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1" name="AutoShape 111"/>
            <p:cNvSpPr>
              <a:spLocks/>
            </p:cNvSpPr>
            <p:nvPr/>
          </p:nvSpPr>
          <p:spPr bwMode="auto">
            <a:xfrm>
              <a:off x="1830" y="116"/>
              <a:ext cx="181" cy="199"/>
            </a:xfrm>
            <a:custGeom>
              <a:avLst/>
              <a:gdLst>
                <a:gd name="T0" fmla="*/ 91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1 w 21600"/>
                <a:gd name="T15" fmla="*/ 0 h 21600"/>
                <a:gd name="T16" fmla="*/ 91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0" y="0"/>
                    <a:pt x="0" y="4372"/>
                    <a:pt x="0" y="9766"/>
                  </a:cubicBezTo>
                  <a:cubicBezTo>
                    <a:pt x="0" y="13421"/>
                    <a:pt x="2807" y="16042"/>
                    <a:pt x="4696" y="18977"/>
                  </a:cubicBezTo>
                  <a:cubicBezTo>
                    <a:pt x="5159" y="19694"/>
                    <a:pt x="5484" y="21600"/>
                    <a:pt x="5484" y="21600"/>
                  </a:cubicBezTo>
                  <a:lnTo>
                    <a:pt x="16123" y="21600"/>
                  </a:lnTo>
                  <a:cubicBezTo>
                    <a:pt x="16123" y="21600"/>
                    <a:pt x="16438" y="19694"/>
                    <a:pt x="16897" y="18977"/>
                  </a:cubicBezTo>
                  <a:cubicBezTo>
                    <a:pt x="18791" y="16042"/>
                    <a:pt x="21600" y="13421"/>
                    <a:pt x="21600" y="9766"/>
                  </a:cubicBezTo>
                  <a:cubicBezTo>
                    <a:pt x="21600" y="4372"/>
                    <a:pt x="16761" y="0"/>
                    <a:pt x="10800" y="0"/>
                  </a:cubicBezTo>
                  <a:close/>
                  <a:moveTo>
                    <a:pt x="10800" y="0"/>
                  </a:moveTo>
                </a:path>
              </a:pathLst>
            </a:custGeom>
            <a:solidFill>
              <a:srgbClr val="47CCF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2" name="Rectangle 112"/>
            <p:cNvSpPr>
              <a:spLocks/>
            </p:cNvSpPr>
            <p:nvPr/>
          </p:nvSpPr>
          <p:spPr bwMode="auto">
            <a:xfrm>
              <a:off x="2596" y="81"/>
              <a:ext cx="74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500" dirty="0">
                  <a:solidFill>
                    <a:srgbClr val="FFFFFF"/>
                  </a:solidFill>
                  <a:latin typeface="Open Sans Light" charset="0"/>
                  <a:cs typeface="Open Sans Light" charset="0"/>
                  <a:sym typeface="Open Sans Light" charset="0"/>
                </a:rPr>
                <a:t>60%</a:t>
              </a:r>
            </a:p>
          </p:txBody>
        </p:sp>
      </p:grpSp>
      <p:sp>
        <p:nvSpPr>
          <p:cNvPr id="116" name="Rectangle 115"/>
          <p:cNvSpPr/>
          <p:nvPr/>
        </p:nvSpPr>
        <p:spPr bwMode="auto">
          <a:xfrm>
            <a:off x="1404938" y="1946805"/>
            <a:ext cx="733425" cy="755914"/>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prism dir="d"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37"/>
                                        </p:tgtEl>
                                        <p:attrNameLst>
                                          <p:attrName>style.visibility</p:attrName>
                                        </p:attrNameLst>
                                      </p:cBhvr>
                                      <p:to>
                                        <p:strVal val="visible"/>
                                      </p:to>
                                    </p:set>
                                    <p:animEffect transition="in" filter="wipe(left)">
                                      <p:cBhvr>
                                        <p:cTn id="7" dur="1000"/>
                                        <p:tgtEl>
                                          <p:spTgt spid="30737"/>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0738"/>
                                        </p:tgtEl>
                                        <p:attrNameLst>
                                          <p:attrName>style.visibility</p:attrName>
                                        </p:attrNameLst>
                                      </p:cBhvr>
                                      <p:to>
                                        <p:strVal val="visible"/>
                                      </p:to>
                                    </p:set>
                                    <p:anim calcmode="lin" valueType="num">
                                      <p:cBhvr>
                                        <p:cTn id="11" dur="500" fill="hold"/>
                                        <p:tgtEl>
                                          <p:spTgt spid="30738"/>
                                        </p:tgtEl>
                                        <p:attrNameLst>
                                          <p:attrName>ppt_w</p:attrName>
                                        </p:attrNameLst>
                                      </p:cBhvr>
                                      <p:tavLst>
                                        <p:tav tm="0">
                                          <p:val>
                                            <p:strVal val="#ppt_w*0.70"/>
                                          </p:val>
                                        </p:tav>
                                        <p:tav tm="100000">
                                          <p:val>
                                            <p:strVal val="#ppt_w"/>
                                          </p:val>
                                        </p:tav>
                                      </p:tavLst>
                                    </p:anim>
                                    <p:anim calcmode="lin" valueType="num">
                                      <p:cBhvr>
                                        <p:cTn id="12" dur="500" fill="hold"/>
                                        <p:tgtEl>
                                          <p:spTgt spid="30738"/>
                                        </p:tgtEl>
                                        <p:attrNameLst>
                                          <p:attrName>ppt_h</p:attrName>
                                        </p:attrNameLst>
                                      </p:cBhvr>
                                      <p:tavLst>
                                        <p:tav tm="0">
                                          <p:val>
                                            <p:strVal val="#ppt_h"/>
                                          </p:val>
                                        </p:tav>
                                        <p:tav tm="100000">
                                          <p:val>
                                            <p:strVal val="#ppt_h"/>
                                          </p:val>
                                        </p:tav>
                                      </p:tavLst>
                                    </p:anim>
                                    <p:animEffect transition="in" filter="fade">
                                      <p:cBhvr>
                                        <p:cTn id="13" dur="500"/>
                                        <p:tgtEl>
                                          <p:spTgt spid="30738"/>
                                        </p:tgtEl>
                                      </p:cBhvr>
                                    </p:animEffect>
                                  </p:childTnLst>
                                </p:cTn>
                              </p:par>
                            </p:childTnLst>
                          </p:cTn>
                        </p:par>
                        <p:par>
                          <p:cTn id="14" fill="hold">
                            <p:stCondLst>
                              <p:cond delay="1750"/>
                            </p:stCondLst>
                            <p:childTnLst>
                              <p:par>
                                <p:cTn id="15" presetID="2" presetClass="entr" presetSubtype="8" fill="hold" grpId="0" nodeType="afterEffect">
                                  <p:stCondLst>
                                    <p:cond delay="0"/>
                                  </p:stCondLst>
                                  <p:childTnLst>
                                    <p:set>
                                      <p:cBhvr>
                                        <p:cTn id="16" dur="1" fill="hold">
                                          <p:stCondLst>
                                            <p:cond delay="0"/>
                                          </p:stCondLst>
                                        </p:cTn>
                                        <p:tgtEl>
                                          <p:spTgt spid="30762"/>
                                        </p:tgtEl>
                                        <p:attrNameLst>
                                          <p:attrName>style.visibility</p:attrName>
                                        </p:attrNameLst>
                                      </p:cBhvr>
                                      <p:to>
                                        <p:strVal val="visible"/>
                                      </p:to>
                                    </p:set>
                                    <p:anim calcmode="lin" valueType="num">
                                      <p:cBhvr additive="base">
                                        <p:cTn id="17" dur="500" fill="hold"/>
                                        <p:tgtEl>
                                          <p:spTgt spid="30762"/>
                                        </p:tgtEl>
                                        <p:attrNameLst>
                                          <p:attrName>ppt_x</p:attrName>
                                        </p:attrNameLst>
                                      </p:cBhvr>
                                      <p:tavLst>
                                        <p:tav tm="0">
                                          <p:val>
                                            <p:strVal val="0-#ppt_w/2"/>
                                          </p:val>
                                        </p:tav>
                                        <p:tav tm="100000">
                                          <p:val>
                                            <p:strVal val="#ppt_x"/>
                                          </p:val>
                                        </p:tav>
                                      </p:tavLst>
                                    </p:anim>
                                    <p:anim calcmode="lin" valueType="num">
                                      <p:cBhvr additive="base">
                                        <p:cTn id="18" dur="500" fill="hold"/>
                                        <p:tgtEl>
                                          <p:spTgt spid="30762"/>
                                        </p:tgtEl>
                                        <p:attrNameLst>
                                          <p:attrName>ppt_y</p:attrName>
                                        </p:attrNameLst>
                                      </p:cBhvr>
                                      <p:tavLst>
                                        <p:tav tm="0">
                                          <p:val>
                                            <p:strVal val="#ppt_y"/>
                                          </p:val>
                                        </p:tav>
                                        <p:tav tm="100000">
                                          <p:val>
                                            <p:strVal val="#ppt_y"/>
                                          </p:val>
                                        </p:tav>
                                      </p:tavLst>
                                    </p:anim>
                                  </p:childTnLst>
                                </p:cTn>
                              </p:par>
                            </p:childTnLst>
                          </p:cTn>
                        </p:par>
                        <p:par>
                          <p:cTn id="19" fill="hold">
                            <p:stCondLst>
                              <p:cond delay="2250"/>
                            </p:stCondLst>
                            <p:childTnLst>
                              <p:par>
                                <p:cTn id="20" presetID="53" presetClass="entr" presetSubtype="16" fill="hold" grpId="0" nodeType="afterEffect">
                                  <p:stCondLst>
                                    <p:cond delay="0"/>
                                  </p:stCondLst>
                                  <p:childTnLst>
                                    <p:set>
                                      <p:cBhvr>
                                        <p:cTn id="21" dur="1" fill="hold">
                                          <p:stCondLst>
                                            <p:cond delay="0"/>
                                          </p:stCondLst>
                                        </p:cTn>
                                        <p:tgtEl>
                                          <p:spTgt spid="116"/>
                                        </p:tgtEl>
                                        <p:attrNameLst>
                                          <p:attrName>style.visibility</p:attrName>
                                        </p:attrNameLst>
                                      </p:cBhvr>
                                      <p:to>
                                        <p:strVal val="visible"/>
                                      </p:to>
                                    </p:set>
                                    <p:anim calcmode="lin" valueType="num">
                                      <p:cBhvr>
                                        <p:cTn id="22" dur="500" fill="hold"/>
                                        <p:tgtEl>
                                          <p:spTgt spid="116"/>
                                        </p:tgtEl>
                                        <p:attrNameLst>
                                          <p:attrName>ppt_w</p:attrName>
                                        </p:attrNameLst>
                                      </p:cBhvr>
                                      <p:tavLst>
                                        <p:tav tm="0">
                                          <p:val>
                                            <p:fltVal val="0"/>
                                          </p:val>
                                        </p:tav>
                                        <p:tav tm="100000">
                                          <p:val>
                                            <p:strVal val="#ppt_w"/>
                                          </p:val>
                                        </p:tav>
                                      </p:tavLst>
                                    </p:anim>
                                    <p:anim calcmode="lin" valueType="num">
                                      <p:cBhvr>
                                        <p:cTn id="23" dur="500" fill="hold"/>
                                        <p:tgtEl>
                                          <p:spTgt spid="116"/>
                                        </p:tgtEl>
                                        <p:attrNameLst>
                                          <p:attrName>ppt_h</p:attrName>
                                        </p:attrNameLst>
                                      </p:cBhvr>
                                      <p:tavLst>
                                        <p:tav tm="0">
                                          <p:val>
                                            <p:fltVal val="0"/>
                                          </p:val>
                                        </p:tav>
                                        <p:tav tm="100000">
                                          <p:val>
                                            <p:strVal val="#ppt_h"/>
                                          </p:val>
                                        </p:tav>
                                      </p:tavLst>
                                    </p:anim>
                                    <p:animEffect transition="in" filter="fade">
                                      <p:cBhvr>
                                        <p:cTn id="24" dur="500"/>
                                        <p:tgtEl>
                                          <p:spTgt spid="116"/>
                                        </p:tgtEl>
                                      </p:cBhvr>
                                    </p:animEffect>
                                  </p:childTnLst>
                                </p:cTn>
                              </p:par>
                            </p:childTnLst>
                          </p:cTn>
                        </p:par>
                        <p:par>
                          <p:cTn id="25" fill="hold">
                            <p:stCondLst>
                              <p:cond delay="2750"/>
                            </p:stCondLst>
                            <p:childTnLst>
                              <p:par>
                                <p:cTn id="26" presetID="10" presetClass="entr" presetSubtype="0" fill="hold" grpId="0" nodeType="afterEffect">
                                  <p:stCondLst>
                                    <p:cond delay="0"/>
                                  </p:stCondLst>
                                  <p:childTnLst>
                                    <p:set>
                                      <p:cBhvr>
                                        <p:cTn id="27" dur="1" fill="hold">
                                          <p:stCondLst>
                                            <p:cond delay="0"/>
                                          </p:stCondLst>
                                        </p:cTn>
                                        <p:tgtEl>
                                          <p:spTgt spid="30763"/>
                                        </p:tgtEl>
                                        <p:attrNameLst>
                                          <p:attrName>style.visibility</p:attrName>
                                        </p:attrNameLst>
                                      </p:cBhvr>
                                      <p:to>
                                        <p:strVal val="visible"/>
                                      </p:to>
                                    </p:set>
                                    <p:animEffect transition="in" filter="fade">
                                      <p:cBhvr>
                                        <p:cTn id="28" dur="500"/>
                                        <p:tgtEl>
                                          <p:spTgt spid="30763"/>
                                        </p:tgtEl>
                                      </p:cBhvr>
                                    </p:animEffect>
                                  </p:childTnLst>
                                </p:cTn>
                              </p:par>
                            </p:childTnLst>
                          </p:cTn>
                        </p:par>
                        <p:par>
                          <p:cTn id="29" fill="hold">
                            <p:stCondLst>
                              <p:cond delay="3250"/>
                            </p:stCondLst>
                            <p:childTnLst>
                              <p:par>
                                <p:cTn id="30" presetID="53" presetClass="entr" presetSubtype="16" fill="hold" nodeType="afterEffect">
                                  <p:stCondLst>
                                    <p:cond delay="0"/>
                                  </p:stCondLst>
                                  <p:childTnLst>
                                    <p:set>
                                      <p:cBhvr>
                                        <p:cTn id="31" dur="1" fill="hold">
                                          <p:stCondLst>
                                            <p:cond delay="0"/>
                                          </p:stCondLst>
                                        </p:cTn>
                                        <p:tgtEl>
                                          <p:spTgt spid="30723"/>
                                        </p:tgtEl>
                                        <p:attrNameLst>
                                          <p:attrName>style.visibility</p:attrName>
                                        </p:attrNameLst>
                                      </p:cBhvr>
                                      <p:to>
                                        <p:strVal val="visible"/>
                                      </p:to>
                                    </p:set>
                                    <p:anim calcmode="lin" valueType="num">
                                      <p:cBhvr>
                                        <p:cTn id="32" dur="500" fill="hold"/>
                                        <p:tgtEl>
                                          <p:spTgt spid="30723"/>
                                        </p:tgtEl>
                                        <p:attrNameLst>
                                          <p:attrName>ppt_w</p:attrName>
                                        </p:attrNameLst>
                                      </p:cBhvr>
                                      <p:tavLst>
                                        <p:tav tm="0">
                                          <p:val>
                                            <p:fltVal val="0"/>
                                          </p:val>
                                        </p:tav>
                                        <p:tav tm="100000">
                                          <p:val>
                                            <p:strVal val="#ppt_w"/>
                                          </p:val>
                                        </p:tav>
                                      </p:tavLst>
                                    </p:anim>
                                    <p:anim calcmode="lin" valueType="num">
                                      <p:cBhvr>
                                        <p:cTn id="33" dur="500" fill="hold"/>
                                        <p:tgtEl>
                                          <p:spTgt spid="30723"/>
                                        </p:tgtEl>
                                        <p:attrNameLst>
                                          <p:attrName>ppt_h</p:attrName>
                                        </p:attrNameLst>
                                      </p:cBhvr>
                                      <p:tavLst>
                                        <p:tav tm="0">
                                          <p:val>
                                            <p:fltVal val="0"/>
                                          </p:val>
                                        </p:tav>
                                        <p:tav tm="100000">
                                          <p:val>
                                            <p:strVal val="#ppt_h"/>
                                          </p:val>
                                        </p:tav>
                                      </p:tavLst>
                                    </p:anim>
                                    <p:animEffect transition="in" filter="fade">
                                      <p:cBhvr>
                                        <p:cTn id="34" dur="500"/>
                                        <p:tgtEl>
                                          <p:spTgt spid="30723"/>
                                        </p:tgtEl>
                                      </p:cBhvr>
                                    </p:animEffect>
                                  </p:childTnLst>
                                </p:cTn>
                              </p:par>
                            </p:childTnLst>
                          </p:cTn>
                        </p:par>
                        <p:par>
                          <p:cTn id="35" fill="hold">
                            <p:stCondLst>
                              <p:cond delay="3750"/>
                            </p:stCondLst>
                            <p:childTnLst>
                              <p:par>
                                <p:cTn id="36" presetID="22" presetClass="entr" presetSubtype="8" fill="hold" nodeType="afterEffect">
                                  <p:stCondLst>
                                    <p:cond delay="0"/>
                                  </p:stCondLst>
                                  <p:childTnLst>
                                    <p:set>
                                      <p:cBhvr>
                                        <p:cTn id="37" dur="1" fill="hold">
                                          <p:stCondLst>
                                            <p:cond delay="0"/>
                                          </p:stCondLst>
                                        </p:cTn>
                                        <p:tgtEl>
                                          <p:spTgt spid="30761"/>
                                        </p:tgtEl>
                                        <p:attrNameLst>
                                          <p:attrName>style.visibility</p:attrName>
                                        </p:attrNameLst>
                                      </p:cBhvr>
                                      <p:to>
                                        <p:strVal val="visible"/>
                                      </p:to>
                                    </p:set>
                                    <p:animEffect transition="in" filter="wipe(left)">
                                      <p:cBhvr>
                                        <p:cTn id="38" dur="500"/>
                                        <p:tgtEl>
                                          <p:spTgt spid="30761"/>
                                        </p:tgtEl>
                                      </p:cBhvr>
                                    </p:animEffect>
                                  </p:childTnLst>
                                </p:cTn>
                              </p:par>
                            </p:childTnLst>
                          </p:cTn>
                        </p:par>
                        <p:par>
                          <p:cTn id="39" fill="hold">
                            <p:stCondLst>
                              <p:cond delay="4250"/>
                            </p:stCondLst>
                            <p:childTnLst>
                              <p:par>
                                <p:cTn id="40" presetID="53" presetClass="entr" presetSubtype="16" fill="hold" nodeType="afterEffect">
                                  <p:stCondLst>
                                    <p:cond delay="0"/>
                                  </p:stCondLst>
                                  <p:childTnLst>
                                    <p:set>
                                      <p:cBhvr>
                                        <p:cTn id="41" dur="1" fill="hold">
                                          <p:stCondLst>
                                            <p:cond delay="0"/>
                                          </p:stCondLst>
                                        </p:cTn>
                                        <p:tgtEl>
                                          <p:spTgt spid="30726"/>
                                        </p:tgtEl>
                                        <p:attrNameLst>
                                          <p:attrName>style.visibility</p:attrName>
                                        </p:attrNameLst>
                                      </p:cBhvr>
                                      <p:to>
                                        <p:strVal val="visible"/>
                                      </p:to>
                                    </p:set>
                                    <p:anim calcmode="lin" valueType="num">
                                      <p:cBhvr>
                                        <p:cTn id="42" dur="500" fill="hold"/>
                                        <p:tgtEl>
                                          <p:spTgt spid="30726"/>
                                        </p:tgtEl>
                                        <p:attrNameLst>
                                          <p:attrName>ppt_w</p:attrName>
                                        </p:attrNameLst>
                                      </p:cBhvr>
                                      <p:tavLst>
                                        <p:tav tm="0">
                                          <p:val>
                                            <p:fltVal val="0"/>
                                          </p:val>
                                        </p:tav>
                                        <p:tav tm="100000">
                                          <p:val>
                                            <p:strVal val="#ppt_w"/>
                                          </p:val>
                                        </p:tav>
                                      </p:tavLst>
                                    </p:anim>
                                    <p:anim calcmode="lin" valueType="num">
                                      <p:cBhvr>
                                        <p:cTn id="43" dur="500" fill="hold"/>
                                        <p:tgtEl>
                                          <p:spTgt spid="30726"/>
                                        </p:tgtEl>
                                        <p:attrNameLst>
                                          <p:attrName>ppt_h</p:attrName>
                                        </p:attrNameLst>
                                      </p:cBhvr>
                                      <p:tavLst>
                                        <p:tav tm="0">
                                          <p:val>
                                            <p:fltVal val="0"/>
                                          </p:val>
                                        </p:tav>
                                        <p:tav tm="100000">
                                          <p:val>
                                            <p:strVal val="#ppt_h"/>
                                          </p:val>
                                        </p:tav>
                                      </p:tavLst>
                                    </p:anim>
                                    <p:animEffect transition="in" filter="fade">
                                      <p:cBhvr>
                                        <p:cTn id="44" dur="500"/>
                                        <p:tgtEl>
                                          <p:spTgt spid="30726"/>
                                        </p:tgtEl>
                                      </p:cBhvr>
                                    </p:animEffect>
                                  </p:childTnLst>
                                </p:cTn>
                              </p:par>
                            </p:childTnLst>
                          </p:cTn>
                        </p:par>
                        <p:par>
                          <p:cTn id="45" fill="hold">
                            <p:stCondLst>
                              <p:cond delay="4750"/>
                            </p:stCondLst>
                            <p:childTnLst>
                              <p:par>
                                <p:cTn id="46" presetID="22" presetClass="entr" presetSubtype="8" fill="hold" nodeType="afterEffect">
                                  <p:stCondLst>
                                    <p:cond delay="0"/>
                                  </p:stCondLst>
                                  <p:childTnLst>
                                    <p:set>
                                      <p:cBhvr>
                                        <p:cTn id="47" dur="1" fill="hold">
                                          <p:stCondLst>
                                            <p:cond delay="0"/>
                                          </p:stCondLst>
                                        </p:cTn>
                                        <p:tgtEl>
                                          <p:spTgt spid="30787"/>
                                        </p:tgtEl>
                                        <p:attrNameLst>
                                          <p:attrName>style.visibility</p:attrName>
                                        </p:attrNameLst>
                                      </p:cBhvr>
                                      <p:to>
                                        <p:strVal val="visible"/>
                                      </p:to>
                                    </p:set>
                                    <p:animEffect transition="in" filter="wipe(left)">
                                      <p:cBhvr>
                                        <p:cTn id="48" dur="500"/>
                                        <p:tgtEl>
                                          <p:spTgt spid="30787"/>
                                        </p:tgtEl>
                                      </p:cBhvr>
                                    </p:animEffect>
                                  </p:childTnLst>
                                </p:cTn>
                              </p:par>
                            </p:childTnLst>
                          </p:cTn>
                        </p:par>
                        <p:par>
                          <p:cTn id="49" fill="hold">
                            <p:stCondLst>
                              <p:cond delay="5250"/>
                            </p:stCondLst>
                            <p:childTnLst>
                              <p:par>
                                <p:cTn id="50" presetID="53" presetClass="entr" presetSubtype="16" fill="hold" nodeType="afterEffect">
                                  <p:stCondLst>
                                    <p:cond delay="0"/>
                                  </p:stCondLst>
                                  <p:childTnLst>
                                    <p:set>
                                      <p:cBhvr>
                                        <p:cTn id="51" dur="1" fill="hold">
                                          <p:stCondLst>
                                            <p:cond delay="0"/>
                                          </p:stCondLst>
                                        </p:cTn>
                                        <p:tgtEl>
                                          <p:spTgt spid="30729"/>
                                        </p:tgtEl>
                                        <p:attrNameLst>
                                          <p:attrName>style.visibility</p:attrName>
                                        </p:attrNameLst>
                                      </p:cBhvr>
                                      <p:to>
                                        <p:strVal val="visible"/>
                                      </p:to>
                                    </p:set>
                                    <p:anim calcmode="lin" valueType="num">
                                      <p:cBhvr>
                                        <p:cTn id="52" dur="500" fill="hold"/>
                                        <p:tgtEl>
                                          <p:spTgt spid="30729"/>
                                        </p:tgtEl>
                                        <p:attrNameLst>
                                          <p:attrName>ppt_w</p:attrName>
                                        </p:attrNameLst>
                                      </p:cBhvr>
                                      <p:tavLst>
                                        <p:tav tm="0">
                                          <p:val>
                                            <p:fltVal val="0"/>
                                          </p:val>
                                        </p:tav>
                                        <p:tav tm="100000">
                                          <p:val>
                                            <p:strVal val="#ppt_w"/>
                                          </p:val>
                                        </p:tav>
                                      </p:tavLst>
                                    </p:anim>
                                    <p:anim calcmode="lin" valueType="num">
                                      <p:cBhvr>
                                        <p:cTn id="53" dur="500" fill="hold"/>
                                        <p:tgtEl>
                                          <p:spTgt spid="30729"/>
                                        </p:tgtEl>
                                        <p:attrNameLst>
                                          <p:attrName>ppt_h</p:attrName>
                                        </p:attrNameLst>
                                      </p:cBhvr>
                                      <p:tavLst>
                                        <p:tav tm="0">
                                          <p:val>
                                            <p:fltVal val="0"/>
                                          </p:val>
                                        </p:tav>
                                        <p:tav tm="100000">
                                          <p:val>
                                            <p:strVal val="#ppt_h"/>
                                          </p:val>
                                        </p:tav>
                                      </p:tavLst>
                                    </p:anim>
                                    <p:animEffect transition="in" filter="fade">
                                      <p:cBhvr>
                                        <p:cTn id="54" dur="500"/>
                                        <p:tgtEl>
                                          <p:spTgt spid="30729"/>
                                        </p:tgtEl>
                                      </p:cBhvr>
                                    </p:animEffect>
                                  </p:childTnLst>
                                </p:cTn>
                              </p:par>
                            </p:childTnLst>
                          </p:cTn>
                        </p:par>
                        <p:par>
                          <p:cTn id="55" fill="hold">
                            <p:stCondLst>
                              <p:cond delay="5750"/>
                            </p:stCondLst>
                            <p:childTnLst>
                              <p:par>
                                <p:cTn id="56" presetID="22" presetClass="entr" presetSubtype="8" fill="hold" nodeType="afterEffect">
                                  <p:stCondLst>
                                    <p:cond delay="0"/>
                                  </p:stCondLst>
                                  <p:childTnLst>
                                    <p:set>
                                      <p:cBhvr>
                                        <p:cTn id="57" dur="1" fill="hold">
                                          <p:stCondLst>
                                            <p:cond delay="0"/>
                                          </p:stCondLst>
                                        </p:cTn>
                                        <p:tgtEl>
                                          <p:spTgt spid="30810"/>
                                        </p:tgtEl>
                                        <p:attrNameLst>
                                          <p:attrName>style.visibility</p:attrName>
                                        </p:attrNameLst>
                                      </p:cBhvr>
                                      <p:to>
                                        <p:strVal val="visible"/>
                                      </p:to>
                                    </p:set>
                                    <p:animEffect transition="in" filter="wipe(left)">
                                      <p:cBhvr>
                                        <p:cTn id="58" dur="500"/>
                                        <p:tgtEl>
                                          <p:spTgt spid="30810"/>
                                        </p:tgtEl>
                                      </p:cBhvr>
                                    </p:animEffect>
                                  </p:childTnLst>
                                </p:cTn>
                              </p:par>
                            </p:childTnLst>
                          </p:cTn>
                        </p:par>
                        <p:par>
                          <p:cTn id="59" fill="hold">
                            <p:stCondLst>
                              <p:cond delay="6250"/>
                            </p:stCondLst>
                            <p:childTnLst>
                              <p:par>
                                <p:cTn id="60" presetID="53" presetClass="entr" presetSubtype="16" fill="hold" nodeType="afterEffect">
                                  <p:stCondLst>
                                    <p:cond delay="0"/>
                                  </p:stCondLst>
                                  <p:childTnLst>
                                    <p:set>
                                      <p:cBhvr>
                                        <p:cTn id="61" dur="1" fill="hold">
                                          <p:stCondLst>
                                            <p:cond delay="0"/>
                                          </p:stCondLst>
                                        </p:cTn>
                                        <p:tgtEl>
                                          <p:spTgt spid="30732"/>
                                        </p:tgtEl>
                                        <p:attrNameLst>
                                          <p:attrName>style.visibility</p:attrName>
                                        </p:attrNameLst>
                                      </p:cBhvr>
                                      <p:to>
                                        <p:strVal val="visible"/>
                                      </p:to>
                                    </p:set>
                                    <p:anim calcmode="lin" valueType="num">
                                      <p:cBhvr>
                                        <p:cTn id="62" dur="500" fill="hold"/>
                                        <p:tgtEl>
                                          <p:spTgt spid="30732"/>
                                        </p:tgtEl>
                                        <p:attrNameLst>
                                          <p:attrName>ppt_w</p:attrName>
                                        </p:attrNameLst>
                                      </p:cBhvr>
                                      <p:tavLst>
                                        <p:tav tm="0">
                                          <p:val>
                                            <p:fltVal val="0"/>
                                          </p:val>
                                        </p:tav>
                                        <p:tav tm="100000">
                                          <p:val>
                                            <p:strVal val="#ppt_w"/>
                                          </p:val>
                                        </p:tav>
                                      </p:tavLst>
                                    </p:anim>
                                    <p:anim calcmode="lin" valueType="num">
                                      <p:cBhvr>
                                        <p:cTn id="63" dur="500" fill="hold"/>
                                        <p:tgtEl>
                                          <p:spTgt spid="30732"/>
                                        </p:tgtEl>
                                        <p:attrNameLst>
                                          <p:attrName>ppt_h</p:attrName>
                                        </p:attrNameLst>
                                      </p:cBhvr>
                                      <p:tavLst>
                                        <p:tav tm="0">
                                          <p:val>
                                            <p:fltVal val="0"/>
                                          </p:val>
                                        </p:tav>
                                        <p:tav tm="100000">
                                          <p:val>
                                            <p:strVal val="#ppt_h"/>
                                          </p:val>
                                        </p:tav>
                                      </p:tavLst>
                                    </p:anim>
                                    <p:animEffect transition="in" filter="fade">
                                      <p:cBhvr>
                                        <p:cTn id="64" dur="500"/>
                                        <p:tgtEl>
                                          <p:spTgt spid="30732"/>
                                        </p:tgtEl>
                                      </p:cBhvr>
                                    </p:animEffect>
                                  </p:childTnLst>
                                </p:cTn>
                              </p:par>
                            </p:childTnLst>
                          </p:cTn>
                        </p:par>
                        <p:par>
                          <p:cTn id="65" fill="hold">
                            <p:stCondLst>
                              <p:cond delay="6750"/>
                            </p:stCondLst>
                            <p:childTnLst>
                              <p:par>
                                <p:cTn id="66" presetID="22" presetClass="entr" presetSubtype="8" fill="hold" nodeType="afterEffect">
                                  <p:stCondLst>
                                    <p:cond delay="0"/>
                                  </p:stCondLst>
                                  <p:childTnLst>
                                    <p:set>
                                      <p:cBhvr>
                                        <p:cTn id="67" dur="1" fill="hold">
                                          <p:stCondLst>
                                            <p:cond delay="0"/>
                                          </p:stCondLst>
                                        </p:cTn>
                                        <p:tgtEl>
                                          <p:spTgt spid="30833"/>
                                        </p:tgtEl>
                                        <p:attrNameLst>
                                          <p:attrName>style.visibility</p:attrName>
                                        </p:attrNameLst>
                                      </p:cBhvr>
                                      <p:to>
                                        <p:strVal val="visible"/>
                                      </p:to>
                                    </p:set>
                                    <p:animEffect transition="in" filter="wipe(left)">
                                      <p:cBhvr>
                                        <p:cTn id="68" dur="500"/>
                                        <p:tgtEl>
                                          <p:spTgt spid="30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7" grpId="0"/>
      <p:bldP spid="30738" grpId="0"/>
      <p:bldP spid="30762" grpId="0" animBg="1"/>
      <p:bldP spid="30763" grpId="0"/>
      <p:bldP spid="1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9" name="Group 5"/>
          <p:cNvGrpSpPr>
            <a:grpSpLocks/>
          </p:cNvGrpSpPr>
          <p:nvPr/>
        </p:nvGrpSpPr>
        <p:grpSpPr bwMode="auto">
          <a:xfrm>
            <a:off x="1003697" y="2168723"/>
            <a:ext cx="7153275" cy="2462213"/>
            <a:chOff x="0" y="0"/>
            <a:chExt cx="12015" cy="4136"/>
          </a:xfrm>
        </p:grpSpPr>
        <p:sp>
          <p:nvSpPr>
            <p:cNvPr id="29780" name="Rectangle 1"/>
            <p:cNvSpPr>
              <a:spLocks/>
            </p:cNvSpPr>
            <p:nvPr/>
          </p:nvSpPr>
          <p:spPr bwMode="auto">
            <a:xfrm>
              <a:off x="0" y="0"/>
              <a:ext cx="2750" cy="4135"/>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29781" name="Rectangle 2"/>
            <p:cNvSpPr>
              <a:spLocks/>
            </p:cNvSpPr>
            <p:nvPr/>
          </p:nvSpPr>
          <p:spPr bwMode="auto">
            <a:xfrm>
              <a:off x="3091" y="0"/>
              <a:ext cx="2751" cy="4135"/>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9782" name="Rectangle 3"/>
            <p:cNvSpPr>
              <a:spLocks/>
            </p:cNvSpPr>
            <p:nvPr/>
          </p:nvSpPr>
          <p:spPr bwMode="auto">
            <a:xfrm>
              <a:off x="6184" y="0"/>
              <a:ext cx="2751" cy="4135"/>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9783" name="Rectangle 4"/>
            <p:cNvSpPr>
              <a:spLocks/>
            </p:cNvSpPr>
            <p:nvPr/>
          </p:nvSpPr>
          <p:spPr bwMode="auto">
            <a:xfrm>
              <a:off x="9276" y="0"/>
              <a:ext cx="2739" cy="4136"/>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grpSp>
      <p:sp>
        <p:nvSpPr>
          <p:cNvPr id="29699" name="Rectangle 6"/>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9700" name="Rectangle 7"/>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9701" name="Rectangle 8"/>
          <p:cNvSpPr>
            <a:spLocks/>
          </p:cNvSpPr>
          <p:nvPr/>
        </p:nvSpPr>
        <p:spPr bwMode="auto">
          <a:xfrm>
            <a:off x="7877175" y="481013"/>
            <a:ext cx="280988" cy="247650"/>
          </a:xfrm>
          <a:prstGeom prst="rect">
            <a:avLst/>
          </a:prstGeom>
          <a:solidFill>
            <a:srgbClr val="009EAF"/>
          </a:solidFill>
          <a:ln w="25400">
            <a:solidFill>
              <a:srgbClr val="009EAF">
                <a:alpha val="0"/>
              </a:srgbClr>
            </a:solidFill>
            <a:miter lim="800000"/>
            <a:headEnd/>
            <a:tailEnd/>
          </a:ln>
        </p:spPr>
        <p:txBody>
          <a:bodyPr lIns="0" tIns="0" rIns="0" bIns="0"/>
          <a:lstStyle/>
          <a:p>
            <a:endParaRPr lang="en-US"/>
          </a:p>
        </p:txBody>
      </p:sp>
      <p:sp>
        <p:nvSpPr>
          <p:cNvPr id="29702" name="Rectangle 9"/>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17</a:t>
            </a:r>
          </a:p>
        </p:txBody>
      </p:sp>
      <p:sp>
        <p:nvSpPr>
          <p:cNvPr id="31754" name="Rectangle 10"/>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Team Headcount</a:t>
            </a:r>
          </a:p>
        </p:txBody>
      </p:sp>
      <p:sp>
        <p:nvSpPr>
          <p:cNvPr id="31755" name="Rectangle 11"/>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31762" name="Group 18"/>
          <p:cNvGrpSpPr>
            <a:grpSpLocks/>
          </p:cNvGrpSpPr>
          <p:nvPr/>
        </p:nvGrpSpPr>
        <p:grpSpPr bwMode="auto">
          <a:xfrm>
            <a:off x="966788" y="3393877"/>
            <a:ext cx="1624608" cy="531614"/>
            <a:chOff x="0" y="0"/>
            <a:chExt cx="2729" cy="892"/>
          </a:xfrm>
        </p:grpSpPr>
        <p:sp>
          <p:nvSpPr>
            <p:cNvPr id="29774" name="Rectangle 12"/>
            <p:cNvSpPr>
              <a:spLocks/>
            </p:cNvSpPr>
            <p:nvPr/>
          </p:nvSpPr>
          <p:spPr bwMode="auto">
            <a:xfrm>
              <a:off x="145" y="0"/>
              <a:ext cx="25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900" dirty="0">
                  <a:solidFill>
                    <a:srgbClr val="FFFFFF"/>
                  </a:solidFill>
                  <a:latin typeface="Open Sans Light" charset="0"/>
                  <a:cs typeface="Open Sans Light" charset="0"/>
                  <a:sym typeface="Open Sans Light" charset="0"/>
                </a:rPr>
                <a:t>Promotion</a:t>
              </a:r>
            </a:p>
          </p:txBody>
        </p:sp>
        <p:grpSp>
          <p:nvGrpSpPr>
            <p:cNvPr id="29775" name="Group 17"/>
            <p:cNvGrpSpPr>
              <a:grpSpLocks/>
            </p:cNvGrpSpPr>
            <p:nvPr/>
          </p:nvGrpSpPr>
          <p:grpSpPr bwMode="auto">
            <a:xfrm>
              <a:off x="0" y="276"/>
              <a:ext cx="1732" cy="616"/>
              <a:chOff x="0" y="0"/>
              <a:chExt cx="1732" cy="616"/>
            </a:xfrm>
          </p:grpSpPr>
          <p:grpSp>
            <p:nvGrpSpPr>
              <p:cNvPr id="29776" name="Group 15"/>
              <p:cNvGrpSpPr>
                <a:grpSpLocks/>
              </p:cNvGrpSpPr>
              <p:nvPr/>
            </p:nvGrpSpPr>
            <p:grpSpPr bwMode="auto">
              <a:xfrm>
                <a:off x="1620" y="170"/>
                <a:ext cx="112" cy="283"/>
                <a:chOff x="0" y="0"/>
                <a:chExt cx="112" cy="282"/>
              </a:xfrm>
            </p:grpSpPr>
            <p:sp>
              <p:nvSpPr>
                <p:cNvPr id="29778" name="Freeform 13"/>
                <p:cNvSpPr>
                  <a:spLocks/>
                </p:cNvSpPr>
                <p:nvPr/>
              </p:nvSpPr>
              <p:spPr bwMode="auto">
                <a:xfrm>
                  <a:off x="0" y="48"/>
                  <a:ext cx="112" cy="23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3 h 21600"/>
                    <a:gd name="T24" fmla="*/ 0 w 21600"/>
                    <a:gd name="T25" fmla="*/ 2 h 21600"/>
                    <a:gd name="T26" fmla="*/ 0 w 21600"/>
                    <a:gd name="T27" fmla="*/ 1 h 21600"/>
                    <a:gd name="T28" fmla="*/ 0 w 21600"/>
                    <a:gd name="T29" fmla="*/ 1 h 21600"/>
                    <a:gd name="T30" fmla="*/ 0 w 21600"/>
                    <a:gd name="T31" fmla="*/ 2 h 21600"/>
                    <a:gd name="T32" fmla="*/ 0 w 21600"/>
                    <a:gd name="T33" fmla="*/ 3 h 21600"/>
                    <a:gd name="T34" fmla="*/ 0 w 21600"/>
                    <a:gd name="T35" fmla="*/ 2 h 21600"/>
                    <a:gd name="T36" fmla="*/ 0 w 21600"/>
                    <a:gd name="T37" fmla="*/ 0 h 21600"/>
                    <a:gd name="T38" fmla="*/ 0 w 21600"/>
                    <a:gd name="T39" fmla="*/ 0 h 21600"/>
                    <a:gd name="T40" fmla="*/ 0 w 21600"/>
                    <a:gd name="T41" fmla="*/ 1 h 21600"/>
                    <a:gd name="T42" fmla="*/ 1 w 21600"/>
                    <a:gd name="T43" fmla="*/ 1 h 21600"/>
                    <a:gd name="T44" fmla="*/ 1 w 21600"/>
                    <a:gd name="T45" fmla="*/ 1 h 21600"/>
                    <a:gd name="T46" fmla="*/ 1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9779" name="Oval 14"/>
                <p:cNvSpPr>
                  <a:spLocks/>
                </p:cNvSpPr>
                <p:nvPr/>
              </p:nvSpPr>
              <p:spPr bwMode="auto">
                <a:xfrm>
                  <a:off x="34" y="0"/>
                  <a:ext cx="45" cy="44"/>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9777" name="Rectangle 16"/>
              <p:cNvSpPr>
                <a:spLocks/>
              </p:cNvSpPr>
              <p:nvPr/>
            </p:nvSpPr>
            <p:spPr bwMode="auto">
              <a:xfrm>
                <a:off x="0" y="0"/>
                <a:ext cx="15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r"/>
                <a:r>
                  <a:rPr lang="en-US" sz="2000" dirty="0">
                    <a:solidFill>
                      <a:srgbClr val="FFFFFF"/>
                    </a:solidFill>
                    <a:latin typeface="Open Sans Light" charset="0"/>
                    <a:cs typeface="Open Sans Light" charset="0"/>
                    <a:sym typeface="Open Sans Light" charset="0"/>
                  </a:rPr>
                  <a:t>10</a:t>
                </a:r>
              </a:p>
            </p:txBody>
          </p:sp>
        </p:grpSp>
      </p:grpSp>
      <p:grpSp>
        <p:nvGrpSpPr>
          <p:cNvPr id="31769" name="Group 25"/>
          <p:cNvGrpSpPr>
            <a:grpSpLocks/>
          </p:cNvGrpSpPr>
          <p:nvPr/>
        </p:nvGrpSpPr>
        <p:grpSpPr bwMode="auto">
          <a:xfrm>
            <a:off x="966788" y="3962996"/>
            <a:ext cx="1624608" cy="531614"/>
            <a:chOff x="0" y="0"/>
            <a:chExt cx="2729" cy="892"/>
          </a:xfrm>
        </p:grpSpPr>
        <p:sp>
          <p:nvSpPr>
            <p:cNvPr id="29768" name="Rectangle 19"/>
            <p:cNvSpPr>
              <a:spLocks/>
            </p:cNvSpPr>
            <p:nvPr/>
          </p:nvSpPr>
          <p:spPr bwMode="auto">
            <a:xfrm>
              <a:off x="145" y="0"/>
              <a:ext cx="25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Creative Designer</a:t>
              </a:r>
            </a:p>
          </p:txBody>
        </p:sp>
        <p:grpSp>
          <p:nvGrpSpPr>
            <p:cNvPr id="29769" name="Group 24"/>
            <p:cNvGrpSpPr>
              <a:grpSpLocks/>
            </p:cNvGrpSpPr>
            <p:nvPr/>
          </p:nvGrpSpPr>
          <p:grpSpPr bwMode="auto">
            <a:xfrm>
              <a:off x="0" y="276"/>
              <a:ext cx="1732" cy="616"/>
              <a:chOff x="0" y="0"/>
              <a:chExt cx="1732" cy="616"/>
            </a:xfrm>
          </p:grpSpPr>
          <p:grpSp>
            <p:nvGrpSpPr>
              <p:cNvPr id="29770" name="Group 22"/>
              <p:cNvGrpSpPr>
                <a:grpSpLocks/>
              </p:cNvGrpSpPr>
              <p:nvPr/>
            </p:nvGrpSpPr>
            <p:grpSpPr bwMode="auto">
              <a:xfrm>
                <a:off x="1620" y="170"/>
                <a:ext cx="112" cy="283"/>
                <a:chOff x="0" y="0"/>
                <a:chExt cx="112" cy="282"/>
              </a:xfrm>
            </p:grpSpPr>
            <p:sp>
              <p:nvSpPr>
                <p:cNvPr id="29772" name="Freeform 20"/>
                <p:cNvSpPr>
                  <a:spLocks/>
                </p:cNvSpPr>
                <p:nvPr/>
              </p:nvSpPr>
              <p:spPr bwMode="auto">
                <a:xfrm>
                  <a:off x="0" y="48"/>
                  <a:ext cx="112" cy="23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3 h 21600"/>
                    <a:gd name="T24" fmla="*/ 0 w 21600"/>
                    <a:gd name="T25" fmla="*/ 2 h 21600"/>
                    <a:gd name="T26" fmla="*/ 0 w 21600"/>
                    <a:gd name="T27" fmla="*/ 1 h 21600"/>
                    <a:gd name="T28" fmla="*/ 0 w 21600"/>
                    <a:gd name="T29" fmla="*/ 1 h 21600"/>
                    <a:gd name="T30" fmla="*/ 0 w 21600"/>
                    <a:gd name="T31" fmla="*/ 2 h 21600"/>
                    <a:gd name="T32" fmla="*/ 0 w 21600"/>
                    <a:gd name="T33" fmla="*/ 3 h 21600"/>
                    <a:gd name="T34" fmla="*/ 0 w 21600"/>
                    <a:gd name="T35" fmla="*/ 2 h 21600"/>
                    <a:gd name="T36" fmla="*/ 0 w 21600"/>
                    <a:gd name="T37" fmla="*/ 0 h 21600"/>
                    <a:gd name="T38" fmla="*/ 0 w 21600"/>
                    <a:gd name="T39" fmla="*/ 0 h 21600"/>
                    <a:gd name="T40" fmla="*/ 0 w 21600"/>
                    <a:gd name="T41" fmla="*/ 1 h 21600"/>
                    <a:gd name="T42" fmla="*/ 1 w 21600"/>
                    <a:gd name="T43" fmla="*/ 1 h 21600"/>
                    <a:gd name="T44" fmla="*/ 1 w 21600"/>
                    <a:gd name="T45" fmla="*/ 1 h 21600"/>
                    <a:gd name="T46" fmla="*/ 1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9773" name="Oval 21"/>
                <p:cNvSpPr>
                  <a:spLocks/>
                </p:cNvSpPr>
                <p:nvPr/>
              </p:nvSpPr>
              <p:spPr bwMode="auto">
                <a:xfrm>
                  <a:off x="34" y="0"/>
                  <a:ext cx="45" cy="44"/>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9771" name="Rectangle 23"/>
              <p:cNvSpPr>
                <a:spLocks/>
              </p:cNvSpPr>
              <p:nvPr/>
            </p:nvSpPr>
            <p:spPr bwMode="auto">
              <a:xfrm>
                <a:off x="0" y="0"/>
                <a:ext cx="1552"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r"/>
                <a:r>
                  <a:rPr lang="en-US" sz="2000">
                    <a:solidFill>
                      <a:srgbClr val="FFFFFF"/>
                    </a:solidFill>
                    <a:latin typeface="Open Sans Light" charset="0"/>
                    <a:cs typeface="Open Sans Light" charset="0"/>
                    <a:sym typeface="Open Sans Light" charset="0"/>
                  </a:rPr>
                  <a:t>23</a:t>
                </a:r>
              </a:p>
            </p:txBody>
          </p:sp>
        </p:grpSp>
      </p:grpSp>
      <p:grpSp>
        <p:nvGrpSpPr>
          <p:cNvPr id="31776" name="Group 32"/>
          <p:cNvGrpSpPr>
            <a:grpSpLocks/>
          </p:cNvGrpSpPr>
          <p:nvPr/>
        </p:nvGrpSpPr>
        <p:grpSpPr bwMode="auto">
          <a:xfrm>
            <a:off x="2805708" y="3393877"/>
            <a:ext cx="1625203" cy="531614"/>
            <a:chOff x="0" y="0"/>
            <a:chExt cx="2729" cy="892"/>
          </a:xfrm>
        </p:grpSpPr>
        <p:sp>
          <p:nvSpPr>
            <p:cNvPr id="29762" name="Rectangle 26"/>
            <p:cNvSpPr>
              <a:spLocks/>
            </p:cNvSpPr>
            <p:nvPr/>
          </p:nvSpPr>
          <p:spPr bwMode="auto">
            <a:xfrm>
              <a:off x="145" y="0"/>
              <a:ext cx="25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Interface Designer</a:t>
              </a:r>
            </a:p>
          </p:txBody>
        </p:sp>
        <p:grpSp>
          <p:nvGrpSpPr>
            <p:cNvPr id="29763" name="Group 31"/>
            <p:cNvGrpSpPr>
              <a:grpSpLocks/>
            </p:cNvGrpSpPr>
            <p:nvPr/>
          </p:nvGrpSpPr>
          <p:grpSpPr bwMode="auto">
            <a:xfrm>
              <a:off x="0" y="276"/>
              <a:ext cx="1732" cy="616"/>
              <a:chOff x="0" y="0"/>
              <a:chExt cx="1732" cy="616"/>
            </a:xfrm>
          </p:grpSpPr>
          <p:grpSp>
            <p:nvGrpSpPr>
              <p:cNvPr id="29764" name="Group 29"/>
              <p:cNvGrpSpPr>
                <a:grpSpLocks/>
              </p:cNvGrpSpPr>
              <p:nvPr/>
            </p:nvGrpSpPr>
            <p:grpSpPr bwMode="auto">
              <a:xfrm>
                <a:off x="1620" y="170"/>
                <a:ext cx="112" cy="283"/>
                <a:chOff x="0" y="0"/>
                <a:chExt cx="112" cy="282"/>
              </a:xfrm>
            </p:grpSpPr>
            <p:sp>
              <p:nvSpPr>
                <p:cNvPr id="29766" name="Freeform 27"/>
                <p:cNvSpPr>
                  <a:spLocks/>
                </p:cNvSpPr>
                <p:nvPr/>
              </p:nvSpPr>
              <p:spPr bwMode="auto">
                <a:xfrm>
                  <a:off x="0" y="48"/>
                  <a:ext cx="112" cy="23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3 h 21600"/>
                    <a:gd name="T24" fmla="*/ 0 w 21600"/>
                    <a:gd name="T25" fmla="*/ 2 h 21600"/>
                    <a:gd name="T26" fmla="*/ 0 w 21600"/>
                    <a:gd name="T27" fmla="*/ 1 h 21600"/>
                    <a:gd name="T28" fmla="*/ 0 w 21600"/>
                    <a:gd name="T29" fmla="*/ 1 h 21600"/>
                    <a:gd name="T30" fmla="*/ 0 w 21600"/>
                    <a:gd name="T31" fmla="*/ 2 h 21600"/>
                    <a:gd name="T32" fmla="*/ 0 w 21600"/>
                    <a:gd name="T33" fmla="*/ 3 h 21600"/>
                    <a:gd name="T34" fmla="*/ 0 w 21600"/>
                    <a:gd name="T35" fmla="*/ 2 h 21600"/>
                    <a:gd name="T36" fmla="*/ 0 w 21600"/>
                    <a:gd name="T37" fmla="*/ 0 h 21600"/>
                    <a:gd name="T38" fmla="*/ 0 w 21600"/>
                    <a:gd name="T39" fmla="*/ 0 h 21600"/>
                    <a:gd name="T40" fmla="*/ 0 w 21600"/>
                    <a:gd name="T41" fmla="*/ 1 h 21600"/>
                    <a:gd name="T42" fmla="*/ 1 w 21600"/>
                    <a:gd name="T43" fmla="*/ 1 h 21600"/>
                    <a:gd name="T44" fmla="*/ 1 w 21600"/>
                    <a:gd name="T45" fmla="*/ 1 h 21600"/>
                    <a:gd name="T46" fmla="*/ 1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9767" name="Oval 28"/>
                <p:cNvSpPr>
                  <a:spLocks/>
                </p:cNvSpPr>
                <p:nvPr/>
              </p:nvSpPr>
              <p:spPr bwMode="auto">
                <a:xfrm>
                  <a:off x="34" y="0"/>
                  <a:ext cx="45" cy="44"/>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9765" name="Rectangle 30"/>
              <p:cNvSpPr>
                <a:spLocks/>
              </p:cNvSpPr>
              <p:nvPr/>
            </p:nvSpPr>
            <p:spPr bwMode="auto">
              <a:xfrm>
                <a:off x="0" y="0"/>
                <a:ext cx="1544"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r"/>
                <a:r>
                  <a:rPr lang="en-US" sz="2000">
                    <a:solidFill>
                      <a:srgbClr val="FFFFFF"/>
                    </a:solidFill>
                    <a:latin typeface="Open Sans Light" charset="0"/>
                    <a:cs typeface="Open Sans Light" charset="0"/>
                    <a:sym typeface="Open Sans Light" charset="0"/>
                  </a:rPr>
                  <a:t>24</a:t>
                </a:r>
              </a:p>
            </p:txBody>
          </p:sp>
        </p:grpSp>
      </p:grpSp>
      <p:grpSp>
        <p:nvGrpSpPr>
          <p:cNvPr id="31783" name="Group 39"/>
          <p:cNvGrpSpPr>
            <a:grpSpLocks/>
          </p:cNvGrpSpPr>
          <p:nvPr/>
        </p:nvGrpSpPr>
        <p:grpSpPr bwMode="auto">
          <a:xfrm>
            <a:off x="2805708" y="3962996"/>
            <a:ext cx="1625203" cy="531614"/>
            <a:chOff x="0" y="0"/>
            <a:chExt cx="2729" cy="892"/>
          </a:xfrm>
        </p:grpSpPr>
        <p:sp>
          <p:nvSpPr>
            <p:cNvPr id="29756" name="Rectangle 33"/>
            <p:cNvSpPr>
              <a:spLocks/>
            </p:cNvSpPr>
            <p:nvPr/>
          </p:nvSpPr>
          <p:spPr bwMode="auto">
            <a:xfrm>
              <a:off x="145" y="0"/>
              <a:ext cx="25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Script Coder</a:t>
              </a:r>
            </a:p>
          </p:txBody>
        </p:sp>
        <p:grpSp>
          <p:nvGrpSpPr>
            <p:cNvPr id="29757" name="Group 38"/>
            <p:cNvGrpSpPr>
              <a:grpSpLocks/>
            </p:cNvGrpSpPr>
            <p:nvPr/>
          </p:nvGrpSpPr>
          <p:grpSpPr bwMode="auto">
            <a:xfrm>
              <a:off x="0" y="276"/>
              <a:ext cx="1732" cy="616"/>
              <a:chOff x="0" y="0"/>
              <a:chExt cx="1732" cy="616"/>
            </a:xfrm>
          </p:grpSpPr>
          <p:grpSp>
            <p:nvGrpSpPr>
              <p:cNvPr id="29758" name="Group 36"/>
              <p:cNvGrpSpPr>
                <a:grpSpLocks/>
              </p:cNvGrpSpPr>
              <p:nvPr/>
            </p:nvGrpSpPr>
            <p:grpSpPr bwMode="auto">
              <a:xfrm>
                <a:off x="1620" y="170"/>
                <a:ext cx="112" cy="283"/>
                <a:chOff x="0" y="0"/>
                <a:chExt cx="112" cy="282"/>
              </a:xfrm>
            </p:grpSpPr>
            <p:sp>
              <p:nvSpPr>
                <p:cNvPr id="29760" name="Freeform 34"/>
                <p:cNvSpPr>
                  <a:spLocks/>
                </p:cNvSpPr>
                <p:nvPr/>
              </p:nvSpPr>
              <p:spPr bwMode="auto">
                <a:xfrm>
                  <a:off x="0" y="48"/>
                  <a:ext cx="112" cy="23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3 h 21600"/>
                    <a:gd name="T24" fmla="*/ 0 w 21600"/>
                    <a:gd name="T25" fmla="*/ 2 h 21600"/>
                    <a:gd name="T26" fmla="*/ 0 w 21600"/>
                    <a:gd name="T27" fmla="*/ 1 h 21600"/>
                    <a:gd name="T28" fmla="*/ 0 w 21600"/>
                    <a:gd name="T29" fmla="*/ 1 h 21600"/>
                    <a:gd name="T30" fmla="*/ 0 w 21600"/>
                    <a:gd name="T31" fmla="*/ 2 h 21600"/>
                    <a:gd name="T32" fmla="*/ 0 w 21600"/>
                    <a:gd name="T33" fmla="*/ 3 h 21600"/>
                    <a:gd name="T34" fmla="*/ 0 w 21600"/>
                    <a:gd name="T35" fmla="*/ 2 h 21600"/>
                    <a:gd name="T36" fmla="*/ 0 w 21600"/>
                    <a:gd name="T37" fmla="*/ 0 h 21600"/>
                    <a:gd name="T38" fmla="*/ 0 w 21600"/>
                    <a:gd name="T39" fmla="*/ 0 h 21600"/>
                    <a:gd name="T40" fmla="*/ 0 w 21600"/>
                    <a:gd name="T41" fmla="*/ 1 h 21600"/>
                    <a:gd name="T42" fmla="*/ 1 w 21600"/>
                    <a:gd name="T43" fmla="*/ 1 h 21600"/>
                    <a:gd name="T44" fmla="*/ 1 w 21600"/>
                    <a:gd name="T45" fmla="*/ 1 h 21600"/>
                    <a:gd name="T46" fmla="*/ 1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9761" name="Oval 35"/>
                <p:cNvSpPr>
                  <a:spLocks/>
                </p:cNvSpPr>
                <p:nvPr/>
              </p:nvSpPr>
              <p:spPr bwMode="auto">
                <a:xfrm>
                  <a:off x="34" y="0"/>
                  <a:ext cx="45" cy="44"/>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9759" name="Rectangle 37"/>
              <p:cNvSpPr>
                <a:spLocks/>
              </p:cNvSpPr>
              <p:nvPr/>
            </p:nvSpPr>
            <p:spPr bwMode="auto">
              <a:xfrm>
                <a:off x="0" y="0"/>
                <a:ext cx="15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r"/>
                <a:r>
                  <a:rPr lang="en-US" sz="2000">
                    <a:solidFill>
                      <a:srgbClr val="FFFFFF"/>
                    </a:solidFill>
                    <a:latin typeface="Open Sans Light" charset="0"/>
                    <a:cs typeface="Open Sans Light" charset="0"/>
                    <a:sym typeface="Open Sans Light" charset="0"/>
                  </a:rPr>
                  <a:t>45</a:t>
                </a:r>
              </a:p>
            </p:txBody>
          </p:sp>
        </p:grpSp>
      </p:grpSp>
      <p:grpSp>
        <p:nvGrpSpPr>
          <p:cNvPr id="31790" name="Group 46"/>
          <p:cNvGrpSpPr>
            <a:grpSpLocks/>
          </p:cNvGrpSpPr>
          <p:nvPr/>
        </p:nvGrpSpPr>
        <p:grpSpPr bwMode="auto">
          <a:xfrm>
            <a:off x="4650582" y="3393877"/>
            <a:ext cx="1625203" cy="531614"/>
            <a:chOff x="0" y="0"/>
            <a:chExt cx="2729" cy="892"/>
          </a:xfrm>
        </p:grpSpPr>
        <p:sp>
          <p:nvSpPr>
            <p:cNvPr id="29750" name="Rectangle 40"/>
            <p:cNvSpPr>
              <a:spLocks/>
            </p:cNvSpPr>
            <p:nvPr/>
          </p:nvSpPr>
          <p:spPr bwMode="auto">
            <a:xfrm>
              <a:off x="145" y="0"/>
              <a:ext cx="25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Optimizer</a:t>
              </a:r>
            </a:p>
          </p:txBody>
        </p:sp>
        <p:grpSp>
          <p:nvGrpSpPr>
            <p:cNvPr id="29751" name="Group 45"/>
            <p:cNvGrpSpPr>
              <a:grpSpLocks/>
            </p:cNvGrpSpPr>
            <p:nvPr/>
          </p:nvGrpSpPr>
          <p:grpSpPr bwMode="auto">
            <a:xfrm>
              <a:off x="0" y="276"/>
              <a:ext cx="1732" cy="616"/>
              <a:chOff x="0" y="0"/>
              <a:chExt cx="1732" cy="616"/>
            </a:xfrm>
          </p:grpSpPr>
          <p:grpSp>
            <p:nvGrpSpPr>
              <p:cNvPr id="29752" name="Group 43"/>
              <p:cNvGrpSpPr>
                <a:grpSpLocks/>
              </p:cNvGrpSpPr>
              <p:nvPr/>
            </p:nvGrpSpPr>
            <p:grpSpPr bwMode="auto">
              <a:xfrm>
                <a:off x="1620" y="170"/>
                <a:ext cx="112" cy="283"/>
                <a:chOff x="0" y="0"/>
                <a:chExt cx="112" cy="282"/>
              </a:xfrm>
            </p:grpSpPr>
            <p:sp>
              <p:nvSpPr>
                <p:cNvPr id="29754" name="Freeform 41"/>
                <p:cNvSpPr>
                  <a:spLocks/>
                </p:cNvSpPr>
                <p:nvPr/>
              </p:nvSpPr>
              <p:spPr bwMode="auto">
                <a:xfrm>
                  <a:off x="0" y="48"/>
                  <a:ext cx="112" cy="23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3 h 21600"/>
                    <a:gd name="T24" fmla="*/ 0 w 21600"/>
                    <a:gd name="T25" fmla="*/ 2 h 21600"/>
                    <a:gd name="T26" fmla="*/ 0 w 21600"/>
                    <a:gd name="T27" fmla="*/ 1 h 21600"/>
                    <a:gd name="T28" fmla="*/ 0 w 21600"/>
                    <a:gd name="T29" fmla="*/ 1 h 21600"/>
                    <a:gd name="T30" fmla="*/ 0 w 21600"/>
                    <a:gd name="T31" fmla="*/ 2 h 21600"/>
                    <a:gd name="T32" fmla="*/ 0 w 21600"/>
                    <a:gd name="T33" fmla="*/ 3 h 21600"/>
                    <a:gd name="T34" fmla="*/ 0 w 21600"/>
                    <a:gd name="T35" fmla="*/ 2 h 21600"/>
                    <a:gd name="T36" fmla="*/ 0 w 21600"/>
                    <a:gd name="T37" fmla="*/ 0 h 21600"/>
                    <a:gd name="T38" fmla="*/ 0 w 21600"/>
                    <a:gd name="T39" fmla="*/ 0 h 21600"/>
                    <a:gd name="T40" fmla="*/ 0 w 21600"/>
                    <a:gd name="T41" fmla="*/ 1 h 21600"/>
                    <a:gd name="T42" fmla="*/ 1 w 21600"/>
                    <a:gd name="T43" fmla="*/ 1 h 21600"/>
                    <a:gd name="T44" fmla="*/ 1 w 21600"/>
                    <a:gd name="T45" fmla="*/ 1 h 21600"/>
                    <a:gd name="T46" fmla="*/ 1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9755" name="Oval 42"/>
                <p:cNvSpPr>
                  <a:spLocks/>
                </p:cNvSpPr>
                <p:nvPr/>
              </p:nvSpPr>
              <p:spPr bwMode="auto">
                <a:xfrm>
                  <a:off x="34" y="0"/>
                  <a:ext cx="45" cy="44"/>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9753" name="Rectangle 44"/>
              <p:cNvSpPr>
                <a:spLocks/>
              </p:cNvSpPr>
              <p:nvPr/>
            </p:nvSpPr>
            <p:spPr bwMode="auto">
              <a:xfrm>
                <a:off x="0" y="0"/>
                <a:ext cx="15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r"/>
                <a:r>
                  <a:rPr lang="en-US" sz="2000">
                    <a:solidFill>
                      <a:srgbClr val="FFFFFF"/>
                    </a:solidFill>
                    <a:latin typeface="Open Sans Light" charset="0"/>
                    <a:cs typeface="Open Sans Light" charset="0"/>
                    <a:sym typeface="Open Sans Light" charset="0"/>
                  </a:rPr>
                  <a:t>32</a:t>
                </a:r>
              </a:p>
            </p:txBody>
          </p:sp>
        </p:grpSp>
      </p:grpSp>
      <p:grpSp>
        <p:nvGrpSpPr>
          <p:cNvPr id="31797" name="Group 53"/>
          <p:cNvGrpSpPr>
            <a:grpSpLocks/>
          </p:cNvGrpSpPr>
          <p:nvPr/>
        </p:nvGrpSpPr>
        <p:grpSpPr bwMode="auto">
          <a:xfrm>
            <a:off x="4650582" y="3962996"/>
            <a:ext cx="1625203" cy="531614"/>
            <a:chOff x="0" y="0"/>
            <a:chExt cx="2729" cy="892"/>
          </a:xfrm>
        </p:grpSpPr>
        <p:sp>
          <p:nvSpPr>
            <p:cNvPr id="29744" name="Rectangle 47"/>
            <p:cNvSpPr>
              <a:spLocks/>
            </p:cNvSpPr>
            <p:nvPr/>
          </p:nvSpPr>
          <p:spPr bwMode="auto">
            <a:xfrm>
              <a:off x="145" y="0"/>
              <a:ext cx="25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Analyst</a:t>
              </a:r>
            </a:p>
          </p:txBody>
        </p:sp>
        <p:grpSp>
          <p:nvGrpSpPr>
            <p:cNvPr id="29745" name="Group 52"/>
            <p:cNvGrpSpPr>
              <a:grpSpLocks/>
            </p:cNvGrpSpPr>
            <p:nvPr/>
          </p:nvGrpSpPr>
          <p:grpSpPr bwMode="auto">
            <a:xfrm>
              <a:off x="0" y="276"/>
              <a:ext cx="1732" cy="616"/>
              <a:chOff x="0" y="0"/>
              <a:chExt cx="1732" cy="616"/>
            </a:xfrm>
          </p:grpSpPr>
          <p:grpSp>
            <p:nvGrpSpPr>
              <p:cNvPr id="29746" name="Group 50"/>
              <p:cNvGrpSpPr>
                <a:grpSpLocks/>
              </p:cNvGrpSpPr>
              <p:nvPr/>
            </p:nvGrpSpPr>
            <p:grpSpPr bwMode="auto">
              <a:xfrm>
                <a:off x="1620" y="170"/>
                <a:ext cx="112" cy="283"/>
                <a:chOff x="0" y="0"/>
                <a:chExt cx="112" cy="282"/>
              </a:xfrm>
            </p:grpSpPr>
            <p:sp>
              <p:nvSpPr>
                <p:cNvPr id="29748" name="Freeform 48"/>
                <p:cNvSpPr>
                  <a:spLocks/>
                </p:cNvSpPr>
                <p:nvPr/>
              </p:nvSpPr>
              <p:spPr bwMode="auto">
                <a:xfrm>
                  <a:off x="0" y="48"/>
                  <a:ext cx="112" cy="23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3 h 21600"/>
                    <a:gd name="T24" fmla="*/ 0 w 21600"/>
                    <a:gd name="T25" fmla="*/ 2 h 21600"/>
                    <a:gd name="T26" fmla="*/ 0 w 21600"/>
                    <a:gd name="T27" fmla="*/ 1 h 21600"/>
                    <a:gd name="T28" fmla="*/ 0 w 21600"/>
                    <a:gd name="T29" fmla="*/ 1 h 21600"/>
                    <a:gd name="T30" fmla="*/ 0 w 21600"/>
                    <a:gd name="T31" fmla="*/ 2 h 21600"/>
                    <a:gd name="T32" fmla="*/ 0 w 21600"/>
                    <a:gd name="T33" fmla="*/ 3 h 21600"/>
                    <a:gd name="T34" fmla="*/ 0 w 21600"/>
                    <a:gd name="T35" fmla="*/ 2 h 21600"/>
                    <a:gd name="T36" fmla="*/ 0 w 21600"/>
                    <a:gd name="T37" fmla="*/ 0 h 21600"/>
                    <a:gd name="T38" fmla="*/ 0 w 21600"/>
                    <a:gd name="T39" fmla="*/ 0 h 21600"/>
                    <a:gd name="T40" fmla="*/ 0 w 21600"/>
                    <a:gd name="T41" fmla="*/ 1 h 21600"/>
                    <a:gd name="T42" fmla="*/ 1 w 21600"/>
                    <a:gd name="T43" fmla="*/ 1 h 21600"/>
                    <a:gd name="T44" fmla="*/ 1 w 21600"/>
                    <a:gd name="T45" fmla="*/ 1 h 21600"/>
                    <a:gd name="T46" fmla="*/ 1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9749" name="Oval 49"/>
                <p:cNvSpPr>
                  <a:spLocks/>
                </p:cNvSpPr>
                <p:nvPr/>
              </p:nvSpPr>
              <p:spPr bwMode="auto">
                <a:xfrm>
                  <a:off x="34" y="0"/>
                  <a:ext cx="45" cy="44"/>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9747" name="Rectangle 51"/>
              <p:cNvSpPr>
                <a:spLocks/>
              </p:cNvSpPr>
              <p:nvPr/>
            </p:nvSpPr>
            <p:spPr bwMode="auto">
              <a:xfrm>
                <a:off x="0" y="0"/>
                <a:ext cx="15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r"/>
                <a:r>
                  <a:rPr lang="en-US" sz="2000">
                    <a:solidFill>
                      <a:srgbClr val="FFFFFF"/>
                    </a:solidFill>
                    <a:latin typeface="Open Sans Light" charset="0"/>
                    <a:cs typeface="Open Sans Light" charset="0"/>
                    <a:sym typeface="Open Sans Light" charset="0"/>
                  </a:rPr>
                  <a:t>12</a:t>
                </a:r>
              </a:p>
            </p:txBody>
          </p:sp>
        </p:grpSp>
      </p:grpSp>
      <p:grpSp>
        <p:nvGrpSpPr>
          <p:cNvPr id="31804" name="Group 60"/>
          <p:cNvGrpSpPr>
            <a:grpSpLocks/>
          </p:cNvGrpSpPr>
          <p:nvPr/>
        </p:nvGrpSpPr>
        <p:grpSpPr bwMode="auto">
          <a:xfrm>
            <a:off x="6522244" y="3393877"/>
            <a:ext cx="1591866" cy="531614"/>
            <a:chOff x="0" y="0"/>
            <a:chExt cx="2673" cy="892"/>
          </a:xfrm>
        </p:grpSpPr>
        <p:sp>
          <p:nvSpPr>
            <p:cNvPr id="29738" name="Rectangle 54"/>
            <p:cNvSpPr>
              <a:spLocks/>
            </p:cNvSpPr>
            <p:nvPr/>
          </p:nvSpPr>
          <p:spPr bwMode="auto">
            <a:xfrm>
              <a:off x="89" y="0"/>
              <a:ext cx="25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Government</a:t>
              </a:r>
            </a:p>
          </p:txBody>
        </p:sp>
        <p:grpSp>
          <p:nvGrpSpPr>
            <p:cNvPr id="29739" name="Group 59"/>
            <p:cNvGrpSpPr>
              <a:grpSpLocks/>
            </p:cNvGrpSpPr>
            <p:nvPr/>
          </p:nvGrpSpPr>
          <p:grpSpPr bwMode="auto">
            <a:xfrm>
              <a:off x="0" y="276"/>
              <a:ext cx="1732" cy="616"/>
              <a:chOff x="0" y="0"/>
              <a:chExt cx="1732" cy="616"/>
            </a:xfrm>
          </p:grpSpPr>
          <p:grpSp>
            <p:nvGrpSpPr>
              <p:cNvPr id="29740" name="Group 57"/>
              <p:cNvGrpSpPr>
                <a:grpSpLocks/>
              </p:cNvGrpSpPr>
              <p:nvPr/>
            </p:nvGrpSpPr>
            <p:grpSpPr bwMode="auto">
              <a:xfrm>
                <a:off x="1620" y="170"/>
                <a:ext cx="112" cy="283"/>
                <a:chOff x="0" y="0"/>
                <a:chExt cx="112" cy="282"/>
              </a:xfrm>
            </p:grpSpPr>
            <p:sp>
              <p:nvSpPr>
                <p:cNvPr id="29742" name="Freeform 55"/>
                <p:cNvSpPr>
                  <a:spLocks/>
                </p:cNvSpPr>
                <p:nvPr/>
              </p:nvSpPr>
              <p:spPr bwMode="auto">
                <a:xfrm>
                  <a:off x="0" y="48"/>
                  <a:ext cx="112" cy="23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3 h 21600"/>
                    <a:gd name="T24" fmla="*/ 0 w 21600"/>
                    <a:gd name="T25" fmla="*/ 2 h 21600"/>
                    <a:gd name="T26" fmla="*/ 0 w 21600"/>
                    <a:gd name="T27" fmla="*/ 1 h 21600"/>
                    <a:gd name="T28" fmla="*/ 0 w 21600"/>
                    <a:gd name="T29" fmla="*/ 1 h 21600"/>
                    <a:gd name="T30" fmla="*/ 0 w 21600"/>
                    <a:gd name="T31" fmla="*/ 2 h 21600"/>
                    <a:gd name="T32" fmla="*/ 0 w 21600"/>
                    <a:gd name="T33" fmla="*/ 3 h 21600"/>
                    <a:gd name="T34" fmla="*/ 0 w 21600"/>
                    <a:gd name="T35" fmla="*/ 2 h 21600"/>
                    <a:gd name="T36" fmla="*/ 0 w 21600"/>
                    <a:gd name="T37" fmla="*/ 0 h 21600"/>
                    <a:gd name="T38" fmla="*/ 0 w 21600"/>
                    <a:gd name="T39" fmla="*/ 0 h 21600"/>
                    <a:gd name="T40" fmla="*/ 0 w 21600"/>
                    <a:gd name="T41" fmla="*/ 1 h 21600"/>
                    <a:gd name="T42" fmla="*/ 1 w 21600"/>
                    <a:gd name="T43" fmla="*/ 1 h 21600"/>
                    <a:gd name="T44" fmla="*/ 1 w 21600"/>
                    <a:gd name="T45" fmla="*/ 1 h 21600"/>
                    <a:gd name="T46" fmla="*/ 1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9743" name="Oval 56"/>
                <p:cNvSpPr>
                  <a:spLocks/>
                </p:cNvSpPr>
                <p:nvPr/>
              </p:nvSpPr>
              <p:spPr bwMode="auto">
                <a:xfrm>
                  <a:off x="34" y="0"/>
                  <a:ext cx="45" cy="44"/>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9741" name="Rectangle 58"/>
              <p:cNvSpPr>
                <a:spLocks/>
              </p:cNvSpPr>
              <p:nvPr/>
            </p:nvSpPr>
            <p:spPr bwMode="auto">
              <a:xfrm>
                <a:off x="0" y="0"/>
                <a:ext cx="152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r"/>
                <a:r>
                  <a:rPr lang="en-US" sz="2000">
                    <a:solidFill>
                      <a:srgbClr val="FFFFFF"/>
                    </a:solidFill>
                    <a:latin typeface="Open Sans Light" charset="0"/>
                    <a:cs typeface="Open Sans Light" charset="0"/>
                    <a:sym typeface="Open Sans Light" charset="0"/>
                  </a:rPr>
                  <a:t>10</a:t>
                </a:r>
              </a:p>
            </p:txBody>
          </p:sp>
        </p:grpSp>
      </p:grpSp>
      <p:grpSp>
        <p:nvGrpSpPr>
          <p:cNvPr id="31811" name="Group 67"/>
          <p:cNvGrpSpPr>
            <a:grpSpLocks/>
          </p:cNvGrpSpPr>
          <p:nvPr/>
        </p:nvGrpSpPr>
        <p:grpSpPr bwMode="auto">
          <a:xfrm>
            <a:off x="6536555" y="3962996"/>
            <a:ext cx="1577555" cy="531614"/>
            <a:chOff x="80" y="0"/>
            <a:chExt cx="2649" cy="892"/>
          </a:xfrm>
        </p:grpSpPr>
        <p:sp>
          <p:nvSpPr>
            <p:cNvPr id="29732" name="Rectangle 61"/>
            <p:cNvSpPr>
              <a:spLocks/>
            </p:cNvSpPr>
            <p:nvPr/>
          </p:nvSpPr>
          <p:spPr bwMode="auto">
            <a:xfrm>
              <a:off x="145" y="0"/>
              <a:ext cx="25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Spin</a:t>
              </a:r>
            </a:p>
          </p:txBody>
        </p:sp>
        <p:grpSp>
          <p:nvGrpSpPr>
            <p:cNvPr id="29733" name="Group 66"/>
            <p:cNvGrpSpPr>
              <a:grpSpLocks/>
            </p:cNvGrpSpPr>
            <p:nvPr/>
          </p:nvGrpSpPr>
          <p:grpSpPr bwMode="auto">
            <a:xfrm>
              <a:off x="80" y="276"/>
              <a:ext cx="1712" cy="616"/>
              <a:chOff x="80" y="0"/>
              <a:chExt cx="1712" cy="616"/>
            </a:xfrm>
          </p:grpSpPr>
          <p:grpSp>
            <p:nvGrpSpPr>
              <p:cNvPr id="29734" name="Group 64"/>
              <p:cNvGrpSpPr>
                <a:grpSpLocks/>
              </p:cNvGrpSpPr>
              <p:nvPr/>
            </p:nvGrpSpPr>
            <p:grpSpPr bwMode="auto">
              <a:xfrm>
                <a:off x="1680" y="170"/>
                <a:ext cx="112" cy="283"/>
                <a:chOff x="60" y="0"/>
                <a:chExt cx="112" cy="282"/>
              </a:xfrm>
            </p:grpSpPr>
            <p:sp>
              <p:nvSpPr>
                <p:cNvPr id="29736" name="Freeform 62"/>
                <p:cNvSpPr>
                  <a:spLocks/>
                </p:cNvSpPr>
                <p:nvPr/>
              </p:nvSpPr>
              <p:spPr bwMode="auto">
                <a:xfrm>
                  <a:off x="60" y="48"/>
                  <a:ext cx="112" cy="23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3 h 21600"/>
                    <a:gd name="T24" fmla="*/ 0 w 21600"/>
                    <a:gd name="T25" fmla="*/ 2 h 21600"/>
                    <a:gd name="T26" fmla="*/ 0 w 21600"/>
                    <a:gd name="T27" fmla="*/ 1 h 21600"/>
                    <a:gd name="T28" fmla="*/ 0 w 21600"/>
                    <a:gd name="T29" fmla="*/ 1 h 21600"/>
                    <a:gd name="T30" fmla="*/ 0 w 21600"/>
                    <a:gd name="T31" fmla="*/ 2 h 21600"/>
                    <a:gd name="T32" fmla="*/ 0 w 21600"/>
                    <a:gd name="T33" fmla="*/ 3 h 21600"/>
                    <a:gd name="T34" fmla="*/ 0 w 21600"/>
                    <a:gd name="T35" fmla="*/ 2 h 21600"/>
                    <a:gd name="T36" fmla="*/ 0 w 21600"/>
                    <a:gd name="T37" fmla="*/ 0 h 21600"/>
                    <a:gd name="T38" fmla="*/ 0 w 21600"/>
                    <a:gd name="T39" fmla="*/ 0 h 21600"/>
                    <a:gd name="T40" fmla="*/ 0 w 21600"/>
                    <a:gd name="T41" fmla="*/ 1 h 21600"/>
                    <a:gd name="T42" fmla="*/ 1 w 21600"/>
                    <a:gd name="T43" fmla="*/ 1 h 21600"/>
                    <a:gd name="T44" fmla="*/ 1 w 21600"/>
                    <a:gd name="T45" fmla="*/ 1 h 21600"/>
                    <a:gd name="T46" fmla="*/ 1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9737" name="Oval 63"/>
                <p:cNvSpPr>
                  <a:spLocks/>
                </p:cNvSpPr>
                <p:nvPr/>
              </p:nvSpPr>
              <p:spPr bwMode="auto">
                <a:xfrm>
                  <a:off x="94" y="0"/>
                  <a:ext cx="45" cy="44"/>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9735" name="Rectangle 65"/>
              <p:cNvSpPr>
                <a:spLocks/>
              </p:cNvSpPr>
              <p:nvPr/>
            </p:nvSpPr>
            <p:spPr bwMode="auto">
              <a:xfrm>
                <a:off x="80" y="0"/>
                <a:ext cx="1520"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r"/>
                <a:r>
                  <a:rPr lang="en-US" sz="2000" dirty="0">
                    <a:solidFill>
                      <a:srgbClr val="FFFFFF"/>
                    </a:solidFill>
                    <a:latin typeface="Open Sans Light" charset="0"/>
                    <a:cs typeface="Open Sans Light" charset="0"/>
                    <a:sym typeface="Open Sans Light" charset="0"/>
                  </a:rPr>
                  <a:t>43</a:t>
                </a:r>
              </a:p>
            </p:txBody>
          </p:sp>
        </p:grpSp>
      </p:grpSp>
      <p:grpSp>
        <p:nvGrpSpPr>
          <p:cNvPr id="31830" name="Group 86"/>
          <p:cNvGrpSpPr>
            <a:grpSpLocks/>
          </p:cNvGrpSpPr>
          <p:nvPr/>
        </p:nvGrpSpPr>
        <p:grpSpPr bwMode="auto">
          <a:xfrm>
            <a:off x="1001911" y="2419350"/>
            <a:ext cx="7155656" cy="659606"/>
            <a:chOff x="0" y="0"/>
            <a:chExt cx="12019" cy="1107"/>
          </a:xfrm>
        </p:grpSpPr>
        <p:grpSp>
          <p:nvGrpSpPr>
            <p:cNvPr id="29714" name="Group 72"/>
            <p:cNvGrpSpPr>
              <a:grpSpLocks/>
            </p:cNvGrpSpPr>
            <p:nvPr/>
          </p:nvGrpSpPr>
          <p:grpSpPr bwMode="auto">
            <a:xfrm>
              <a:off x="0" y="27"/>
              <a:ext cx="2752" cy="1080"/>
              <a:chOff x="0" y="0"/>
              <a:chExt cx="2752" cy="1080"/>
            </a:xfrm>
          </p:grpSpPr>
          <p:sp>
            <p:nvSpPr>
              <p:cNvPr id="29728" name="Rectangle 68"/>
              <p:cNvSpPr>
                <a:spLocks/>
              </p:cNvSpPr>
              <p:nvPr/>
            </p:nvSpPr>
            <p:spPr bwMode="auto">
              <a:xfrm>
                <a:off x="0" y="624"/>
                <a:ext cx="275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400" dirty="0">
                    <a:solidFill>
                      <a:srgbClr val="FFFFFF"/>
                    </a:solidFill>
                    <a:latin typeface="Open Sans Light" charset="0"/>
                    <a:cs typeface="Open Sans Light" charset="0"/>
                    <a:sym typeface="Open Sans Light" charset="0"/>
                  </a:rPr>
                  <a:t>Advertising</a:t>
                </a:r>
              </a:p>
            </p:txBody>
          </p:sp>
          <p:grpSp>
            <p:nvGrpSpPr>
              <p:cNvPr id="29729" name="Group 71"/>
              <p:cNvGrpSpPr>
                <a:grpSpLocks/>
              </p:cNvGrpSpPr>
              <p:nvPr/>
            </p:nvGrpSpPr>
            <p:grpSpPr bwMode="auto">
              <a:xfrm>
                <a:off x="996" y="0"/>
                <a:ext cx="516" cy="516"/>
                <a:chOff x="0" y="0"/>
                <a:chExt cx="516" cy="516"/>
              </a:xfrm>
            </p:grpSpPr>
            <p:sp>
              <p:nvSpPr>
                <p:cNvPr id="29730" name="AutoShape 69"/>
                <p:cNvSpPr>
                  <a:spLocks/>
                </p:cNvSpPr>
                <p:nvPr/>
              </p:nvSpPr>
              <p:spPr bwMode="auto">
                <a:xfrm>
                  <a:off x="0" y="0"/>
                  <a:ext cx="500" cy="321"/>
                </a:xfrm>
                <a:custGeom>
                  <a:avLst/>
                  <a:gdLst>
                    <a:gd name="T0" fmla="*/ 500 w 21600"/>
                    <a:gd name="T1" fmla="*/ 0 h 21600"/>
                    <a:gd name="T2" fmla="*/ 0 w 21600"/>
                    <a:gd name="T3" fmla="*/ 241 h 21600"/>
                    <a:gd name="T4" fmla="*/ 181 w 21600"/>
                    <a:gd name="T5" fmla="*/ 321 h 21600"/>
                    <a:gd name="T6" fmla="*/ 500 w 21600"/>
                    <a:gd name="T7" fmla="*/ 0 h 21600"/>
                    <a:gd name="T8" fmla="*/ 50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6226"/>
                      </a:lnTo>
                      <a:lnTo>
                        <a:pt x="7800" y="21600"/>
                      </a:lnTo>
                      <a:cubicBezTo>
                        <a:pt x="78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731" name="AutoShape 70"/>
                <p:cNvSpPr>
                  <a:spLocks/>
                </p:cNvSpPr>
                <p:nvPr/>
              </p:nvSpPr>
              <p:spPr bwMode="auto">
                <a:xfrm>
                  <a:off x="196" y="12"/>
                  <a:ext cx="320" cy="504"/>
                </a:xfrm>
                <a:custGeom>
                  <a:avLst/>
                  <a:gdLst>
                    <a:gd name="T0" fmla="*/ 0 w 21600"/>
                    <a:gd name="T1" fmla="*/ 321 h 21600"/>
                    <a:gd name="T2" fmla="*/ 91 w 21600"/>
                    <a:gd name="T3" fmla="*/ 504 h 21600"/>
                    <a:gd name="T4" fmla="*/ 320 w 21600"/>
                    <a:gd name="T5" fmla="*/ 0 h 21600"/>
                    <a:gd name="T6" fmla="*/ 0 w 21600"/>
                    <a:gd name="T7" fmla="*/ 321 h 21600"/>
                    <a:gd name="T8" fmla="*/ 0 w 21600"/>
                    <a:gd name="T9" fmla="*/ 321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3765"/>
                      </a:moveTo>
                      <a:lnTo>
                        <a:pt x="6109" y="21600"/>
                      </a:lnTo>
                      <a:lnTo>
                        <a:pt x="21600" y="0"/>
                      </a:lnTo>
                      <a:cubicBezTo>
                        <a:pt x="21600" y="0"/>
                        <a:pt x="0" y="13765"/>
                        <a:pt x="0" y="13765"/>
                      </a:cubicBezTo>
                      <a:close/>
                      <a:moveTo>
                        <a:pt x="0" y="1376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29715" name="Group 75"/>
            <p:cNvGrpSpPr>
              <a:grpSpLocks/>
            </p:cNvGrpSpPr>
            <p:nvPr/>
          </p:nvGrpSpPr>
          <p:grpSpPr bwMode="auto">
            <a:xfrm>
              <a:off x="3107" y="27"/>
              <a:ext cx="2752" cy="1080"/>
              <a:chOff x="0" y="0"/>
              <a:chExt cx="2752" cy="1080"/>
            </a:xfrm>
          </p:grpSpPr>
          <p:sp>
            <p:nvSpPr>
              <p:cNvPr id="29726" name="Rectangle 73"/>
              <p:cNvSpPr>
                <a:spLocks/>
              </p:cNvSpPr>
              <p:nvPr/>
            </p:nvSpPr>
            <p:spPr bwMode="auto">
              <a:xfrm>
                <a:off x="0" y="624"/>
                <a:ext cx="275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400">
                    <a:solidFill>
                      <a:srgbClr val="FFFFFF"/>
                    </a:solidFill>
                    <a:latin typeface="Open Sans Light" charset="0"/>
                    <a:cs typeface="Open Sans Light" charset="0"/>
                    <a:sym typeface="Open Sans Light" charset="0"/>
                  </a:rPr>
                  <a:t>Web Design</a:t>
                </a:r>
              </a:p>
            </p:txBody>
          </p:sp>
          <p:sp>
            <p:nvSpPr>
              <p:cNvPr id="29727" name="AutoShape 74"/>
              <p:cNvSpPr>
                <a:spLocks/>
              </p:cNvSpPr>
              <p:nvPr/>
            </p:nvSpPr>
            <p:spPr bwMode="auto">
              <a:xfrm>
                <a:off x="1137" y="0"/>
                <a:ext cx="478" cy="478"/>
              </a:xfrm>
              <a:custGeom>
                <a:avLst/>
                <a:gdLst>
                  <a:gd name="T0" fmla="*/ 239 w 21600"/>
                  <a:gd name="T1" fmla="*/ 306 h 21600"/>
                  <a:gd name="T2" fmla="*/ 172 w 21600"/>
                  <a:gd name="T3" fmla="*/ 239 h 21600"/>
                  <a:gd name="T4" fmla="*/ 239 w 21600"/>
                  <a:gd name="T5" fmla="*/ 172 h 21600"/>
                  <a:gd name="T6" fmla="*/ 306 w 21600"/>
                  <a:gd name="T7" fmla="*/ 239 h 21600"/>
                  <a:gd name="T8" fmla="*/ 239 w 21600"/>
                  <a:gd name="T9" fmla="*/ 306 h 21600"/>
                  <a:gd name="T10" fmla="*/ 478 w 21600"/>
                  <a:gd name="T11" fmla="*/ 287 h 21600"/>
                  <a:gd name="T12" fmla="*/ 478 w 21600"/>
                  <a:gd name="T13" fmla="*/ 191 h 21600"/>
                  <a:gd name="T14" fmla="*/ 425 w 21600"/>
                  <a:gd name="T15" fmla="*/ 191 h 21600"/>
                  <a:gd name="T16" fmla="*/ 405 w 21600"/>
                  <a:gd name="T17" fmla="*/ 141 h 21600"/>
                  <a:gd name="T18" fmla="*/ 442 w 21600"/>
                  <a:gd name="T19" fmla="*/ 104 h 21600"/>
                  <a:gd name="T20" fmla="*/ 374 w 21600"/>
                  <a:gd name="T21" fmla="*/ 36 h 21600"/>
                  <a:gd name="T22" fmla="*/ 338 w 21600"/>
                  <a:gd name="T23" fmla="*/ 72 h 21600"/>
                  <a:gd name="T24" fmla="*/ 287 w 21600"/>
                  <a:gd name="T25" fmla="*/ 51 h 21600"/>
                  <a:gd name="T26" fmla="*/ 287 w 21600"/>
                  <a:gd name="T27" fmla="*/ 0 h 21600"/>
                  <a:gd name="T28" fmla="*/ 191 w 21600"/>
                  <a:gd name="T29" fmla="*/ 0 h 21600"/>
                  <a:gd name="T30" fmla="*/ 191 w 21600"/>
                  <a:gd name="T31" fmla="*/ 51 h 21600"/>
                  <a:gd name="T32" fmla="*/ 140 w 21600"/>
                  <a:gd name="T33" fmla="*/ 72 h 21600"/>
                  <a:gd name="T34" fmla="*/ 104 w 21600"/>
                  <a:gd name="T35" fmla="*/ 36 h 21600"/>
                  <a:gd name="T36" fmla="*/ 36 w 21600"/>
                  <a:gd name="T37" fmla="*/ 104 h 21600"/>
                  <a:gd name="T38" fmla="*/ 73 w 21600"/>
                  <a:gd name="T39" fmla="*/ 141 h 21600"/>
                  <a:gd name="T40" fmla="*/ 53 w 21600"/>
                  <a:gd name="T41" fmla="*/ 191 h 21600"/>
                  <a:gd name="T42" fmla="*/ 0 w 21600"/>
                  <a:gd name="T43" fmla="*/ 191 h 21600"/>
                  <a:gd name="T44" fmla="*/ 0 w 21600"/>
                  <a:gd name="T45" fmla="*/ 287 h 21600"/>
                  <a:gd name="T46" fmla="*/ 55 w 21600"/>
                  <a:gd name="T47" fmla="*/ 287 h 21600"/>
                  <a:gd name="T48" fmla="*/ 76 w 21600"/>
                  <a:gd name="T49" fmla="*/ 335 h 21600"/>
                  <a:gd name="T50" fmla="*/ 36 w 21600"/>
                  <a:gd name="T51" fmla="*/ 374 h 21600"/>
                  <a:gd name="T52" fmla="*/ 104 w 21600"/>
                  <a:gd name="T53" fmla="*/ 442 h 21600"/>
                  <a:gd name="T54" fmla="*/ 144 w 21600"/>
                  <a:gd name="T55" fmla="*/ 402 h 21600"/>
                  <a:gd name="T56" fmla="*/ 191 w 21600"/>
                  <a:gd name="T57" fmla="*/ 421 h 21600"/>
                  <a:gd name="T58" fmla="*/ 191 w 21600"/>
                  <a:gd name="T59" fmla="*/ 478 h 21600"/>
                  <a:gd name="T60" fmla="*/ 287 w 21600"/>
                  <a:gd name="T61" fmla="*/ 478 h 21600"/>
                  <a:gd name="T62" fmla="*/ 287 w 21600"/>
                  <a:gd name="T63" fmla="*/ 421 h 21600"/>
                  <a:gd name="T64" fmla="*/ 334 w 21600"/>
                  <a:gd name="T65" fmla="*/ 402 h 21600"/>
                  <a:gd name="T66" fmla="*/ 374 w 21600"/>
                  <a:gd name="T67" fmla="*/ 442 h 21600"/>
                  <a:gd name="T68" fmla="*/ 442 w 21600"/>
                  <a:gd name="T69" fmla="*/ 374 h 21600"/>
                  <a:gd name="T70" fmla="*/ 402 w 21600"/>
                  <a:gd name="T71" fmla="*/ 335 h 21600"/>
                  <a:gd name="T72" fmla="*/ 423 w 21600"/>
                  <a:gd name="T73" fmla="*/ 287 h 21600"/>
                  <a:gd name="T74" fmla="*/ 478 w 21600"/>
                  <a:gd name="T75" fmla="*/ 287 h 21600"/>
                  <a:gd name="T76" fmla="*/ 478 w 21600"/>
                  <a:gd name="T77" fmla="*/ 287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0"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89" y="14459"/>
                      <a:pt x="18907" y="13733"/>
                      <a:pt x="19120" y="12960"/>
                    </a:cubicBezTo>
                    <a:cubicBezTo>
                      <a:pt x="19120"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9716" name="Group 80"/>
            <p:cNvGrpSpPr>
              <a:grpSpLocks/>
            </p:cNvGrpSpPr>
            <p:nvPr/>
          </p:nvGrpSpPr>
          <p:grpSpPr bwMode="auto">
            <a:xfrm>
              <a:off x="6191" y="0"/>
              <a:ext cx="2753" cy="1107"/>
              <a:chOff x="0" y="0"/>
              <a:chExt cx="2752" cy="1107"/>
            </a:xfrm>
          </p:grpSpPr>
          <p:sp>
            <p:nvSpPr>
              <p:cNvPr id="29722" name="Rectangle 76"/>
              <p:cNvSpPr>
                <a:spLocks/>
              </p:cNvSpPr>
              <p:nvPr/>
            </p:nvSpPr>
            <p:spPr bwMode="auto">
              <a:xfrm>
                <a:off x="0" y="651"/>
                <a:ext cx="275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400">
                    <a:solidFill>
                      <a:srgbClr val="FFFFFF"/>
                    </a:solidFill>
                    <a:latin typeface="Open Sans Light" charset="0"/>
                    <a:cs typeface="Open Sans Light" charset="0"/>
                    <a:sym typeface="Open Sans Light" charset="0"/>
                  </a:rPr>
                  <a:t>Corp Analysis</a:t>
                </a:r>
              </a:p>
            </p:txBody>
          </p:sp>
          <p:grpSp>
            <p:nvGrpSpPr>
              <p:cNvPr id="29723" name="Group 79"/>
              <p:cNvGrpSpPr>
                <a:grpSpLocks/>
              </p:cNvGrpSpPr>
              <p:nvPr/>
            </p:nvGrpSpPr>
            <p:grpSpPr bwMode="auto">
              <a:xfrm>
                <a:off x="1134" y="0"/>
                <a:ext cx="478" cy="478"/>
                <a:chOff x="0" y="0"/>
                <a:chExt cx="477" cy="478"/>
              </a:xfrm>
            </p:grpSpPr>
            <p:sp>
              <p:nvSpPr>
                <p:cNvPr id="29724" name="AutoShape 77"/>
                <p:cNvSpPr>
                  <a:spLocks/>
                </p:cNvSpPr>
                <p:nvPr/>
              </p:nvSpPr>
              <p:spPr bwMode="auto">
                <a:xfrm>
                  <a:off x="168" y="0"/>
                  <a:ext cx="309" cy="311"/>
                </a:xfrm>
                <a:custGeom>
                  <a:avLst/>
                  <a:gdLst>
                    <a:gd name="T0" fmla="*/ 300 w 21391"/>
                    <a:gd name="T1" fmla="*/ 9 h 21600"/>
                    <a:gd name="T2" fmla="*/ 278 w 21391"/>
                    <a:gd name="T3" fmla="*/ 0 h 21600"/>
                    <a:gd name="T4" fmla="*/ 256 w 21391"/>
                    <a:gd name="T5" fmla="*/ 9 h 21600"/>
                    <a:gd name="T6" fmla="*/ 182 w 21391"/>
                    <a:gd name="T7" fmla="*/ 84 h 21600"/>
                    <a:gd name="T8" fmla="*/ 171 w 21391"/>
                    <a:gd name="T9" fmla="*/ 94 h 21600"/>
                    <a:gd name="T10" fmla="*/ 162 w 21391"/>
                    <a:gd name="T11" fmla="*/ 104 h 21600"/>
                    <a:gd name="T12" fmla="*/ 102 w 21391"/>
                    <a:gd name="T13" fmla="*/ 163 h 21600"/>
                    <a:gd name="T14" fmla="*/ 0 w 21391"/>
                    <a:gd name="T15" fmla="*/ 266 h 21600"/>
                    <a:gd name="T16" fmla="*/ 0 w 21391"/>
                    <a:gd name="T17" fmla="*/ 311 h 21600"/>
                    <a:gd name="T18" fmla="*/ 43 w 21391"/>
                    <a:gd name="T19" fmla="*/ 311 h 21600"/>
                    <a:gd name="T20" fmla="*/ 93 w 21391"/>
                    <a:gd name="T21" fmla="*/ 260 h 21600"/>
                    <a:gd name="T22" fmla="*/ 206 w 21391"/>
                    <a:gd name="T23" fmla="*/ 147 h 21600"/>
                    <a:gd name="T24" fmla="*/ 208 w 21391"/>
                    <a:gd name="T25" fmla="*/ 145 h 21600"/>
                    <a:gd name="T26" fmla="*/ 213 w 21391"/>
                    <a:gd name="T27" fmla="*/ 140 h 21600"/>
                    <a:gd name="T28" fmla="*/ 300 w 21391"/>
                    <a:gd name="T29" fmla="*/ 53 h 21600"/>
                    <a:gd name="T30" fmla="*/ 300 w 21391"/>
                    <a:gd name="T31" fmla="*/ 9 h 21600"/>
                    <a:gd name="T32" fmla="*/ 300 w 21391"/>
                    <a:gd name="T33" fmla="*/ 9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391" h="21600">
                      <a:moveTo>
                        <a:pt x="20763" y="631"/>
                      </a:moveTo>
                      <a:cubicBezTo>
                        <a:pt x="20344" y="211"/>
                        <a:pt x="19794" y="0"/>
                        <a:pt x="19246" y="0"/>
                      </a:cubicBezTo>
                      <a:cubicBezTo>
                        <a:pt x="18697" y="0"/>
                        <a:pt x="18149" y="211"/>
                        <a:pt x="17732" y="631"/>
                      </a:cubicBezTo>
                      <a:lnTo>
                        <a:pt x="12577" y="5820"/>
                      </a:lnTo>
                      <a:lnTo>
                        <a:pt x="11865" y="6537"/>
                      </a:lnTo>
                      <a:lnTo>
                        <a:pt x="11193" y="7216"/>
                      </a:lnTo>
                      <a:lnTo>
                        <a:pt x="7087" y="11350"/>
                      </a:lnTo>
                      <a:lnTo>
                        <a:pt x="0" y="18486"/>
                      </a:lnTo>
                      <a:lnTo>
                        <a:pt x="0" y="21600"/>
                      </a:lnTo>
                      <a:lnTo>
                        <a:pt x="2971" y="21600"/>
                      </a:lnTo>
                      <a:lnTo>
                        <a:pt x="6466" y="18079"/>
                      </a:lnTo>
                      <a:lnTo>
                        <a:pt x="14283" y="10208"/>
                      </a:lnTo>
                      <a:lnTo>
                        <a:pt x="14398" y="10092"/>
                      </a:lnTo>
                      <a:lnTo>
                        <a:pt x="14763" y="9724"/>
                      </a:lnTo>
                      <a:lnTo>
                        <a:pt x="20763" y="3682"/>
                      </a:lnTo>
                      <a:cubicBezTo>
                        <a:pt x="21600" y="2842"/>
                        <a:pt x="21600" y="1475"/>
                        <a:pt x="20763" y="631"/>
                      </a:cubicBezTo>
                      <a:close/>
                      <a:moveTo>
                        <a:pt x="20763" y="63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5" name="AutoShape 78"/>
                <p:cNvSpPr>
                  <a:spLocks/>
                </p:cNvSpPr>
                <p:nvPr/>
              </p:nvSpPr>
              <p:spPr bwMode="auto">
                <a:xfrm>
                  <a:off x="0" y="84"/>
                  <a:ext cx="392" cy="394"/>
                </a:xfrm>
                <a:custGeom>
                  <a:avLst/>
                  <a:gdLst>
                    <a:gd name="T0" fmla="*/ 386 w 21600"/>
                    <a:gd name="T1" fmla="*/ 79 h 21600"/>
                    <a:gd name="T2" fmla="*/ 273 w 21600"/>
                    <a:gd name="T3" fmla="*/ 192 h 21600"/>
                    <a:gd name="T4" fmla="*/ 223 w 21600"/>
                    <a:gd name="T5" fmla="*/ 243 h 21600"/>
                    <a:gd name="T6" fmla="*/ 217 w 21600"/>
                    <a:gd name="T7" fmla="*/ 249 h 21600"/>
                    <a:gd name="T8" fmla="*/ 208 w 21600"/>
                    <a:gd name="T9" fmla="*/ 249 h 21600"/>
                    <a:gd name="T10" fmla="*/ 165 w 21600"/>
                    <a:gd name="T11" fmla="*/ 249 h 21600"/>
                    <a:gd name="T12" fmla="*/ 144 w 21600"/>
                    <a:gd name="T13" fmla="*/ 249 h 21600"/>
                    <a:gd name="T14" fmla="*/ 144 w 21600"/>
                    <a:gd name="T15" fmla="*/ 228 h 21600"/>
                    <a:gd name="T16" fmla="*/ 144 w 21600"/>
                    <a:gd name="T17" fmla="*/ 183 h 21600"/>
                    <a:gd name="T18" fmla="*/ 144 w 21600"/>
                    <a:gd name="T19" fmla="*/ 175 h 21600"/>
                    <a:gd name="T20" fmla="*/ 150 w 21600"/>
                    <a:gd name="T21" fmla="*/ 169 h 21600"/>
                    <a:gd name="T22" fmla="*/ 253 w 21600"/>
                    <a:gd name="T23" fmla="*/ 66 h 21600"/>
                    <a:gd name="T24" fmla="*/ 312 w 21600"/>
                    <a:gd name="T25" fmla="*/ 6 h 21600"/>
                    <a:gd name="T26" fmla="*/ 318 w 21600"/>
                    <a:gd name="T27" fmla="*/ 0 h 21600"/>
                    <a:gd name="T28" fmla="*/ 0 w 21600"/>
                    <a:gd name="T29" fmla="*/ 0 h 21600"/>
                    <a:gd name="T30" fmla="*/ 0 w 21600"/>
                    <a:gd name="T31" fmla="*/ 394 h 21600"/>
                    <a:gd name="T32" fmla="*/ 392 w 21600"/>
                    <a:gd name="T33" fmla="*/ 394 h 21600"/>
                    <a:gd name="T34" fmla="*/ 392 w 21600"/>
                    <a:gd name="T35" fmla="*/ 72 h 21600"/>
                    <a:gd name="T36" fmla="*/ 388 w 21600"/>
                    <a:gd name="T37" fmla="*/ 77 h 21600"/>
                    <a:gd name="T38" fmla="*/ 386 w 21600"/>
                    <a:gd name="T39" fmla="*/ 79 h 21600"/>
                    <a:gd name="T40" fmla="*/ 386 w 21600"/>
                    <a:gd name="T41" fmla="*/ 79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1268" y="4307"/>
                      </a:moveTo>
                      <a:lnTo>
                        <a:pt x="15047" y="10527"/>
                      </a:lnTo>
                      <a:lnTo>
                        <a:pt x="12264" y="13308"/>
                      </a:lnTo>
                      <a:lnTo>
                        <a:pt x="11930" y="13642"/>
                      </a:lnTo>
                      <a:lnTo>
                        <a:pt x="11460" y="13642"/>
                      </a:lnTo>
                      <a:lnTo>
                        <a:pt x="9096" y="13642"/>
                      </a:lnTo>
                      <a:lnTo>
                        <a:pt x="7959" y="13642"/>
                      </a:lnTo>
                      <a:lnTo>
                        <a:pt x="7959" y="12506"/>
                      </a:lnTo>
                      <a:lnTo>
                        <a:pt x="7959" y="10045"/>
                      </a:lnTo>
                      <a:lnTo>
                        <a:pt x="7959" y="9574"/>
                      </a:lnTo>
                      <a:lnTo>
                        <a:pt x="8291" y="9241"/>
                      </a:lnTo>
                      <a:lnTo>
                        <a:pt x="13932" y="3601"/>
                      </a:lnTo>
                      <a:lnTo>
                        <a:pt x="17200" y="333"/>
                      </a:lnTo>
                      <a:lnTo>
                        <a:pt x="17532" y="0"/>
                      </a:lnTo>
                      <a:lnTo>
                        <a:pt x="0" y="0"/>
                      </a:lnTo>
                      <a:lnTo>
                        <a:pt x="0" y="21600"/>
                      </a:lnTo>
                      <a:lnTo>
                        <a:pt x="21600" y="21600"/>
                      </a:lnTo>
                      <a:lnTo>
                        <a:pt x="21600" y="3973"/>
                      </a:lnTo>
                      <a:lnTo>
                        <a:pt x="21357" y="4216"/>
                      </a:lnTo>
                      <a:cubicBezTo>
                        <a:pt x="21357" y="4216"/>
                        <a:pt x="21268" y="4307"/>
                        <a:pt x="21268" y="4307"/>
                      </a:cubicBezTo>
                      <a:close/>
                      <a:moveTo>
                        <a:pt x="21268" y="430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29717" name="Group 85"/>
            <p:cNvGrpSpPr>
              <a:grpSpLocks/>
            </p:cNvGrpSpPr>
            <p:nvPr/>
          </p:nvGrpSpPr>
          <p:grpSpPr bwMode="auto">
            <a:xfrm>
              <a:off x="9299" y="34"/>
              <a:ext cx="2720" cy="1073"/>
              <a:chOff x="0" y="0"/>
              <a:chExt cx="2720" cy="1073"/>
            </a:xfrm>
          </p:grpSpPr>
          <p:sp>
            <p:nvSpPr>
              <p:cNvPr id="29718" name="Rectangle 81"/>
              <p:cNvSpPr>
                <a:spLocks/>
              </p:cNvSpPr>
              <p:nvPr/>
            </p:nvSpPr>
            <p:spPr bwMode="auto">
              <a:xfrm>
                <a:off x="0" y="617"/>
                <a:ext cx="2720"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400">
                    <a:solidFill>
                      <a:srgbClr val="FFFFFF"/>
                    </a:solidFill>
                    <a:latin typeface="Open Sans Light" charset="0"/>
                    <a:cs typeface="Open Sans Light" charset="0"/>
                    <a:sym typeface="Open Sans Light" charset="0"/>
                  </a:rPr>
                  <a:t>Public Relation</a:t>
                </a:r>
              </a:p>
            </p:txBody>
          </p:sp>
          <p:grpSp>
            <p:nvGrpSpPr>
              <p:cNvPr id="29719" name="Group 84"/>
              <p:cNvGrpSpPr>
                <a:grpSpLocks/>
              </p:cNvGrpSpPr>
              <p:nvPr/>
            </p:nvGrpSpPr>
            <p:grpSpPr bwMode="auto">
              <a:xfrm>
                <a:off x="1153" y="0"/>
                <a:ext cx="407" cy="445"/>
                <a:chOff x="0" y="0"/>
                <a:chExt cx="406" cy="445"/>
              </a:xfrm>
            </p:grpSpPr>
            <p:sp>
              <p:nvSpPr>
                <p:cNvPr id="29720" name="AutoShape 82"/>
                <p:cNvSpPr>
                  <a:spLocks/>
                </p:cNvSpPr>
                <p:nvPr/>
              </p:nvSpPr>
              <p:spPr bwMode="auto">
                <a:xfrm>
                  <a:off x="0" y="0"/>
                  <a:ext cx="406" cy="379"/>
                </a:xfrm>
                <a:custGeom>
                  <a:avLst/>
                  <a:gdLst>
                    <a:gd name="T0" fmla="*/ 347 w 21600"/>
                    <a:gd name="T1" fmla="*/ 304 h 21600"/>
                    <a:gd name="T2" fmla="*/ 347 w 21600"/>
                    <a:gd name="T3" fmla="*/ 168 h 21600"/>
                    <a:gd name="T4" fmla="*/ 228 w 21600"/>
                    <a:gd name="T5" fmla="*/ 28 h 21600"/>
                    <a:gd name="T6" fmla="*/ 228 w 21600"/>
                    <a:gd name="T7" fmla="*/ 17 h 21600"/>
                    <a:gd name="T8" fmla="*/ 211 w 21600"/>
                    <a:gd name="T9" fmla="*/ 0 h 21600"/>
                    <a:gd name="T10" fmla="*/ 195 w 21600"/>
                    <a:gd name="T11" fmla="*/ 0 h 21600"/>
                    <a:gd name="T12" fmla="*/ 178 w 21600"/>
                    <a:gd name="T13" fmla="*/ 17 h 21600"/>
                    <a:gd name="T14" fmla="*/ 178 w 21600"/>
                    <a:gd name="T15" fmla="*/ 28 h 21600"/>
                    <a:gd name="T16" fmla="*/ 59 w 21600"/>
                    <a:gd name="T17" fmla="*/ 168 h 21600"/>
                    <a:gd name="T18" fmla="*/ 59 w 21600"/>
                    <a:gd name="T19" fmla="*/ 304 h 21600"/>
                    <a:gd name="T20" fmla="*/ 0 w 21600"/>
                    <a:gd name="T21" fmla="*/ 352 h 21600"/>
                    <a:gd name="T22" fmla="*/ 0 w 21600"/>
                    <a:gd name="T23" fmla="*/ 379 h 21600"/>
                    <a:gd name="T24" fmla="*/ 406 w 21600"/>
                    <a:gd name="T25" fmla="*/ 379 h 21600"/>
                    <a:gd name="T26" fmla="*/ 406 w 21600"/>
                    <a:gd name="T27" fmla="*/ 352 h 21600"/>
                    <a:gd name="T28" fmla="*/ 347 w 21600"/>
                    <a:gd name="T29" fmla="*/ 304 h 21600"/>
                    <a:gd name="T30" fmla="*/ 347 w 21600"/>
                    <a:gd name="T31" fmla="*/ 304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8460" y="17316"/>
                      </a:moveTo>
                      <a:lnTo>
                        <a:pt x="18460" y="9601"/>
                      </a:lnTo>
                      <a:cubicBezTo>
                        <a:pt x="18460" y="5583"/>
                        <a:pt x="15735" y="2250"/>
                        <a:pt x="12149" y="1572"/>
                      </a:cubicBezTo>
                      <a:lnTo>
                        <a:pt x="12149" y="960"/>
                      </a:lnTo>
                      <a:cubicBezTo>
                        <a:pt x="12149" y="430"/>
                        <a:pt x="11747" y="0"/>
                        <a:pt x="11250" y="0"/>
                      </a:cubicBezTo>
                      <a:lnTo>
                        <a:pt x="10350" y="0"/>
                      </a:lnTo>
                      <a:cubicBezTo>
                        <a:pt x="9854" y="0"/>
                        <a:pt x="9450" y="430"/>
                        <a:pt x="9450" y="960"/>
                      </a:cubicBezTo>
                      <a:lnTo>
                        <a:pt x="9450" y="1576"/>
                      </a:lnTo>
                      <a:cubicBezTo>
                        <a:pt x="5874" y="2260"/>
                        <a:pt x="3158" y="5590"/>
                        <a:pt x="3158" y="9601"/>
                      </a:cubicBezTo>
                      <a:lnTo>
                        <a:pt x="3158" y="17316"/>
                      </a:lnTo>
                      <a:lnTo>
                        <a:pt x="0" y="20044"/>
                      </a:lnTo>
                      <a:lnTo>
                        <a:pt x="0" y="21600"/>
                      </a:lnTo>
                      <a:lnTo>
                        <a:pt x="21600" y="21600"/>
                      </a:lnTo>
                      <a:lnTo>
                        <a:pt x="21600" y="20044"/>
                      </a:lnTo>
                      <a:cubicBezTo>
                        <a:pt x="21600" y="20044"/>
                        <a:pt x="18460" y="17316"/>
                        <a:pt x="18460" y="17316"/>
                      </a:cubicBezTo>
                      <a:close/>
                      <a:moveTo>
                        <a:pt x="18460" y="173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1" name="AutoShape 83"/>
                <p:cNvSpPr>
                  <a:spLocks/>
                </p:cNvSpPr>
                <p:nvPr/>
              </p:nvSpPr>
              <p:spPr bwMode="auto">
                <a:xfrm>
                  <a:off x="167" y="402"/>
                  <a:ext cx="85" cy="43"/>
                </a:xfrm>
                <a:custGeom>
                  <a:avLst/>
                  <a:gdLst>
                    <a:gd name="T0" fmla="*/ 42 w 21600"/>
                    <a:gd name="T1" fmla="*/ 43 h 21600"/>
                    <a:gd name="T2" fmla="*/ 85 w 21600"/>
                    <a:gd name="T3" fmla="*/ 0 h 21600"/>
                    <a:gd name="T4" fmla="*/ 0 w 21600"/>
                    <a:gd name="T5" fmla="*/ 0 h 21600"/>
                    <a:gd name="T6" fmla="*/ 42 w 21600"/>
                    <a:gd name="T7" fmla="*/ 43 h 21600"/>
                    <a:gd name="T8" fmla="*/ 42 w 21600"/>
                    <a:gd name="T9" fmla="*/ 43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0800" y="21600"/>
                      </a:moveTo>
                      <a:cubicBezTo>
                        <a:pt x="16762" y="21600"/>
                        <a:pt x="21600" y="11935"/>
                        <a:pt x="21600" y="0"/>
                      </a:cubicBezTo>
                      <a:lnTo>
                        <a:pt x="0" y="0"/>
                      </a:lnTo>
                      <a:cubicBezTo>
                        <a:pt x="5" y="11935"/>
                        <a:pt x="4843"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spTree>
  </p:cSld>
  <p:clrMapOvr>
    <a:masterClrMapping/>
  </p:clrMapOvr>
  <mc:AlternateContent xmlns:mc="http://schemas.openxmlformats.org/markup-compatibility/2006" xmlns:p14="http://schemas.microsoft.com/office/powerpoint/2010/main">
    <mc:Choice Requires="p14">
      <p:transition spd="slow" p14:dur="1250">
        <p:wheel spokes="1"/>
      </p:transition>
    </mc:Choice>
    <mc:Fallback xmlns="">
      <p:transition spd="slow">
        <p:wheel spokes="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754"/>
                                        </p:tgtEl>
                                        <p:attrNameLst>
                                          <p:attrName>style.visibility</p:attrName>
                                        </p:attrNameLst>
                                      </p:cBhvr>
                                      <p:to>
                                        <p:strVal val="visible"/>
                                      </p:to>
                                    </p:set>
                                    <p:animEffect transition="in" filter="wipe(left)">
                                      <p:cBhvr>
                                        <p:cTn id="7" dur="1000"/>
                                        <p:tgtEl>
                                          <p:spTgt spid="31754"/>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1755"/>
                                        </p:tgtEl>
                                        <p:attrNameLst>
                                          <p:attrName>style.visibility</p:attrName>
                                        </p:attrNameLst>
                                      </p:cBhvr>
                                      <p:to>
                                        <p:strVal val="visible"/>
                                      </p:to>
                                    </p:set>
                                    <p:anim calcmode="lin" valueType="num">
                                      <p:cBhvr>
                                        <p:cTn id="11" dur="500" fill="hold"/>
                                        <p:tgtEl>
                                          <p:spTgt spid="31755"/>
                                        </p:tgtEl>
                                        <p:attrNameLst>
                                          <p:attrName>ppt_w</p:attrName>
                                        </p:attrNameLst>
                                      </p:cBhvr>
                                      <p:tavLst>
                                        <p:tav tm="0">
                                          <p:val>
                                            <p:strVal val="#ppt_w*0.70"/>
                                          </p:val>
                                        </p:tav>
                                        <p:tav tm="100000">
                                          <p:val>
                                            <p:strVal val="#ppt_w"/>
                                          </p:val>
                                        </p:tav>
                                      </p:tavLst>
                                    </p:anim>
                                    <p:anim calcmode="lin" valueType="num">
                                      <p:cBhvr>
                                        <p:cTn id="12" dur="500" fill="hold"/>
                                        <p:tgtEl>
                                          <p:spTgt spid="31755"/>
                                        </p:tgtEl>
                                        <p:attrNameLst>
                                          <p:attrName>ppt_h</p:attrName>
                                        </p:attrNameLst>
                                      </p:cBhvr>
                                      <p:tavLst>
                                        <p:tav tm="0">
                                          <p:val>
                                            <p:strVal val="#ppt_h"/>
                                          </p:val>
                                        </p:tav>
                                        <p:tav tm="100000">
                                          <p:val>
                                            <p:strVal val="#ppt_h"/>
                                          </p:val>
                                        </p:tav>
                                      </p:tavLst>
                                    </p:anim>
                                    <p:animEffect transition="in" filter="fade">
                                      <p:cBhvr>
                                        <p:cTn id="13" dur="500"/>
                                        <p:tgtEl>
                                          <p:spTgt spid="31755"/>
                                        </p:tgtEl>
                                      </p:cBhvr>
                                    </p:animEffect>
                                  </p:childTnLst>
                                </p:cTn>
                              </p:par>
                            </p:childTnLst>
                          </p:cTn>
                        </p:par>
                        <p:par>
                          <p:cTn id="14" fill="hold">
                            <p:stCondLst>
                              <p:cond delay="1750"/>
                            </p:stCondLst>
                            <p:childTnLst>
                              <p:par>
                                <p:cTn id="15" presetID="53" presetClass="entr" presetSubtype="16" fill="hold" nodeType="afterEffect">
                                  <p:stCondLst>
                                    <p:cond delay="0"/>
                                  </p:stCondLst>
                                  <p:childTnLst>
                                    <p:set>
                                      <p:cBhvr>
                                        <p:cTn id="16" dur="1" fill="hold">
                                          <p:stCondLst>
                                            <p:cond delay="0"/>
                                          </p:stCondLst>
                                        </p:cTn>
                                        <p:tgtEl>
                                          <p:spTgt spid="31749"/>
                                        </p:tgtEl>
                                        <p:attrNameLst>
                                          <p:attrName>style.visibility</p:attrName>
                                        </p:attrNameLst>
                                      </p:cBhvr>
                                      <p:to>
                                        <p:strVal val="visible"/>
                                      </p:to>
                                    </p:set>
                                    <p:anim calcmode="lin" valueType="num">
                                      <p:cBhvr>
                                        <p:cTn id="17" dur="500" fill="hold"/>
                                        <p:tgtEl>
                                          <p:spTgt spid="31749"/>
                                        </p:tgtEl>
                                        <p:attrNameLst>
                                          <p:attrName>ppt_w</p:attrName>
                                        </p:attrNameLst>
                                      </p:cBhvr>
                                      <p:tavLst>
                                        <p:tav tm="0">
                                          <p:val>
                                            <p:fltVal val="0"/>
                                          </p:val>
                                        </p:tav>
                                        <p:tav tm="100000">
                                          <p:val>
                                            <p:strVal val="#ppt_w"/>
                                          </p:val>
                                        </p:tav>
                                      </p:tavLst>
                                    </p:anim>
                                    <p:anim calcmode="lin" valueType="num">
                                      <p:cBhvr>
                                        <p:cTn id="18" dur="500" fill="hold"/>
                                        <p:tgtEl>
                                          <p:spTgt spid="31749"/>
                                        </p:tgtEl>
                                        <p:attrNameLst>
                                          <p:attrName>ppt_h</p:attrName>
                                        </p:attrNameLst>
                                      </p:cBhvr>
                                      <p:tavLst>
                                        <p:tav tm="0">
                                          <p:val>
                                            <p:fltVal val="0"/>
                                          </p:val>
                                        </p:tav>
                                        <p:tav tm="100000">
                                          <p:val>
                                            <p:strVal val="#ppt_h"/>
                                          </p:val>
                                        </p:tav>
                                      </p:tavLst>
                                    </p:anim>
                                    <p:animEffect transition="in" filter="fade">
                                      <p:cBhvr>
                                        <p:cTn id="19" dur="500"/>
                                        <p:tgtEl>
                                          <p:spTgt spid="31749"/>
                                        </p:tgtEl>
                                      </p:cBhvr>
                                    </p:animEffect>
                                  </p:childTnLst>
                                </p:cTn>
                              </p:par>
                            </p:childTnLst>
                          </p:cTn>
                        </p:par>
                        <p:par>
                          <p:cTn id="20" fill="hold">
                            <p:stCondLst>
                              <p:cond delay="2250"/>
                            </p:stCondLst>
                            <p:childTnLst>
                              <p:par>
                                <p:cTn id="21" presetID="53" presetClass="entr" presetSubtype="16" fill="hold" nodeType="afterEffect">
                                  <p:stCondLst>
                                    <p:cond delay="0"/>
                                  </p:stCondLst>
                                  <p:childTnLst>
                                    <p:set>
                                      <p:cBhvr>
                                        <p:cTn id="22" dur="1" fill="hold">
                                          <p:stCondLst>
                                            <p:cond delay="0"/>
                                          </p:stCondLst>
                                        </p:cTn>
                                        <p:tgtEl>
                                          <p:spTgt spid="31830"/>
                                        </p:tgtEl>
                                        <p:attrNameLst>
                                          <p:attrName>style.visibility</p:attrName>
                                        </p:attrNameLst>
                                      </p:cBhvr>
                                      <p:to>
                                        <p:strVal val="visible"/>
                                      </p:to>
                                    </p:set>
                                    <p:anim calcmode="lin" valueType="num">
                                      <p:cBhvr>
                                        <p:cTn id="23" dur="500" fill="hold"/>
                                        <p:tgtEl>
                                          <p:spTgt spid="31830"/>
                                        </p:tgtEl>
                                        <p:attrNameLst>
                                          <p:attrName>ppt_w</p:attrName>
                                        </p:attrNameLst>
                                      </p:cBhvr>
                                      <p:tavLst>
                                        <p:tav tm="0">
                                          <p:val>
                                            <p:fltVal val="0"/>
                                          </p:val>
                                        </p:tav>
                                        <p:tav tm="100000">
                                          <p:val>
                                            <p:strVal val="#ppt_w"/>
                                          </p:val>
                                        </p:tav>
                                      </p:tavLst>
                                    </p:anim>
                                    <p:anim calcmode="lin" valueType="num">
                                      <p:cBhvr>
                                        <p:cTn id="24" dur="500" fill="hold"/>
                                        <p:tgtEl>
                                          <p:spTgt spid="31830"/>
                                        </p:tgtEl>
                                        <p:attrNameLst>
                                          <p:attrName>ppt_h</p:attrName>
                                        </p:attrNameLst>
                                      </p:cBhvr>
                                      <p:tavLst>
                                        <p:tav tm="0">
                                          <p:val>
                                            <p:fltVal val="0"/>
                                          </p:val>
                                        </p:tav>
                                        <p:tav tm="100000">
                                          <p:val>
                                            <p:strVal val="#ppt_h"/>
                                          </p:val>
                                        </p:tav>
                                      </p:tavLst>
                                    </p:anim>
                                    <p:animEffect transition="in" filter="fade">
                                      <p:cBhvr>
                                        <p:cTn id="25" dur="500"/>
                                        <p:tgtEl>
                                          <p:spTgt spid="31830"/>
                                        </p:tgtEl>
                                      </p:cBhvr>
                                    </p:animEffect>
                                  </p:childTnLst>
                                </p:cTn>
                              </p:par>
                            </p:childTnLst>
                          </p:cTn>
                        </p:par>
                        <p:par>
                          <p:cTn id="26" fill="hold">
                            <p:stCondLst>
                              <p:cond delay="2750"/>
                            </p:stCondLst>
                            <p:childTnLst>
                              <p:par>
                                <p:cTn id="27" presetID="49" presetClass="entr" presetSubtype="0" decel="100000" fill="hold" nodeType="afterEffect">
                                  <p:stCondLst>
                                    <p:cond delay="0"/>
                                  </p:stCondLst>
                                  <p:childTnLst>
                                    <p:set>
                                      <p:cBhvr>
                                        <p:cTn id="28" dur="1" fill="hold">
                                          <p:stCondLst>
                                            <p:cond delay="0"/>
                                          </p:stCondLst>
                                        </p:cTn>
                                        <p:tgtEl>
                                          <p:spTgt spid="31762"/>
                                        </p:tgtEl>
                                        <p:attrNameLst>
                                          <p:attrName>style.visibility</p:attrName>
                                        </p:attrNameLst>
                                      </p:cBhvr>
                                      <p:to>
                                        <p:strVal val="visible"/>
                                      </p:to>
                                    </p:set>
                                    <p:anim calcmode="lin" valueType="num">
                                      <p:cBhvr>
                                        <p:cTn id="29" dur="500" fill="hold"/>
                                        <p:tgtEl>
                                          <p:spTgt spid="31762"/>
                                        </p:tgtEl>
                                        <p:attrNameLst>
                                          <p:attrName>ppt_w</p:attrName>
                                        </p:attrNameLst>
                                      </p:cBhvr>
                                      <p:tavLst>
                                        <p:tav tm="0">
                                          <p:val>
                                            <p:fltVal val="0"/>
                                          </p:val>
                                        </p:tav>
                                        <p:tav tm="100000">
                                          <p:val>
                                            <p:strVal val="#ppt_w"/>
                                          </p:val>
                                        </p:tav>
                                      </p:tavLst>
                                    </p:anim>
                                    <p:anim calcmode="lin" valueType="num">
                                      <p:cBhvr>
                                        <p:cTn id="30" dur="500" fill="hold"/>
                                        <p:tgtEl>
                                          <p:spTgt spid="31762"/>
                                        </p:tgtEl>
                                        <p:attrNameLst>
                                          <p:attrName>ppt_h</p:attrName>
                                        </p:attrNameLst>
                                      </p:cBhvr>
                                      <p:tavLst>
                                        <p:tav tm="0">
                                          <p:val>
                                            <p:fltVal val="0"/>
                                          </p:val>
                                        </p:tav>
                                        <p:tav tm="100000">
                                          <p:val>
                                            <p:strVal val="#ppt_h"/>
                                          </p:val>
                                        </p:tav>
                                      </p:tavLst>
                                    </p:anim>
                                    <p:anim calcmode="lin" valueType="num">
                                      <p:cBhvr>
                                        <p:cTn id="31" dur="500" fill="hold"/>
                                        <p:tgtEl>
                                          <p:spTgt spid="31762"/>
                                        </p:tgtEl>
                                        <p:attrNameLst>
                                          <p:attrName>style.rotation</p:attrName>
                                        </p:attrNameLst>
                                      </p:cBhvr>
                                      <p:tavLst>
                                        <p:tav tm="0">
                                          <p:val>
                                            <p:fltVal val="360"/>
                                          </p:val>
                                        </p:tav>
                                        <p:tav tm="100000">
                                          <p:val>
                                            <p:fltVal val="0"/>
                                          </p:val>
                                        </p:tav>
                                      </p:tavLst>
                                    </p:anim>
                                    <p:animEffect transition="in" filter="fade">
                                      <p:cBhvr>
                                        <p:cTn id="32" dur="500"/>
                                        <p:tgtEl>
                                          <p:spTgt spid="31762"/>
                                        </p:tgtEl>
                                      </p:cBhvr>
                                    </p:animEffect>
                                  </p:childTnLst>
                                </p:cTn>
                              </p:par>
                            </p:childTnLst>
                          </p:cTn>
                        </p:par>
                        <p:par>
                          <p:cTn id="33" fill="hold">
                            <p:stCondLst>
                              <p:cond delay="3250"/>
                            </p:stCondLst>
                            <p:childTnLst>
                              <p:par>
                                <p:cTn id="34" presetID="49" presetClass="entr" presetSubtype="0" decel="100000" fill="hold" nodeType="afterEffect">
                                  <p:stCondLst>
                                    <p:cond delay="0"/>
                                  </p:stCondLst>
                                  <p:childTnLst>
                                    <p:set>
                                      <p:cBhvr>
                                        <p:cTn id="35" dur="1" fill="hold">
                                          <p:stCondLst>
                                            <p:cond delay="0"/>
                                          </p:stCondLst>
                                        </p:cTn>
                                        <p:tgtEl>
                                          <p:spTgt spid="31769"/>
                                        </p:tgtEl>
                                        <p:attrNameLst>
                                          <p:attrName>style.visibility</p:attrName>
                                        </p:attrNameLst>
                                      </p:cBhvr>
                                      <p:to>
                                        <p:strVal val="visible"/>
                                      </p:to>
                                    </p:set>
                                    <p:anim calcmode="lin" valueType="num">
                                      <p:cBhvr>
                                        <p:cTn id="36" dur="500" fill="hold"/>
                                        <p:tgtEl>
                                          <p:spTgt spid="31769"/>
                                        </p:tgtEl>
                                        <p:attrNameLst>
                                          <p:attrName>ppt_w</p:attrName>
                                        </p:attrNameLst>
                                      </p:cBhvr>
                                      <p:tavLst>
                                        <p:tav tm="0">
                                          <p:val>
                                            <p:fltVal val="0"/>
                                          </p:val>
                                        </p:tav>
                                        <p:tav tm="100000">
                                          <p:val>
                                            <p:strVal val="#ppt_w"/>
                                          </p:val>
                                        </p:tav>
                                      </p:tavLst>
                                    </p:anim>
                                    <p:anim calcmode="lin" valueType="num">
                                      <p:cBhvr>
                                        <p:cTn id="37" dur="500" fill="hold"/>
                                        <p:tgtEl>
                                          <p:spTgt spid="31769"/>
                                        </p:tgtEl>
                                        <p:attrNameLst>
                                          <p:attrName>ppt_h</p:attrName>
                                        </p:attrNameLst>
                                      </p:cBhvr>
                                      <p:tavLst>
                                        <p:tav tm="0">
                                          <p:val>
                                            <p:fltVal val="0"/>
                                          </p:val>
                                        </p:tav>
                                        <p:tav tm="100000">
                                          <p:val>
                                            <p:strVal val="#ppt_h"/>
                                          </p:val>
                                        </p:tav>
                                      </p:tavLst>
                                    </p:anim>
                                    <p:anim calcmode="lin" valueType="num">
                                      <p:cBhvr>
                                        <p:cTn id="38" dur="500" fill="hold"/>
                                        <p:tgtEl>
                                          <p:spTgt spid="31769"/>
                                        </p:tgtEl>
                                        <p:attrNameLst>
                                          <p:attrName>style.rotation</p:attrName>
                                        </p:attrNameLst>
                                      </p:cBhvr>
                                      <p:tavLst>
                                        <p:tav tm="0">
                                          <p:val>
                                            <p:fltVal val="360"/>
                                          </p:val>
                                        </p:tav>
                                        <p:tav tm="100000">
                                          <p:val>
                                            <p:fltVal val="0"/>
                                          </p:val>
                                        </p:tav>
                                      </p:tavLst>
                                    </p:anim>
                                    <p:animEffect transition="in" filter="fade">
                                      <p:cBhvr>
                                        <p:cTn id="39" dur="500"/>
                                        <p:tgtEl>
                                          <p:spTgt spid="31769"/>
                                        </p:tgtEl>
                                      </p:cBhvr>
                                    </p:animEffect>
                                  </p:childTnLst>
                                </p:cTn>
                              </p:par>
                            </p:childTnLst>
                          </p:cTn>
                        </p:par>
                        <p:par>
                          <p:cTn id="40" fill="hold">
                            <p:stCondLst>
                              <p:cond delay="3750"/>
                            </p:stCondLst>
                            <p:childTnLst>
                              <p:par>
                                <p:cTn id="41" presetID="49" presetClass="entr" presetSubtype="0" decel="100000" fill="hold" nodeType="afterEffect">
                                  <p:stCondLst>
                                    <p:cond delay="0"/>
                                  </p:stCondLst>
                                  <p:childTnLst>
                                    <p:set>
                                      <p:cBhvr>
                                        <p:cTn id="42" dur="1" fill="hold">
                                          <p:stCondLst>
                                            <p:cond delay="0"/>
                                          </p:stCondLst>
                                        </p:cTn>
                                        <p:tgtEl>
                                          <p:spTgt spid="31776"/>
                                        </p:tgtEl>
                                        <p:attrNameLst>
                                          <p:attrName>style.visibility</p:attrName>
                                        </p:attrNameLst>
                                      </p:cBhvr>
                                      <p:to>
                                        <p:strVal val="visible"/>
                                      </p:to>
                                    </p:set>
                                    <p:anim calcmode="lin" valueType="num">
                                      <p:cBhvr>
                                        <p:cTn id="43" dur="500" fill="hold"/>
                                        <p:tgtEl>
                                          <p:spTgt spid="31776"/>
                                        </p:tgtEl>
                                        <p:attrNameLst>
                                          <p:attrName>ppt_w</p:attrName>
                                        </p:attrNameLst>
                                      </p:cBhvr>
                                      <p:tavLst>
                                        <p:tav tm="0">
                                          <p:val>
                                            <p:fltVal val="0"/>
                                          </p:val>
                                        </p:tav>
                                        <p:tav tm="100000">
                                          <p:val>
                                            <p:strVal val="#ppt_w"/>
                                          </p:val>
                                        </p:tav>
                                      </p:tavLst>
                                    </p:anim>
                                    <p:anim calcmode="lin" valueType="num">
                                      <p:cBhvr>
                                        <p:cTn id="44" dur="500" fill="hold"/>
                                        <p:tgtEl>
                                          <p:spTgt spid="31776"/>
                                        </p:tgtEl>
                                        <p:attrNameLst>
                                          <p:attrName>ppt_h</p:attrName>
                                        </p:attrNameLst>
                                      </p:cBhvr>
                                      <p:tavLst>
                                        <p:tav tm="0">
                                          <p:val>
                                            <p:fltVal val="0"/>
                                          </p:val>
                                        </p:tav>
                                        <p:tav tm="100000">
                                          <p:val>
                                            <p:strVal val="#ppt_h"/>
                                          </p:val>
                                        </p:tav>
                                      </p:tavLst>
                                    </p:anim>
                                    <p:anim calcmode="lin" valueType="num">
                                      <p:cBhvr>
                                        <p:cTn id="45" dur="500" fill="hold"/>
                                        <p:tgtEl>
                                          <p:spTgt spid="31776"/>
                                        </p:tgtEl>
                                        <p:attrNameLst>
                                          <p:attrName>style.rotation</p:attrName>
                                        </p:attrNameLst>
                                      </p:cBhvr>
                                      <p:tavLst>
                                        <p:tav tm="0">
                                          <p:val>
                                            <p:fltVal val="360"/>
                                          </p:val>
                                        </p:tav>
                                        <p:tav tm="100000">
                                          <p:val>
                                            <p:fltVal val="0"/>
                                          </p:val>
                                        </p:tav>
                                      </p:tavLst>
                                    </p:anim>
                                    <p:animEffect transition="in" filter="fade">
                                      <p:cBhvr>
                                        <p:cTn id="46" dur="500"/>
                                        <p:tgtEl>
                                          <p:spTgt spid="31776"/>
                                        </p:tgtEl>
                                      </p:cBhvr>
                                    </p:animEffect>
                                  </p:childTnLst>
                                </p:cTn>
                              </p:par>
                            </p:childTnLst>
                          </p:cTn>
                        </p:par>
                        <p:par>
                          <p:cTn id="47" fill="hold">
                            <p:stCondLst>
                              <p:cond delay="4250"/>
                            </p:stCondLst>
                            <p:childTnLst>
                              <p:par>
                                <p:cTn id="48" presetID="49" presetClass="entr" presetSubtype="0" decel="100000" fill="hold" nodeType="afterEffect">
                                  <p:stCondLst>
                                    <p:cond delay="0"/>
                                  </p:stCondLst>
                                  <p:childTnLst>
                                    <p:set>
                                      <p:cBhvr>
                                        <p:cTn id="49" dur="1" fill="hold">
                                          <p:stCondLst>
                                            <p:cond delay="0"/>
                                          </p:stCondLst>
                                        </p:cTn>
                                        <p:tgtEl>
                                          <p:spTgt spid="31783"/>
                                        </p:tgtEl>
                                        <p:attrNameLst>
                                          <p:attrName>style.visibility</p:attrName>
                                        </p:attrNameLst>
                                      </p:cBhvr>
                                      <p:to>
                                        <p:strVal val="visible"/>
                                      </p:to>
                                    </p:set>
                                    <p:anim calcmode="lin" valueType="num">
                                      <p:cBhvr>
                                        <p:cTn id="50" dur="500" fill="hold"/>
                                        <p:tgtEl>
                                          <p:spTgt spid="31783"/>
                                        </p:tgtEl>
                                        <p:attrNameLst>
                                          <p:attrName>ppt_w</p:attrName>
                                        </p:attrNameLst>
                                      </p:cBhvr>
                                      <p:tavLst>
                                        <p:tav tm="0">
                                          <p:val>
                                            <p:fltVal val="0"/>
                                          </p:val>
                                        </p:tav>
                                        <p:tav tm="100000">
                                          <p:val>
                                            <p:strVal val="#ppt_w"/>
                                          </p:val>
                                        </p:tav>
                                      </p:tavLst>
                                    </p:anim>
                                    <p:anim calcmode="lin" valueType="num">
                                      <p:cBhvr>
                                        <p:cTn id="51" dur="500" fill="hold"/>
                                        <p:tgtEl>
                                          <p:spTgt spid="31783"/>
                                        </p:tgtEl>
                                        <p:attrNameLst>
                                          <p:attrName>ppt_h</p:attrName>
                                        </p:attrNameLst>
                                      </p:cBhvr>
                                      <p:tavLst>
                                        <p:tav tm="0">
                                          <p:val>
                                            <p:fltVal val="0"/>
                                          </p:val>
                                        </p:tav>
                                        <p:tav tm="100000">
                                          <p:val>
                                            <p:strVal val="#ppt_h"/>
                                          </p:val>
                                        </p:tav>
                                      </p:tavLst>
                                    </p:anim>
                                    <p:anim calcmode="lin" valueType="num">
                                      <p:cBhvr>
                                        <p:cTn id="52" dur="500" fill="hold"/>
                                        <p:tgtEl>
                                          <p:spTgt spid="31783"/>
                                        </p:tgtEl>
                                        <p:attrNameLst>
                                          <p:attrName>style.rotation</p:attrName>
                                        </p:attrNameLst>
                                      </p:cBhvr>
                                      <p:tavLst>
                                        <p:tav tm="0">
                                          <p:val>
                                            <p:fltVal val="360"/>
                                          </p:val>
                                        </p:tav>
                                        <p:tav tm="100000">
                                          <p:val>
                                            <p:fltVal val="0"/>
                                          </p:val>
                                        </p:tav>
                                      </p:tavLst>
                                    </p:anim>
                                    <p:animEffect transition="in" filter="fade">
                                      <p:cBhvr>
                                        <p:cTn id="53" dur="500"/>
                                        <p:tgtEl>
                                          <p:spTgt spid="31783"/>
                                        </p:tgtEl>
                                      </p:cBhvr>
                                    </p:animEffect>
                                  </p:childTnLst>
                                </p:cTn>
                              </p:par>
                            </p:childTnLst>
                          </p:cTn>
                        </p:par>
                        <p:par>
                          <p:cTn id="54" fill="hold">
                            <p:stCondLst>
                              <p:cond delay="4750"/>
                            </p:stCondLst>
                            <p:childTnLst>
                              <p:par>
                                <p:cTn id="55" presetID="49" presetClass="entr" presetSubtype="0" decel="100000" fill="hold" nodeType="afterEffect">
                                  <p:stCondLst>
                                    <p:cond delay="0"/>
                                  </p:stCondLst>
                                  <p:childTnLst>
                                    <p:set>
                                      <p:cBhvr>
                                        <p:cTn id="56" dur="1" fill="hold">
                                          <p:stCondLst>
                                            <p:cond delay="0"/>
                                          </p:stCondLst>
                                        </p:cTn>
                                        <p:tgtEl>
                                          <p:spTgt spid="31790"/>
                                        </p:tgtEl>
                                        <p:attrNameLst>
                                          <p:attrName>style.visibility</p:attrName>
                                        </p:attrNameLst>
                                      </p:cBhvr>
                                      <p:to>
                                        <p:strVal val="visible"/>
                                      </p:to>
                                    </p:set>
                                    <p:anim calcmode="lin" valueType="num">
                                      <p:cBhvr>
                                        <p:cTn id="57" dur="500" fill="hold"/>
                                        <p:tgtEl>
                                          <p:spTgt spid="31790"/>
                                        </p:tgtEl>
                                        <p:attrNameLst>
                                          <p:attrName>ppt_w</p:attrName>
                                        </p:attrNameLst>
                                      </p:cBhvr>
                                      <p:tavLst>
                                        <p:tav tm="0">
                                          <p:val>
                                            <p:fltVal val="0"/>
                                          </p:val>
                                        </p:tav>
                                        <p:tav tm="100000">
                                          <p:val>
                                            <p:strVal val="#ppt_w"/>
                                          </p:val>
                                        </p:tav>
                                      </p:tavLst>
                                    </p:anim>
                                    <p:anim calcmode="lin" valueType="num">
                                      <p:cBhvr>
                                        <p:cTn id="58" dur="500" fill="hold"/>
                                        <p:tgtEl>
                                          <p:spTgt spid="31790"/>
                                        </p:tgtEl>
                                        <p:attrNameLst>
                                          <p:attrName>ppt_h</p:attrName>
                                        </p:attrNameLst>
                                      </p:cBhvr>
                                      <p:tavLst>
                                        <p:tav tm="0">
                                          <p:val>
                                            <p:fltVal val="0"/>
                                          </p:val>
                                        </p:tav>
                                        <p:tav tm="100000">
                                          <p:val>
                                            <p:strVal val="#ppt_h"/>
                                          </p:val>
                                        </p:tav>
                                      </p:tavLst>
                                    </p:anim>
                                    <p:anim calcmode="lin" valueType="num">
                                      <p:cBhvr>
                                        <p:cTn id="59" dur="500" fill="hold"/>
                                        <p:tgtEl>
                                          <p:spTgt spid="31790"/>
                                        </p:tgtEl>
                                        <p:attrNameLst>
                                          <p:attrName>style.rotation</p:attrName>
                                        </p:attrNameLst>
                                      </p:cBhvr>
                                      <p:tavLst>
                                        <p:tav tm="0">
                                          <p:val>
                                            <p:fltVal val="360"/>
                                          </p:val>
                                        </p:tav>
                                        <p:tav tm="100000">
                                          <p:val>
                                            <p:fltVal val="0"/>
                                          </p:val>
                                        </p:tav>
                                      </p:tavLst>
                                    </p:anim>
                                    <p:animEffect transition="in" filter="fade">
                                      <p:cBhvr>
                                        <p:cTn id="60" dur="500"/>
                                        <p:tgtEl>
                                          <p:spTgt spid="31790"/>
                                        </p:tgtEl>
                                      </p:cBhvr>
                                    </p:animEffect>
                                  </p:childTnLst>
                                </p:cTn>
                              </p:par>
                            </p:childTnLst>
                          </p:cTn>
                        </p:par>
                        <p:par>
                          <p:cTn id="61" fill="hold">
                            <p:stCondLst>
                              <p:cond delay="5250"/>
                            </p:stCondLst>
                            <p:childTnLst>
                              <p:par>
                                <p:cTn id="62" presetID="49" presetClass="entr" presetSubtype="0" decel="100000" fill="hold" nodeType="afterEffect">
                                  <p:stCondLst>
                                    <p:cond delay="0"/>
                                  </p:stCondLst>
                                  <p:childTnLst>
                                    <p:set>
                                      <p:cBhvr>
                                        <p:cTn id="63" dur="1" fill="hold">
                                          <p:stCondLst>
                                            <p:cond delay="0"/>
                                          </p:stCondLst>
                                        </p:cTn>
                                        <p:tgtEl>
                                          <p:spTgt spid="31797"/>
                                        </p:tgtEl>
                                        <p:attrNameLst>
                                          <p:attrName>style.visibility</p:attrName>
                                        </p:attrNameLst>
                                      </p:cBhvr>
                                      <p:to>
                                        <p:strVal val="visible"/>
                                      </p:to>
                                    </p:set>
                                    <p:anim calcmode="lin" valueType="num">
                                      <p:cBhvr>
                                        <p:cTn id="64" dur="500" fill="hold"/>
                                        <p:tgtEl>
                                          <p:spTgt spid="31797"/>
                                        </p:tgtEl>
                                        <p:attrNameLst>
                                          <p:attrName>ppt_w</p:attrName>
                                        </p:attrNameLst>
                                      </p:cBhvr>
                                      <p:tavLst>
                                        <p:tav tm="0">
                                          <p:val>
                                            <p:fltVal val="0"/>
                                          </p:val>
                                        </p:tav>
                                        <p:tav tm="100000">
                                          <p:val>
                                            <p:strVal val="#ppt_w"/>
                                          </p:val>
                                        </p:tav>
                                      </p:tavLst>
                                    </p:anim>
                                    <p:anim calcmode="lin" valueType="num">
                                      <p:cBhvr>
                                        <p:cTn id="65" dur="500" fill="hold"/>
                                        <p:tgtEl>
                                          <p:spTgt spid="31797"/>
                                        </p:tgtEl>
                                        <p:attrNameLst>
                                          <p:attrName>ppt_h</p:attrName>
                                        </p:attrNameLst>
                                      </p:cBhvr>
                                      <p:tavLst>
                                        <p:tav tm="0">
                                          <p:val>
                                            <p:fltVal val="0"/>
                                          </p:val>
                                        </p:tav>
                                        <p:tav tm="100000">
                                          <p:val>
                                            <p:strVal val="#ppt_h"/>
                                          </p:val>
                                        </p:tav>
                                      </p:tavLst>
                                    </p:anim>
                                    <p:anim calcmode="lin" valueType="num">
                                      <p:cBhvr>
                                        <p:cTn id="66" dur="500" fill="hold"/>
                                        <p:tgtEl>
                                          <p:spTgt spid="31797"/>
                                        </p:tgtEl>
                                        <p:attrNameLst>
                                          <p:attrName>style.rotation</p:attrName>
                                        </p:attrNameLst>
                                      </p:cBhvr>
                                      <p:tavLst>
                                        <p:tav tm="0">
                                          <p:val>
                                            <p:fltVal val="360"/>
                                          </p:val>
                                        </p:tav>
                                        <p:tav tm="100000">
                                          <p:val>
                                            <p:fltVal val="0"/>
                                          </p:val>
                                        </p:tav>
                                      </p:tavLst>
                                    </p:anim>
                                    <p:animEffect transition="in" filter="fade">
                                      <p:cBhvr>
                                        <p:cTn id="67" dur="500"/>
                                        <p:tgtEl>
                                          <p:spTgt spid="31797"/>
                                        </p:tgtEl>
                                      </p:cBhvr>
                                    </p:animEffect>
                                  </p:childTnLst>
                                </p:cTn>
                              </p:par>
                            </p:childTnLst>
                          </p:cTn>
                        </p:par>
                        <p:par>
                          <p:cTn id="68" fill="hold">
                            <p:stCondLst>
                              <p:cond delay="5750"/>
                            </p:stCondLst>
                            <p:childTnLst>
                              <p:par>
                                <p:cTn id="69" presetID="49" presetClass="entr" presetSubtype="0" decel="100000" fill="hold" nodeType="afterEffect">
                                  <p:stCondLst>
                                    <p:cond delay="0"/>
                                  </p:stCondLst>
                                  <p:childTnLst>
                                    <p:set>
                                      <p:cBhvr>
                                        <p:cTn id="70" dur="1" fill="hold">
                                          <p:stCondLst>
                                            <p:cond delay="0"/>
                                          </p:stCondLst>
                                        </p:cTn>
                                        <p:tgtEl>
                                          <p:spTgt spid="31804"/>
                                        </p:tgtEl>
                                        <p:attrNameLst>
                                          <p:attrName>style.visibility</p:attrName>
                                        </p:attrNameLst>
                                      </p:cBhvr>
                                      <p:to>
                                        <p:strVal val="visible"/>
                                      </p:to>
                                    </p:set>
                                    <p:anim calcmode="lin" valueType="num">
                                      <p:cBhvr>
                                        <p:cTn id="71" dur="500" fill="hold"/>
                                        <p:tgtEl>
                                          <p:spTgt spid="31804"/>
                                        </p:tgtEl>
                                        <p:attrNameLst>
                                          <p:attrName>ppt_w</p:attrName>
                                        </p:attrNameLst>
                                      </p:cBhvr>
                                      <p:tavLst>
                                        <p:tav tm="0">
                                          <p:val>
                                            <p:fltVal val="0"/>
                                          </p:val>
                                        </p:tav>
                                        <p:tav tm="100000">
                                          <p:val>
                                            <p:strVal val="#ppt_w"/>
                                          </p:val>
                                        </p:tav>
                                      </p:tavLst>
                                    </p:anim>
                                    <p:anim calcmode="lin" valueType="num">
                                      <p:cBhvr>
                                        <p:cTn id="72" dur="500" fill="hold"/>
                                        <p:tgtEl>
                                          <p:spTgt spid="31804"/>
                                        </p:tgtEl>
                                        <p:attrNameLst>
                                          <p:attrName>ppt_h</p:attrName>
                                        </p:attrNameLst>
                                      </p:cBhvr>
                                      <p:tavLst>
                                        <p:tav tm="0">
                                          <p:val>
                                            <p:fltVal val="0"/>
                                          </p:val>
                                        </p:tav>
                                        <p:tav tm="100000">
                                          <p:val>
                                            <p:strVal val="#ppt_h"/>
                                          </p:val>
                                        </p:tav>
                                      </p:tavLst>
                                    </p:anim>
                                    <p:anim calcmode="lin" valueType="num">
                                      <p:cBhvr>
                                        <p:cTn id="73" dur="500" fill="hold"/>
                                        <p:tgtEl>
                                          <p:spTgt spid="31804"/>
                                        </p:tgtEl>
                                        <p:attrNameLst>
                                          <p:attrName>style.rotation</p:attrName>
                                        </p:attrNameLst>
                                      </p:cBhvr>
                                      <p:tavLst>
                                        <p:tav tm="0">
                                          <p:val>
                                            <p:fltVal val="360"/>
                                          </p:val>
                                        </p:tav>
                                        <p:tav tm="100000">
                                          <p:val>
                                            <p:fltVal val="0"/>
                                          </p:val>
                                        </p:tav>
                                      </p:tavLst>
                                    </p:anim>
                                    <p:animEffect transition="in" filter="fade">
                                      <p:cBhvr>
                                        <p:cTn id="74" dur="500"/>
                                        <p:tgtEl>
                                          <p:spTgt spid="31804"/>
                                        </p:tgtEl>
                                      </p:cBhvr>
                                    </p:animEffect>
                                  </p:childTnLst>
                                </p:cTn>
                              </p:par>
                            </p:childTnLst>
                          </p:cTn>
                        </p:par>
                        <p:par>
                          <p:cTn id="75" fill="hold">
                            <p:stCondLst>
                              <p:cond delay="6250"/>
                            </p:stCondLst>
                            <p:childTnLst>
                              <p:par>
                                <p:cTn id="76" presetID="49" presetClass="entr" presetSubtype="0" decel="100000" fill="hold" nodeType="afterEffect">
                                  <p:stCondLst>
                                    <p:cond delay="0"/>
                                  </p:stCondLst>
                                  <p:childTnLst>
                                    <p:set>
                                      <p:cBhvr>
                                        <p:cTn id="77" dur="1" fill="hold">
                                          <p:stCondLst>
                                            <p:cond delay="0"/>
                                          </p:stCondLst>
                                        </p:cTn>
                                        <p:tgtEl>
                                          <p:spTgt spid="31811"/>
                                        </p:tgtEl>
                                        <p:attrNameLst>
                                          <p:attrName>style.visibility</p:attrName>
                                        </p:attrNameLst>
                                      </p:cBhvr>
                                      <p:to>
                                        <p:strVal val="visible"/>
                                      </p:to>
                                    </p:set>
                                    <p:anim calcmode="lin" valueType="num">
                                      <p:cBhvr>
                                        <p:cTn id="78" dur="500" fill="hold"/>
                                        <p:tgtEl>
                                          <p:spTgt spid="31811"/>
                                        </p:tgtEl>
                                        <p:attrNameLst>
                                          <p:attrName>ppt_w</p:attrName>
                                        </p:attrNameLst>
                                      </p:cBhvr>
                                      <p:tavLst>
                                        <p:tav tm="0">
                                          <p:val>
                                            <p:fltVal val="0"/>
                                          </p:val>
                                        </p:tav>
                                        <p:tav tm="100000">
                                          <p:val>
                                            <p:strVal val="#ppt_w"/>
                                          </p:val>
                                        </p:tav>
                                      </p:tavLst>
                                    </p:anim>
                                    <p:anim calcmode="lin" valueType="num">
                                      <p:cBhvr>
                                        <p:cTn id="79" dur="500" fill="hold"/>
                                        <p:tgtEl>
                                          <p:spTgt spid="31811"/>
                                        </p:tgtEl>
                                        <p:attrNameLst>
                                          <p:attrName>ppt_h</p:attrName>
                                        </p:attrNameLst>
                                      </p:cBhvr>
                                      <p:tavLst>
                                        <p:tav tm="0">
                                          <p:val>
                                            <p:fltVal val="0"/>
                                          </p:val>
                                        </p:tav>
                                        <p:tav tm="100000">
                                          <p:val>
                                            <p:strVal val="#ppt_h"/>
                                          </p:val>
                                        </p:tav>
                                      </p:tavLst>
                                    </p:anim>
                                    <p:anim calcmode="lin" valueType="num">
                                      <p:cBhvr>
                                        <p:cTn id="80" dur="500" fill="hold"/>
                                        <p:tgtEl>
                                          <p:spTgt spid="31811"/>
                                        </p:tgtEl>
                                        <p:attrNameLst>
                                          <p:attrName>style.rotation</p:attrName>
                                        </p:attrNameLst>
                                      </p:cBhvr>
                                      <p:tavLst>
                                        <p:tav tm="0">
                                          <p:val>
                                            <p:fltVal val="360"/>
                                          </p:val>
                                        </p:tav>
                                        <p:tav tm="100000">
                                          <p:val>
                                            <p:fltVal val="0"/>
                                          </p:val>
                                        </p:tav>
                                      </p:tavLst>
                                    </p:anim>
                                    <p:animEffect transition="in" filter="fade">
                                      <p:cBhvr>
                                        <p:cTn id="81" dur="500"/>
                                        <p:tgtEl>
                                          <p:spTgt spid="31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4" grpId="0"/>
      <p:bldP spid="317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Project Timeline Sample</a:t>
            </a:r>
          </a:p>
        </p:txBody>
      </p:sp>
      <p:sp>
        <p:nvSpPr>
          <p:cNvPr id="30723"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0724"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0725"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0726"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18</a:t>
            </a:r>
          </a:p>
        </p:txBody>
      </p:sp>
      <p:sp>
        <p:nvSpPr>
          <p:cNvPr id="32774"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32797" name="Group 29"/>
          <p:cNvGrpSpPr>
            <a:grpSpLocks/>
          </p:cNvGrpSpPr>
          <p:nvPr/>
        </p:nvGrpSpPr>
        <p:grpSpPr bwMode="auto">
          <a:xfrm>
            <a:off x="1000720" y="1407915"/>
            <a:ext cx="7158633" cy="1882378"/>
            <a:chOff x="0" y="0"/>
            <a:chExt cx="12025" cy="3162"/>
          </a:xfrm>
        </p:grpSpPr>
        <p:sp>
          <p:nvSpPr>
            <p:cNvPr id="30737" name="Line 7"/>
            <p:cNvSpPr>
              <a:spLocks noChangeShapeType="1"/>
            </p:cNvSpPr>
            <p:nvPr/>
          </p:nvSpPr>
          <p:spPr bwMode="auto">
            <a:xfrm rot="10800000" flipH="1">
              <a:off x="2116" y="1065"/>
              <a:ext cx="9909" cy="0"/>
            </a:xfrm>
            <a:prstGeom prst="line">
              <a:avLst/>
            </a:prstGeom>
            <a:noFill/>
            <a:ln w="3175">
              <a:solidFill>
                <a:srgbClr val="009EA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38" name="Rectangle 8"/>
            <p:cNvSpPr>
              <a:spLocks/>
            </p:cNvSpPr>
            <p:nvPr/>
          </p:nvSpPr>
          <p:spPr bwMode="auto">
            <a:xfrm>
              <a:off x="335" y="839"/>
              <a:ext cx="1773"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1100" dirty="0">
                  <a:solidFill>
                    <a:srgbClr val="009EAF"/>
                  </a:solidFill>
                  <a:latin typeface="Open Sans Light" charset="0"/>
                  <a:cs typeface="Open Sans Light" charset="0"/>
                  <a:sym typeface="Open Sans Light" charset="0"/>
                </a:rPr>
                <a:t>Survey</a:t>
              </a:r>
            </a:p>
          </p:txBody>
        </p:sp>
        <p:sp>
          <p:nvSpPr>
            <p:cNvPr id="30739" name="Line 9"/>
            <p:cNvSpPr>
              <a:spLocks noChangeShapeType="1"/>
            </p:cNvSpPr>
            <p:nvPr/>
          </p:nvSpPr>
          <p:spPr bwMode="auto">
            <a:xfrm rot="10800000" flipH="1">
              <a:off x="2116" y="1725"/>
              <a:ext cx="9909" cy="0"/>
            </a:xfrm>
            <a:prstGeom prst="line">
              <a:avLst/>
            </a:prstGeom>
            <a:noFill/>
            <a:ln w="3175">
              <a:solidFill>
                <a:srgbClr val="009EA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40" name="Rectangle 10"/>
            <p:cNvSpPr>
              <a:spLocks/>
            </p:cNvSpPr>
            <p:nvPr/>
          </p:nvSpPr>
          <p:spPr bwMode="auto">
            <a:xfrm>
              <a:off x="335" y="1499"/>
              <a:ext cx="1773"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1100" dirty="0">
                  <a:solidFill>
                    <a:srgbClr val="269F26"/>
                  </a:solidFill>
                  <a:latin typeface="Open Sans Light" charset="0"/>
                  <a:cs typeface="Open Sans Light" charset="0"/>
                  <a:sym typeface="Open Sans Light" charset="0"/>
                </a:rPr>
                <a:t>Preparation</a:t>
              </a:r>
            </a:p>
          </p:txBody>
        </p:sp>
        <p:sp>
          <p:nvSpPr>
            <p:cNvPr id="30741" name="Line 11"/>
            <p:cNvSpPr>
              <a:spLocks noChangeShapeType="1"/>
            </p:cNvSpPr>
            <p:nvPr/>
          </p:nvSpPr>
          <p:spPr bwMode="auto">
            <a:xfrm rot="10800000" flipH="1">
              <a:off x="2116" y="2385"/>
              <a:ext cx="9909" cy="0"/>
            </a:xfrm>
            <a:prstGeom prst="line">
              <a:avLst/>
            </a:prstGeom>
            <a:noFill/>
            <a:ln w="3175">
              <a:solidFill>
                <a:srgbClr val="009EA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42" name="Rectangle 12"/>
            <p:cNvSpPr>
              <a:spLocks/>
            </p:cNvSpPr>
            <p:nvPr/>
          </p:nvSpPr>
          <p:spPr bwMode="auto">
            <a:xfrm>
              <a:off x="335" y="2159"/>
              <a:ext cx="1773"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1100" dirty="0">
                  <a:solidFill>
                    <a:srgbClr val="A300AA"/>
                  </a:solidFill>
                  <a:latin typeface="Open Sans Light" charset="0"/>
                  <a:cs typeface="Open Sans Light" charset="0"/>
                  <a:sym typeface="Open Sans Light" charset="0"/>
                </a:rPr>
                <a:t>Designing</a:t>
              </a:r>
            </a:p>
          </p:txBody>
        </p:sp>
        <p:sp>
          <p:nvSpPr>
            <p:cNvPr id="30743" name="Line 13"/>
            <p:cNvSpPr>
              <a:spLocks noChangeShapeType="1"/>
            </p:cNvSpPr>
            <p:nvPr/>
          </p:nvSpPr>
          <p:spPr bwMode="auto">
            <a:xfrm rot="10800000" flipH="1">
              <a:off x="2116" y="3045"/>
              <a:ext cx="9909" cy="0"/>
            </a:xfrm>
            <a:prstGeom prst="line">
              <a:avLst/>
            </a:prstGeom>
            <a:noFill/>
            <a:ln w="3175">
              <a:solidFill>
                <a:srgbClr val="009EA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44" name="Rectangle 14"/>
            <p:cNvSpPr>
              <a:spLocks/>
            </p:cNvSpPr>
            <p:nvPr/>
          </p:nvSpPr>
          <p:spPr bwMode="auto">
            <a:xfrm>
              <a:off x="335" y="2819"/>
              <a:ext cx="1773"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1100">
                  <a:solidFill>
                    <a:srgbClr val="DA542D"/>
                  </a:solidFill>
                  <a:latin typeface="Open Sans Light" charset="0"/>
                  <a:cs typeface="Open Sans Light" charset="0"/>
                  <a:sym typeface="Open Sans Light" charset="0"/>
                </a:rPr>
                <a:t>Finishing</a:t>
              </a:r>
            </a:p>
          </p:txBody>
        </p:sp>
        <p:sp>
          <p:nvSpPr>
            <p:cNvPr id="30745" name="Rectangle 15"/>
            <p:cNvSpPr>
              <a:spLocks/>
            </p:cNvSpPr>
            <p:nvPr/>
          </p:nvSpPr>
          <p:spPr bwMode="auto">
            <a:xfrm>
              <a:off x="0" y="0"/>
              <a:ext cx="12025" cy="515"/>
            </a:xfrm>
            <a:prstGeom prst="rect">
              <a:avLst/>
            </a:prstGeom>
            <a:solidFill>
              <a:srgbClr val="0070C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30746" name="Rectangle 16"/>
            <p:cNvSpPr>
              <a:spLocks/>
            </p:cNvSpPr>
            <p:nvPr/>
          </p:nvSpPr>
          <p:spPr bwMode="auto">
            <a:xfrm>
              <a:off x="335" y="73"/>
              <a:ext cx="1168"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1100">
                  <a:solidFill>
                    <a:srgbClr val="FFFFFF"/>
                  </a:solidFill>
                  <a:latin typeface="Open Sans Light" charset="0"/>
                  <a:cs typeface="Open Sans Light" charset="0"/>
                  <a:sym typeface="Open Sans Light" charset="0"/>
                </a:rPr>
                <a:t>Week</a:t>
              </a:r>
            </a:p>
          </p:txBody>
        </p:sp>
        <p:sp>
          <p:nvSpPr>
            <p:cNvPr id="30747" name="Rectangle 17"/>
            <p:cNvSpPr>
              <a:spLocks/>
            </p:cNvSpPr>
            <p:nvPr/>
          </p:nvSpPr>
          <p:spPr bwMode="auto">
            <a:xfrm>
              <a:off x="5408" y="105"/>
              <a:ext cx="164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03</a:t>
              </a:r>
            </a:p>
          </p:txBody>
        </p:sp>
        <p:sp>
          <p:nvSpPr>
            <p:cNvPr id="30748" name="Rectangle 18"/>
            <p:cNvSpPr>
              <a:spLocks/>
            </p:cNvSpPr>
            <p:nvPr/>
          </p:nvSpPr>
          <p:spPr bwMode="auto">
            <a:xfrm>
              <a:off x="7054" y="105"/>
              <a:ext cx="164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04</a:t>
              </a:r>
            </a:p>
          </p:txBody>
        </p:sp>
        <p:sp>
          <p:nvSpPr>
            <p:cNvPr id="30749" name="Rectangle 19"/>
            <p:cNvSpPr>
              <a:spLocks/>
            </p:cNvSpPr>
            <p:nvPr/>
          </p:nvSpPr>
          <p:spPr bwMode="auto">
            <a:xfrm>
              <a:off x="8701" y="105"/>
              <a:ext cx="164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05</a:t>
              </a:r>
            </a:p>
          </p:txBody>
        </p:sp>
        <p:sp>
          <p:nvSpPr>
            <p:cNvPr id="30750" name="Rectangle 20"/>
            <p:cNvSpPr>
              <a:spLocks/>
            </p:cNvSpPr>
            <p:nvPr/>
          </p:nvSpPr>
          <p:spPr bwMode="auto">
            <a:xfrm>
              <a:off x="10347" y="105"/>
              <a:ext cx="164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06</a:t>
              </a:r>
            </a:p>
          </p:txBody>
        </p:sp>
        <p:sp>
          <p:nvSpPr>
            <p:cNvPr id="30751" name="Rectangle 21"/>
            <p:cNvSpPr>
              <a:spLocks/>
            </p:cNvSpPr>
            <p:nvPr/>
          </p:nvSpPr>
          <p:spPr bwMode="auto">
            <a:xfrm>
              <a:off x="2116" y="105"/>
              <a:ext cx="164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01</a:t>
              </a:r>
            </a:p>
          </p:txBody>
        </p:sp>
        <p:sp>
          <p:nvSpPr>
            <p:cNvPr id="30752" name="Rectangle 22"/>
            <p:cNvSpPr>
              <a:spLocks/>
            </p:cNvSpPr>
            <p:nvPr/>
          </p:nvSpPr>
          <p:spPr bwMode="auto">
            <a:xfrm>
              <a:off x="3762" y="105"/>
              <a:ext cx="164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02</a:t>
              </a:r>
            </a:p>
          </p:txBody>
        </p:sp>
        <p:sp>
          <p:nvSpPr>
            <p:cNvPr id="30753" name="Line 23"/>
            <p:cNvSpPr>
              <a:spLocks noChangeShapeType="1"/>
            </p:cNvSpPr>
            <p:nvPr/>
          </p:nvSpPr>
          <p:spPr bwMode="auto">
            <a:xfrm>
              <a:off x="2116" y="5"/>
              <a:ext cx="0" cy="526"/>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54" name="Line 24"/>
            <p:cNvSpPr>
              <a:spLocks noChangeShapeType="1"/>
            </p:cNvSpPr>
            <p:nvPr/>
          </p:nvSpPr>
          <p:spPr bwMode="auto">
            <a:xfrm>
              <a:off x="3755" y="5"/>
              <a:ext cx="0" cy="526"/>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55" name="Line 25"/>
            <p:cNvSpPr>
              <a:spLocks noChangeShapeType="1"/>
            </p:cNvSpPr>
            <p:nvPr/>
          </p:nvSpPr>
          <p:spPr bwMode="auto">
            <a:xfrm>
              <a:off x="5411" y="5"/>
              <a:ext cx="0" cy="526"/>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56" name="Line 26"/>
            <p:cNvSpPr>
              <a:spLocks noChangeShapeType="1"/>
            </p:cNvSpPr>
            <p:nvPr/>
          </p:nvSpPr>
          <p:spPr bwMode="auto">
            <a:xfrm>
              <a:off x="7066" y="5"/>
              <a:ext cx="0" cy="526"/>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57" name="Line 27"/>
            <p:cNvSpPr>
              <a:spLocks noChangeShapeType="1"/>
            </p:cNvSpPr>
            <p:nvPr/>
          </p:nvSpPr>
          <p:spPr bwMode="auto">
            <a:xfrm>
              <a:off x="8667" y="5"/>
              <a:ext cx="0" cy="526"/>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58" name="Line 28"/>
            <p:cNvSpPr>
              <a:spLocks noChangeShapeType="1"/>
            </p:cNvSpPr>
            <p:nvPr/>
          </p:nvSpPr>
          <p:spPr bwMode="auto">
            <a:xfrm>
              <a:off x="10330" y="5"/>
              <a:ext cx="0" cy="526"/>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32798" name="Line 30"/>
          <p:cNvSpPr>
            <a:spLocks noChangeShapeType="1"/>
          </p:cNvSpPr>
          <p:nvPr/>
        </p:nvSpPr>
        <p:spPr bwMode="auto">
          <a:xfrm rot="10800000" flipH="1">
            <a:off x="2260402" y="2041922"/>
            <a:ext cx="981075" cy="0"/>
          </a:xfrm>
          <a:prstGeom prst="line">
            <a:avLst/>
          </a:prstGeom>
          <a:noFill/>
          <a:ln w="241300">
            <a:solidFill>
              <a:srgbClr val="009EA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2799" name="Line 31"/>
          <p:cNvSpPr>
            <a:spLocks noChangeShapeType="1"/>
          </p:cNvSpPr>
          <p:nvPr/>
        </p:nvSpPr>
        <p:spPr bwMode="auto">
          <a:xfrm rot="10800000" flipH="1">
            <a:off x="3231952" y="2430065"/>
            <a:ext cx="1971080" cy="596"/>
          </a:xfrm>
          <a:prstGeom prst="line">
            <a:avLst/>
          </a:prstGeom>
          <a:noFill/>
          <a:ln w="241300">
            <a:solidFill>
              <a:srgbClr val="00B05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2800" name="Line 32"/>
          <p:cNvSpPr>
            <a:spLocks noChangeShapeType="1"/>
          </p:cNvSpPr>
          <p:nvPr/>
        </p:nvSpPr>
        <p:spPr bwMode="auto">
          <a:xfrm rot="10800000" flipH="1">
            <a:off x="5211961" y="2827734"/>
            <a:ext cx="1943695" cy="0"/>
          </a:xfrm>
          <a:prstGeom prst="line">
            <a:avLst/>
          </a:prstGeom>
          <a:noFill/>
          <a:ln w="241300">
            <a:solidFill>
              <a:srgbClr val="A300AA"/>
            </a:solidFill>
            <a:round/>
            <a:headEnd/>
            <a:tailEnd/>
          </a:ln>
          <a:extLst>
            <a:ext uri="{909E8E84-426E-40DD-AFC4-6F175D3DCCD1}">
              <a14:hiddenFill xmlns:a14="http://schemas.microsoft.com/office/drawing/2010/main">
                <a:noFill/>
              </a14:hiddenFill>
            </a:ext>
          </a:extLst>
        </p:spPr>
        <p:txBody>
          <a:bodyPr lIns="0" tIns="0" rIns="0" bIns="0"/>
          <a:lstStyle/>
          <a:p>
            <a:pPr>
              <a:defRPr/>
            </a:pPr>
            <a:endParaRPr lang="en-US"/>
          </a:p>
        </p:txBody>
      </p:sp>
      <p:sp>
        <p:nvSpPr>
          <p:cNvPr id="32801" name="Line 33"/>
          <p:cNvSpPr>
            <a:spLocks noChangeShapeType="1"/>
          </p:cNvSpPr>
          <p:nvPr/>
        </p:nvSpPr>
        <p:spPr bwMode="auto">
          <a:xfrm rot="10800000" flipH="1">
            <a:off x="7155061" y="3220641"/>
            <a:ext cx="1004292" cy="0"/>
          </a:xfrm>
          <a:prstGeom prst="line">
            <a:avLst/>
          </a:prstGeom>
          <a:noFill/>
          <a:ln w="241300">
            <a:solidFill>
              <a:srgbClr val="DA542D"/>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2802" name="Rectangle 34"/>
          <p:cNvSpPr>
            <a:spLocks/>
          </p:cNvSpPr>
          <p:nvPr/>
        </p:nvSpPr>
        <p:spPr bwMode="auto">
          <a:xfrm>
            <a:off x="2260997" y="3541514"/>
            <a:ext cx="590073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30000"/>
              </a:lnSpc>
            </a:pPr>
            <a:r>
              <a:rPr lang="en-US" sz="700" dirty="0">
                <a:solidFill>
                  <a:srgbClr val="009EAF"/>
                </a:solidFill>
                <a:latin typeface="Open Sans" charset="0"/>
                <a:cs typeface="Open Sans" charset="0"/>
                <a:sym typeface="Open Sans" charset="0"/>
              </a:rPr>
              <a:t>Survey</a:t>
            </a:r>
            <a:r>
              <a:rPr lang="en-US" sz="700" dirty="0">
                <a:solidFill>
                  <a:srgbClr val="00B0F0"/>
                </a:solidFill>
                <a:latin typeface="Open Sans" charset="0"/>
                <a:cs typeface="Open Sans" charset="0"/>
                <a:sym typeface="Open Sans" charset="0"/>
              </a:rPr>
              <a:t> </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kolor</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suum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ata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memet</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pleu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bak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muka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ubat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mata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ubat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saket</a:t>
            </a:r>
            <a:r>
              <a:rPr lang="en-US" sz="700" dirty="0">
                <a:solidFill>
                  <a:schemeClr val="tx1"/>
                </a:solidFill>
                <a:latin typeface="Open Sans" charset="0"/>
                <a:cs typeface="Open Sans" charset="0"/>
                <a:sym typeface="Open Sans" charset="0"/>
              </a:rPr>
              <a:t> hate</a:t>
            </a:r>
          </a:p>
        </p:txBody>
      </p:sp>
      <p:sp>
        <p:nvSpPr>
          <p:cNvPr id="32803" name="Rectangle 35"/>
          <p:cNvSpPr>
            <a:spLocks/>
          </p:cNvSpPr>
          <p:nvPr/>
        </p:nvSpPr>
        <p:spPr bwMode="auto">
          <a:xfrm>
            <a:off x="2260997" y="3751064"/>
            <a:ext cx="59007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30000"/>
              </a:lnSpc>
            </a:pPr>
            <a:r>
              <a:rPr lang="en-US" sz="700" dirty="0">
                <a:solidFill>
                  <a:srgbClr val="269F26"/>
                </a:solidFill>
                <a:latin typeface="Open Sans" charset="0"/>
                <a:cs typeface="Open Sans" charset="0"/>
                <a:sym typeface="Open Sans" charset="0"/>
              </a:rPr>
              <a:t>Preparation </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kolor</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suum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ata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memet</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pleu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bak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muka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ubat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mata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ubat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saket</a:t>
            </a:r>
            <a:r>
              <a:rPr lang="en-US" sz="700" dirty="0">
                <a:solidFill>
                  <a:schemeClr val="tx1"/>
                </a:solidFill>
                <a:latin typeface="Open Sans" charset="0"/>
                <a:cs typeface="Open Sans" charset="0"/>
                <a:sym typeface="Open Sans" charset="0"/>
              </a:rPr>
              <a:t> hate </a:t>
            </a:r>
            <a:r>
              <a:rPr lang="en-US" sz="700" dirty="0" err="1">
                <a:solidFill>
                  <a:schemeClr val="tx1"/>
                </a:solidFill>
                <a:latin typeface="Open Sans" charset="0"/>
                <a:cs typeface="Open Sans" charset="0"/>
                <a:sym typeface="Open Sans" charset="0"/>
              </a:rPr>
              <a:t>dan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pakek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seulende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bak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muka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supaya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watee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dikalon</a:t>
            </a:r>
            <a:r>
              <a:rPr lang="en-US" sz="700" dirty="0">
                <a:solidFill>
                  <a:schemeClr val="tx1"/>
                </a:solidFill>
                <a:latin typeface="Open Sans" charset="0"/>
                <a:cs typeface="Open Sans" charset="0"/>
                <a:sym typeface="Open Sans" charset="0"/>
              </a:rPr>
              <a:t> lee gob </a:t>
            </a:r>
            <a:r>
              <a:rPr lang="en-US" sz="700" dirty="0" err="1">
                <a:solidFill>
                  <a:schemeClr val="tx1"/>
                </a:solidFill>
                <a:latin typeface="Open Sans" charset="0"/>
                <a:cs typeface="Open Sans" charset="0"/>
                <a:sym typeface="Open Sans" charset="0"/>
              </a:rPr>
              <a:t>padahai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palsu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mandu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peugah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haba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lua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nanggroe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sikat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igo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taloe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tima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luwat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teuh</a:t>
            </a:r>
            <a:endParaRPr lang="en-US" sz="700" dirty="0">
              <a:solidFill>
                <a:schemeClr val="tx1"/>
              </a:solidFill>
              <a:latin typeface="Open Sans" charset="0"/>
              <a:cs typeface="Open Sans" charset="0"/>
              <a:sym typeface="Open Sans" charset="0"/>
            </a:endParaRPr>
          </a:p>
        </p:txBody>
      </p:sp>
      <p:sp>
        <p:nvSpPr>
          <p:cNvPr id="32804" name="Rectangle 36"/>
          <p:cNvSpPr>
            <a:spLocks/>
          </p:cNvSpPr>
          <p:nvPr/>
        </p:nvSpPr>
        <p:spPr bwMode="auto">
          <a:xfrm>
            <a:off x="2260997" y="4117777"/>
            <a:ext cx="590073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30000"/>
              </a:lnSpc>
            </a:pPr>
            <a:r>
              <a:rPr lang="en-US" sz="700" dirty="0">
                <a:solidFill>
                  <a:srgbClr val="A300AA"/>
                </a:solidFill>
                <a:latin typeface="Open Sans" charset="0"/>
                <a:cs typeface="Open Sans" charset="0"/>
                <a:sym typeface="Open Sans" charset="0"/>
              </a:rPr>
              <a:t>Designing </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kolor</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suum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ata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memet</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pleu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bak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muka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ubat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mata</a:t>
            </a:r>
            <a:endParaRPr lang="en-US" sz="700" dirty="0">
              <a:solidFill>
                <a:schemeClr val="tx1"/>
              </a:solidFill>
              <a:latin typeface="Open Sans" charset="0"/>
              <a:cs typeface="Open Sans" charset="0"/>
              <a:sym typeface="Open Sans" charset="0"/>
            </a:endParaRPr>
          </a:p>
        </p:txBody>
      </p:sp>
      <p:sp>
        <p:nvSpPr>
          <p:cNvPr id="32805" name="Rectangle 37"/>
          <p:cNvSpPr>
            <a:spLocks/>
          </p:cNvSpPr>
          <p:nvPr/>
        </p:nvSpPr>
        <p:spPr bwMode="auto">
          <a:xfrm>
            <a:off x="2260997" y="4332089"/>
            <a:ext cx="59007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30000"/>
              </a:lnSpc>
            </a:pPr>
            <a:r>
              <a:rPr lang="en-US" sz="700" dirty="0">
                <a:solidFill>
                  <a:srgbClr val="DA542D"/>
                </a:solidFill>
                <a:latin typeface="Open Sans" charset="0"/>
                <a:cs typeface="Open Sans" charset="0"/>
                <a:sym typeface="Open Sans" charset="0"/>
              </a:rPr>
              <a:t>Preparation </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kolor</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suum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ata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memet</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pleu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bak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muka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ubat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mata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ubat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saket</a:t>
            </a:r>
            <a:r>
              <a:rPr lang="en-US" sz="700" dirty="0">
                <a:solidFill>
                  <a:schemeClr val="tx1"/>
                </a:solidFill>
                <a:latin typeface="Open Sans" charset="0"/>
                <a:cs typeface="Open Sans" charset="0"/>
                <a:sym typeface="Open Sans" charset="0"/>
              </a:rPr>
              <a:t> hate </a:t>
            </a:r>
            <a:r>
              <a:rPr lang="en-US" sz="700" dirty="0" err="1">
                <a:solidFill>
                  <a:schemeClr val="tx1"/>
                </a:solidFill>
                <a:latin typeface="Open Sans" charset="0"/>
                <a:cs typeface="Open Sans" charset="0"/>
                <a:sym typeface="Open Sans" charset="0"/>
              </a:rPr>
              <a:t>dan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pakek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seulende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bak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muka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supaya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watee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dikalon</a:t>
            </a:r>
            <a:r>
              <a:rPr lang="en-US" sz="700" dirty="0">
                <a:solidFill>
                  <a:schemeClr val="tx1"/>
                </a:solidFill>
                <a:latin typeface="Open Sans" charset="0"/>
                <a:cs typeface="Open Sans" charset="0"/>
                <a:sym typeface="Open Sans" charset="0"/>
              </a:rPr>
              <a:t> lee gob </a:t>
            </a:r>
            <a:r>
              <a:rPr lang="en-US" sz="700" dirty="0" err="1">
                <a:solidFill>
                  <a:schemeClr val="tx1"/>
                </a:solidFill>
                <a:latin typeface="Open Sans" charset="0"/>
                <a:cs typeface="Open Sans" charset="0"/>
                <a:sym typeface="Open Sans" charset="0"/>
              </a:rPr>
              <a:t>padahai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palsu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mandu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peugah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haba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lua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nanggroe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sikat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igo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taloe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tima</a:t>
            </a:r>
            <a:endParaRPr lang="en-US" sz="700" dirty="0">
              <a:solidFill>
                <a:schemeClr val="tx1"/>
              </a:solidFill>
              <a:latin typeface="Open Sans" charset="0"/>
              <a:cs typeface="Open Sans" charset="0"/>
              <a:sym typeface="Open Sans"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ripple dir="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769"/>
                                        </p:tgtEl>
                                        <p:attrNameLst>
                                          <p:attrName>style.visibility</p:attrName>
                                        </p:attrNameLst>
                                      </p:cBhvr>
                                      <p:to>
                                        <p:strVal val="visible"/>
                                      </p:to>
                                    </p:set>
                                    <p:animEffect transition="in" filter="wipe(left)">
                                      <p:cBhvr>
                                        <p:cTn id="7" dur="1000"/>
                                        <p:tgtEl>
                                          <p:spTgt spid="32769"/>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2774"/>
                                        </p:tgtEl>
                                        <p:attrNameLst>
                                          <p:attrName>style.visibility</p:attrName>
                                        </p:attrNameLst>
                                      </p:cBhvr>
                                      <p:to>
                                        <p:strVal val="visible"/>
                                      </p:to>
                                    </p:set>
                                    <p:anim calcmode="lin" valueType="num">
                                      <p:cBhvr>
                                        <p:cTn id="11" dur="500" fill="hold"/>
                                        <p:tgtEl>
                                          <p:spTgt spid="32774"/>
                                        </p:tgtEl>
                                        <p:attrNameLst>
                                          <p:attrName>ppt_w</p:attrName>
                                        </p:attrNameLst>
                                      </p:cBhvr>
                                      <p:tavLst>
                                        <p:tav tm="0">
                                          <p:val>
                                            <p:strVal val="#ppt_w*0.70"/>
                                          </p:val>
                                        </p:tav>
                                        <p:tav tm="100000">
                                          <p:val>
                                            <p:strVal val="#ppt_w"/>
                                          </p:val>
                                        </p:tav>
                                      </p:tavLst>
                                    </p:anim>
                                    <p:anim calcmode="lin" valueType="num">
                                      <p:cBhvr>
                                        <p:cTn id="12" dur="500" fill="hold"/>
                                        <p:tgtEl>
                                          <p:spTgt spid="32774"/>
                                        </p:tgtEl>
                                        <p:attrNameLst>
                                          <p:attrName>ppt_h</p:attrName>
                                        </p:attrNameLst>
                                      </p:cBhvr>
                                      <p:tavLst>
                                        <p:tav tm="0">
                                          <p:val>
                                            <p:strVal val="#ppt_h"/>
                                          </p:val>
                                        </p:tav>
                                        <p:tav tm="100000">
                                          <p:val>
                                            <p:strVal val="#ppt_h"/>
                                          </p:val>
                                        </p:tav>
                                      </p:tavLst>
                                    </p:anim>
                                    <p:animEffect transition="in" filter="fade">
                                      <p:cBhvr>
                                        <p:cTn id="13" dur="500"/>
                                        <p:tgtEl>
                                          <p:spTgt spid="32774"/>
                                        </p:tgtEl>
                                      </p:cBhvr>
                                    </p:animEffect>
                                  </p:childTnLst>
                                </p:cTn>
                              </p:par>
                            </p:childTnLst>
                          </p:cTn>
                        </p:par>
                        <p:par>
                          <p:cTn id="14" fill="hold">
                            <p:stCondLst>
                              <p:cond delay="1750"/>
                            </p:stCondLst>
                            <p:childTnLst>
                              <p:par>
                                <p:cTn id="15" presetID="53" presetClass="entr" presetSubtype="16" fill="hold" nodeType="afterEffect">
                                  <p:stCondLst>
                                    <p:cond delay="0"/>
                                  </p:stCondLst>
                                  <p:childTnLst>
                                    <p:set>
                                      <p:cBhvr>
                                        <p:cTn id="16" dur="1" fill="hold">
                                          <p:stCondLst>
                                            <p:cond delay="0"/>
                                          </p:stCondLst>
                                        </p:cTn>
                                        <p:tgtEl>
                                          <p:spTgt spid="32797"/>
                                        </p:tgtEl>
                                        <p:attrNameLst>
                                          <p:attrName>style.visibility</p:attrName>
                                        </p:attrNameLst>
                                      </p:cBhvr>
                                      <p:to>
                                        <p:strVal val="visible"/>
                                      </p:to>
                                    </p:set>
                                    <p:anim calcmode="lin" valueType="num">
                                      <p:cBhvr>
                                        <p:cTn id="17" dur="500" fill="hold"/>
                                        <p:tgtEl>
                                          <p:spTgt spid="32797"/>
                                        </p:tgtEl>
                                        <p:attrNameLst>
                                          <p:attrName>ppt_w</p:attrName>
                                        </p:attrNameLst>
                                      </p:cBhvr>
                                      <p:tavLst>
                                        <p:tav tm="0">
                                          <p:val>
                                            <p:fltVal val="0"/>
                                          </p:val>
                                        </p:tav>
                                        <p:tav tm="100000">
                                          <p:val>
                                            <p:strVal val="#ppt_w"/>
                                          </p:val>
                                        </p:tav>
                                      </p:tavLst>
                                    </p:anim>
                                    <p:anim calcmode="lin" valueType="num">
                                      <p:cBhvr>
                                        <p:cTn id="18" dur="500" fill="hold"/>
                                        <p:tgtEl>
                                          <p:spTgt spid="32797"/>
                                        </p:tgtEl>
                                        <p:attrNameLst>
                                          <p:attrName>ppt_h</p:attrName>
                                        </p:attrNameLst>
                                      </p:cBhvr>
                                      <p:tavLst>
                                        <p:tav tm="0">
                                          <p:val>
                                            <p:fltVal val="0"/>
                                          </p:val>
                                        </p:tav>
                                        <p:tav tm="100000">
                                          <p:val>
                                            <p:strVal val="#ppt_h"/>
                                          </p:val>
                                        </p:tav>
                                      </p:tavLst>
                                    </p:anim>
                                    <p:animEffect transition="in" filter="fade">
                                      <p:cBhvr>
                                        <p:cTn id="19" dur="500"/>
                                        <p:tgtEl>
                                          <p:spTgt spid="32797"/>
                                        </p:tgtEl>
                                      </p:cBhvr>
                                    </p:animEffect>
                                  </p:childTnLst>
                                </p:cTn>
                              </p:par>
                            </p:childTnLst>
                          </p:cTn>
                        </p:par>
                        <p:par>
                          <p:cTn id="20" fill="hold">
                            <p:stCondLst>
                              <p:cond delay="2250"/>
                            </p:stCondLst>
                            <p:childTnLst>
                              <p:par>
                                <p:cTn id="21" presetID="22" presetClass="entr" presetSubtype="8" fill="hold" grpId="0" nodeType="afterEffect">
                                  <p:stCondLst>
                                    <p:cond delay="0"/>
                                  </p:stCondLst>
                                  <p:childTnLst>
                                    <p:set>
                                      <p:cBhvr>
                                        <p:cTn id="22" dur="1" fill="hold">
                                          <p:stCondLst>
                                            <p:cond delay="0"/>
                                          </p:stCondLst>
                                        </p:cTn>
                                        <p:tgtEl>
                                          <p:spTgt spid="32798"/>
                                        </p:tgtEl>
                                        <p:attrNameLst>
                                          <p:attrName>style.visibility</p:attrName>
                                        </p:attrNameLst>
                                      </p:cBhvr>
                                      <p:to>
                                        <p:strVal val="visible"/>
                                      </p:to>
                                    </p:set>
                                    <p:animEffect transition="in" filter="wipe(left)">
                                      <p:cBhvr>
                                        <p:cTn id="23" dur="500"/>
                                        <p:tgtEl>
                                          <p:spTgt spid="32798"/>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32802"/>
                                        </p:tgtEl>
                                        <p:attrNameLst>
                                          <p:attrName>style.visibility</p:attrName>
                                        </p:attrNameLst>
                                      </p:cBhvr>
                                      <p:to>
                                        <p:strVal val="visible"/>
                                      </p:to>
                                    </p:set>
                                    <p:animEffect transition="in" filter="wipe(left)">
                                      <p:cBhvr>
                                        <p:cTn id="27" dur="1000"/>
                                        <p:tgtEl>
                                          <p:spTgt spid="32802"/>
                                        </p:tgtEl>
                                      </p:cBhvr>
                                    </p:animEffect>
                                  </p:childTnLst>
                                </p:cTn>
                              </p:par>
                            </p:childTnLst>
                          </p:cTn>
                        </p:par>
                        <p:par>
                          <p:cTn id="28" fill="hold">
                            <p:stCondLst>
                              <p:cond delay="3750"/>
                            </p:stCondLst>
                            <p:childTnLst>
                              <p:par>
                                <p:cTn id="29" presetID="22" presetClass="entr" presetSubtype="8" fill="hold" grpId="0" nodeType="afterEffect">
                                  <p:stCondLst>
                                    <p:cond delay="0"/>
                                  </p:stCondLst>
                                  <p:childTnLst>
                                    <p:set>
                                      <p:cBhvr>
                                        <p:cTn id="30" dur="1" fill="hold">
                                          <p:stCondLst>
                                            <p:cond delay="0"/>
                                          </p:stCondLst>
                                        </p:cTn>
                                        <p:tgtEl>
                                          <p:spTgt spid="32799"/>
                                        </p:tgtEl>
                                        <p:attrNameLst>
                                          <p:attrName>style.visibility</p:attrName>
                                        </p:attrNameLst>
                                      </p:cBhvr>
                                      <p:to>
                                        <p:strVal val="visible"/>
                                      </p:to>
                                    </p:set>
                                    <p:animEffect transition="in" filter="wipe(left)">
                                      <p:cBhvr>
                                        <p:cTn id="31" dur="500"/>
                                        <p:tgtEl>
                                          <p:spTgt spid="32799"/>
                                        </p:tgtEl>
                                      </p:cBhvr>
                                    </p:animEffect>
                                  </p:childTnLst>
                                </p:cTn>
                              </p:par>
                            </p:childTnLst>
                          </p:cTn>
                        </p:par>
                        <p:par>
                          <p:cTn id="32" fill="hold">
                            <p:stCondLst>
                              <p:cond delay="4250"/>
                            </p:stCondLst>
                            <p:childTnLst>
                              <p:par>
                                <p:cTn id="33" presetID="22" presetClass="entr" presetSubtype="8" fill="hold" grpId="0" nodeType="afterEffect">
                                  <p:stCondLst>
                                    <p:cond delay="0"/>
                                  </p:stCondLst>
                                  <p:childTnLst>
                                    <p:set>
                                      <p:cBhvr>
                                        <p:cTn id="34" dur="1" fill="hold">
                                          <p:stCondLst>
                                            <p:cond delay="0"/>
                                          </p:stCondLst>
                                        </p:cTn>
                                        <p:tgtEl>
                                          <p:spTgt spid="32803"/>
                                        </p:tgtEl>
                                        <p:attrNameLst>
                                          <p:attrName>style.visibility</p:attrName>
                                        </p:attrNameLst>
                                      </p:cBhvr>
                                      <p:to>
                                        <p:strVal val="visible"/>
                                      </p:to>
                                    </p:set>
                                    <p:animEffect transition="in" filter="wipe(left)">
                                      <p:cBhvr>
                                        <p:cTn id="35" dur="1000"/>
                                        <p:tgtEl>
                                          <p:spTgt spid="32803"/>
                                        </p:tgtEl>
                                      </p:cBhvr>
                                    </p:animEffect>
                                  </p:childTnLst>
                                </p:cTn>
                              </p:par>
                            </p:childTnLst>
                          </p:cTn>
                        </p:par>
                        <p:par>
                          <p:cTn id="36" fill="hold">
                            <p:stCondLst>
                              <p:cond delay="5250"/>
                            </p:stCondLst>
                            <p:childTnLst>
                              <p:par>
                                <p:cTn id="37" presetID="22" presetClass="entr" presetSubtype="8" fill="hold" grpId="0" nodeType="afterEffect">
                                  <p:stCondLst>
                                    <p:cond delay="0"/>
                                  </p:stCondLst>
                                  <p:childTnLst>
                                    <p:set>
                                      <p:cBhvr>
                                        <p:cTn id="38" dur="1" fill="hold">
                                          <p:stCondLst>
                                            <p:cond delay="0"/>
                                          </p:stCondLst>
                                        </p:cTn>
                                        <p:tgtEl>
                                          <p:spTgt spid="32800"/>
                                        </p:tgtEl>
                                        <p:attrNameLst>
                                          <p:attrName>style.visibility</p:attrName>
                                        </p:attrNameLst>
                                      </p:cBhvr>
                                      <p:to>
                                        <p:strVal val="visible"/>
                                      </p:to>
                                    </p:set>
                                    <p:animEffect transition="in" filter="wipe(left)">
                                      <p:cBhvr>
                                        <p:cTn id="39" dur="500"/>
                                        <p:tgtEl>
                                          <p:spTgt spid="32800"/>
                                        </p:tgtEl>
                                      </p:cBhvr>
                                    </p:animEffect>
                                  </p:childTnLst>
                                </p:cTn>
                              </p:par>
                            </p:childTnLst>
                          </p:cTn>
                        </p:par>
                        <p:par>
                          <p:cTn id="40" fill="hold">
                            <p:stCondLst>
                              <p:cond delay="5750"/>
                            </p:stCondLst>
                            <p:childTnLst>
                              <p:par>
                                <p:cTn id="41" presetID="22" presetClass="entr" presetSubtype="8" fill="hold" grpId="0" nodeType="afterEffect">
                                  <p:stCondLst>
                                    <p:cond delay="0"/>
                                  </p:stCondLst>
                                  <p:childTnLst>
                                    <p:set>
                                      <p:cBhvr>
                                        <p:cTn id="42" dur="1" fill="hold">
                                          <p:stCondLst>
                                            <p:cond delay="0"/>
                                          </p:stCondLst>
                                        </p:cTn>
                                        <p:tgtEl>
                                          <p:spTgt spid="32804"/>
                                        </p:tgtEl>
                                        <p:attrNameLst>
                                          <p:attrName>style.visibility</p:attrName>
                                        </p:attrNameLst>
                                      </p:cBhvr>
                                      <p:to>
                                        <p:strVal val="visible"/>
                                      </p:to>
                                    </p:set>
                                    <p:animEffect transition="in" filter="wipe(left)">
                                      <p:cBhvr>
                                        <p:cTn id="43" dur="1000"/>
                                        <p:tgtEl>
                                          <p:spTgt spid="32804"/>
                                        </p:tgtEl>
                                      </p:cBhvr>
                                    </p:animEffect>
                                  </p:childTnLst>
                                </p:cTn>
                              </p:par>
                            </p:childTnLst>
                          </p:cTn>
                        </p:par>
                        <p:par>
                          <p:cTn id="44" fill="hold">
                            <p:stCondLst>
                              <p:cond delay="6750"/>
                            </p:stCondLst>
                            <p:childTnLst>
                              <p:par>
                                <p:cTn id="45" presetID="22" presetClass="entr" presetSubtype="8" fill="hold" grpId="0" nodeType="afterEffect">
                                  <p:stCondLst>
                                    <p:cond delay="0"/>
                                  </p:stCondLst>
                                  <p:childTnLst>
                                    <p:set>
                                      <p:cBhvr>
                                        <p:cTn id="46" dur="1" fill="hold">
                                          <p:stCondLst>
                                            <p:cond delay="0"/>
                                          </p:stCondLst>
                                        </p:cTn>
                                        <p:tgtEl>
                                          <p:spTgt spid="32801"/>
                                        </p:tgtEl>
                                        <p:attrNameLst>
                                          <p:attrName>style.visibility</p:attrName>
                                        </p:attrNameLst>
                                      </p:cBhvr>
                                      <p:to>
                                        <p:strVal val="visible"/>
                                      </p:to>
                                    </p:set>
                                    <p:animEffect transition="in" filter="wipe(left)">
                                      <p:cBhvr>
                                        <p:cTn id="47" dur="500"/>
                                        <p:tgtEl>
                                          <p:spTgt spid="32801"/>
                                        </p:tgtEl>
                                      </p:cBhvr>
                                    </p:animEffect>
                                  </p:childTnLst>
                                </p:cTn>
                              </p:par>
                            </p:childTnLst>
                          </p:cTn>
                        </p:par>
                        <p:par>
                          <p:cTn id="48" fill="hold">
                            <p:stCondLst>
                              <p:cond delay="7250"/>
                            </p:stCondLst>
                            <p:childTnLst>
                              <p:par>
                                <p:cTn id="49" presetID="22" presetClass="entr" presetSubtype="8" fill="hold" grpId="0" nodeType="afterEffect">
                                  <p:stCondLst>
                                    <p:cond delay="0"/>
                                  </p:stCondLst>
                                  <p:childTnLst>
                                    <p:set>
                                      <p:cBhvr>
                                        <p:cTn id="50" dur="1" fill="hold">
                                          <p:stCondLst>
                                            <p:cond delay="0"/>
                                          </p:stCondLst>
                                        </p:cTn>
                                        <p:tgtEl>
                                          <p:spTgt spid="32805"/>
                                        </p:tgtEl>
                                        <p:attrNameLst>
                                          <p:attrName>style.visibility</p:attrName>
                                        </p:attrNameLst>
                                      </p:cBhvr>
                                      <p:to>
                                        <p:strVal val="visible"/>
                                      </p:to>
                                    </p:set>
                                    <p:animEffect transition="in" filter="wipe(left)">
                                      <p:cBhvr>
                                        <p:cTn id="51" dur="1000"/>
                                        <p:tgtEl>
                                          <p:spTgt spid="32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 grpId="0"/>
      <p:bldP spid="32774" grpId="0"/>
      <p:bldP spid="32798" grpId="0" animBg="1"/>
      <p:bldP spid="32799" grpId="0" animBg="1"/>
      <p:bldP spid="32800" grpId="0" animBg="1"/>
      <p:bldP spid="32801" grpId="0" animBg="1"/>
      <p:bldP spid="32802" grpId="0"/>
      <p:bldP spid="32803" grpId="0"/>
      <p:bldP spid="32804" grpId="0"/>
      <p:bldP spid="3280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Workflow 1</a:t>
            </a:r>
          </a:p>
        </p:txBody>
      </p:sp>
      <p:sp>
        <p:nvSpPr>
          <p:cNvPr id="31747"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1748"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1749"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175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19</a:t>
            </a:r>
          </a:p>
        </p:txBody>
      </p:sp>
      <p:sp>
        <p:nvSpPr>
          <p:cNvPr id="3379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33802" name="Group 10"/>
          <p:cNvGrpSpPr>
            <a:grpSpLocks/>
          </p:cNvGrpSpPr>
          <p:nvPr/>
        </p:nvGrpSpPr>
        <p:grpSpPr bwMode="auto">
          <a:xfrm>
            <a:off x="1017389" y="1928218"/>
            <a:ext cx="1406723" cy="1050726"/>
            <a:chOff x="0" y="0"/>
            <a:chExt cx="2363" cy="1765"/>
          </a:xfrm>
        </p:grpSpPr>
        <p:sp>
          <p:nvSpPr>
            <p:cNvPr id="31806" name="Rectangle 7"/>
            <p:cNvSpPr>
              <a:spLocks/>
            </p:cNvSpPr>
            <p:nvPr/>
          </p:nvSpPr>
          <p:spPr bwMode="auto">
            <a:xfrm>
              <a:off x="808" y="0"/>
              <a:ext cx="1555"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A300AA"/>
                  </a:solidFill>
                  <a:latin typeface="Open Sans Light" charset="0"/>
                  <a:cs typeface="Open Sans Light" charset="0"/>
                  <a:sym typeface="Open Sans Light" charset="0"/>
                </a:rPr>
                <a:t>Design</a:t>
              </a:r>
            </a:p>
          </p:txBody>
        </p:sp>
        <p:sp>
          <p:nvSpPr>
            <p:cNvPr id="31807" name="AutoShape 8"/>
            <p:cNvSpPr>
              <a:spLocks/>
            </p:cNvSpPr>
            <p:nvPr/>
          </p:nvSpPr>
          <p:spPr bwMode="auto">
            <a:xfrm rot="10800000">
              <a:off x="0" y="198"/>
              <a:ext cx="669" cy="1567"/>
            </a:xfrm>
            <a:custGeom>
              <a:avLst/>
              <a:gdLst>
                <a:gd name="T0" fmla="*/ 669 w 21600"/>
                <a:gd name="T1" fmla="*/ 0 h 21600"/>
                <a:gd name="T2" fmla="*/ 669 w 21600"/>
                <a:gd name="T3" fmla="*/ 1567 h 21600"/>
                <a:gd name="T4" fmla="*/ 0 w 21600"/>
                <a:gd name="T5" fmla="*/ 1567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808" name="Rectangle 9"/>
            <p:cNvSpPr>
              <a:spLocks/>
            </p:cNvSpPr>
            <p:nvPr/>
          </p:nvSpPr>
          <p:spPr bwMode="auto">
            <a:xfrm>
              <a:off x="279" y="483"/>
              <a:ext cx="1763"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smtClean="0">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is simply dummy text of the printing and typesetting industry.</a:t>
              </a:r>
            </a:p>
          </p:txBody>
        </p:sp>
      </p:grpSp>
      <p:grpSp>
        <p:nvGrpSpPr>
          <p:cNvPr id="33807" name="Group 15"/>
          <p:cNvGrpSpPr>
            <a:grpSpLocks/>
          </p:cNvGrpSpPr>
          <p:nvPr/>
        </p:nvGrpSpPr>
        <p:grpSpPr bwMode="auto">
          <a:xfrm>
            <a:off x="1012031" y="2796778"/>
            <a:ext cx="398264" cy="384572"/>
            <a:chOff x="0" y="0"/>
            <a:chExt cx="669" cy="646"/>
          </a:xfrm>
        </p:grpSpPr>
        <p:sp>
          <p:nvSpPr>
            <p:cNvPr id="31802" name="Rectangle 11"/>
            <p:cNvSpPr>
              <a:spLocks/>
            </p:cNvSpPr>
            <p:nvPr/>
          </p:nvSpPr>
          <p:spPr bwMode="auto">
            <a:xfrm>
              <a:off x="0" y="0"/>
              <a:ext cx="669" cy="646"/>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grpSp>
          <p:nvGrpSpPr>
            <p:cNvPr id="31803" name="Group 14"/>
            <p:cNvGrpSpPr>
              <a:grpSpLocks/>
            </p:cNvGrpSpPr>
            <p:nvPr/>
          </p:nvGrpSpPr>
          <p:grpSpPr bwMode="auto">
            <a:xfrm>
              <a:off x="126" y="125"/>
              <a:ext cx="393" cy="397"/>
              <a:chOff x="0" y="0"/>
              <a:chExt cx="392" cy="397"/>
            </a:xfrm>
          </p:grpSpPr>
          <p:sp>
            <p:nvSpPr>
              <p:cNvPr id="31804" name="AutoShape 12"/>
              <p:cNvSpPr>
                <a:spLocks/>
              </p:cNvSpPr>
              <p:nvPr/>
            </p:nvSpPr>
            <p:spPr bwMode="auto">
              <a:xfrm>
                <a:off x="179" y="0"/>
                <a:ext cx="213" cy="155"/>
              </a:xfrm>
              <a:custGeom>
                <a:avLst/>
                <a:gdLst>
                  <a:gd name="T0" fmla="*/ 7 w 21531"/>
                  <a:gd name="T1" fmla="*/ 126 h 21506"/>
                  <a:gd name="T2" fmla="*/ 12 w 21531"/>
                  <a:gd name="T3" fmla="*/ 124 h 21506"/>
                  <a:gd name="T4" fmla="*/ 120 w 21531"/>
                  <a:gd name="T5" fmla="*/ 17 h 21506"/>
                  <a:gd name="T6" fmla="*/ 134 w 21531"/>
                  <a:gd name="T7" fmla="*/ 31 h 21506"/>
                  <a:gd name="T8" fmla="*/ 65 w 21531"/>
                  <a:gd name="T9" fmla="*/ 100 h 21506"/>
                  <a:gd name="T10" fmla="*/ 120 w 21531"/>
                  <a:gd name="T11" fmla="*/ 155 h 21506"/>
                  <a:gd name="T12" fmla="*/ 213 w 21531"/>
                  <a:gd name="T13" fmla="*/ 63 h 21506"/>
                  <a:gd name="T14" fmla="*/ 157 w 21531"/>
                  <a:gd name="T15" fmla="*/ 7 h 21506"/>
                  <a:gd name="T16" fmla="*/ 144 w 21531"/>
                  <a:gd name="T17" fmla="*/ 21 h 21506"/>
                  <a:gd name="T18" fmla="*/ 125 w 21531"/>
                  <a:gd name="T19" fmla="*/ 2 h 21506"/>
                  <a:gd name="T20" fmla="*/ 115 w 21531"/>
                  <a:gd name="T21" fmla="*/ 2 h 21506"/>
                  <a:gd name="T22" fmla="*/ 2 w 21531"/>
                  <a:gd name="T23" fmla="*/ 114 h 21506"/>
                  <a:gd name="T24" fmla="*/ 2 w 21531"/>
                  <a:gd name="T25" fmla="*/ 124 h 21506"/>
                  <a:gd name="T26" fmla="*/ 7 w 21531"/>
                  <a:gd name="T27" fmla="*/ 126 h 21506"/>
                  <a:gd name="T28" fmla="*/ 7 w 21531"/>
                  <a:gd name="T29" fmla="*/ 126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805" name="AutoShape 13"/>
              <p:cNvSpPr>
                <a:spLocks/>
              </p:cNvSpPr>
              <p:nvPr/>
            </p:nvSpPr>
            <p:spPr bwMode="auto">
              <a:xfrm>
                <a:off x="0" y="114"/>
                <a:ext cx="283" cy="283"/>
              </a:xfrm>
              <a:custGeom>
                <a:avLst/>
                <a:gdLst>
                  <a:gd name="T0" fmla="*/ 283 w 21600"/>
                  <a:gd name="T1" fmla="*/ 56 h 21600"/>
                  <a:gd name="T2" fmla="*/ 227 w 21600"/>
                  <a:gd name="T3" fmla="*/ 0 h 21600"/>
                  <a:gd name="T4" fmla="*/ 67 w 21600"/>
                  <a:gd name="T5" fmla="*/ 161 h 21600"/>
                  <a:gd name="T6" fmla="*/ 83 w 21600"/>
                  <a:gd name="T7" fmla="*/ 177 h 21600"/>
                  <a:gd name="T8" fmla="*/ 62 w 21600"/>
                  <a:gd name="T9" fmla="*/ 172 h 21600"/>
                  <a:gd name="T10" fmla="*/ 27 w 21600"/>
                  <a:gd name="T11" fmla="*/ 186 h 21600"/>
                  <a:gd name="T12" fmla="*/ 24 w 21600"/>
                  <a:gd name="T13" fmla="*/ 189 h 21600"/>
                  <a:gd name="T14" fmla="*/ 23 w 21600"/>
                  <a:gd name="T15" fmla="*/ 191 h 21600"/>
                  <a:gd name="T16" fmla="*/ 22 w 21600"/>
                  <a:gd name="T17" fmla="*/ 193 h 21600"/>
                  <a:gd name="T18" fmla="*/ 21 w 21600"/>
                  <a:gd name="T19" fmla="*/ 194 h 21600"/>
                  <a:gd name="T20" fmla="*/ 0 w 21600"/>
                  <a:gd name="T21" fmla="*/ 272 h 21600"/>
                  <a:gd name="T22" fmla="*/ 46 w 21600"/>
                  <a:gd name="T23" fmla="*/ 226 h 21600"/>
                  <a:gd name="T24" fmla="*/ 56 w 21600"/>
                  <a:gd name="T25" fmla="*/ 236 h 21600"/>
                  <a:gd name="T26" fmla="*/ 9 w 21600"/>
                  <a:gd name="T27" fmla="*/ 283 h 21600"/>
                  <a:gd name="T28" fmla="*/ 96 w 21600"/>
                  <a:gd name="T29" fmla="*/ 255 h 21600"/>
                  <a:gd name="T30" fmla="*/ 105 w 21600"/>
                  <a:gd name="T31" fmla="*/ 199 h 21600"/>
                  <a:gd name="T32" fmla="*/ 123 w 21600"/>
                  <a:gd name="T33" fmla="*/ 216 h 21600"/>
                  <a:gd name="T34" fmla="*/ 283 w 21600"/>
                  <a:gd name="T35" fmla="*/ 56 h 21600"/>
                  <a:gd name="T36" fmla="*/ 283 w 21600"/>
                  <a:gd name="T37" fmla="*/ 56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3811" name="Group 19"/>
          <p:cNvGrpSpPr>
            <a:grpSpLocks/>
          </p:cNvGrpSpPr>
          <p:nvPr/>
        </p:nvGrpSpPr>
        <p:grpSpPr bwMode="auto">
          <a:xfrm>
            <a:off x="2144911" y="2993827"/>
            <a:ext cx="1406723" cy="1086445"/>
            <a:chOff x="0" y="0"/>
            <a:chExt cx="2363" cy="1824"/>
          </a:xfrm>
        </p:grpSpPr>
        <p:sp>
          <p:nvSpPr>
            <p:cNvPr id="31799" name="Rectangle 16"/>
            <p:cNvSpPr>
              <a:spLocks/>
            </p:cNvSpPr>
            <p:nvPr/>
          </p:nvSpPr>
          <p:spPr bwMode="auto">
            <a:xfrm>
              <a:off x="808" y="1359"/>
              <a:ext cx="155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009EAF"/>
                  </a:solidFill>
                  <a:latin typeface="Open Sans Light" charset="0"/>
                  <a:cs typeface="Open Sans Light" charset="0"/>
                  <a:sym typeface="Open Sans Light" charset="0"/>
                </a:rPr>
                <a:t>Confirmation</a:t>
              </a:r>
            </a:p>
          </p:txBody>
        </p:sp>
        <p:sp>
          <p:nvSpPr>
            <p:cNvPr id="31800" name="AutoShape 17"/>
            <p:cNvSpPr>
              <a:spLocks/>
            </p:cNvSpPr>
            <p:nvPr/>
          </p:nvSpPr>
          <p:spPr bwMode="auto">
            <a:xfrm flipH="1">
              <a:off x="0" y="0"/>
              <a:ext cx="669" cy="1566"/>
            </a:xfrm>
            <a:custGeom>
              <a:avLst/>
              <a:gdLst>
                <a:gd name="T0" fmla="*/ 669 w 21600"/>
                <a:gd name="T1" fmla="*/ 0 h 21600"/>
                <a:gd name="T2" fmla="*/ 669 w 21600"/>
                <a:gd name="T3" fmla="*/ 1566 h 21600"/>
                <a:gd name="T4" fmla="*/ 0 w 21600"/>
                <a:gd name="T5" fmla="*/ 156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801" name="Rectangle 18"/>
            <p:cNvSpPr>
              <a:spLocks/>
            </p:cNvSpPr>
            <p:nvPr/>
          </p:nvSpPr>
          <p:spPr bwMode="auto">
            <a:xfrm>
              <a:off x="279" y="571"/>
              <a:ext cx="1763"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is simply </a:t>
              </a:r>
              <a:r>
                <a:rPr lang="en-US" sz="700" dirty="0" smtClean="0">
                  <a:solidFill>
                    <a:schemeClr val="tx1"/>
                  </a:solidFill>
                  <a:latin typeface="Open Sans" charset="0"/>
                  <a:cs typeface="Open Sans" charset="0"/>
                  <a:sym typeface="Open Sans" charset="0"/>
                </a:rPr>
                <a:t>text </a:t>
              </a:r>
              <a:r>
                <a:rPr lang="en-US" sz="700" dirty="0">
                  <a:solidFill>
                    <a:schemeClr val="tx1"/>
                  </a:solidFill>
                  <a:latin typeface="Open Sans" charset="0"/>
                  <a:cs typeface="Open Sans" charset="0"/>
                  <a:sym typeface="Open Sans" charset="0"/>
                </a:rPr>
                <a:t>of the printing and typesetting industry.</a:t>
              </a:r>
            </a:p>
          </p:txBody>
        </p:sp>
      </p:grpSp>
      <p:grpSp>
        <p:nvGrpSpPr>
          <p:cNvPr id="33815" name="Group 23"/>
          <p:cNvGrpSpPr>
            <a:grpSpLocks/>
          </p:cNvGrpSpPr>
          <p:nvPr/>
        </p:nvGrpSpPr>
        <p:grpSpPr bwMode="auto">
          <a:xfrm>
            <a:off x="3272433" y="1928218"/>
            <a:ext cx="1407319" cy="1050726"/>
            <a:chOff x="0" y="0"/>
            <a:chExt cx="2363" cy="1765"/>
          </a:xfrm>
        </p:grpSpPr>
        <p:sp>
          <p:nvSpPr>
            <p:cNvPr id="31796" name="Rectangle 20"/>
            <p:cNvSpPr>
              <a:spLocks/>
            </p:cNvSpPr>
            <p:nvPr/>
          </p:nvSpPr>
          <p:spPr bwMode="auto">
            <a:xfrm>
              <a:off x="808" y="0"/>
              <a:ext cx="1555"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DA542D"/>
                  </a:solidFill>
                  <a:latin typeface="Open Sans Light" charset="0"/>
                  <a:cs typeface="Open Sans Light" charset="0"/>
                  <a:sym typeface="Open Sans Light" charset="0"/>
                </a:rPr>
                <a:t>Review</a:t>
              </a:r>
            </a:p>
          </p:txBody>
        </p:sp>
        <p:sp>
          <p:nvSpPr>
            <p:cNvPr id="31797" name="AutoShape 21"/>
            <p:cNvSpPr>
              <a:spLocks/>
            </p:cNvSpPr>
            <p:nvPr/>
          </p:nvSpPr>
          <p:spPr bwMode="auto">
            <a:xfrm rot="10800000">
              <a:off x="0" y="198"/>
              <a:ext cx="669" cy="1567"/>
            </a:xfrm>
            <a:custGeom>
              <a:avLst/>
              <a:gdLst>
                <a:gd name="T0" fmla="*/ 669 w 21600"/>
                <a:gd name="T1" fmla="*/ 0 h 21600"/>
                <a:gd name="T2" fmla="*/ 669 w 21600"/>
                <a:gd name="T3" fmla="*/ 1567 h 21600"/>
                <a:gd name="T4" fmla="*/ 0 w 21600"/>
                <a:gd name="T5" fmla="*/ 1567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798" name="Rectangle 22"/>
            <p:cNvSpPr>
              <a:spLocks/>
            </p:cNvSpPr>
            <p:nvPr/>
          </p:nvSpPr>
          <p:spPr bwMode="auto">
            <a:xfrm>
              <a:off x="279" y="483"/>
              <a:ext cx="1763"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smtClean="0">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is simply dummy text of the printing and typesetting industry.</a:t>
              </a:r>
            </a:p>
          </p:txBody>
        </p:sp>
      </p:grpSp>
      <p:grpSp>
        <p:nvGrpSpPr>
          <p:cNvPr id="33819" name="Group 27"/>
          <p:cNvGrpSpPr>
            <a:grpSpLocks/>
          </p:cNvGrpSpPr>
          <p:nvPr/>
        </p:nvGrpSpPr>
        <p:grpSpPr bwMode="auto">
          <a:xfrm>
            <a:off x="4399955" y="2993827"/>
            <a:ext cx="1407319" cy="1086445"/>
            <a:chOff x="0" y="0"/>
            <a:chExt cx="2363" cy="1824"/>
          </a:xfrm>
        </p:grpSpPr>
        <p:sp>
          <p:nvSpPr>
            <p:cNvPr id="31793" name="Rectangle 24"/>
            <p:cNvSpPr>
              <a:spLocks/>
            </p:cNvSpPr>
            <p:nvPr/>
          </p:nvSpPr>
          <p:spPr bwMode="auto">
            <a:xfrm>
              <a:off x="808" y="1359"/>
              <a:ext cx="155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defRPr/>
              </a:pPr>
              <a:r>
                <a:rPr lang="en-US" sz="900" dirty="0">
                  <a:solidFill>
                    <a:srgbClr val="A300AA"/>
                  </a:solidFill>
                  <a:latin typeface="Open Sans Light" charset="0"/>
                  <a:cs typeface="Open Sans Light" charset="0"/>
                  <a:sym typeface="Open Sans Light" charset="0"/>
                </a:rPr>
                <a:t>Printing</a:t>
              </a:r>
            </a:p>
          </p:txBody>
        </p:sp>
        <p:sp>
          <p:nvSpPr>
            <p:cNvPr id="31794" name="AutoShape 25"/>
            <p:cNvSpPr>
              <a:spLocks/>
            </p:cNvSpPr>
            <p:nvPr/>
          </p:nvSpPr>
          <p:spPr bwMode="auto">
            <a:xfrm flipH="1">
              <a:off x="0" y="0"/>
              <a:ext cx="669" cy="1566"/>
            </a:xfrm>
            <a:custGeom>
              <a:avLst/>
              <a:gdLst>
                <a:gd name="T0" fmla="*/ 669 w 21600"/>
                <a:gd name="T1" fmla="*/ 0 h 21600"/>
                <a:gd name="T2" fmla="*/ 669 w 21600"/>
                <a:gd name="T3" fmla="*/ 1566 h 21600"/>
                <a:gd name="T4" fmla="*/ 0 w 21600"/>
                <a:gd name="T5" fmla="*/ 156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795" name="Rectangle 26"/>
            <p:cNvSpPr>
              <a:spLocks/>
            </p:cNvSpPr>
            <p:nvPr/>
          </p:nvSpPr>
          <p:spPr bwMode="auto">
            <a:xfrm>
              <a:off x="279" y="571"/>
              <a:ext cx="1763"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is simply dummy text of the printing and typesetting industry.</a:t>
              </a:r>
            </a:p>
          </p:txBody>
        </p:sp>
      </p:grpSp>
      <p:grpSp>
        <p:nvGrpSpPr>
          <p:cNvPr id="33823" name="Group 31"/>
          <p:cNvGrpSpPr>
            <a:grpSpLocks/>
          </p:cNvGrpSpPr>
          <p:nvPr/>
        </p:nvGrpSpPr>
        <p:grpSpPr bwMode="auto">
          <a:xfrm>
            <a:off x="5527477" y="1928218"/>
            <a:ext cx="1407319" cy="1050726"/>
            <a:chOff x="0" y="0"/>
            <a:chExt cx="2363" cy="1765"/>
          </a:xfrm>
        </p:grpSpPr>
        <p:sp>
          <p:nvSpPr>
            <p:cNvPr id="31790" name="Rectangle 28"/>
            <p:cNvSpPr>
              <a:spLocks/>
            </p:cNvSpPr>
            <p:nvPr/>
          </p:nvSpPr>
          <p:spPr bwMode="auto">
            <a:xfrm>
              <a:off x="808" y="0"/>
              <a:ext cx="1555"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00B050"/>
                  </a:solidFill>
                  <a:latin typeface="Open Sans Light" charset="0"/>
                  <a:cs typeface="Open Sans Light" charset="0"/>
                  <a:sym typeface="Open Sans Light" charset="0"/>
                </a:rPr>
                <a:t>Packing</a:t>
              </a:r>
            </a:p>
          </p:txBody>
        </p:sp>
        <p:sp>
          <p:nvSpPr>
            <p:cNvPr id="31791" name="AutoShape 29"/>
            <p:cNvSpPr>
              <a:spLocks/>
            </p:cNvSpPr>
            <p:nvPr/>
          </p:nvSpPr>
          <p:spPr bwMode="auto">
            <a:xfrm rot="10800000">
              <a:off x="0" y="198"/>
              <a:ext cx="669" cy="1567"/>
            </a:xfrm>
            <a:custGeom>
              <a:avLst/>
              <a:gdLst>
                <a:gd name="T0" fmla="*/ 669 w 21600"/>
                <a:gd name="T1" fmla="*/ 0 h 21600"/>
                <a:gd name="T2" fmla="*/ 669 w 21600"/>
                <a:gd name="T3" fmla="*/ 1567 h 21600"/>
                <a:gd name="T4" fmla="*/ 0 w 21600"/>
                <a:gd name="T5" fmla="*/ 1567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792" name="Rectangle 30"/>
            <p:cNvSpPr>
              <a:spLocks/>
            </p:cNvSpPr>
            <p:nvPr/>
          </p:nvSpPr>
          <p:spPr bwMode="auto">
            <a:xfrm>
              <a:off x="279" y="483"/>
              <a:ext cx="1763"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smtClean="0">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is simply dummy text of the printing and typesetting industry.</a:t>
              </a:r>
            </a:p>
          </p:txBody>
        </p:sp>
      </p:grpSp>
      <p:grpSp>
        <p:nvGrpSpPr>
          <p:cNvPr id="33827" name="Group 35"/>
          <p:cNvGrpSpPr>
            <a:grpSpLocks/>
          </p:cNvGrpSpPr>
          <p:nvPr/>
        </p:nvGrpSpPr>
        <p:grpSpPr bwMode="auto">
          <a:xfrm>
            <a:off x="6650236" y="2993827"/>
            <a:ext cx="1230511" cy="1087041"/>
            <a:chOff x="0" y="0"/>
            <a:chExt cx="2066" cy="1825"/>
          </a:xfrm>
        </p:grpSpPr>
        <p:sp>
          <p:nvSpPr>
            <p:cNvPr id="31787" name="Rectangle 32"/>
            <p:cNvSpPr>
              <a:spLocks/>
            </p:cNvSpPr>
            <p:nvPr/>
          </p:nvSpPr>
          <p:spPr bwMode="auto">
            <a:xfrm>
              <a:off x="808" y="1358"/>
              <a:ext cx="1258"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DA542D"/>
                  </a:solidFill>
                  <a:latin typeface="Open Sans Light" charset="0"/>
                  <a:cs typeface="Open Sans Light" charset="0"/>
                  <a:sym typeface="Open Sans Light" charset="0"/>
                </a:rPr>
                <a:t>Finish</a:t>
              </a:r>
            </a:p>
          </p:txBody>
        </p:sp>
        <p:sp>
          <p:nvSpPr>
            <p:cNvPr id="31788" name="AutoShape 33"/>
            <p:cNvSpPr>
              <a:spLocks/>
            </p:cNvSpPr>
            <p:nvPr/>
          </p:nvSpPr>
          <p:spPr bwMode="auto">
            <a:xfrm flipH="1">
              <a:off x="0" y="0"/>
              <a:ext cx="669" cy="1566"/>
            </a:xfrm>
            <a:custGeom>
              <a:avLst/>
              <a:gdLst>
                <a:gd name="T0" fmla="*/ 669 w 21600"/>
                <a:gd name="T1" fmla="*/ 0 h 21600"/>
                <a:gd name="T2" fmla="*/ 669 w 21600"/>
                <a:gd name="T3" fmla="*/ 1566 h 21600"/>
                <a:gd name="T4" fmla="*/ 0 w 21600"/>
                <a:gd name="T5" fmla="*/ 156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789" name="Rectangle 34"/>
            <p:cNvSpPr>
              <a:spLocks/>
            </p:cNvSpPr>
            <p:nvPr/>
          </p:nvSpPr>
          <p:spPr bwMode="auto">
            <a:xfrm>
              <a:off x="279" y="571"/>
              <a:ext cx="1763"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is simply </a:t>
              </a:r>
              <a:r>
                <a:rPr lang="en-US" sz="700" dirty="0" err="1" smtClean="0">
                  <a:solidFill>
                    <a:schemeClr val="tx1"/>
                  </a:solidFill>
                  <a:latin typeface="Open Sans" charset="0"/>
                  <a:cs typeface="Open Sans" charset="0"/>
                  <a:sym typeface="Open Sans" charset="0"/>
                </a:rPr>
                <a:t>dummyof</a:t>
              </a:r>
              <a:r>
                <a:rPr lang="en-US" sz="700" dirty="0" smtClean="0">
                  <a:solidFill>
                    <a:schemeClr val="tx1"/>
                  </a:solidFill>
                  <a:latin typeface="Open Sans" charset="0"/>
                  <a:cs typeface="Open Sans" charset="0"/>
                  <a:sym typeface="Open Sans" charset="0"/>
                </a:rPr>
                <a:t> </a:t>
              </a:r>
              <a:r>
                <a:rPr lang="en-US" sz="700" dirty="0">
                  <a:solidFill>
                    <a:schemeClr val="tx1"/>
                  </a:solidFill>
                  <a:latin typeface="Open Sans" charset="0"/>
                  <a:cs typeface="Open Sans" charset="0"/>
                  <a:sym typeface="Open Sans" charset="0"/>
                </a:rPr>
                <a:t>the printing and typesetting industry.</a:t>
              </a:r>
            </a:p>
          </p:txBody>
        </p:sp>
      </p:grpSp>
      <p:grpSp>
        <p:nvGrpSpPr>
          <p:cNvPr id="33832" name="Group 40"/>
          <p:cNvGrpSpPr>
            <a:grpSpLocks/>
          </p:cNvGrpSpPr>
          <p:nvPr/>
        </p:nvGrpSpPr>
        <p:grpSpPr bwMode="auto">
          <a:xfrm>
            <a:off x="2139553" y="2796778"/>
            <a:ext cx="398264" cy="384572"/>
            <a:chOff x="0" y="0"/>
            <a:chExt cx="669" cy="646"/>
          </a:xfrm>
        </p:grpSpPr>
        <p:sp>
          <p:nvSpPr>
            <p:cNvPr id="31783" name="Rectangle 36"/>
            <p:cNvSpPr>
              <a:spLocks/>
            </p:cNvSpPr>
            <p:nvPr/>
          </p:nvSpPr>
          <p:spPr bwMode="auto">
            <a:xfrm>
              <a:off x="0" y="0"/>
              <a:ext cx="669" cy="646"/>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nvGrpSpPr>
            <p:cNvPr id="31784" name="Group 39"/>
            <p:cNvGrpSpPr>
              <a:grpSpLocks/>
            </p:cNvGrpSpPr>
            <p:nvPr/>
          </p:nvGrpSpPr>
          <p:grpSpPr bwMode="auto">
            <a:xfrm>
              <a:off x="221" y="125"/>
              <a:ext cx="234" cy="412"/>
              <a:chOff x="0" y="0"/>
              <a:chExt cx="233" cy="412"/>
            </a:xfrm>
          </p:grpSpPr>
          <p:sp>
            <p:nvSpPr>
              <p:cNvPr id="31785" name="AutoShape 37"/>
              <p:cNvSpPr>
                <a:spLocks/>
              </p:cNvSpPr>
              <p:nvPr/>
            </p:nvSpPr>
            <p:spPr bwMode="auto">
              <a:xfrm>
                <a:off x="40" y="0"/>
                <a:ext cx="151" cy="288"/>
              </a:xfrm>
              <a:custGeom>
                <a:avLst/>
                <a:gdLst>
                  <a:gd name="T0" fmla="*/ 76 w 21600"/>
                  <a:gd name="T1" fmla="*/ 288 h 21600"/>
                  <a:gd name="T2" fmla="*/ 151 w 21600"/>
                  <a:gd name="T3" fmla="*/ 213 h 21600"/>
                  <a:gd name="T4" fmla="*/ 151 w 21600"/>
                  <a:gd name="T5" fmla="*/ 75 h 21600"/>
                  <a:gd name="T6" fmla="*/ 76 w 21600"/>
                  <a:gd name="T7" fmla="*/ 0 h 21600"/>
                  <a:gd name="T8" fmla="*/ 0 w 21600"/>
                  <a:gd name="T9" fmla="*/ 75 h 21600"/>
                  <a:gd name="T10" fmla="*/ 0 w 21600"/>
                  <a:gd name="T11" fmla="*/ 213 h 21600"/>
                  <a:gd name="T12" fmla="*/ 76 w 21600"/>
                  <a:gd name="T13" fmla="*/ 288 h 21600"/>
                  <a:gd name="T14" fmla="*/ 76 w 21600"/>
                  <a:gd name="T15" fmla="*/ 288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786" name="AutoShape 38"/>
              <p:cNvSpPr>
                <a:spLocks/>
              </p:cNvSpPr>
              <p:nvPr/>
            </p:nvSpPr>
            <p:spPr bwMode="auto">
              <a:xfrm>
                <a:off x="0" y="144"/>
                <a:ext cx="233" cy="268"/>
              </a:xfrm>
              <a:custGeom>
                <a:avLst/>
                <a:gdLst>
                  <a:gd name="T0" fmla="*/ 219 w 21600"/>
                  <a:gd name="T1" fmla="*/ 0 h 21600"/>
                  <a:gd name="T2" fmla="*/ 219 w 21600"/>
                  <a:gd name="T3" fmla="*/ 69 h 21600"/>
                  <a:gd name="T4" fmla="*/ 117 w 21600"/>
                  <a:gd name="T5" fmla="*/ 172 h 21600"/>
                  <a:gd name="T6" fmla="*/ 14 w 21600"/>
                  <a:gd name="T7" fmla="*/ 69 h 21600"/>
                  <a:gd name="T8" fmla="*/ 14 w 21600"/>
                  <a:gd name="T9" fmla="*/ 0 h 21600"/>
                  <a:gd name="T10" fmla="*/ 0 w 21600"/>
                  <a:gd name="T11" fmla="*/ 0 h 21600"/>
                  <a:gd name="T12" fmla="*/ 0 w 21600"/>
                  <a:gd name="T13" fmla="*/ 69 h 21600"/>
                  <a:gd name="T14" fmla="*/ 111 w 21600"/>
                  <a:gd name="T15" fmla="*/ 185 h 21600"/>
                  <a:gd name="T16" fmla="*/ 110 w 21600"/>
                  <a:gd name="T17" fmla="*/ 185 h 21600"/>
                  <a:gd name="T18" fmla="*/ 110 w 21600"/>
                  <a:gd name="T19" fmla="*/ 254 h 21600"/>
                  <a:gd name="T20" fmla="*/ 48 w 21600"/>
                  <a:gd name="T21" fmla="*/ 254 h 21600"/>
                  <a:gd name="T22" fmla="*/ 48 w 21600"/>
                  <a:gd name="T23" fmla="*/ 268 h 21600"/>
                  <a:gd name="T24" fmla="*/ 185 w 21600"/>
                  <a:gd name="T25" fmla="*/ 268 h 21600"/>
                  <a:gd name="T26" fmla="*/ 185 w 21600"/>
                  <a:gd name="T27" fmla="*/ 254 h 21600"/>
                  <a:gd name="T28" fmla="*/ 123 w 21600"/>
                  <a:gd name="T29" fmla="*/ 254 h 21600"/>
                  <a:gd name="T30" fmla="*/ 123 w 21600"/>
                  <a:gd name="T31" fmla="*/ 185 h 21600"/>
                  <a:gd name="T32" fmla="*/ 122 w 21600"/>
                  <a:gd name="T33" fmla="*/ 185 h 21600"/>
                  <a:gd name="T34" fmla="*/ 233 w 21600"/>
                  <a:gd name="T35" fmla="*/ 69 h 21600"/>
                  <a:gd name="T36" fmla="*/ 233 w 21600"/>
                  <a:gd name="T37" fmla="*/ 0 h 21600"/>
                  <a:gd name="T38" fmla="*/ 219 w 21600"/>
                  <a:gd name="T39" fmla="*/ 0 h 21600"/>
                  <a:gd name="T40" fmla="*/ 219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3835" name="Group 43"/>
          <p:cNvGrpSpPr>
            <a:grpSpLocks/>
          </p:cNvGrpSpPr>
          <p:nvPr/>
        </p:nvGrpSpPr>
        <p:grpSpPr bwMode="auto">
          <a:xfrm>
            <a:off x="3267075" y="2796778"/>
            <a:ext cx="398264" cy="384572"/>
            <a:chOff x="0" y="0"/>
            <a:chExt cx="669" cy="646"/>
          </a:xfrm>
        </p:grpSpPr>
        <p:sp>
          <p:nvSpPr>
            <p:cNvPr id="31781" name="Rectangle 41"/>
            <p:cNvSpPr>
              <a:spLocks/>
            </p:cNvSpPr>
            <p:nvPr/>
          </p:nvSpPr>
          <p:spPr bwMode="auto">
            <a:xfrm>
              <a:off x="0" y="0"/>
              <a:ext cx="669" cy="646"/>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31782" name="AutoShape 42"/>
            <p:cNvSpPr>
              <a:spLocks/>
            </p:cNvSpPr>
            <p:nvPr/>
          </p:nvSpPr>
          <p:spPr bwMode="auto">
            <a:xfrm>
              <a:off x="175" y="157"/>
              <a:ext cx="337" cy="385"/>
            </a:xfrm>
            <a:custGeom>
              <a:avLst/>
              <a:gdLst>
                <a:gd name="T0" fmla="*/ 323 w 21600"/>
                <a:gd name="T1" fmla="*/ 55 h 21600"/>
                <a:gd name="T2" fmla="*/ 323 w 21600"/>
                <a:gd name="T3" fmla="*/ 34 h 21600"/>
                <a:gd name="T4" fmla="*/ 290 w 21600"/>
                <a:gd name="T5" fmla="*/ 0 h 21600"/>
                <a:gd name="T6" fmla="*/ 68 w 21600"/>
                <a:gd name="T7" fmla="*/ 0 h 21600"/>
                <a:gd name="T8" fmla="*/ 34 w 21600"/>
                <a:gd name="T9" fmla="*/ 34 h 21600"/>
                <a:gd name="T10" fmla="*/ 34 w 21600"/>
                <a:gd name="T11" fmla="*/ 55 h 21600"/>
                <a:gd name="T12" fmla="*/ 28 w 21600"/>
                <a:gd name="T13" fmla="*/ 55 h 21600"/>
                <a:gd name="T14" fmla="*/ 0 w 21600"/>
                <a:gd name="T15" fmla="*/ 83 h 21600"/>
                <a:gd name="T16" fmla="*/ 0 w 21600"/>
                <a:gd name="T17" fmla="*/ 130 h 21600"/>
                <a:gd name="T18" fmla="*/ 28 w 21600"/>
                <a:gd name="T19" fmla="*/ 158 h 21600"/>
                <a:gd name="T20" fmla="*/ 146 w 21600"/>
                <a:gd name="T21" fmla="*/ 158 h 21600"/>
                <a:gd name="T22" fmla="*/ 146 w 21600"/>
                <a:gd name="T23" fmla="*/ 158 h 21600"/>
                <a:gd name="T24" fmla="*/ 158 w 21600"/>
                <a:gd name="T25" fmla="*/ 158 h 21600"/>
                <a:gd name="T26" fmla="*/ 172 w 21600"/>
                <a:gd name="T27" fmla="*/ 173 h 21600"/>
                <a:gd name="T28" fmla="*/ 172 w 21600"/>
                <a:gd name="T29" fmla="*/ 220 h 21600"/>
                <a:gd name="T30" fmla="*/ 144 w 21600"/>
                <a:gd name="T31" fmla="*/ 220 h 21600"/>
                <a:gd name="T32" fmla="*/ 144 w 21600"/>
                <a:gd name="T33" fmla="*/ 385 h 21600"/>
                <a:gd name="T34" fmla="*/ 213 w 21600"/>
                <a:gd name="T35" fmla="*/ 385 h 21600"/>
                <a:gd name="T36" fmla="*/ 213 w 21600"/>
                <a:gd name="T37" fmla="*/ 220 h 21600"/>
                <a:gd name="T38" fmla="*/ 186 w 21600"/>
                <a:gd name="T39" fmla="*/ 220 h 21600"/>
                <a:gd name="T40" fmla="*/ 186 w 21600"/>
                <a:gd name="T41" fmla="*/ 173 h 21600"/>
                <a:gd name="T42" fmla="*/ 158 w 21600"/>
                <a:gd name="T43" fmla="*/ 144 h 21600"/>
                <a:gd name="T44" fmla="*/ 141 w 21600"/>
                <a:gd name="T45" fmla="*/ 144 h 21600"/>
                <a:gd name="T46" fmla="*/ 141 w 21600"/>
                <a:gd name="T47" fmla="*/ 144 h 21600"/>
                <a:gd name="T48" fmla="*/ 28 w 21600"/>
                <a:gd name="T49" fmla="*/ 144 h 21600"/>
                <a:gd name="T50" fmla="*/ 14 w 21600"/>
                <a:gd name="T51" fmla="*/ 130 h 21600"/>
                <a:gd name="T52" fmla="*/ 14 w 21600"/>
                <a:gd name="T53" fmla="*/ 83 h 21600"/>
                <a:gd name="T54" fmla="*/ 28 w 21600"/>
                <a:gd name="T55" fmla="*/ 69 h 21600"/>
                <a:gd name="T56" fmla="*/ 34 w 21600"/>
                <a:gd name="T57" fmla="*/ 69 h 21600"/>
                <a:gd name="T58" fmla="*/ 34 w 21600"/>
                <a:gd name="T59" fmla="*/ 90 h 21600"/>
                <a:gd name="T60" fmla="*/ 68 w 21600"/>
                <a:gd name="T61" fmla="*/ 124 h 21600"/>
                <a:gd name="T62" fmla="*/ 290 w 21600"/>
                <a:gd name="T63" fmla="*/ 124 h 21600"/>
                <a:gd name="T64" fmla="*/ 323 w 21600"/>
                <a:gd name="T65" fmla="*/ 90 h 21600"/>
                <a:gd name="T66" fmla="*/ 323 w 21600"/>
                <a:gd name="T67" fmla="*/ 69 h 21600"/>
                <a:gd name="T68" fmla="*/ 337 w 21600"/>
                <a:gd name="T69" fmla="*/ 69 h 21600"/>
                <a:gd name="T70" fmla="*/ 337 w 21600"/>
                <a:gd name="T71" fmla="*/ 55 h 21600"/>
                <a:gd name="T72" fmla="*/ 323 w 21600"/>
                <a:gd name="T73" fmla="*/ 55 h 21600"/>
                <a:gd name="T74" fmla="*/ 323 w 21600"/>
                <a:gd name="T75" fmla="*/ 55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0718" y="3086"/>
                  </a:moveTo>
                  <a:lnTo>
                    <a:pt x="20718" y="1889"/>
                  </a:lnTo>
                  <a:cubicBezTo>
                    <a:pt x="20718" y="846"/>
                    <a:pt x="19751" y="0"/>
                    <a:pt x="18559" y="0"/>
                  </a:cubicBezTo>
                  <a:lnTo>
                    <a:pt x="4365" y="0"/>
                  </a:lnTo>
                  <a:cubicBezTo>
                    <a:pt x="3172" y="0"/>
                    <a:pt x="2206" y="846"/>
                    <a:pt x="2206" y="1889"/>
                  </a:cubicBezTo>
                  <a:lnTo>
                    <a:pt x="2206" y="3086"/>
                  </a:lnTo>
                  <a:lnTo>
                    <a:pt x="1802" y="3086"/>
                  </a:lnTo>
                  <a:cubicBezTo>
                    <a:pt x="806" y="3086"/>
                    <a:pt x="0" y="3791"/>
                    <a:pt x="0" y="4663"/>
                  </a:cubicBezTo>
                  <a:lnTo>
                    <a:pt x="0" y="7302"/>
                  </a:lnTo>
                  <a:cubicBezTo>
                    <a:pt x="0" y="8172"/>
                    <a:pt x="806" y="8879"/>
                    <a:pt x="1802" y="8879"/>
                  </a:cubicBezTo>
                  <a:lnTo>
                    <a:pt x="9368" y="8879"/>
                  </a:lnTo>
                  <a:lnTo>
                    <a:pt x="9368" y="8876"/>
                  </a:lnTo>
                  <a:lnTo>
                    <a:pt x="10100" y="8876"/>
                  </a:lnTo>
                  <a:cubicBezTo>
                    <a:pt x="10607" y="8876"/>
                    <a:pt x="11020" y="9238"/>
                    <a:pt x="11020" y="9681"/>
                  </a:cubicBezTo>
                  <a:lnTo>
                    <a:pt x="11020" y="12343"/>
                  </a:lnTo>
                  <a:lnTo>
                    <a:pt x="9258" y="12343"/>
                  </a:lnTo>
                  <a:lnTo>
                    <a:pt x="9258" y="21600"/>
                  </a:lnTo>
                  <a:lnTo>
                    <a:pt x="13666" y="21600"/>
                  </a:lnTo>
                  <a:lnTo>
                    <a:pt x="13666" y="12343"/>
                  </a:lnTo>
                  <a:lnTo>
                    <a:pt x="11902" y="12343"/>
                  </a:lnTo>
                  <a:lnTo>
                    <a:pt x="11902" y="9681"/>
                  </a:lnTo>
                  <a:cubicBezTo>
                    <a:pt x="11902" y="8810"/>
                    <a:pt x="11096" y="8105"/>
                    <a:pt x="10100" y="8105"/>
                  </a:cubicBezTo>
                  <a:lnTo>
                    <a:pt x="9008" y="8105"/>
                  </a:lnTo>
                  <a:lnTo>
                    <a:pt x="9008" y="8107"/>
                  </a:lnTo>
                  <a:lnTo>
                    <a:pt x="1802" y="8107"/>
                  </a:lnTo>
                  <a:cubicBezTo>
                    <a:pt x="1294" y="8107"/>
                    <a:pt x="881" y="7746"/>
                    <a:pt x="881" y="7302"/>
                  </a:cubicBezTo>
                  <a:lnTo>
                    <a:pt x="881" y="4663"/>
                  </a:lnTo>
                  <a:cubicBezTo>
                    <a:pt x="881" y="4219"/>
                    <a:pt x="1294" y="3856"/>
                    <a:pt x="1802" y="3856"/>
                  </a:cubicBezTo>
                  <a:lnTo>
                    <a:pt x="2206" y="3856"/>
                  </a:lnTo>
                  <a:lnTo>
                    <a:pt x="2206" y="5054"/>
                  </a:lnTo>
                  <a:cubicBezTo>
                    <a:pt x="2206" y="6097"/>
                    <a:pt x="3172" y="6942"/>
                    <a:pt x="4365" y="6942"/>
                  </a:cubicBezTo>
                  <a:lnTo>
                    <a:pt x="18559" y="6942"/>
                  </a:lnTo>
                  <a:cubicBezTo>
                    <a:pt x="19751" y="6942"/>
                    <a:pt x="20718" y="6097"/>
                    <a:pt x="20718" y="5054"/>
                  </a:cubicBezTo>
                  <a:lnTo>
                    <a:pt x="20718" y="3856"/>
                  </a:lnTo>
                  <a:lnTo>
                    <a:pt x="21600" y="3856"/>
                  </a:lnTo>
                  <a:lnTo>
                    <a:pt x="21600" y="3086"/>
                  </a:lnTo>
                  <a:cubicBezTo>
                    <a:pt x="21600" y="3086"/>
                    <a:pt x="20718" y="3086"/>
                    <a:pt x="20718" y="3086"/>
                  </a:cubicBezTo>
                  <a:close/>
                  <a:moveTo>
                    <a:pt x="20718" y="308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3840" name="Group 48"/>
          <p:cNvGrpSpPr>
            <a:grpSpLocks/>
          </p:cNvGrpSpPr>
          <p:nvPr/>
        </p:nvGrpSpPr>
        <p:grpSpPr bwMode="auto">
          <a:xfrm>
            <a:off x="5522119" y="2796778"/>
            <a:ext cx="398859" cy="384572"/>
            <a:chOff x="0" y="0"/>
            <a:chExt cx="669" cy="646"/>
          </a:xfrm>
        </p:grpSpPr>
        <p:sp>
          <p:nvSpPr>
            <p:cNvPr id="31777" name="Rectangle 44"/>
            <p:cNvSpPr>
              <a:spLocks/>
            </p:cNvSpPr>
            <p:nvPr/>
          </p:nvSpPr>
          <p:spPr bwMode="auto">
            <a:xfrm>
              <a:off x="0" y="0"/>
              <a:ext cx="669" cy="64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nvGrpSpPr>
            <p:cNvPr id="31778" name="Group 47"/>
            <p:cNvGrpSpPr>
              <a:grpSpLocks/>
            </p:cNvGrpSpPr>
            <p:nvPr/>
          </p:nvGrpSpPr>
          <p:grpSpPr bwMode="auto">
            <a:xfrm>
              <a:off x="171" y="165"/>
              <a:ext cx="330" cy="292"/>
              <a:chOff x="0" y="0"/>
              <a:chExt cx="329" cy="291"/>
            </a:xfrm>
          </p:grpSpPr>
          <p:sp>
            <p:nvSpPr>
              <p:cNvPr id="31779" name="AutoShape 45"/>
              <p:cNvSpPr>
                <a:spLocks/>
              </p:cNvSpPr>
              <p:nvPr/>
            </p:nvSpPr>
            <p:spPr bwMode="auto">
              <a:xfrm>
                <a:off x="0" y="168"/>
                <a:ext cx="329" cy="123"/>
              </a:xfrm>
              <a:custGeom>
                <a:avLst/>
                <a:gdLst>
                  <a:gd name="T0" fmla="*/ 212 w 21600"/>
                  <a:gd name="T1" fmla="*/ 0 h 21600"/>
                  <a:gd name="T2" fmla="*/ 199 w 21600"/>
                  <a:gd name="T3" fmla="*/ 0 h 21600"/>
                  <a:gd name="T4" fmla="*/ 199 w 21600"/>
                  <a:gd name="T5" fmla="*/ 14 h 21600"/>
                  <a:gd name="T6" fmla="*/ 130 w 21600"/>
                  <a:gd name="T7" fmla="*/ 14 h 21600"/>
                  <a:gd name="T8" fmla="*/ 130 w 21600"/>
                  <a:gd name="T9" fmla="*/ 0 h 21600"/>
                  <a:gd name="T10" fmla="*/ 117 w 21600"/>
                  <a:gd name="T11" fmla="*/ 0 h 21600"/>
                  <a:gd name="T12" fmla="*/ 14 w 21600"/>
                  <a:gd name="T13" fmla="*/ 0 h 21600"/>
                  <a:gd name="T14" fmla="*/ 0 w 21600"/>
                  <a:gd name="T15" fmla="*/ 0 h 21600"/>
                  <a:gd name="T16" fmla="*/ 0 w 21600"/>
                  <a:gd name="T17" fmla="*/ 123 h 21600"/>
                  <a:gd name="T18" fmla="*/ 329 w 21600"/>
                  <a:gd name="T19" fmla="*/ 123 h 21600"/>
                  <a:gd name="T20" fmla="*/ 329 w 21600"/>
                  <a:gd name="T21" fmla="*/ 0 h 21600"/>
                  <a:gd name="T22" fmla="*/ 315 w 21600"/>
                  <a:gd name="T23" fmla="*/ 0 h 21600"/>
                  <a:gd name="T24" fmla="*/ 212 w 21600"/>
                  <a:gd name="T25" fmla="*/ 0 h 21600"/>
                  <a:gd name="T26" fmla="*/ 212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3951" y="0"/>
                    </a:moveTo>
                    <a:lnTo>
                      <a:pt x="13050" y="0"/>
                    </a:lnTo>
                    <a:lnTo>
                      <a:pt x="13050" y="2400"/>
                    </a:lnTo>
                    <a:lnTo>
                      <a:pt x="8549" y="2400"/>
                    </a:lnTo>
                    <a:lnTo>
                      <a:pt x="8549" y="0"/>
                    </a:lnTo>
                    <a:lnTo>
                      <a:pt x="7649" y="0"/>
                    </a:lnTo>
                    <a:lnTo>
                      <a:pt x="900" y="0"/>
                    </a:lnTo>
                    <a:lnTo>
                      <a:pt x="0" y="0"/>
                    </a:lnTo>
                    <a:lnTo>
                      <a:pt x="0" y="21600"/>
                    </a:lnTo>
                    <a:lnTo>
                      <a:pt x="21600" y="21600"/>
                    </a:lnTo>
                    <a:lnTo>
                      <a:pt x="21600" y="0"/>
                    </a:lnTo>
                    <a:lnTo>
                      <a:pt x="20700" y="0"/>
                    </a:lnTo>
                    <a:cubicBezTo>
                      <a:pt x="20700" y="0"/>
                      <a:pt x="13951" y="0"/>
                      <a:pt x="13951" y="0"/>
                    </a:cubicBezTo>
                    <a:close/>
                    <a:moveTo>
                      <a:pt x="1395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780" name="AutoShape 46"/>
              <p:cNvSpPr>
                <a:spLocks/>
              </p:cNvSpPr>
              <p:nvPr/>
            </p:nvSpPr>
            <p:spPr bwMode="auto">
              <a:xfrm>
                <a:off x="0" y="0"/>
                <a:ext cx="329" cy="158"/>
              </a:xfrm>
              <a:custGeom>
                <a:avLst/>
                <a:gdLst>
                  <a:gd name="T0" fmla="*/ 130 w 21600"/>
                  <a:gd name="T1" fmla="*/ 14 h 21600"/>
                  <a:gd name="T2" fmla="*/ 199 w 21600"/>
                  <a:gd name="T3" fmla="*/ 14 h 21600"/>
                  <a:gd name="T4" fmla="*/ 199 w 21600"/>
                  <a:gd name="T5" fmla="*/ 34 h 21600"/>
                  <a:gd name="T6" fmla="*/ 130 w 21600"/>
                  <a:gd name="T7" fmla="*/ 34 h 21600"/>
                  <a:gd name="T8" fmla="*/ 130 w 21600"/>
                  <a:gd name="T9" fmla="*/ 14 h 21600"/>
                  <a:gd name="T10" fmla="*/ 212 w 21600"/>
                  <a:gd name="T11" fmla="*/ 34 h 21600"/>
                  <a:gd name="T12" fmla="*/ 212 w 21600"/>
                  <a:gd name="T13" fmla="*/ 0 h 21600"/>
                  <a:gd name="T14" fmla="*/ 117 w 21600"/>
                  <a:gd name="T15" fmla="*/ 0 h 21600"/>
                  <a:gd name="T16" fmla="*/ 117 w 21600"/>
                  <a:gd name="T17" fmla="*/ 34 h 21600"/>
                  <a:gd name="T18" fmla="*/ 0 w 21600"/>
                  <a:gd name="T19" fmla="*/ 34 h 21600"/>
                  <a:gd name="T20" fmla="*/ 0 w 21600"/>
                  <a:gd name="T21" fmla="*/ 158 h 21600"/>
                  <a:gd name="T22" fmla="*/ 14 w 21600"/>
                  <a:gd name="T23" fmla="*/ 158 h 21600"/>
                  <a:gd name="T24" fmla="*/ 117 w 21600"/>
                  <a:gd name="T25" fmla="*/ 158 h 21600"/>
                  <a:gd name="T26" fmla="*/ 130 w 21600"/>
                  <a:gd name="T27" fmla="*/ 158 h 21600"/>
                  <a:gd name="T28" fmla="*/ 130 w 21600"/>
                  <a:gd name="T29" fmla="*/ 144 h 21600"/>
                  <a:gd name="T30" fmla="*/ 199 w 21600"/>
                  <a:gd name="T31" fmla="*/ 144 h 21600"/>
                  <a:gd name="T32" fmla="*/ 199 w 21600"/>
                  <a:gd name="T33" fmla="*/ 158 h 21600"/>
                  <a:gd name="T34" fmla="*/ 212 w 21600"/>
                  <a:gd name="T35" fmla="*/ 158 h 21600"/>
                  <a:gd name="T36" fmla="*/ 315 w 21600"/>
                  <a:gd name="T37" fmla="*/ 158 h 21600"/>
                  <a:gd name="T38" fmla="*/ 329 w 21600"/>
                  <a:gd name="T39" fmla="*/ 158 h 21600"/>
                  <a:gd name="T40" fmla="*/ 329 w 21600"/>
                  <a:gd name="T41" fmla="*/ 34 h 21600"/>
                  <a:gd name="T42" fmla="*/ 212 w 21600"/>
                  <a:gd name="T43" fmla="*/ 34 h 21600"/>
                  <a:gd name="T44" fmla="*/ 212 w 21600"/>
                  <a:gd name="T45" fmla="*/ 34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8549" y="1879"/>
                    </a:moveTo>
                    <a:lnTo>
                      <a:pt x="13050" y="1879"/>
                    </a:lnTo>
                    <a:lnTo>
                      <a:pt x="13050" y="4697"/>
                    </a:lnTo>
                    <a:lnTo>
                      <a:pt x="8549" y="4697"/>
                    </a:lnTo>
                    <a:cubicBezTo>
                      <a:pt x="8549" y="4697"/>
                      <a:pt x="8549" y="1879"/>
                      <a:pt x="8549" y="1879"/>
                    </a:cubicBezTo>
                    <a:close/>
                    <a:moveTo>
                      <a:pt x="13951" y="4697"/>
                    </a:moveTo>
                    <a:lnTo>
                      <a:pt x="13951" y="0"/>
                    </a:lnTo>
                    <a:lnTo>
                      <a:pt x="7649" y="0"/>
                    </a:lnTo>
                    <a:lnTo>
                      <a:pt x="7649" y="4697"/>
                    </a:lnTo>
                    <a:lnTo>
                      <a:pt x="0" y="4697"/>
                    </a:lnTo>
                    <a:lnTo>
                      <a:pt x="0" y="21600"/>
                    </a:lnTo>
                    <a:lnTo>
                      <a:pt x="900" y="21600"/>
                    </a:lnTo>
                    <a:lnTo>
                      <a:pt x="7649" y="21600"/>
                    </a:lnTo>
                    <a:lnTo>
                      <a:pt x="8549" y="21600"/>
                    </a:lnTo>
                    <a:lnTo>
                      <a:pt x="8549" y="19724"/>
                    </a:lnTo>
                    <a:lnTo>
                      <a:pt x="13050" y="19724"/>
                    </a:lnTo>
                    <a:lnTo>
                      <a:pt x="13050" y="21600"/>
                    </a:lnTo>
                    <a:lnTo>
                      <a:pt x="13951" y="21600"/>
                    </a:lnTo>
                    <a:lnTo>
                      <a:pt x="20700" y="21600"/>
                    </a:lnTo>
                    <a:lnTo>
                      <a:pt x="21600" y="21600"/>
                    </a:lnTo>
                    <a:lnTo>
                      <a:pt x="21600" y="4697"/>
                    </a:lnTo>
                    <a:cubicBezTo>
                      <a:pt x="21600" y="4697"/>
                      <a:pt x="13951" y="4697"/>
                      <a:pt x="13951" y="4697"/>
                    </a:cubicBezTo>
                    <a:close/>
                    <a:moveTo>
                      <a:pt x="13951" y="46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3846" name="Group 54"/>
          <p:cNvGrpSpPr>
            <a:grpSpLocks/>
          </p:cNvGrpSpPr>
          <p:nvPr/>
        </p:nvGrpSpPr>
        <p:grpSpPr bwMode="auto">
          <a:xfrm>
            <a:off x="4394597" y="2796778"/>
            <a:ext cx="398859" cy="384572"/>
            <a:chOff x="0" y="0"/>
            <a:chExt cx="669" cy="646"/>
          </a:xfrm>
        </p:grpSpPr>
        <p:sp>
          <p:nvSpPr>
            <p:cNvPr id="31772" name="Rectangle 49"/>
            <p:cNvSpPr>
              <a:spLocks/>
            </p:cNvSpPr>
            <p:nvPr/>
          </p:nvSpPr>
          <p:spPr bwMode="auto">
            <a:xfrm>
              <a:off x="0" y="0"/>
              <a:ext cx="669" cy="646"/>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grpSp>
          <p:nvGrpSpPr>
            <p:cNvPr id="31773" name="Group 53"/>
            <p:cNvGrpSpPr>
              <a:grpSpLocks/>
            </p:cNvGrpSpPr>
            <p:nvPr/>
          </p:nvGrpSpPr>
          <p:grpSpPr bwMode="auto">
            <a:xfrm>
              <a:off x="153" y="149"/>
              <a:ext cx="357" cy="345"/>
              <a:chOff x="0" y="0"/>
              <a:chExt cx="357" cy="345"/>
            </a:xfrm>
          </p:grpSpPr>
          <p:sp>
            <p:nvSpPr>
              <p:cNvPr id="31774" name="AutoShape 50"/>
              <p:cNvSpPr>
                <a:spLocks/>
              </p:cNvSpPr>
              <p:nvPr/>
            </p:nvSpPr>
            <p:spPr bwMode="auto">
              <a:xfrm>
                <a:off x="88" y="0"/>
                <a:ext cx="192" cy="54"/>
              </a:xfrm>
              <a:custGeom>
                <a:avLst/>
                <a:gdLst>
                  <a:gd name="T0" fmla="*/ 192 w 21600"/>
                  <a:gd name="T1" fmla="*/ 0 h 21600"/>
                  <a:gd name="T2" fmla="*/ 0 w 21600"/>
                  <a:gd name="T3" fmla="*/ 0 h 21600"/>
                  <a:gd name="T4" fmla="*/ 0 w 21600"/>
                  <a:gd name="T5" fmla="*/ 54 h 21600"/>
                  <a:gd name="T6" fmla="*/ 192 w 21600"/>
                  <a:gd name="T7" fmla="*/ 54 h 21600"/>
                  <a:gd name="T8" fmla="*/ 192 w 21600"/>
                  <a:gd name="T9" fmla="*/ 0 h 21600"/>
                  <a:gd name="T10" fmla="*/ 192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775" name="AutoShape 51"/>
              <p:cNvSpPr>
                <a:spLocks/>
              </p:cNvSpPr>
              <p:nvPr/>
            </p:nvSpPr>
            <p:spPr bwMode="auto">
              <a:xfrm>
                <a:off x="96" y="208"/>
                <a:ext cx="164" cy="137"/>
              </a:xfrm>
              <a:custGeom>
                <a:avLst/>
                <a:gdLst>
                  <a:gd name="T0" fmla="*/ 0 w 21600"/>
                  <a:gd name="T1" fmla="*/ 137 h 21600"/>
                  <a:gd name="T2" fmla="*/ 164 w 21600"/>
                  <a:gd name="T3" fmla="*/ 137 h 21600"/>
                  <a:gd name="T4" fmla="*/ 164 w 21600"/>
                  <a:gd name="T5" fmla="*/ 0 h 21600"/>
                  <a:gd name="T6" fmla="*/ 0 w 21600"/>
                  <a:gd name="T7" fmla="*/ 0 h 21600"/>
                  <a:gd name="T8" fmla="*/ 0 w 21600"/>
                  <a:gd name="T9" fmla="*/ 137 h 21600"/>
                  <a:gd name="T10" fmla="*/ 0 w 21600"/>
                  <a:gd name="T11" fmla="*/ 13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776" name="AutoShape 52"/>
              <p:cNvSpPr>
                <a:spLocks/>
              </p:cNvSpPr>
              <p:nvPr/>
            </p:nvSpPr>
            <p:spPr bwMode="auto">
              <a:xfrm>
                <a:off x="0" y="72"/>
                <a:ext cx="357" cy="219"/>
              </a:xfrm>
              <a:custGeom>
                <a:avLst/>
                <a:gdLst>
                  <a:gd name="T0" fmla="*/ 110 w 21600"/>
                  <a:gd name="T1" fmla="*/ 82 h 21600"/>
                  <a:gd name="T2" fmla="*/ 96 w 21600"/>
                  <a:gd name="T3" fmla="*/ 68 h 21600"/>
                  <a:gd name="T4" fmla="*/ 110 w 21600"/>
                  <a:gd name="T5" fmla="*/ 55 h 21600"/>
                  <a:gd name="T6" fmla="*/ 124 w 21600"/>
                  <a:gd name="T7" fmla="*/ 68 h 21600"/>
                  <a:gd name="T8" fmla="*/ 110 w 21600"/>
                  <a:gd name="T9" fmla="*/ 82 h 21600"/>
                  <a:gd name="T10" fmla="*/ 69 w 21600"/>
                  <a:gd name="T11" fmla="*/ 82 h 21600"/>
                  <a:gd name="T12" fmla="*/ 55 w 21600"/>
                  <a:gd name="T13" fmla="*/ 68 h 21600"/>
                  <a:gd name="T14" fmla="*/ 69 w 21600"/>
                  <a:gd name="T15" fmla="*/ 55 h 21600"/>
                  <a:gd name="T16" fmla="*/ 82 w 21600"/>
                  <a:gd name="T17" fmla="*/ 68 h 21600"/>
                  <a:gd name="T18" fmla="*/ 69 w 21600"/>
                  <a:gd name="T19" fmla="*/ 82 h 21600"/>
                  <a:gd name="T20" fmla="*/ 350 w 21600"/>
                  <a:gd name="T21" fmla="*/ 0 h 21600"/>
                  <a:gd name="T22" fmla="*/ 328 w 21600"/>
                  <a:gd name="T23" fmla="*/ 0 h 21600"/>
                  <a:gd name="T24" fmla="*/ 275 w 21600"/>
                  <a:gd name="T25" fmla="*/ 0 h 21600"/>
                  <a:gd name="T26" fmla="*/ 82 w 21600"/>
                  <a:gd name="T27" fmla="*/ 0 h 21600"/>
                  <a:gd name="T28" fmla="*/ 69 w 21600"/>
                  <a:gd name="T29" fmla="*/ 0 h 21600"/>
                  <a:gd name="T30" fmla="*/ 7 w 21600"/>
                  <a:gd name="T31" fmla="*/ 0 h 21600"/>
                  <a:gd name="T32" fmla="*/ 0 w 21600"/>
                  <a:gd name="T33" fmla="*/ 7 h 21600"/>
                  <a:gd name="T34" fmla="*/ 0 w 21600"/>
                  <a:gd name="T35" fmla="*/ 212 h 21600"/>
                  <a:gd name="T36" fmla="*/ 7 w 21600"/>
                  <a:gd name="T37" fmla="*/ 219 h 21600"/>
                  <a:gd name="T38" fmla="*/ 82 w 21600"/>
                  <a:gd name="T39" fmla="*/ 219 h 21600"/>
                  <a:gd name="T40" fmla="*/ 82 w 21600"/>
                  <a:gd name="T41" fmla="*/ 137 h 21600"/>
                  <a:gd name="T42" fmla="*/ 82 w 21600"/>
                  <a:gd name="T43" fmla="*/ 123 h 21600"/>
                  <a:gd name="T44" fmla="*/ 96 w 21600"/>
                  <a:gd name="T45" fmla="*/ 123 h 21600"/>
                  <a:gd name="T46" fmla="*/ 261 w 21600"/>
                  <a:gd name="T47" fmla="*/ 123 h 21600"/>
                  <a:gd name="T48" fmla="*/ 275 w 21600"/>
                  <a:gd name="T49" fmla="*/ 123 h 21600"/>
                  <a:gd name="T50" fmla="*/ 275 w 21600"/>
                  <a:gd name="T51" fmla="*/ 137 h 21600"/>
                  <a:gd name="T52" fmla="*/ 275 w 21600"/>
                  <a:gd name="T53" fmla="*/ 219 h 21600"/>
                  <a:gd name="T54" fmla="*/ 350 w 21600"/>
                  <a:gd name="T55" fmla="*/ 219 h 21600"/>
                  <a:gd name="T56" fmla="*/ 357 w 21600"/>
                  <a:gd name="T57" fmla="*/ 212 h 21600"/>
                  <a:gd name="T58" fmla="*/ 357 w 21600"/>
                  <a:gd name="T59" fmla="*/ 7 h 21600"/>
                  <a:gd name="T60" fmla="*/ 350 w 21600"/>
                  <a:gd name="T61" fmla="*/ 0 h 21600"/>
                  <a:gd name="T62" fmla="*/ 350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3849" name="Group 57"/>
          <p:cNvGrpSpPr>
            <a:grpSpLocks/>
          </p:cNvGrpSpPr>
          <p:nvPr/>
        </p:nvGrpSpPr>
        <p:grpSpPr bwMode="auto">
          <a:xfrm>
            <a:off x="6649641" y="2796778"/>
            <a:ext cx="398859" cy="384572"/>
            <a:chOff x="0" y="0"/>
            <a:chExt cx="669" cy="646"/>
          </a:xfrm>
        </p:grpSpPr>
        <p:sp>
          <p:nvSpPr>
            <p:cNvPr id="31770" name="Rectangle 55"/>
            <p:cNvSpPr>
              <a:spLocks/>
            </p:cNvSpPr>
            <p:nvPr/>
          </p:nvSpPr>
          <p:spPr bwMode="auto">
            <a:xfrm>
              <a:off x="0" y="0"/>
              <a:ext cx="669" cy="646"/>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31771" name="AutoShape 56"/>
            <p:cNvSpPr>
              <a:spLocks/>
            </p:cNvSpPr>
            <p:nvPr/>
          </p:nvSpPr>
          <p:spPr bwMode="auto">
            <a:xfrm>
              <a:off x="157" y="157"/>
              <a:ext cx="371" cy="343"/>
            </a:xfrm>
            <a:custGeom>
              <a:avLst/>
              <a:gdLst>
                <a:gd name="T0" fmla="*/ 353 w 21600"/>
                <a:gd name="T1" fmla="*/ 37 h 21599"/>
                <a:gd name="T2" fmla="*/ 302 w 21600"/>
                <a:gd name="T3" fmla="*/ 88 h 21599"/>
                <a:gd name="T4" fmla="*/ 302 w 21600"/>
                <a:gd name="T5" fmla="*/ 14 h 21599"/>
                <a:gd name="T6" fmla="*/ 342 w 21600"/>
                <a:gd name="T7" fmla="*/ 14 h 21599"/>
                <a:gd name="T8" fmla="*/ 342 w 21600"/>
                <a:gd name="T9" fmla="*/ 14 h 21599"/>
                <a:gd name="T10" fmla="*/ 343 w 21600"/>
                <a:gd name="T11" fmla="*/ 14 h 21599"/>
                <a:gd name="T12" fmla="*/ 344 w 21600"/>
                <a:gd name="T13" fmla="*/ 14 h 21599"/>
                <a:gd name="T14" fmla="*/ 357 w 21600"/>
                <a:gd name="T15" fmla="*/ 27 h 21599"/>
                <a:gd name="T16" fmla="*/ 353 w 21600"/>
                <a:gd name="T17" fmla="*/ 37 h 21599"/>
                <a:gd name="T18" fmla="*/ 69 w 21600"/>
                <a:gd name="T19" fmla="*/ 88 h 21599"/>
                <a:gd name="T20" fmla="*/ 18 w 21600"/>
                <a:gd name="T21" fmla="*/ 37 h 21599"/>
                <a:gd name="T22" fmla="*/ 14 w 21600"/>
                <a:gd name="T23" fmla="*/ 27 h 21599"/>
                <a:gd name="T24" fmla="*/ 27 w 21600"/>
                <a:gd name="T25" fmla="*/ 14 h 21599"/>
                <a:gd name="T26" fmla="*/ 28 w 21600"/>
                <a:gd name="T27" fmla="*/ 14 h 21599"/>
                <a:gd name="T28" fmla="*/ 29 w 21600"/>
                <a:gd name="T29" fmla="*/ 14 h 21599"/>
                <a:gd name="T30" fmla="*/ 29 w 21600"/>
                <a:gd name="T31" fmla="*/ 14 h 21599"/>
                <a:gd name="T32" fmla="*/ 69 w 21600"/>
                <a:gd name="T33" fmla="*/ 14 h 21599"/>
                <a:gd name="T34" fmla="*/ 69 w 21600"/>
                <a:gd name="T35" fmla="*/ 88 h 21599"/>
                <a:gd name="T36" fmla="*/ 344 w 21600"/>
                <a:gd name="T37" fmla="*/ 0 h 21599"/>
                <a:gd name="T38" fmla="*/ 342 w 21600"/>
                <a:gd name="T39" fmla="*/ 0 h 21599"/>
                <a:gd name="T40" fmla="*/ 302 w 21600"/>
                <a:gd name="T41" fmla="*/ 0 h 21599"/>
                <a:gd name="T42" fmla="*/ 69 w 21600"/>
                <a:gd name="T43" fmla="*/ 0 h 21599"/>
                <a:gd name="T44" fmla="*/ 29 w 21600"/>
                <a:gd name="T45" fmla="*/ 0 h 21599"/>
                <a:gd name="T46" fmla="*/ 27 w 21600"/>
                <a:gd name="T47" fmla="*/ 0 h 21599"/>
                <a:gd name="T48" fmla="*/ 0 w 21600"/>
                <a:gd name="T49" fmla="*/ 27 h 21599"/>
                <a:gd name="T50" fmla="*/ 8 w 21600"/>
                <a:gd name="T51" fmla="*/ 47 h 21599"/>
                <a:gd name="T52" fmla="*/ 69 w 21600"/>
                <a:gd name="T53" fmla="*/ 107 h 21599"/>
                <a:gd name="T54" fmla="*/ 69 w 21600"/>
                <a:gd name="T55" fmla="*/ 103 h 21599"/>
                <a:gd name="T56" fmla="*/ 179 w 21600"/>
                <a:gd name="T57" fmla="*/ 219 h 21599"/>
                <a:gd name="T58" fmla="*/ 179 w 21600"/>
                <a:gd name="T59" fmla="*/ 329 h 21599"/>
                <a:gd name="T60" fmla="*/ 124 w 21600"/>
                <a:gd name="T61" fmla="*/ 329 h 21599"/>
                <a:gd name="T62" fmla="*/ 124 w 21600"/>
                <a:gd name="T63" fmla="*/ 343 h 21599"/>
                <a:gd name="T64" fmla="*/ 247 w 21600"/>
                <a:gd name="T65" fmla="*/ 343 h 21599"/>
                <a:gd name="T66" fmla="*/ 247 w 21600"/>
                <a:gd name="T67" fmla="*/ 329 h 21599"/>
                <a:gd name="T68" fmla="*/ 192 w 21600"/>
                <a:gd name="T69" fmla="*/ 329 h 21599"/>
                <a:gd name="T70" fmla="*/ 192 w 21600"/>
                <a:gd name="T71" fmla="*/ 219 h 21599"/>
                <a:gd name="T72" fmla="*/ 302 w 21600"/>
                <a:gd name="T73" fmla="*/ 103 h 21599"/>
                <a:gd name="T74" fmla="*/ 302 w 21600"/>
                <a:gd name="T75" fmla="*/ 107 h 21599"/>
                <a:gd name="T76" fmla="*/ 363 w 21600"/>
                <a:gd name="T77" fmla="*/ 47 h 21599"/>
                <a:gd name="T78" fmla="*/ 371 w 21600"/>
                <a:gd name="T79" fmla="*/ 27 h 21599"/>
                <a:gd name="T80" fmla="*/ 344 w 21600"/>
                <a:gd name="T81" fmla="*/ 0 h 21599"/>
                <a:gd name="T82" fmla="*/ 344 w 21600"/>
                <a:gd name="T83" fmla="*/ 0 h 215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599">
                  <a:moveTo>
                    <a:pt x="20563" y="2342"/>
                  </a:moveTo>
                  <a:lnTo>
                    <a:pt x="17600" y="5542"/>
                  </a:lnTo>
                  <a:lnTo>
                    <a:pt x="17600" y="874"/>
                  </a:lnTo>
                  <a:lnTo>
                    <a:pt x="19914" y="874"/>
                  </a:lnTo>
                  <a:lnTo>
                    <a:pt x="19936" y="874"/>
                  </a:lnTo>
                  <a:lnTo>
                    <a:pt x="19957" y="873"/>
                  </a:lnTo>
                  <a:cubicBezTo>
                    <a:pt x="19984" y="872"/>
                    <a:pt x="20008" y="869"/>
                    <a:pt x="20033" y="865"/>
                  </a:cubicBezTo>
                  <a:cubicBezTo>
                    <a:pt x="20459" y="884"/>
                    <a:pt x="20800" y="1263"/>
                    <a:pt x="20800" y="1728"/>
                  </a:cubicBezTo>
                  <a:cubicBezTo>
                    <a:pt x="20800" y="1961"/>
                    <a:pt x="20715" y="2178"/>
                    <a:pt x="20563" y="2342"/>
                  </a:cubicBezTo>
                  <a:close/>
                  <a:moveTo>
                    <a:pt x="4000" y="5542"/>
                  </a:moveTo>
                  <a:lnTo>
                    <a:pt x="1037" y="2342"/>
                  </a:lnTo>
                  <a:cubicBezTo>
                    <a:pt x="884" y="2178"/>
                    <a:pt x="801" y="1961"/>
                    <a:pt x="801" y="1728"/>
                  </a:cubicBezTo>
                  <a:cubicBezTo>
                    <a:pt x="801" y="1263"/>
                    <a:pt x="1142" y="884"/>
                    <a:pt x="1567" y="865"/>
                  </a:cubicBezTo>
                  <a:cubicBezTo>
                    <a:pt x="1592" y="869"/>
                    <a:pt x="1617" y="872"/>
                    <a:pt x="1642" y="873"/>
                  </a:cubicBezTo>
                  <a:lnTo>
                    <a:pt x="1663" y="874"/>
                  </a:lnTo>
                  <a:lnTo>
                    <a:pt x="1685" y="874"/>
                  </a:lnTo>
                  <a:lnTo>
                    <a:pt x="4000" y="874"/>
                  </a:lnTo>
                  <a:cubicBezTo>
                    <a:pt x="4000" y="874"/>
                    <a:pt x="4000" y="5542"/>
                    <a:pt x="4000" y="5542"/>
                  </a:cubicBezTo>
                  <a:close/>
                  <a:moveTo>
                    <a:pt x="19999" y="1"/>
                  </a:moveTo>
                  <a:cubicBezTo>
                    <a:pt x="19971" y="1"/>
                    <a:pt x="19944" y="-1"/>
                    <a:pt x="19914" y="1"/>
                  </a:cubicBezTo>
                  <a:lnTo>
                    <a:pt x="17600" y="1"/>
                  </a:lnTo>
                  <a:lnTo>
                    <a:pt x="4000" y="1"/>
                  </a:lnTo>
                  <a:lnTo>
                    <a:pt x="1685" y="1"/>
                  </a:lnTo>
                  <a:cubicBezTo>
                    <a:pt x="1657" y="-1"/>
                    <a:pt x="1630" y="1"/>
                    <a:pt x="1600" y="1"/>
                  </a:cubicBezTo>
                  <a:cubicBezTo>
                    <a:pt x="716" y="1"/>
                    <a:pt x="0" y="775"/>
                    <a:pt x="0" y="1728"/>
                  </a:cubicBezTo>
                  <a:cubicBezTo>
                    <a:pt x="0" y="2209"/>
                    <a:pt x="182" y="2643"/>
                    <a:pt x="475" y="2955"/>
                  </a:cubicBezTo>
                  <a:lnTo>
                    <a:pt x="4000" y="6764"/>
                  </a:lnTo>
                  <a:lnTo>
                    <a:pt x="4000" y="6482"/>
                  </a:lnTo>
                  <a:cubicBezTo>
                    <a:pt x="4000" y="10393"/>
                    <a:pt x="6832" y="13580"/>
                    <a:pt x="10400" y="13804"/>
                  </a:cubicBezTo>
                  <a:lnTo>
                    <a:pt x="10400" y="20735"/>
                  </a:lnTo>
                  <a:lnTo>
                    <a:pt x="7200" y="20735"/>
                  </a:lnTo>
                  <a:lnTo>
                    <a:pt x="7200" y="21599"/>
                  </a:lnTo>
                  <a:lnTo>
                    <a:pt x="14400" y="21599"/>
                  </a:lnTo>
                  <a:lnTo>
                    <a:pt x="14400" y="20735"/>
                  </a:lnTo>
                  <a:lnTo>
                    <a:pt x="11200" y="20735"/>
                  </a:lnTo>
                  <a:lnTo>
                    <a:pt x="11200" y="13804"/>
                  </a:lnTo>
                  <a:cubicBezTo>
                    <a:pt x="14769" y="13580"/>
                    <a:pt x="17600" y="10393"/>
                    <a:pt x="17600" y="6482"/>
                  </a:cubicBezTo>
                  <a:lnTo>
                    <a:pt x="17600" y="6764"/>
                  </a:lnTo>
                  <a:lnTo>
                    <a:pt x="21126" y="2955"/>
                  </a:lnTo>
                  <a:cubicBezTo>
                    <a:pt x="21419" y="2643"/>
                    <a:pt x="21600" y="2209"/>
                    <a:pt x="21600" y="1728"/>
                  </a:cubicBezTo>
                  <a:cubicBezTo>
                    <a:pt x="21600" y="775"/>
                    <a:pt x="20884" y="1"/>
                    <a:pt x="19999" y="1"/>
                  </a:cubicBezTo>
                  <a:close/>
                  <a:moveTo>
                    <a:pt x="19999" y="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3852" name="Group 60"/>
          <p:cNvGrpSpPr>
            <a:grpSpLocks/>
          </p:cNvGrpSpPr>
          <p:nvPr/>
        </p:nvGrpSpPr>
        <p:grpSpPr bwMode="auto">
          <a:xfrm>
            <a:off x="7752160" y="2796778"/>
            <a:ext cx="398859" cy="384572"/>
            <a:chOff x="0" y="0"/>
            <a:chExt cx="669" cy="646"/>
          </a:xfrm>
        </p:grpSpPr>
        <p:sp>
          <p:nvSpPr>
            <p:cNvPr id="31768" name="Rectangle 58"/>
            <p:cNvSpPr>
              <a:spLocks/>
            </p:cNvSpPr>
            <p:nvPr/>
          </p:nvSpPr>
          <p:spPr bwMode="auto">
            <a:xfrm>
              <a:off x="0" y="0"/>
              <a:ext cx="669" cy="646"/>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31769" name="AutoShape 59"/>
            <p:cNvSpPr>
              <a:spLocks/>
            </p:cNvSpPr>
            <p:nvPr/>
          </p:nvSpPr>
          <p:spPr bwMode="auto">
            <a:xfrm>
              <a:off x="153" y="141"/>
              <a:ext cx="378" cy="357"/>
            </a:xfrm>
            <a:custGeom>
              <a:avLst/>
              <a:gdLst>
                <a:gd name="T0" fmla="*/ 131 w 21600"/>
                <a:gd name="T1" fmla="*/ 302 h 21600"/>
                <a:gd name="T2" fmla="*/ 152 w 21600"/>
                <a:gd name="T3" fmla="*/ 323 h 21600"/>
                <a:gd name="T4" fmla="*/ 131 w 21600"/>
                <a:gd name="T5" fmla="*/ 343 h 21600"/>
                <a:gd name="T6" fmla="*/ 110 w 21600"/>
                <a:gd name="T7" fmla="*/ 323 h 21600"/>
                <a:gd name="T8" fmla="*/ 131 w 21600"/>
                <a:gd name="T9" fmla="*/ 302 h 21600"/>
                <a:gd name="T10" fmla="*/ 283 w 21600"/>
                <a:gd name="T11" fmla="*/ 302 h 21600"/>
                <a:gd name="T12" fmla="*/ 303 w 21600"/>
                <a:gd name="T13" fmla="*/ 323 h 21600"/>
                <a:gd name="T14" fmla="*/ 283 w 21600"/>
                <a:gd name="T15" fmla="*/ 343 h 21600"/>
                <a:gd name="T16" fmla="*/ 262 w 21600"/>
                <a:gd name="T17" fmla="*/ 323 h 21600"/>
                <a:gd name="T18" fmla="*/ 283 w 21600"/>
                <a:gd name="T19" fmla="*/ 302 h 21600"/>
                <a:gd name="T20" fmla="*/ 378 w 21600"/>
                <a:gd name="T21" fmla="*/ 96 h 21600"/>
                <a:gd name="T22" fmla="*/ 88 w 21600"/>
                <a:gd name="T23" fmla="*/ 96 h 21600"/>
                <a:gd name="T24" fmla="*/ 65 w 21600"/>
                <a:gd name="T25" fmla="*/ 0 h 21600"/>
                <a:gd name="T26" fmla="*/ 0 w 21600"/>
                <a:gd name="T27" fmla="*/ 0 h 21600"/>
                <a:gd name="T28" fmla="*/ 0 w 21600"/>
                <a:gd name="T29" fmla="*/ 14 h 21600"/>
                <a:gd name="T30" fmla="*/ 54 w 21600"/>
                <a:gd name="T31" fmla="*/ 14 h 21600"/>
                <a:gd name="T32" fmla="*/ 121 w 21600"/>
                <a:gd name="T33" fmla="*/ 290 h 21600"/>
                <a:gd name="T34" fmla="*/ 96 w 21600"/>
                <a:gd name="T35" fmla="*/ 323 h 21600"/>
                <a:gd name="T36" fmla="*/ 131 w 21600"/>
                <a:gd name="T37" fmla="*/ 357 h 21600"/>
                <a:gd name="T38" fmla="*/ 165 w 21600"/>
                <a:gd name="T39" fmla="*/ 323 h 21600"/>
                <a:gd name="T40" fmla="*/ 158 w 21600"/>
                <a:gd name="T41" fmla="*/ 302 h 21600"/>
                <a:gd name="T42" fmla="*/ 255 w 21600"/>
                <a:gd name="T43" fmla="*/ 302 h 21600"/>
                <a:gd name="T44" fmla="*/ 248 w 21600"/>
                <a:gd name="T45" fmla="*/ 323 h 21600"/>
                <a:gd name="T46" fmla="*/ 283 w 21600"/>
                <a:gd name="T47" fmla="*/ 357 h 21600"/>
                <a:gd name="T48" fmla="*/ 317 w 21600"/>
                <a:gd name="T49" fmla="*/ 323 h 21600"/>
                <a:gd name="T50" fmla="*/ 283 w 21600"/>
                <a:gd name="T51" fmla="*/ 288 h 21600"/>
                <a:gd name="T52" fmla="*/ 135 w 21600"/>
                <a:gd name="T53" fmla="*/ 288 h 21600"/>
                <a:gd name="T54" fmla="*/ 128 w 21600"/>
                <a:gd name="T55" fmla="*/ 261 h 21600"/>
                <a:gd name="T56" fmla="*/ 322 w 21600"/>
                <a:gd name="T57" fmla="*/ 261 h 21600"/>
                <a:gd name="T58" fmla="*/ 378 w 21600"/>
                <a:gd name="T59" fmla="*/ 96 h 21600"/>
                <a:gd name="T60" fmla="*/ 378 w 21600"/>
                <a:gd name="T61" fmla="*/ 96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3855" name="Group 63"/>
          <p:cNvGrpSpPr>
            <a:grpSpLocks/>
          </p:cNvGrpSpPr>
          <p:nvPr/>
        </p:nvGrpSpPr>
        <p:grpSpPr bwMode="auto">
          <a:xfrm>
            <a:off x="7756327" y="2018110"/>
            <a:ext cx="401836" cy="961429"/>
            <a:chOff x="0" y="1"/>
            <a:chExt cx="675" cy="1614"/>
          </a:xfrm>
        </p:grpSpPr>
        <p:sp>
          <p:nvSpPr>
            <p:cNvPr id="31766" name="AutoShape 61"/>
            <p:cNvSpPr>
              <a:spLocks/>
            </p:cNvSpPr>
            <p:nvPr/>
          </p:nvSpPr>
          <p:spPr bwMode="auto">
            <a:xfrm rot="10800000">
              <a:off x="0" y="47"/>
              <a:ext cx="283" cy="1568"/>
            </a:xfrm>
            <a:custGeom>
              <a:avLst/>
              <a:gdLst>
                <a:gd name="T0" fmla="*/ 152 w 21600"/>
                <a:gd name="T1" fmla="*/ 0 h 21600"/>
                <a:gd name="T2" fmla="*/ 152 w 21600"/>
                <a:gd name="T3" fmla="*/ 1568 h 21600"/>
                <a:gd name="T4" fmla="*/ 0 w 21600"/>
                <a:gd name="T5" fmla="*/ 1568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767" name="Rectangle 62"/>
            <p:cNvSpPr>
              <a:spLocks/>
            </p:cNvSpPr>
            <p:nvPr/>
          </p:nvSpPr>
          <p:spPr bwMode="auto">
            <a:xfrm rot="16200000">
              <a:off x="-141" y="472"/>
              <a:ext cx="1287"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900" dirty="0">
                  <a:solidFill>
                    <a:srgbClr val="0070C0"/>
                  </a:solidFill>
                  <a:latin typeface="Open Sans Light" charset="0"/>
                  <a:cs typeface="Open Sans Light" charset="0"/>
                  <a:sym typeface="Open Sans Light" charset="0"/>
                </a:rPr>
                <a:t>Marketing</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793"/>
                                        </p:tgtEl>
                                        <p:attrNameLst>
                                          <p:attrName>style.visibility</p:attrName>
                                        </p:attrNameLst>
                                      </p:cBhvr>
                                      <p:to>
                                        <p:strVal val="visible"/>
                                      </p:to>
                                    </p:set>
                                    <p:animEffect transition="in" filter="wipe(left)">
                                      <p:cBhvr>
                                        <p:cTn id="7" dur="1000"/>
                                        <p:tgtEl>
                                          <p:spTgt spid="33793"/>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3798"/>
                                        </p:tgtEl>
                                        <p:attrNameLst>
                                          <p:attrName>style.visibility</p:attrName>
                                        </p:attrNameLst>
                                      </p:cBhvr>
                                      <p:to>
                                        <p:strVal val="visible"/>
                                      </p:to>
                                    </p:set>
                                    <p:anim calcmode="lin" valueType="num">
                                      <p:cBhvr>
                                        <p:cTn id="11" dur="500" fill="hold"/>
                                        <p:tgtEl>
                                          <p:spTgt spid="33798"/>
                                        </p:tgtEl>
                                        <p:attrNameLst>
                                          <p:attrName>ppt_w</p:attrName>
                                        </p:attrNameLst>
                                      </p:cBhvr>
                                      <p:tavLst>
                                        <p:tav tm="0">
                                          <p:val>
                                            <p:strVal val="#ppt_w*0.70"/>
                                          </p:val>
                                        </p:tav>
                                        <p:tav tm="100000">
                                          <p:val>
                                            <p:strVal val="#ppt_w"/>
                                          </p:val>
                                        </p:tav>
                                      </p:tavLst>
                                    </p:anim>
                                    <p:anim calcmode="lin" valueType="num">
                                      <p:cBhvr>
                                        <p:cTn id="12" dur="500" fill="hold"/>
                                        <p:tgtEl>
                                          <p:spTgt spid="33798"/>
                                        </p:tgtEl>
                                        <p:attrNameLst>
                                          <p:attrName>ppt_h</p:attrName>
                                        </p:attrNameLst>
                                      </p:cBhvr>
                                      <p:tavLst>
                                        <p:tav tm="0">
                                          <p:val>
                                            <p:strVal val="#ppt_h"/>
                                          </p:val>
                                        </p:tav>
                                        <p:tav tm="100000">
                                          <p:val>
                                            <p:strVal val="#ppt_h"/>
                                          </p:val>
                                        </p:tav>
                                      </p:tavLst>
                                    </p:anim>
                                    <p:animEffect transition="in" filter="fade">
                                      <p:cBhvr>
                                        <p:cTn id="13" dur="500"/>
                                        <p:tgtEl>
                                          <p:spTgt spid="33798"/>
                                        </p:tgtEl>
                                      </p:cBhvr>
                                    </p:animEffect>
                                  </p:childTnLst>
                                </p:cTn>
                              </p:par>
                            </p:childTnLst>
                          </p:cTn>
                        </p:par>
                        <p:par>
                          <p:cTn id="14" fill="hold">
                            <p:stCondLst>
                              <p:cond delay="1750"/>
                            </p:stCondLst>
                            <p:childTnLst>
                              <p:par>
                                <p:cTn id="15" presetID="49" presetClass="entr" presetSubtype="0" decel="100000" fill="hold" nodeType="afterEffect">
                                  <p:stCondLst>
                                    <p:cond delay="0"/>
                                  </p:stCondLst>
                                  <p:childTnLst>
                                    <p:set>
                                      <p:cBhvr>
                                        <p:cTn id="16" dur="1" fill="hold">
                                          <p:stCondLst>
                                            <p:cond delay="0"/>
                                          </p:stCondLst>
                                        </p:cTn>
                                        <p:tgtEl>
                                          <p:spTgt spid="33807"/>
                                        </p:tgtEl>
                                        <p:attrNameLst>
                                          <p:attrName>style.visibility</p:attrName>
                                        </p:attrNameLst>
                                      </p:cBhvr>
                                      <p:to>
                                        <p:strVal val="visible"/>
                                      </p:to>
                                    </p:set>
                                    <p:anim calcmode="lin" valueType="num">
                                      <p:cBhvr>
                                        <p:cTn id="17" dur="300" fill="hold"/>
                                        <p:tgtEl>
                                          <p:spTgt spid="33807"/>
                                        </p:tgtEl>
                                        <p:attrNameLst>
                                          <p:attrName>ppt_w</p:attrName>
                                        </p:attrNameLst>
                                      </p:cBhvr>
                                      <p:tavLst>
                                        <p:tav tm="0">
                                          <p:val>
                                            <p:fltVal val="0"/>
                                          </p:val>
                                        </p:tav>
                                        <p:tav tm="100000">
                                          <p:val>
                                            <p:strVal val="#ppt_w"/>
                                          </p:val>
                                        </p:tav>
                                      </p:tavLst>
                                    </p:anim>
                                    <p:anim calcmode="lin" valueType="num">
                                      <p:cBhvr>
                                        <p:cTn id="18" dur="300" fill="hold"/>
                                        <p:tgtEl>
                                          <p:spTgt spid="33807"/>
                                        </p:tgtEl>
                                        <p:attrNameLst>
                                          <p:attrName>ppt_h</p:attrName>
                                        </p:attrNameLst>
                                      </p:cBhvr>
                                      <p:tavLst>
                                        <p:tav tm="0">
                                          <p:val>
                                            <p:fltVal val="0"/>
                                          </p:val>
                                        </p:tav>
                                        <p:tav tm="100000">
                                          <p:val>
                                            <p:strVal val="#ppt_h"/>
                                          </p:val>
                                        </p:tav>
                                      </p:tavLst>
                                    </p:anim>
                                    <p:anim calcmode="lin" valueType="num">
                                      <p:cBhvr>
                                        <p:cTn id="19" dur="300" fill="hold"/>
                                        <p:tgtEl>
                                          <p:spTgt spid="33807"/>
                                        </p:tgtEl>
                                        <p:attrNameLst>
                                          <p:attrName>style.rotation</p:attrName>
                                        </p:attrNameLst>
                                      </p:cBhvr>
                                      <p:tavLst>
                                        <p:tav tm="0">
                                          <p:val>
                                            <p:fltVal val="360"/>
                                          </p:val>
                                        </p:tav>
                                        <p:tav tm="100000">
                                          <p:val>
                                            <p:fltVal val="0"/>
                                          </p:val>
                                        </p:tav>
                                      </p:tavLst>
                                    </p:anim>
                                    <p:animEffect transition="in" filter="fade">
                                      <p:cBhvr>
                                        <p:cTn id="20" dur="300"/>
                                        <p:tgtEl>
                                          <p:spTgt spid="33807"/>
                                        </p:tgtEl>
                                      </p:cBhvr>
                                    </p:animEffect>
                                  </p:childTnLst>
                                </p:cTn>
                              </p:par>
                            </p:childTnLst>
                          </p:cTn>
                        </p:par>
                        <p:par>
                          <p:cTn id="21" fill="hold">
                            <p:stCondLst>
                              <p:cond delay="2050"/>
                            </p:stCondLst>
                            <p:childTnLst>
                              <p:par>
                                <p:cTn id="22" presetID="22" presetClass="entr" presetSubtype="8" fill="hold" nodeType="afterEffect">
                                  <p:stCondLst>
                                    <p:cond delay="0"/>
                                  </p:stCondLst>
                                  <p:childTnLst>
                                    <p:set>
                                      <p:cBhvr>
                                        <p:cTn id="23" dur="1" fill="hold">
                                          <p:stCondLst>
                                            <p:cond delay="0"/>
                                          </p:stCondLst>
                                        </p:cTn>
                                        <p:tgtEl>
                                          <p:spTgt spid="33802"/>
                                        </p:tgtEl>
                                        <p:attrNameLst>
                                          <p:attrName>style.visibility</p:attrName>
                                        </p:attrNameLst>
                                      </p:cBhvr>
                                      <p:to>
                                        <p:strVal val="visible"/>
                                      </p:to>
                                    </p:set>
                                    <p:animEffect transition="in" filter="wipe(left)">
                                      <p:cBhvr>
                                        <p:cTn id="24" dur="500"/>
                                        <p:tgtEl>
                                          <p:spTgt spid="33802"/>
                                        </p:tgtEl>
                                      </p:cBhvr>
                                    </p:animEffect>
                                  </p:childTnLst>
                                </p:cTn>
                              </p:par>
                            </p:childTnLst>
                          </p:cTn>
                        </p:par>
                        <p:par>
                          <p:cTn id="25" fill="hold">
                            <p:stCondLst>
                              <p:cond delay="2550"/>
                            </p:stCondLst>
                            <p:childTnLst>
                              <p:par>
                                <p:cTn id="26" presetID="49" presetClass="entr" presetSubtype="0" decel="100000" fill="hold" nodeType="afterEffect">
                                  <p:stCondLst>
                                    <p:cond delay="0"/>
                                  </p:stCondLst>
                                  <p:childTnLst>
                                    <p:set>
                                      <p:cBhvr>
                                        <p:cTn id="27" dur="1" fill="hold">
                                          <p:stCondLst>
                                            <p:cond delay="0"/>
                                          </p:stCondLst>
                                        </p:cTn>
                                        <p:tgtEl>
                                          <p:spTgt spid="33832"/>
                                        </p:tgtEl>
                                        <p:attrNameLst>
                                          <p:attrName>style.visibility</p:attrName>
                                        </p:attrNameLst>
                                      </p:cBhvr>
                                      <p:to>
                                        <p:strVal val="visible"/>
                                      </p:to>
                                    </p:set>
                                    <p:anim calcmode="lin" valueType="num">
                                      <p:cBhvr>
                                        <p:cTn id="28" dur="300" fill="hold"/>
                                        <p:tgtEl>
                                          <p:spTgt spid="33832"/>
                                        </p:tgtEl>
                                        <p:attrNameLst>
                                          <p:attrName>ppt_w</p:attrName>
                                        </p:attrNameLst>
                                      </p:cBhvr>
                                      <p:tavLst>
                                        <p:tav tm="0">
                                          <p:val>
                                            <p:fltVal val="0"/>
                                          </p:val>
                                        </p:tav>
                                        <p:tav tm="100000">
                                          <p:val>
                                            <p:strVal val="#ppt_w"/>
                                          </p:val>
                                        </p:tav>
                                      </p:tavLst>
                                    </p:anim>
                                    <p:anim calcmode="lin" valueType="num">
                                      <p:cBhvr>
                                        <p:cTn id="29" dur="300" fill="hold"/>
                                        <p:tgtEl>
                                          <p:spTgt spid="33832"/>
                                        </p:tgtEl>
                                        <p:attrNameLst>
                                          <p:attrName>ppt_h</p:attrName>
                                        </p:attrNameLst>
                                      </p:cBhvr>
                                      <p:tavLst>
                                        <p:tav tm="0">
                                          <p:val>
                                            <p:fltVal val="0"/>
                                          </p:val>
                                        </p:tav>
                                        <p:tav tm="100000">
                                          <p:val>
                                            <p:strVal val="#ppt_h"/>
                                          </p:val>
                                        </p:tav>
                                      </p:tavLst>
                                    </p:anim>
                                    <p:anim calcmode="lin" valueType="num">
                                      <p:cBhvr>
                                        <p:cTn id="30" dur="300" fill="hold"/>
                                        <p:tgtEl>
                                          <p:spTgt spid="33832"/>
                                        </p:tgtEl>
                                        <p:attrNameLst>
                                          <p:attrName>style.rotation</p:attrName>
                                        </p:attrNameLst>
                                      </p:cBhvr>
                                      <p:tavLst>
                                        <p:tav tm="0">
                                          <p:val>
                                            <p:fltVal val="360"/>
                                          </p:val>
                                        </p:tav>
                                        <p:tav tm="100000">
                                          <p:val>
                                            <p:fltVal val="0"/>
                                          </p:val>
                                        </p:tav>
                                      </p:tavLst>
                                    </p:anim>
                                    <p:animEffect transition="in" filter="fade">
                                      <p:cBhvr>
                                        <p:cTn id="31" dur="300"/>
                                        <p:tgtEl>
                                          <p:spTgt spid="33832"/>
                                        </p:tgtEl>
                                      </p:cBhvr>
                                    </p:animEffect>
                                  </p:childTnLst>
                                </p:cTn>
                              </p:par>
                            </p:childTnLst>
                          </p:cTn>
                        </p:par>
                        <p:par>
                          <p:cTn id="32" fill="hold">
                            <p:stCondLst>
                              <p:cond delay="2850"/>
                            </p:stCondLst>
                            <p:childTnLst>
                              <p:par>
                                <p:cTn id="33" presetID="22" presetClass="entr" presetSubtype="8" fill="hold" nodeType="afterEffect">
                                  <p:stCondLst>
                                    <p:cond delay="0"/>
                                  </p:stCondLst>
                                  <p:childTnLst>
                                    <p:set>
                                      <p:cBhvr>
                                        <p:cTn id="34" dur="1" fill="hold">
                                          <p:stCondLst>
                                            <p:cond delay="0"/>
                                          </p:stCondLst>
                                        </p:cTn>
                                        <p:tgtEl>
                                          <p:spTgt spid="33811"/>
                                        </p:tgtEl>
                                        <p:attrNameLst>
                                          <p:attrName>style.visibility</p:attrName>
                                        </p:attrNameLst>
                                      </p:cBhvr>
                                      <p:to>
                                        <p:strVal val="visible"/>
                                      </p:to>
                                    </p:set>
                                    <p:animEffect transition="in" filter="wipe(left)">
                                      <p:cBhvr>
                                        <p:cTn id="35" dur="500"/>
                                        <p:tgtEl>
                                          <p:spTgt spid="33811"/>
                                        </p:tgtEl>
                                      </p:cBhvr>
                                    </p:animEffect>
                                  </p:childTnLst>
                                </p:cTn>
                              </p:par>
                            </p:childTnLst>
                          </p:cTn>
                        </p:par>
                        <p:par>
                          <p:cTn id="36" fill="hold">
                            <p:stCondLst>
                              <p:cond delay="3350"/>
                            </p:stCondLst>
                            <p:childTnLst>
                              <p:par>
                                <p:cTn id="37" presetID="49" presetClass="entr" presetSubtype="0" decel="100000" fill="hold" nodeType="afterEffect">
                                  <p:stCondLst>
                                    <p:cond delay="0"/>
                                  </p:stCondLst>
                                  <p:childTnLst>
                                    <p:set>
                                      <p:cBhvr>
                                        <p:cTn id="38" dur="1" fill="hold">
                                          <p:stCondLst>
                                            <p:cond delay="0"/>
                                          </p:stCondLst>
                                        </p:cTn>
                                        <p:tgtEl>
                                          <p:spTgt spid="33835"/>
                                        </p:tgtEl>
                                        <p:attrNameLst>
                                          <p:attrName>style.visibility</p:attrName>
                                        </p:attrNameLst>
                                      </p:cBhvr>
                                      <p:to>
                                        <p:strVal val="visible"/>
                                      </p:to>
                                    </p:set>
                                    <p:anim calcmode="lin" valueType="num">
                                      <p:cBhvr>
                                        <p:cTn id="39" dur="300" fill="hold"/>
                                        <p:tgtEl>
                                          <p:spTgt spid="33835"/>
                                        </p:tgtEl>
                                        <p:attrNameLst>
                                          <p:attrName>ppt_w</p:attrName>
                                        </p:attrNameLst>
                                      </p:cBhvr>
                                      <p:tavLst>
                                        <p:tav tm="0">
                                          <p:val>
                                            <p:fltVal val="0"/>
                                          </p:val>
                                        </p:tav>
                                        <p:tav tm="100000">
                                          <p:val>
                                            <p:strVal val="#ppt_w"/>
                                          </p:val>
                                        </p:tav>
                                      </p:tavLst>
                                    </p:anim>
                                    <p:anim calcmode="lin" valueType="num">
                                      <p:cBhvr>
                                        <p:cTn id="40" dur="300" fill="hold"/>
                                        <p:tgtEl>
                                          <p:spTgt spid="33835"/>
                                        </p:tgtEl>
                                        <p:attrNameLst>
                                          <p:attrName>ppt_h</p:attrName>
                                        </p:attrNameLst>
                                      </p:cBhvr>
                                      <p:tavLst>
                                        <p:tav tm="0">
                                          <p:val>
                                            <p:fltVal val="0"/>
                                          </p:val>
                                        </p:tav>
                                        <p:tav tm="100000">
                                          <p:val>
                                            <p:strVal val="#ppt_h"/>
                                          </p:val>
                                        </p:tav>
                                      </p:tavLst>
                                    </p:anim>
                                    <p:anim calcmode="lin" valueType="num">
                                      <p:cBhvr>
                                        <p:cTn id="41" dur="300" fill="hold"/>
                                        <p:tgtEl>
                                          <p:spTgt spid="33835"/>
                                        </p:tgtEl>
                                        <p:attrNameLst>
                                          <p:attrName>style.rotation</p:attrName>
                                        </p:attrNameLst>
                                      </p:cBhvr>
                                      <p:tavLst>
                                        <p:tav tm="0">
                                          <p:val>
                                            <p:fltVal val="360"/>
                                          </p:val>
                                        </p:tav>
                                        <p:tav tm="100000">
                                          <p:val>
                                            <p:fltVal val="0"/>
                                          </p:val>
                                        </p:tav>
                                      </p:tavLst>
                                    </p:anim>
                                    <p:animEffect transition="in" filter="fade">
                                      <p:cBhvr>
                                        <p:cTn id="42" dur="300"/>
                                        <p:tgtEl>
                                          <p:spTgt spid="33835"/>
                                        </p:tgtEl>
                                      </p:cBhvr>
                                    </p:animEffect>
                                  </p:childTnLst>
                                </p:cTn>
                              </p:par>
                            </p:childTnLst>
                          </p:cTn>
                        </p:par>
                        <p:par>
                          <p:cTn id="43" fill="hold">
                            <p:stCondLst>
                              <p:cond delay="3650"/>
                            </p:stCondLst>
                            <p:childTnLst>
                              <p:par>
                                <p:cTn id="44" presetID="22" presetClass="entr" presetSubtype="8" fill="hold" nodeType="afterEffect">
                                  <p:stCondLst>
                                    <p:cond delay="0"/>
                                  </p:stCondLst>
                                  <p:childTnLst>
                                    <p:set>
                                      <p:cBhvr>
                                        <p:cTn id="45" dur="1" fill="hold">
                                          <p:stCondLst>
                                            <p:cond delay="0"/>
                                          </p:stCondLst>
                                        </p:cTn>
                                        <p:tgtEl>
                                          <p:spTgt spid="33815"/>
                                        </p:tgtEl>
                                        <p:attrNameLst>
                                          <p:attrName>style.visibility</p:attrName>
                                        </p:attrNameLst>
                                      </p:cBhvr>
                                      <p:to>
                                        <p:strVal val="visible"/>
                                      </p:to>
                                    </p:set>
                                    <p:animEffect transition="in" filter="wipe(left)">
                                      <p:cBhvr>
                                        <p:cTn id="46" dur="500"/>
                                        <p:tgtEl>
                                          <p:spTgt spid="33815"/>
                                        </p:tgtEl>
                                      </p:cBhvr>
                                    </p:animEffect>
                                  </p:childTnLst>
                                </p:cTn>
                              </p:par>
                            </p:childTnLst>
                          </p:cTn>
                        </p:par>
                        <p:par>
                          <p:cTn id="47" fill="hold">
                            <p:stCondLst>
                              <p:cond delay="4150"/>
                            </p:stCondLst>
                            <p:childTnLst>
                              <p:par>
                                <p:cTn id="48" presetID="49" presetClass="entr" presetSubtype="0" decel="100000" fill="hold" nodeType="afterEffect">
                                  <p:stCondLst>
                                    <p:cond delay="0"/>
                                  </p:stCondLst>
                                  <p:childTnLst>
                                    <p:set>
                                      <p:cBhvr>
                                        <p:cTn id="49" dur="1" fill="hold">
                                          <p:stCondLst>
                                            <p:cond delay="0"/>
                                          </p:stCondLst>
                                        </p:cTn>
                                        <p:tgtEl>
                                          <p:spTgt spid="33846"/>
                                        </p:tgtEl>
                                        <p:attrNameLst>
                                          <p:attrName>style.visibility</p:attrName>
                                        </p:attrNameLst>
                                      </p:cBhvr>
                                      <p:to>
                                        <p:strVal val="visible"/>
                                      </p:to>
                                    </p:set>
                                    <p:anim calcmode="lin" valueType="num">
                                      <p:cBhvr>
                                        <p:cTn id="50" dur="300" fill="hold"/>
                                        <p:tgtEl>
                                          <p:spTgt spid="33846"/>
                                        </p:tgtEl>
                                        <p:attrNameLst>
                                          <p:attrName>ppt_w</p:attrName>
                                        </p:attrNameLst>
                                      </p:cBhvr>
                                      <p:tavLst>
                                        <p:tav tm="0">
                                          <p:val>
                                            <p:fltVal val="0"/>
                                          </p:val>
                                        </p:tav>
                                        <p:tav tm="100000">
                                          <p:val>
                                            <p:strVal val="#ppt_w"/>
                                          </p:val>
                                        </p:tav>
                                      </p:tavLst>
                                    </p:anim>
                                    <p:anim calcmode="lin" valueType="num">
                                      <p:cBhvr>
                                        <p:cTn id="51" dur="300" fill="hold"/>
                                        <p:tgtEl>
                                          <p:spTgt spid="33846"/>
                                        </p:tgtEl>
                                        <p:attrNameLst>
                                          <p:attrName>ppt_h</p:attrName>
                                        </p:attrNameLst>
                                      </p:cBhvr>
                                      <p:tavLst>
                                        <p:tav tm="0">
                                          <p:val>
                                            <p:fltVal val="0"/>
                                          </p:val>
                                        </p:tav>
                                        <p:tav tm="100000">
                                          <p:val>
                                            <p:strVal val="#ppt_h"/>
                                          </p:val>
                                        </p:tav>
                                      </p:tavLst>
                                    </p:anim>
                                    <p:anim calcmode="lin" valueType="num">
                                      <p:cBhvr>
                                        <p:cTn id="52" dur="300" fill="hold"/>
                                        <p:tgtEl>
                                          <p:spTgt spid="33846"/>
                                        </p:tgtEl>
                                        <p:attrNameLst>
                                          <p:attrName>style.rotation</p:attrName>
                                        </p:attrNameLst>
                                      </p:cBhvr>
                                      <p:tavLst>
                                        <p:tav tm="0">
                                          <p:val>
                                            <p:fltVal val="360"/>
                                          </p:val>
                                        </p:tav>
                                        <p:tav tm="100000">
                                          <p:val>
                                            <p:fltVal val="0"/>
                                          </p:val>
                                        </p:tav>
                                      </p:tavLst>
                                    </p:anim>
                                    <p:animEffect transition="in" filter="fade">
                                      <p:cBhvr>
                                        <p:cTn id="53" dur="300"/>
                                        <p:tgtEl>
                                          <p:spTgt spid="33846"/>
                                        </p:tgtEl>
                                      </p:cBhvr>
                                    </p:animEffect>
                                  </p:childTnLst>
                                </p:cTn>
                              </p:par>
                            </p:childTnLst>
                          </p:cTn>
                        </p:par>
                        <p:par>
                          <p:cTn id="54" fill="hold">
                            <p:stCondLst>
                              <p:cond delay="4450"/>
                            </p:stCondLst>
                            <p:childTnLst>
                              <p:par>
                                <p:cTn id="55" presetID="22" presetClass="entr" presetSubtype="8" fill="hold" nodeType="afterEffect">
                                  <p:stCondLst>
                                    <p:cond delay="0"/>
                                  </p:stCondLst>
                                  <p:childTnLst>
                                    <p:set>
                                      <p:cBhvr>
                                        <p:cTn id="56" dur="1" fill="hold">
                                          <p:stCondLst>
                                            <p:cond delay="0"/>
                                          </p:stCondLst>
                                        </p:cTn>
                                        <p:tgtEl>
                                          <p:spTgt spid="33819"/>
                                        </p:tgtEl>
                                        <p:attrNameLst>
                                          <p:attrName>style.visibility</p:attrName>
                                        </p:attrNameLst>
                                      </p:cBhvr>
                                      <p:to>
                                        <p:strVal val="visible"/>
                                      </p:to>
                                    </p:set>
                                    <p:animEffect transition="in" filter="wipe(left)">
                                      <p:cBhvr>
                                        <p:cTn id="57" dur="500"/>
                                        <p:tgtEl>
                                          <p:spTgt spid="33819"/>
                                        </p:tgtEl>
                                      </p:cBhvr>
                                    </p:animEffect>
                                  </p:childTnLst>
                                </p:cTn>
                              </p:par>
                            </p:childTnLst>
                          </p:cTn>
                        </p:par>
                        <p:par>
                          <p:cTn id="58" fill="hold">
                            <p:stCondLst>
                              <p:cond delay="4950"/>
                            </p:stCondLst>
                            <p:childTnLst>
                              <p:par>
                                <p:cTn id="59" presetID="49" presetClass="entr" presetSubtype="0" decel="100000" fill="hold" nodeType="afterEffect">
                                  <p:stCondLst>
                                    <p:cond delay="0"/>
                                  </p:stCondLst>
                                  <p:childTnLst>
                                    <p:set>
                                      <p:cBhvr>
                                        <p:cTn id="60" dur="1" fill="hold">
                                          <p:stCondLst>
                                            <p:cond delay="0"/>
                                          </p:stCondLst>
                                        </p:cTn>
                                        <p:tgtEl>
                                          <p:spTgt spid="33840"/>
                                        </p:tgtEl>
                                        <p:attrNameLst>
                                          <p:attrName>style.visibility</p:attrName>
                                        </p:attrNameLst>
                                      </p:cBhvr>
                                      <p:to>
                                        <p:strVal val="visible"/>
                                      </p:to>
                                    </p:set>
                                    <p:anim calcmode="lin" valueType="num">
                                      <p:cBhvr>
                                        <p:cTn id="61" dur="300" fill="hold"/>
                                        <p:tgtEl>
                                          <p:spTgt spid="33840"/>
                                        </p:tgtEl>
                                        <p:attrNameLst>
                                          <p:attrName>ppt_w</p:attrName>
                                        </p:attrNameLst>
                                      </p:cBhvr>
                                      <p:tavLst>
                                        <p:tav tm="0">
                                          <p:val>
                                            <p:fltVal val="0"/>
                                          </p:val>
                                        </p:tav>
                                        <p:tav tm="100000">
                                          <p:val>
                                            <p:strVal val="#ppt_w"/>
                                          </p:val>
                                        </p:tav>
                                      </p:tavLst>
                                    </p:anim>
                                    <p:anim calcmode="lin" valueType="num">
                                      <p:cBhvr>
                                        <p:cTn id="62" dur="300" fill="hold"/>
                                        <p:tgtEl>
                                          <p:spTgt spid="33840"/>
                                        </p:tgtEl>
                                        <p:attrNameLst>
                                          <p:attrName>ppt_h</p:attrName>
                                        </p:attrNameLst>
                                      </p:cBhvr>
                                      <p:tavLst>
                                        <p:tav tm="0">
                                          <p:val>
                                            <p:fltVal val="0"/>
                                          </p:val>
                                        </p:tav>
                                        <p:tav tm="100000">
                                          <p:val>
                                            <p:strVal val="#ppt_h"/>
                                          </p:val>
                                        </p:tav>
                                      </p:tavLst>
                                    </p:anim>
                                    <p:anim calcmode="lin" valueType="num">
                                      <p:cBhvr>
                                        <p:cTn id="63" dur="300" fill="hold"/>
                                        <p:tgtEl>
                                          <p:spTgt spid="33840"/>
                                        </p:tgtEl>
                                        <p:attrNameLst>
                                          <p:attrName>style.rotation</p:attrName>
                                        </p:attrNameLst>
                                      </p:cBhvr>
                                      <p:tavLst>
                                        <p:tav tm="0">
                                          <p:val>
                                            <p:fltVal val="360"/>
                                          </p:val>
                                        </p:tav>
                                        <p:tav tm="100000">
                                          <p:val>
                                            <p:fltVal val="0"/>
                                          </p:val>
                                        </p:tav>
                                      </p:tavLst>
                                    </p:anim>
                                    <p:animEffect transition="in" filter="fade">
                                      <p:cBhvr>
                                        <p:cTn id="64" dur="300"/>
                                        <p:tgtEl>
                                          <p:spTgt spid="33840"/>
                                        </p:tgtEl>
                                      </p:cBhvr>
                                    </p:animEffect>
                                  </p:childTnLst>
                                </p:cTn>
                              </p:par>
                            </p:childTnLst>
                          </p:cTn>
                        </p:par>
                        <p:par>
                          <p:cTn id="65" fill="hold">
                            <p:stCondLst>
                              <p:cond delay="5250"/>
                            </p:stCondLst>
                            <p:childTnLst>
                              <p:par>
                                <p:cTn id="66" presetID="22" presetClass="entr" presetSubtype="8" fill="hold" nodeType="afterEffect">
                                  <p:stCondLst>
                                    <p:cond delay="0"/>
                                  </p:stCondLst>
                                  <p:childTnLst>
                                    <p:set>
                                      <p:cBhvr>
                                        <p:cTn id="67" dur="1" fill="hold">
                                          <p:stCondLst>
                                            <p:cond delay="0"/>
                                          </p:stCondLst>
                                        </p:cTn>
                                        <p:tgtEl>
                                          <p:spTgt spid="33823"/>
                                        </p:tgtEl>
                                        <p:attrNameLst>
                                          <p:attrName>style.visibility</p:attrName>
                                        </p:attrNameLst>
                                      </p:cBhvr>
                                      <p:to>
                                        <p:strVal val="visible"/>
                                      </p:to>
                                    </p:set>
                                    <p:animEffect transition="in" filter="wipe(left)">
                                      <p:cBhvr>
                                        <p:cTn id="68" dur="500"/>
                                        <p:tgtEl>
                                          <p:spTgt spid="33823"/>
                                        </p:tgtEl>
                                      </p:cBhvr>
                                    </p:animEffect>
                                  </p:childTnLst>
                                </p:cTn>
                              </p:par>
                            </p:childTnLst>
                          </p:cTn>
                        </p:par>
                        <p:par>
                          <p:cTn id="69" fill="hold">
                            <p:stCondLst>
                              <p:cond delay="5750"/>
                            </p:stCondLst>
                            <p:childTnLst>
                              <p:par>
                                <p:cTn id="70" presetID="49" presetClass="entr" presetSubtype="0" decel="100000" fill="hold" nodeType="afterEffect">
                                  <p:stCondLst>
                                    <p:cond delay="0"/>
                                  </p:stCondLst>
                                  <p:childTnLst>
                                    <p:set>
                                      <p:cBhvr>
                                        <p:cTn id="71" dur="1" fill="hold">
                                          <p:stCondLst>
                                            <p:cond delay="0"/>
                                          </p:stCondLst>
                                        </p:cTn>
                                        <p:tgtEl>
                                          <p:spTgt spid="33849"/>
                                        </p:tgtEl>
                                        <p:attrNameLst>
                                          <p:attrName>style.visibility</p:attrName>
                                        </p:attrNameLst>
                                      </p:cBhvr>
                                      <p:to>
                                        <p:strVal val="visible"/>
                                      </p:to>
                                    </p:set>
                                    <p:anim calcmode="lin" valueType="num">
                                      <p:cBhvr>
                                        <p:cTn id="72" dur="300" fill="hold"/>
                                        <p:tgtEl>
                                          <p:spTgt spid="33849"/>
                                        </p:tgtEl>
                                        <p:attrNameLst>
                                          <p:attrName>ppt_w</p:attrName>
                                        </p:attrNameLst>
                                      </p:cBhvr>
                                      <p:tavLst>
                                        <p:tav tm="0">
                                          <p:val>
                                            <p:fltVal val="0"/>
                                          </p:val>
                                        </p:tav>
                                        <p:tav tm="100000">
                                          <p:val>
                                            <p:strVal val="#ppt_w"/>
                                          </p:val>
                                        </p:tav>
                                      </p:tavLst>
                                    </p:anim>
                                    <p:anim calcmode="lin" valueType="num">
                                      <p:cBhvr>
                                        <p:cTn id="73" dur="300" fill="hold"/>
                                        <p:tgtEl>
                                          <p:spTgt spid="33849"/>
                                        </p:tgtEl>
                                        <p:attrNameLst>
                                          <p:attrName>ppt_h</p:attrName>
                                        </p:attrNameLst>
                                      </p:cBhvr>
                                      <p:tavLst>
                                        <p:tav tm="0">
                                          <p:val>
                                            <p:fltVal val="0"/>
                                          </p:val>
                                        </p:tav>
                                        <p:tav tm="100000">
                                          <p:val>
                                            <p:strVal val="#ppt_h"/>
                                          </p:val>
                                        </p:tav>
                                      </p:tavLst>
                                    </p:anim>
                                    <p:anim calcmode="lin" valueType="num">
                                      <p:cBhvr>
                                        <p:cTn id="74" dur="300" fill="hold"/>
                                        <p:tgtEl>
                                          <p:spTgt spid="33849"/>
                                        </p:tgtEl>
                                        <p:attrNameLst>
                                          <p:attrName>style.rotation</p:attrName>
                                        </p:attrNameLst>
                                      </p:cBhvr>
                                      <p:tavLst>
                                        <p:tav tm="0">
                                          <p:val>
                                            <p:fltVal val="360"/>
                                          </p:val>
                                        </p:tav>
                                        <p:tav tm="100000">
                                          <p:val>
                                            <p:fltVal val="0"/>
                                          </p:val>
                                        </p:tav>
                                      </p:tavLst>
                                    </p:anim>
                                    <p:animEffect transition="in" filter="fade">
                                      <p:cBhvr>
                                        <p:cTn id="75" dur="300"/>
                                        <p:tgtEl>
                                          <p:spTgt spid="33849"/>
                                        </p:tgtEl>
                                      </p:cBhvr>
                                    </p:animEffect>
                                  </p:childTnLst>
                                </p:cTn>
                              </p:par>
                            </p:childTnLst>
                          </p:cTn>
                        </p:par>
                        <p:par>
                          <p:cTn id="76" fill="hold">
                            <p:stCondLst>
                              <p:cond delay="6050"/>
                            </p:stCondLst>
                            <p:childTnLst>
                              <p:par>
                                <p:cTn id="77" presetID="22" presetClass="entr" presetSubtype="8" fill="hold" nodeType="afterEffect">
                                  <p:stCondLst>
                                    <p:cond delay="0"/>
                                  </p:stCondLst>
                                  <p:childTnLst>
                                    <p:set>
                                      <p:cBhvr>
                                        <p:cTn id="78" dur="1" fill="hold">
                                          <p:stCondLst>
                                            <p:cond delay="0"/>
                                          </p:stCondLst>
                                        </p:cTn>
                                        <p:tgtEl>
                                          <p:spTgt spid="33827"/>
                                        </p:tgtEl>
                                        <p:attrNameLst>
                                          <p:attrName>style.visibility</p:attrName>
                                        </p:attrNameLst>
                                      </p:cBhvr>
                                      <p:to>
                                        <p:strVal val="visible"/>
                                      </p:to>
                                    </p:set>
                                    <p:animEffect transition="in" filter="wipe(left)">
                                      <p:cBhvr>
                                        <p:cTn id="79" dur="500"/>
                                        <p:tgtEl>
                                          <p:spTgt spid="33827"/>
                                        </p:tgtEl>
                                      </p:cBhvr>
                                    </p:animEffect>
                                  </p:childTnLst>
                                </p:cTn>
                              </p:par>
                            </p:childTnLst>
                          </p:cTn>
                        </p:par>
                        <p:par>
                          <p:cTn id="80" fill="hold">
                            <p:stCondLst>
                              <p:cond delay="6550"/>
                            </p:stCondLst>
                            <p:childTnLst>
                              <p:par>
                                <p:cTn id="81" presetID="49" presetClass="entr" presetSubtype="0" decel="100000" fill="hold" nodeType="afterEffect">
                                  <p:stCondLst>
                                    <p:cond delay="0"/>
                                  </p:stCondLst>
                                  <p:childTnLst>
                                    <p:set>
                                      <p:cBhvr>
                                        <p:cTn id="82" dur="1" fill="hold">
                                          <p:stCondLst>
                                            <p:cond delay="0"/>
                                          </p:stCondLst>
                                        </p:cTn>
                                        <p:tgtEl>
                                          <p:spTgt spid="33852"/>
                                        </p:tgtEl>
                                        <p:attrNameLst>
                                          <p:attrName>style.visibility</p:attrName>
                                        </p:attrNameLst>
                                      </p:cBhvr>
                                      <p:to>
                                        <p:strVal val="visible"/>
                                      </p:to>
                                    </p:set>
                                    <p:anim calcmode="lin" valueType="num">
                                      <p:cBhvr>
                                        <p:cTn id="83" dur="300" fill="hold"/>
                                        <p:tgtEl>
                                          <p:spTgt spid="33852"/>
                                        </p:tgtEl>
                                        <p:attrNameLst>
                                          <p:attrName>ppt_w</p:attrName>
                                        </p:attrNameLst>
                                      </p:cBhvr>
                                      <p:tavLst>
                                        <p:tav tm="0">
                                          <p:val>
                                            <p:fltVal val="0"/>
                                          </p:val>
                                        </p:tav>
                                        <p:tav tm="100000">
                                          <p:val>
                                            <p:strVal val="#ppt_w"/>
                                          </p:val>
                                        </p:tav>
                                      </p:tavLst>
                                    </p:anim>
                                    <p:anim calcmode="lin" valueType="num">
                                      <p:cBhvr>
                                        <p:cTn id="84" dur="300" fill="hold"/>
                                        <p:tgtEl>
                                          <p:spTgt spid="33852"/>
                                        </p:tgtEl>
                                        <p:attrNameLst>
                                          <p:attrName>ppt_h</p:attrName>
                                        </p:attrNameLst>
                                      </p:cBhvr>
                                      <p:tavLst>
                                        <p:tav tm="0">
                                          <p:val>
                                            <p:fltVal val="0"/>
                                          </p:val>
                                        </p:tav>
                                        <p:tav tm="100000">
                                          <p:val>
                                            <p:strVal val="#ppt_h"/>
                                          </p:val>
                                        </p:tav>
                                      </p:tavLst>
                                    </p:anim>
                                    <p:anim calcmode="lin" valueType="num">
                                      <p:cBhvr>
                                        <p:cTn id="85" dur="300" fill="hold"/>
                                        <p:tgtEl>
                                          <p:spTgt spid="33852"/>
                                        </p:tgtEl>
                                        <p:attrNameLst>
                                          <p:attrName>style.rotation</p:attrName>
                                        </p:attrNameLst>
                                      </p:cBhvr>
                                      <p:tavLst>
                                        <p:tav tm="0">
                                          <p:val>
                                            <p:fltVal val="360"/>
                                          </p:val>
                                        </p:tav>
                                        <p:tav tm="100000">
                                          <p:val>
                                            <p:fltVal val="0"/>
                                          </p:val>
                                        </p:tav>
                                      </p:tavLst>
                                    </p:anim>
                                    <p:animEffect transition="in" filter="fade">
                                      <p:cBhvr>
                                        <p:cTn id="86" dur="300"/>
                                        <p:tgtEl>
                                          <p:spTgt spid="33852"/>
                                        </p:tgtEl>
                                      </p:cBhvr>
                                    </p:animEffect>
                                  </p:childTnLst>
                                </p:cTn>
                              </p:par>
                            </p:childTnLst>
                          </p:cTn>
                        </p:par>
                        <p:par>
                          <p:cTn id="87" fill="hold">
                            <p:stCondLst>
                              <p:cond delay="6850"/>
                            </p:stCondLst>
                            <p:childTnLst>
                              <p:par>
                                <p:cTn id="88" presetID="22" presetClass="entr" presetSubtype="4" fill="hold" nodeType="afterEffect">
                                  <p:stCondLst>
                                    <p:cond delay="0"/>
                                  </p:stCondLst>
                                  <p:childTnLst>
                                    <p:set>
                                      <p:cBhvr>
                                        <p:cTn id="89" dur="1" fill="hold">
                                          <p:stCondLst>
                                            <p:cond delay="0"/>
                                          </p:stCondLst>
                                        </p:cTn>
                                        <p:tgtEl>
                                          <p:spTgt spid="33855"/>
                                        </p:tgtEl>
                                        <p:attrNameLst>
                                          <p:attrName>style.visibility</p:attrName>
                                        </p:attrNameLst>
                                      </p:cBhvr>
                                      <p:to>
                                        <p:strVal val="visible"/>
                                      </p:to>
                                    </p:set>
                                    <p:animEffect transition="in" filter="wipe(down)">
                                      <p:cBhvr>
                                        <p:cTn id="90" dur="500"/>
                                        <p:tgtEl>
                                          <p:spTgt spid="33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 grpId="0"/>
      <p:bldP spid="3379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Presentation Timeline</a:t>
            </a:r>
          </a:p>
        </p:txBody>
      </p:sp>
      <p:sp>
        <p:nvSpPr>
          <p:cNvPr id="16386" name="Rectangle 2"/>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16392" name="Group 8"/>
          <p:cNvGrpSpPr>
            <a:grpSpLocks/>
          </p:cNvGrpSpPr>
          <p:nvPr/>
        </p:nvGrpSpPr>
        <p:grpSpPr bwMode="auto">
          <a:xfrm>
            <a:off x="4994672" y="2462808"/>
            <a:ext cx="395883" cy="466725"/>
            <a:chOff x="0" y="0"/>
            <a:chExt cx="664" cy="784"/>
          </a:xfrm>
          <a:solidFill>
            <a:schemeClr val="accent1"/>
          </a:solidFill>
        </p:grpSpPr>
        <p:sp>
          <p:nvSpPr>
            <p:cNvPr id="14365" name="AutoShape 3"/>
            <p:cNvSpPr>
              <a:spLocks/>
            </p:cNvSpPr>
            <p:nvPr/>
          </p:nvSpPr>
          <p:spPr bwMode="auto">
            <a:xfrm>
              <a:off x="0" y="268"/>
              <a:ext cx="664" cy="491"/>
            </a:xfrm>
            <a:custGeom>
              <a:avLst/>
              <a:gdLst>
                <a:gd name="T0" fmla="*/ 17843 w 21600"/>
                <a:gd name="T1" fmla="*/ 1270 h 21600"/>
                <a:gd name="T2" fmla="*/ 20661 w 21600"/>
                <a:gd name="T3" fmla="*/ 1270 h 21600"/>
                <a:gd name="T4" fmla="*/ 20661 w 21600"/>
                <a:gd name="T5" fmla="*/ 8894 h 21600"/>
                <a:gd name="T6" fmla="*/ 17843 w 21600"/>
                <a:gd name="T7" fmla="*/ 8894 h 21600"/>
                <a:gd name="T8" fmla="*/ 17843 w 21600"/>
                <a:gd name="T9" fmla="*/ 1270 h 21600"/>
                <a:gd name="T10" fmla="*/ 17819 w 21600"/>
                <a:gd name="T11" fmla="*/ 10165 h 21600"/>
                <a:gd name="T12" fmla="*/ 21600 w 21600"/>
                <a:gd name="T13" fmla="*/ 10165 h 21600"/>
                <a:gd name="T14" fmla="*/ 21600 w 21600"/>
                <a:gd name="T15" fmla="*/ 0 h 21600"/>
                <a:gd name="T16" fmla="*/ 17843 w 21600"/>
                <a:gd name="T17" fmla="*/ 0 h 21600"/>
                <a:gd name="T18" fmla="*/ 16904 w 21600"/>
                <a:gd name="T19" fmla="*/ 0 h 21600"/>
                <a:gd name="T20" fmla="*/ 0 w 21600"/>
                <a:gd name="T21" fmla="*/ 0 h 21600"/>
                <a:gd name="T22" fmla="*/ 0 w 21600"/>
                <a:gd name="T23" fmla="*/ 9529 h 21600"/>
                <a:gd name="T24" fmla="*/ 8922 w 21600"/>
                <a:gd name="T25" fmla="*/ 21600 h 21600"/>
                <a:gd name="T26" fmla="*/ 17819 w 21600"/>
                <a:gd name="T27" fmla="*/ 10165 h 21600"/>
                <a:gd name="T28" fmla="*/ 17819 w 21600"/>
                <a:gd name="T29" fmla="*/ 10165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00" h="21600">
                  <a:moveTo>
                    <a:pt x="17843" y="1270"/>
                  </a:moveTo>
                  <a:lnTo>
                    <a:pt x="20661" y="1270"/>
                  </a:lnTo>
                  <a:lnTo>
                    <a:pt x="20661" y="8894"/>
                  </a:lnTo>
                  <a:lnTo>
                    <a:pt x="17843" y="8894"/>
                  </a:lnTo>
                  <a:cubicBezTo>
                    <a:pt x="17843" y="8894"/>
                    <a:pt x="17843" y="1270"/>
                    <a:pt x="17843" y="1270"/>
                  </a:cubicBezTo>
                  <a:close/>
                  <a:moveTo>
                    <a:pt x="17819" y="10165"/>
                  </a:moveTo>
                  <a:lnTo>
                    <a:pt x="21600" y="10165"/>
                  </a:lnTo>
                  <a:lnTo>
                    <a:pt x="21600" y="0"/>
                  </a:lnTo>
                  <a:lnTo>
                    <a:pt x="17843" y="0"/>
                  </a:lnTo>
                  <a:lnTo>
                    <a:pt x="16904" y="0"/>
                  </a:lnTo>
                  <a:lnTo>
                    <a:pt x="0" y="0"/>
                  </a:lnTo>
                  <a:lnTo>
                    <a:pt x="0" y="9529"/>
                  </a:lnTo>
                  <a:cubicBezTo>
                    <a:pt x="0" y="16195"/>
                    <a:pt x="3995" y="21600"/>
                    <a:pt x="8922" y="21600"/>
                  </a:cubicBezTo>
                  <a:cubicBezTo>
                    <a:pt x="13691" y="21600"/>
                    <a:pt x="17574" y="16533"/>
                    <a:pt x="17819" y="10165"/>
                  </a:cubicBezTo>
                  <a:close/>
                  <a:moveTo>
                    <a:pt x="17819" y="10165"/>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14366" name="AutoShape 4"/>
            <p:cNvSpPr>
              <a:spLocks/>
            </p:cNvSpPr>
            <p:nvPr/>
          </p:nvSpPr>
          <p:spPr bwMode="auto">
            <a:xfrm>
              <a:off x="0" y="755"/>
              <a:ext cx="549" cy="29"/>
            </a:xfrm>
            <a:custGeom>
              <a:avLst/>
              <a:gdLst>
                <a:gd name="T0" fmla="*/ 0 w 21600"/>
                <a:gd name="T1" fmla="*/ 21600 h 21600"/>
                <a:gd name="T2" fmla="*/ 21600 w 21600"/>
                <a:gd name="T3" fmla="*/ 21600 h 21600"/>
                <a:gd name="T4" fmla="*/ 21600 w 21600"/>
                <a:gd name="T5" fmla="*/ 0 h 21600"/>
                <a:gd name="T6" fmla="*/ 10800 w 21600"/>
                <a:gd name="T7" fmla="*/ 0 h 21600"/>
                <a:gd name="T8" fmla="*/ 0 w 21600"/>
                <a:gd name="T9" fmla="*/ 0 h 21600"/>
                <a:gd name="T10" fmla="*/ 0 w 21600"/>
                <a:gd name="T11" fmla="*/ 21600 h 21600"/>
                <a:gd name="T12" fmla="*/ 0 w 21600"/>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21600"/>
                  </a:moveTo>
                  <a:lnTo>
                    <a:pt x="21600" y="21600"/>
                  </a:lnTo>
                  <a:lnTo>
                    <a:pt x="21600" y="0"/>
                  </a:lnTo>
                  <a:lnTo>
                    <a:pt x="10800" y="0"/>
                  </a:lnTo>
                  <a:lnTo>
                    <a:pt x="0" y="0"/>
                  </a:lnTo>
                  <a:cubicBezTo>
                    <a:pt x="0" y="0"/>
                    <a:pt x="0" y="21600"/>
                    <a:pt x="0" y="21600"/>
                  </a:cubicBezTo>
                  <a:close/>
                  <a:moveTo>
                    <a:pt x="0" y="21600"/>
                  </a:moveTo>
                </a:path>
              </a:pathLst>
            </a:custGeom>
            <a:solidFill>
              <a:srgbClr val="A300AA"/>
            </a:solidFill>
            <a:ln w="12700" cap="flat">
              <a:noFill/>
              <a:miter lim="800000"/>
              <a:headEnd type="none" w="med" len="med"/>
              <a:tailEnd type="none" w="med" len="med"/>
            </a:ln>
          </p:spPr>
          <p:txBody>
            <a:bodyPr lIns="0" tIns="0" rIns="0" bIns="0"/>
            <a:lstStyle/>
            <a:p>
              <a:pPr>
                <a:defRPr/>
              </a:pPr>
              <a:endParaRPr lang="en-US"/>
            </a:p>
          </p:txBody>
        </p:sp>
        <p:sp>
          <p:nvSpPr>
            <p:cNvPr id="14367" name="AutoShape 5"/>
            <p:cNvSpPr>
              <a:spLocks/>
            </p:cNvSpPr>
            <p:nvPr/>
          </p:nvSpPr>
          <p:spPr bwMode="auto">
            <a:xfrm>
              <a:off x="134" y="50"/>
              <a:ext cx="29" cy="130"/>
            </a:xfrm>
            <a:custGeom>
              <a:avLst/>
              <a:gdLst>
                <a:gd name="T0" fmla="*/ 21600 w 21600"/>
                <a:gd name="T1" fmla="*/ 0 h 21600"/>
                <a:gd name="T2" fmla="*/ 0 w 21600"/>
                <a:gd name="T3" fmla="*/ 0 h 21600"/>
                <a:gd name="T4" fmla="*/ 0 w 21600"/>
                <a:gd name="T5" fmla="*/ 21600 h 21600"/>
                <a:gd name="T6" fmla="*/ 21600 w 21600"/>
                <a:gd name="T7" fmla="*/ 21600 h 21600"/>
                <a:gd name="T8" fmla="*/ 21600 w 21600"/>
                <a:gd name="T9" fmla="*/ 0 h 21600"/>
                <a:gd name="T10" fmla="*/ 2160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A300AA"/>
            </a:solidFill>
            <a:ln w="12700" cap="flat">
              <a:noFill/>
              <a:miter lim="800000"/>
              <a:headEnd type="none" w="med" len="med"/>
              <a:tailEnd type="none" w="med" len="med"/>
            </a:ln>
          </p:spPr>
          <p:txBody>
            <a:bodyPr lIns="0" tIns="0" rIns="0" bIns="0"/>
            <a:lstStyle/>
            <a:p>
              <a:pPr>
                <a:defRPr/>
              </a:pPr>
              <a:endParaRPr lang="en-US"/>
            </a:p>
          </p:txBody>
        </p:sp>
        <p:sp>
          <p:nvSpPr>
            <p:cNvPr id="14368" name="AutoShape 6"/>
            <p:cNvSpPr>
              <a:spLocks/>
            </p:cNvSpPr>
            <p:nvPr/>
          </p:nvSpPr>
          <p:spPr bwMode="auto">
            <a:xfrm>
              <a:off x="370" y="50"/>
              <a:ext cx="28" cy="130"/>
            </a:xfrm>
            <a:custGeom>
              <a:avLst/>
              <a:gdLst>
                <a:gd name="T0" fmla="*/ 21600 w 21600"/>
                <a:gd name="T1" fmla="*/ 0 h 21600"/>
                <a:gd name="T2" fmla="*/ 0 w 21600"/>
                <a:gd name="T3" fmla="*/ 0 h 21600"/>
                <a:gd name="T4" fmla="*/ 0 w 21600"/>
                <a:gd name="T5" fmla="*/ 21600 h 21600"/>
                <a:gd name="T6" fmla="*/ 21600 w 21600"/>
                <a:gd name="T7" fmla="*/ 21600 h 21600"/>
                <a:gd name="T8" fmla="*/ 21600 w 21600"/>
                <a:gd name="T9" fmla="*/ 0 h 21600"/>
                <a:gd name="T10" fmla="*/ 2160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A300AA"/>
            </a:solidFill>
            <a:ln w="12700" cap="flat">
              <a:noFill/>
              <a:miter lim="800000"/>
              <a:headEnd type="none" w="med" len="med"/>
              <a:tailEnd type="none" w="med" len="med"/>
            </a:ln>
          </p:spPr>
          <p:txBody>
            <a:bodyPr lIns="0" tIns="0" rIns="0" bIns="0"/>
            <a:lstStyle/>
            <a:p>
              <a:pPr>
                <a:defRPr/>
              </a:pPr>
              <a:endParaRPr lang="en-US"/>
            </a:p>
          </p:txBody>
        </p:sp>
        <p:sp>
          <p:nvSpPr>
            <p:cNvPr id="14369" name="AutoShape 7"/>
            <p:cNvSpPr>
              <a:spLocks/>
            </p:cNvSpPr>
            <p:nvPr/>
          </p:nvSpPr>
          <p:spPr bwMode="auto">
            <a:xfrm>
              <a:off x="252" y="0"/>
              <a:ext cx="29" cy="173"/>
            </a:xfrm>
            <a:custGeom>
              <a:avLst/>
              <a:gdLst>
                <a:gd name="T0" fmla="*/ 21600 w 21600"/>
                <a:gd name="T1" fmla="*/ 0 h 21600"/>
                <a:gd name="T2" fmla="*/ 0 w 21600"/>
                <a:gd name="T3" fmla="*/ 0 h 21600"/>
                <a:gd name="T4" fmla="*/ 0 w 21600"/>
                <a:gd name="T5" fmla="*/ 21600 h 21600"/>
                <a:gd name="T6" fmla="*/ 21600 w 21600"/>
                <a:gd name="T7" fmla="*/ 21600 h 21600"/>
                <a:gd name="T8" fmla="*/ 21600 w 21600"/>
                <a:gd name="T9" fmla="*/ 0 h 21600"/>
                <a:gd name="T10" fmla="*/ 2160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A300AA"/>
            </a:solidFill>
            <a:ln w="12700" cap="flat">
              <a:noFill/>
              <a:miter lim="800000"/>
              <a:headEnd type="none" w="med" len="med"/>
              <a:tailEnd type="none" w="med" len="med"/>
            </a:ln>
          </p:spPr>
          <p:txBody>
            <a:bodyPr lIns="0" tIns="0" rIns="0" bIns="0"/>
            <a:lstStyle/>
            <a:p>
              <a:pPr>
                <a:defRPr/>
              </a:pPr>
              <a:endParaRPr lang="en-US"/>
            </a:p>
          </p:txBody>
        </p:sp>
      </p:grpSp>
      <p:sp>
        <p:nvSpPr>
          <p:cNvPr id="16393" name="Rectangle 9"/>
          <p:cNvSpPr>
            <a:spLocks/>
          </p:cNvSpPr>
          <p:nvPr/>
        </p:nvSpPr>
        <p:spPr bwMode="auto">
          <a:xfrm>
            <a:off x="1003697" y="3092648"/>
            <a:ext cx="1081683" cy="1538288"/>
          </a:xfrm>
          <a:prstGeom prst="rect">
            <a:avLst/>
          </a:prstGeom>
          <a:solidFill>
            <a:srgbClr val="F2B800"/>
          </a:solidFill>
          <a:ln w="25400">
            <a:noFill/>
            <a:miter lim="800000"/>
            <a:headEnd/>
            <a:tailEnd/>
          </a:ln>
        </p:spPr>
        <p:txBody>
          <a:bodyPr lIns="0" tIns="0" rIns="0" bIns="0"/>
          <a:lstStyle/>
          <a:p>
            <a:endParaRPr lang="en-US"/>
          </a:p>
        </p:txBody>
      </p:sp>
      <p:grpSp>
        <p:nvGrpSpPr>
          <p:cNvPr id="16396" name="Group 12"/>
          <p:cNvGrpSpPr>
            <a:grpSpLocks/>
          </p:cNvGrpSpPr>
          <p:nvPr/>
        </p:nvGrpSpPr>
        <p:grpSpPr bwMode="auto">
          <a:xfrm>
            <a:off x="1004888" y="3589139"/>
            <a:ext cx="1089422" cy="618530"/>
            <a:chOff x="0" y="0"/>
            <a:chExt cx="1830" cy="1039"/>
          </a:xfrm>
        </p:grpSpPr>
        <p:sp>
          <p:nvSpPr>
            <p:cNvPr id="14363" name="Rectangle 10"/>
            <p:cNvSpPr>
              <a:spLocks/>
            </p:cNvSpPr>
            <p:nvPr/>
          </p:nvSpPr>
          <p:spPr bwMode="auto">
            <a:xfrm>
              <a:off x="136" y="443"/>
              <a:ext cx="155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90000"/>
                </a:lnSpc>
              </a:pPr>
              <a:r>
                <a:rPr lang="en-US" sz="1800" dirty="0">
                  <a:solidFill>
                    <a:srgbClr val="FFFFFF"/>
                  </a:solidFill>
                  <a:latin typeface="Open Sans Light" charset="0"/>
                  <a:cs typeface="Open Sans Light" charset="0"/>
                  <a:sym typeface="Open Sans Light" charset="0"/>
                </a:rPr>
                <a:t>08.00</a:t>
              </a:r>
            </a:p>
          </p:txBody>
        </p:sp>
        <p:sp>
          <p:nvSpPr>
            <p:cNvPr id="14364" name="Rectangle 11"/>
            <p:cNvSpPr>
              <a:spLocks/>
            </p:cNvSpPr>
            <p:nvPr/>
          </p:nvSpPr>
          <p:spPr bwMode="auto">
            <a:xfrm>
              <a:off x="0" y="0"/>
              <a:ext cx="183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Introduction</a:t>
              </a:r>
            </a:p>
          </p:txBody>
        </p:sp>
      </p:grpSp>
      <p:sp>
        <p:nvSpPr>
          <p:cNvPr id="16397" name="Rectangle 13"/>
          <p:cNvSpPr>
            <a:spLocks/>
          </p:cNvSpPr>
          <p:nvPr/>
        </p:nvSpPr>
        <p:spPr bwMode="auto">
          <a:xfrm>
            <a:off x="2219920" y="3092648"/>
            <a:ext cx="1081683" cy="1538288"/>
          </a:xfrm>
          <a:prstGeom prst="rect">
            <a:avLst/>
          </a:prstGeom>
          <a:solidFill>
            <a:srgbClr val="009EAF"/>
          </a:solidFill>
          <a:ln w="25400">
            <a:noFill/>
            <a:miter lim="800000"/>
            <a:headEnd/>
            <a:tailEnd/>
          </a:ln>
        </p:spPr>
        <p:txBody>
          <a:bodyPr lIns="0" tIns="0" rIns="0" bIns="0"/>
          <a:lstStyle/>
          <a:p>
            <a:endParaRPr lang="en-US"/>
          </a:p>
        </p:txBody>
      </p:sp>
      <p:grpSp>
        <p:nvGrpSpPr>
          <p:cNvPr id="16400" name="Group 16"/>
          <p:cNvGrpSpPr>
            <a:grpSpLocks/>
          </p:cNvGrpSpPr>
          <p:nvPr/>
        </p:nvGrpSpPr>
        <p:grpSpPr bwMode="auto">
          <a:xfrm>
            <a:off x="2224088" y="3589139"/>
            <a:ext cx="1090017" cy="618530"/>
            <a:chOff x="0" y="0"/>
            <a:chExt cx="1830" cy="1039"/>
          </a:xfrm>
        </p:grpSpPr>
        <p:sp>
          <p:nvSpPr>
            <p:cNvPr id="14361" name="Rectangle 14"/>
            <p:cNvSpPr>
              <a:spLocks/>
            </p:cNvSpPr>
            <p:nvPr/>
          </p:nvSpPr>
          <p:spPr bwMode="auto">
            <a:xfrm>
              <a:off x="129" y="443"/>
              <a:ext cx="155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90000"/>
                </a:lnSpc>
              </a:pPr>
              <a:r>
                <a:rPr lang="en-US" sz="1800">
                  <a:solidFill>
                    <a:srgbClr val="FFFFFF"/>
                  </a:solidFill>
                  <a:latin typeface="Open Sans Light" charset="0"/>
                  <a:cs typeface="Open Sans Light" charset="0"/>
                  <a:sym typeface="Open Sans Light" charset="0"/>
                </a:rPr>
                <a:t>09.00</a:t>
              </a:r>
            </a:p>
          </p:txBody>
        </p:sp>
        <p:sp>
          <p:nvSpPr>
            <p:cNvPr id="14362" name="Rectangle 15"/>
            <p:cNvSpPr>
              <a:spLocks/>
            </p:cNvSpPr>
            <p:nvPr/>
          </p:nvSpPr>
          <p:spPr bwMode="auto">
            <a:xfrm>
              <a:off x="0" y="0"/>
              <a:ext cx="183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Our Service</a:t>
              </a:r>
            </a:p>
          </p:txBody>
        </p:sp>
      </p:grpSp>
      <p:sp>
        <p:nvSpPr>
          <p:cNvPr id="16401" name="Rectangle 17"/>
          <p:cNvSpPr>
            <a:spLocks/>
          </p:cNvSpPr>
          <p:nvPr/>
        </p:nvSpPr>
        <p:spPr bwMode="auto">
          <a:xfrm>
            <a:off x="3436144" y="3092648"/>
            <a:ext cx="1081683" cy="1538288"/>
          </a:xfrm>
          <a:prstGeom prst="rect">
            <a:avLst/>
          </a:prstGeom>
          <a:solidFill>
            <a:srgbClr val="00B050"/>
          </a:solidFill>
          <a:ln w="25400">
            <a:noFill/>
            <a:miter lim="800000"/>
            <a:headEnd/>
            <a:tailEnd/>
          </a:ln>
        </p:spPr>
        <p:txBody>
          <a:bodyPr lIns="0" tIns="0" rIns="0" bIns="0"/>
          <a:lstStyle/>
          <a:p>
            <a:endParaRPr lang="en-US"/>
          </a:p>
        </p:txBody>
      </p:sp>
      <p:grpSp>
        <p:nvGrpSpPr>
          <p:cNvPr id="16404" name="Group 20"/>
          <p:cNvGrpSpPr>
            <a:grpSpLocks/>
          </p:cNvGrpSpPr>
          <p:nvPr/>
        </p:nvGrpSpPr>
        <p:grpSpPr bwMode="auto">
          <a:xfrm>
            <a:off x="3431382" y="3589139"/>
            <a:ext cx="1090017" cy="618530"/>
            <a:chOff x="0" y="0"/>
            <a:chExt cx="1830" cy="1039"/>
          </a:xfrm>
        </p:grpSpPr>
        <p:sp>
          <p:nvSpPr>
            <p:cNvPr id="14359" name="Rectangle 18"/>
            <p:cNvSpPr>
              <a:spLocks/>
            </p:cNvSpPr>
            <p:nvPr/>
          </p:nvSpPr>
          <p:spPr bwMode="auto">
            <a:xfrm>
              <a:off x="144" y="443"/>
              <a:ext cx="1555"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90000"/>
                </a:lnSpc>
              </a:pPr>
              <a:r>
                <a:rPr lang="en-US" sz="1800">
                  <a:solidFill>
                    <a:srgbClr val="FFFFFF"/>
                  </a:solidFill>
                  <a:latin typeface="Open Sans Light" charset="0"/>
                  <a:cs typeface="Open Sans Light" charset="0"/>
                  <a:sym typeface="Open Sans Light" charset="0"/>
                </a:rPr>
                <a:t>10.00</a:t>
              </a:r>
            </a:p>
          </p:txBody>
        </p:sp>
        <p:sp>
          <p:nvSpPr>
            <p:cNvPr id="14360" name="Rectangle 19"/>
            <p:cNvSpPr>
              <a:spLocks/>
            </p:cNvSpPr>
            <p:nvPr/>
          </p:nvSpPr>
          <p:spPr bwMode="auto">
            <a:xfrm>
              <a:off x="0" y="0"/>
              <a:ext cx="183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Statistics</a:t>
              </a:r>
            </a:p>
          </p:txBody>
        </p:sp>
      </p:grpSp>
      <p:sp>
        <p:nvSpPr>
          <p:cNvPr id="16405" name="Rectangle 21"/>
          <p:cNvSpPr>
            <a:spLocks/>
          </p:cNvSpPr>
          <p:nvPr/>
        </p:nvSpPr>
        <p:spPr bwMode="auto">
          <a:xfrm>
            <a:off x="5859066" y="3092648"/>
            <a:ext cx="1081683" cy="1538288"/>
          </a:xfrm>
          <a:prstGeom prst="rect">
            <a:avLst/>
          </a:prstGeom>
          <a:solidFill>
            <a:srgbClr val="DA542D"/>
          </a:solidFill>
          <a:ln w="25400">
            <a:noFill/>
            <a:miter lim="800000"/>
            <a:headEnd/>
            <a:tailEnd/>
          </a:ln>
        </p:spPr>
        <p:txBody>
          <a:bodyPr lIns="0" tIns="0" rIns="0" bIns="0"/>
          <a:lstStyle/>
          <a:p>
            <a:endParaRPr lang="en-US"/>
          </a:p>
        </p:txBody>
      </p:sp>
      <p:grpSp>
        <p:nvGrpSpPr>
          <p:cNvPr id="16408" name="Group 24"/>
          <p:cNvGrpSpPr>
            <a:grpSpLocks/>
          </p:cNvGrpSpPr>
          <p:nvPr/>
        </p:nvGrpSpPr>
        <p:grpSpPr bwMode="auto">
          <a:xfrm>
            <a:off x="5870377" y="3589139"/>
            <a:ext cx="1090017" cy="618530"/>
            <a:chOff x="0" y="0"/>
            <a:chExt cx="1830" cy="1039"/>
          </a:xfrm>
        </p:grpSpPr>
        <p:sp>
          <p:nvSpPr>
            <p:cNvPr id="14357" name="Rectangle 22"/>
            <p:cNvSpPr>
              <a:spLocks/>
            </p:cNvSpPr>
            <p:nvPr/>
          </p:nvSpPr>
          <p:spPr bwMode="auto">
            <a:xfrm>
              <a:off x="116" y="443"/>
              <a:ext cx="1555"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90000"/>
                </a:lnSpc>
              </a:pPr>
              <a:r>
                <a:rPr lang="en-US" sz="1800">
                  <a:solidFill>
                    <a:srgbClr val="FFFFFF"/>
                  </a:solidFill>
                  <a:latin typeface="Open Sans Light" charset="0"/>
                  <a:cs typeface="Open Sans Light" charset="0"/>
                  <a:sym typeface="Open Sans Light" charset="0"/>
                </a:rPr>
                <a:t>12.00</a:t>
              </a:r>
            </a:p>
          </p:txBody>
        </p:sp>
        <p:sp>
          <p:nvSpPr>
            <p:cNvPr id="14358" name="Rectangle 23"/>
            <p:cNvSpPr>
              <a:spLocks/>
            </p:cNvSpPr>
            <p:nvPr/>
          </p:nvSpPr>
          <p:spPr bwMode="auto">
            <a:xfrm>
              <a:off x="0" y="0"/>
              <a:ext cx="183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Show case</a:t>
              </a:r>
            </a:p>
          </p:txBody>
        </p:sp>
      </p:grpSp>
      <p:sp>
        <p:nvSpPr>
          <p:cNvPr id="16409" name="Rectangle 25"/>
          <p:cNvSpPr>
            <a:spLocks/>
          </p:cNvSpPr>
          <p:nvPr/>
        </p:nvSpPr>
        <p:spPr bwMode="auto">
          <a:xfrm>
            <a:off x="7075289" y="3092648"/>
            <a:ext cx="1081683" cy="1538288"/>
          </a:xfrm>
          <a:prstGeom prst="rect">
            <a:avLst/>
          </a:prstGeom>
          <a:solidFill>
            <a:srgbClr val="0070C0"/>
          </a:solidFill>
          <a:ln w="25400">
            <a:noFill/>
            <a:miter lim="800000"/>
            <a:headEnd/>
            <a:tailEnd/>
          </a:ln>
        </p:spPr>
        <p:txBody>
          <a:bodyPr lIns="0" tIns="0" rIns="0" bIns="0"/>
          <a:lstStyle/>
          <a:p>
            <a:endParaRPr lang="en-US"/>
          </a:p>
        </p:txBody>
      </p:sp>
      <p:grpSp>
        <p:nvGrpSpPr>
          <p:cNvPr id="16412" name="Group 28"/>
          <p:cNvGrpSpPr>
            <a:grpSpLocks/>
          </p:cNvGrpSpPr>
          <p:nvPr/>
        </p:nvGrpSpPr>
        <p:grpSpPr bwMode="auto">
          <a:xfrm>
            <a:off x="7077671" y="3589139"/>
            <a:ext cx="1090017" cy="618530"/>
            <a:chOff x="0" y="0"/>
            <a:chExt cx="1830" cy="1039"/>
          </a:xfrm>
        </p:grpSpPr>
        <p:sp>
          <p:nvSpPr>
            <p:cNvPr id="14355" name="Rectangle 26"/>
            <p:cNvSpPr>
              <a:spLocks/>
            </p:cNvSpPr>
            <p:nvPr/>
          </p:nvSpPr>
          <p:spPr bwMode="auto">
            <a:xfrm>
              <a:off x="132" y="443"/>
              <a:ext cx="155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90000"/>
                </a:lnSpc>
              </a:pPr>
              <a:r>
                <a:rPr lang="en-US" sz="1800">
                  <a:solidFill>
                    <a:srgbClr val="FFFFFF"/>
                  </a:solidFill>
                  <a:latin typeface="Open Sans Light" charset="0"/>
                  <a:cs typeface="Open Sans Light" charset="0"/>
                  <a:sym typeface="Open Sans Light" charset="0"/>
                </a:rPr>
                <a:t>13.00</a:t>
              </a:r>
            </a:p>
          </p:txBody>
        </p:sp>
        <p:sp>
          <p:nvSpPr>
            <p:cNvPr id="14356" name="Rectangle 27"/>
            <p:cNvSpPr>
              <a:spLocks/>
            </p:cNvSpPr>
            <p:nvPr/>
          </p:nvSpPr>
          <p:spPr bwMode="auto">
            <a:xfrm>
              <a:off x="0" y="0"/>
              <a:ext cx="183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Get in touch</a:t>
              </a:r>
            </a:p>
          </p:txBody>
        </p:sp>
      </p:grpSp>
      <p:sp>
        <p:nvSpPr>
          <p:cNvPr id="16413" name="Rectangle 29"/>
          <p:cNvSpPr>
            <a:spLocks/>
          </p:cNvSpPr>
          <p:nvPr/>
        </p:nvSpPr>
        <p:spPr bwMode="auto">
          <a:xfrm>
            <a:off x="4652368" y="3092648"/>
            <a:ext cx="1076920" cy="1538288"/>
          </a:xfrm>
          <a:prstGeom prst="rect">
            <a:avLst/>
          </a:prstGeom>
          <a:solidFill>
            <a:srgbClr val="A300AA"/>
          </a:solidFill>
          <a:ln w="25400">
            <a:noFill/>
            <a:miter lim="800000"/>
            <a:headEnd/>
            <a:tailEnd/>
          </a:ln>
        </p:spPr>
        <p:txBody>
          <a:bodyPr lIns="0" tIns="0" rIns="0" bIns="0"/>
          <a:lstStyle/>
          <a:p>
            <a:pPr>
              <a:defRPr/>
            </a:pPr>
            <a:endParaRPr lang="en-US"/>
          </a:p>
        </p:txBody>
      </p:sp>
      <p:grpSp>
        <p:nvGrpSpPr>
          <p:cNvPr id="16416" name="Group 32"/>
          <p:cNvGrpSpPr>
            <a:grpSpLocks/>
          </p:cNvGrpSpPr>
          <p:nvPr/>
        </p:nvGrpSpPr>
        <p:grpSpPr bwMode="auto">
          <a:xfrm>
            <a:off x="4646414" y="3589139"/>
            <a:ext cx="1090017" cy="618530"/>
            <a:chOff x="0" y="0"/>
            <a:chExt cx="1830" cy="1039"/>
          </a:xfrm>
        </p:grpSpPr>
        <p:sp>
          <p:nvSpPr>
            <p:cNvPr id="14353" name="Rectangle 30"/>
            <p:cNvSpPr>
              <a:spLocks/>
            </p:cNvSpPr>
            <p:nvPr/>
          </p:nvSpPr>
          <p:spPr bwMode="auto">
            <a:xfrm>
              <a:off x="116" y="443"/>
              <a:ext cx="1555"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90000"/>
                </a:lnSpc>
              </a:pPr>
              <a:r>
                <a:rPr lang="en-US" sz="1800" dirty="0">
                  <a:solidFill>
                    <a:srgbClr val="FFFFFF"/>
                  </a:solidFill>
                  <a:latin typeface="Open Sans Light" charset="0"/>
                  <a:cs typeface="Open Sans Light" charset="0"/>
                  <a:sym typeface="Open Sans Light" charset="0"/>
                </a:rPr>
                <a:t>11.00</a:t>
              </a:r>
            </a:p>
          </p:txBody>
        </p:sp>
        <p:sp>
          <p:nvSpPr>
            <p:cNvPr id="14354" name="Rectangle 31"/>
            <p:cNvSpPr>
              <a:spLocks/>
            </p:cNvSpPr>
            <p:nvPr/>
          </p:nvSpPr>
          <p:spPr bwMode="auto">
            <a:xfrm>
              <a:off x="0" y="0"/>
              <a:ext cx="183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Coffee time</a:t>
              </a: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385"/>
                                        </p:tgtEl>
                                        <p:attrNameLst>
                                          <p:attrName>style.visibility</p:attrName>
                                        </p:attrNameLst>
                                      </p:cBhvr>
                                      <p:to>
                                        <p:strVal val="visible"/>
                                      </p:to>
                                    </p:set>
                                    <p:animEffect transition="in" filter="wipe(left)">
                                      <p:cBhvr>
                                        <p:cTn id="7" dur="1000"/>
                                        <p:tgtEl>
                                          <p:spTgt spid="16385"/>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16386">
                                            <p:txEl>
                                              <p:pRg st="0" end="0"/>
                                            </p:txEl>
                                          </p:spTgt>
                                        </p:tgtEl>
                                        <p:attrNameLst>
                                          <p:attrName>style.visibility</p:attrName>
                                        </p:attrNameLst>
                                      </p:cBhvr>
                                      <p:to>
                                        <p:strVal val="visible"/>
                                      </p:to>
                                    </p:set>
                                    <p:anim calcmode="lin" valueType="num">
                                      <p:cBhvr>
                                        <p:cTn id="11" dur="500" fill="hold"/>
                                        <p:tgtEl>
                                          <p:spTgt spid="16386">
                                            <p:txEl>
                                              <p:pRg st="0" end="0"/>
                                            </p:txEl>
                                          </p:spTgt>
                                        </p:tgtEl>
                                        <p:attrNameLst>
                                          <p:attrName>ppt_w</p:attrName>
                                        </p:attrNameLst>
                                      </p:cBhvr>
                                      <p:tavLst>
                                        <p:tav tm="0">
                                          <p:val>
                                            <p:strVal val="#ppt_w*0.70"/>
                                          </p:val>
                                        </p:tav>
                                        <p:tav tm="100000">
                                          <p:val>
                                            <p:strVal val="#ppt_w"/>
                                          </p:val>
                                        </p:tav>
                                      </p:tavLst>
                                    </p:anim>
                                    <p:anim calcmode="lin" valueType="num">
                                      <p:cBhvr>
                                        <p:cTn id="12" dur="500" fill="hold"/>
                                        <p:tgtEl>
                                          <p:spTgt spid="16386">
                                            <p:txEl>
                                              <p:pRg st="0" end="0"/>
                                            </p:txEl>
                                          </p:spTgt>
                                        </p:tgtEl>
                                        <p:attrNameLst>
                                          <p:attrName>ppt_h</p:attrName>
                                        </p:attrNameLst>
                                      </p:cBhvr>
                                      <p:tavLst>
                                        <p:tav tm="0">
                                          <p:val>
                                            <p:strVal val="#ppt_h"/>
                                          </p:val>
                                        </p:tav>
                                        <p:tav tm="100000">
                                          <p:val>
                                            <p:strVal val="#ppt_h"/>
                                          </p:val>
                                        </p:tav>
                                      </p:tavLst>
                                    </p:anim>
                                    <p:animEffect transition="in" filter="fade">
                                      <p:cBhvr>
                                        <p:cTn id="13" dur="500"/>
                                        <p:tgtEl>
                                          <p:spTgt spid="16386">
                                            <p:txEl>
                                              <p:pRg st="0" end="0"/>
                                            </p:txEl>
                                          </p:spTgt>
                                        </p:tgtEl>
                                      </p:cBhvr>
                                    </p:animEffect>
                                  </p:childTnLst>
                                </p:cTn>
                              </p:par>
                            </p:childTnLst>
                          </p:cTn>
                        </p:par>
                        <p:par>
                          <p:cTn id="14" fill="hold">
                            <p:stCondLst>
                              <p:cond delay="1750"/>
                            </p:stCondLst>
                            <p:childTnLst>
                              <p:par>
                                <p:cTn id="15" presetID="53" presetClass="entr" presetSubtype="16" fill="hold" grpId="0" nodeType="afterEffect">
                                  <p:stCondLst>
                                    <p:cond delay="0"/>
                                  </p:stCondLst>
                                  <p:childTnLst>
                                    <p:set>
                                      <p:cBhvr>
                                        <p:cTn id="16" dur="1" fill="hold">
                                          <p:stCondLst>
                                            <p:cond delay="0"/>
                                          </p:stCondLst>
                                        </p:cTn>
                                        <p:tgtEl>
                                          <p:spTgt spid="16393"/>
                                        </p:tgtEl>
                                        <p:attrNameLst>
                                          <p:attrName>style.visibility</p:attrName>
                                        </p:attrNameLst>
                                      </p:cBhvr>
                                      <p:to>
                                        <p:strVal val="visible"/>
                                      </p:to>
                                    </p:set>
                                    <p:anim calcmode="lin" valueType="num">
                                      <p:cBhvr>
                                        <p:cTn id="17" dur="300" fill="hold"/>
                                        <p:tgtEl>
                                          <p:spTgt spid="16393"/>
                                        </p:tgtEl>
                                        <p:attrNameLst>
                                          <p:attrName>ppt_w</p:attrName>
                                        </p:attrNameLst>
                                      </p:cBhvr>
                                      <p:tavLst>
                                        <p:tav tm="0">
                                          <p:val>
                                            <p:fltVal val="0"/>
                                          </p:val>
                                        </p:tav>
                                        <p:tav tm="100000">
                                          <p:val>
                                            <p:strVal val="#ppt_w"/>
                                          </p:val>
                                        </p:tav>
                                      </p:tavLst>
                                    </p:anim>
                                    <p:anim calcmode="lin" valueType="num">
                                      <p:cBhvr>
                                        <p:cTn id="18" dur="300" fill="hold"/>
                                        <p:tgtEl>
                                          <p:spTgt spid="16393"/>
                                        </p:tgtEl>
                                        <p:attrNameLst>
                                          <p:attrName>ppt_h</p:attrName>
                                        </p:attrNameLst>
                                      </p:cBhvr>
                                      <p:tavLst>
                                        <p:tav tm="0">
                                          <p:val>
                                            <p:fltVal val="0"/>
                                          </p:val>
                                        </p:tav>
                                        <p:tav tm="100000">
                                          <p:val>
                                            <p:strVal val="#ppt_h"/>
                                          </p:val>
                                        </p:tav>
                                      </p:tavLst>
                                    </p:anim>
                                    <p:animEffect transition="in" filter="fade">
                                      <p:cBhvr>
                                        <p:cTn id="19" dur="300"/>
                                        <p:tgtEl>
                                          <p:spTgt spid="16393"/>
                                        </p:tgtEl>
                                      </p:cBhvr>
                                    </p:animEffect>
                                  </p:childTnLst>
                                </p:cTn>
                              </p:par>
                            </p:childTnLst>
                          </p:cTn>
                        </p:par>
                        <p:par>
                          <p:cTn id="20" fill="hold">
                            <p:stCondLst>
                              <p:cond delay="2050"/>
                            </p:stCondLst>
                            <p:childTnLst>
                              <p:par>
                                <p:cTn id="21" presetID="53" presetClass="entr" presetSubtype="16" fill="hold" nodeType="afterEffect">
                                  <p:stCondLst>
                                    <p:cond delay="0"/>
                                  </p:stCondLst>
                                  <p:childTnLst>
                                    <p:set>
                                      <p:cBhvr>
                                        <p:cTn id="22" dur="1" fill="hold">
                                          <p:stCondLst>
                                            <p:cond delay="0"/>
                                          </p:stCondLst>
                                        </p:cTn>
                                        <p:tgtEl>
                                          <p:spTgt spid="16396"/>
                                        </p:tgtEl>
                                        <p:attrNameLst>
                                          <p:attrName>style.visibility</p:attrName>
                                        </p:attrNameLst>
                                      </p:cBhvr>
                                      <p:to>
                                        <p:strVal val="visible"/>
                                      </p:to>
                                    </p:set>
                                    <p:anim calcmode="lin" valueType="num">
                                      <p:cBhvr>
                                        <p:cTn id="23" dur="500" fill="hold"/>
                                        <p:tgtEl>
                                          <p:spTgt spid="16396"/>
                                        </p:tgtEl>
                                        <p:attrNameLst>
                                          <p:attrName>ppt_w</p:attrName>
                                        </p:attrNameLst>
                                      </p:cBhvr>
                                      <p:tavLst>
                                        <p:tav tm="0">
                                          <p:val>
                                            <p:fltVal val="0"/>
                                          </p:val>
                                        </p:tav>
                                        <p:tav tm="100000">
                                          <p:val>
                                            <p:strVal val="#ppt_w"/>
                                          </p:val>
                                        </p:tav>
                                      </p:tavLst>
                                    </p:anim>
                                    <p:anim calcmode="lin" valueType="num">
                                      <p:cBhvr>
                                        <p:cTn id="24" dur="500" fill="hold"/>
                                        <p:tgtEl>
                                          <p:spTgt spid="16396"/>
                                        </p:tgtEl>
                                        <p:attrNameLst>
                                          <p:attrName>ppt_h</p:attrName>
                                        </p:attrNameLst>
                                      </p:cBhvr>
                                      <p:tavLst>
                                        <p:tav tm="0">
                                          <p:val>
                                            <p:fltVal val="0"/>
                                          </p:val>
                                        </p:tav>
                                        <p:tav tm="100000">
                                          <p:val>
                                            <p:strVal val="#ppt_h"/>
                                          </p:val>
                                        </p:tav>
                                      </p:tavLst>
                                    </p:anim>
                                    <p:animEffect transition="in" filter="fade">
                                      <p:cBhvr>
                                        <p:cTn id="25" dur="500"/>
                                        <p:tgtEl>
                                          <p:spTgt spid="16396"/>
                                        </p:tgtEl>
                                      </p:cBhvr>
                                    </p:animEffect>
                                  </p:childTnLst>
                                </p:cTn>
                              </p:par>
                            </p:childTnLst>
                          </p:cTn>
                        </p:par>
                        <p:par>
                          <p:cTn id="26" fill="hold">
                            <p:stCondLst>
                              <p:cond delay="2550"/>
                            </p:stCondLst>
                            <p:childTnLst>
                              <p:par>
                                <p:cTn id="27" presetID="53" presetClass="entr" presetSubtype="16" fill="hold" grpId="0" nodeType="afterEffect">
                                  <p:stCondLst>
                                    <p:cond delay="0"/>
                                  </p:stCondLst>
                                  <p:childTnLst>
                                    <p:set>
                                      <p:cBhvr>
                                        <p:cTn id="28" dur="1" fill="hold">
                                          <p:stCondLst>
                                            <p:cond delay="0"/>
                                          </p:stCondLst>
                                        </p:cTn>
                                        <p:tgtEl>
                                          <p:spTgt spid="16397"/>
                                        </p:tgtEl>
                                        <p:attrNameLst>
                                          <p:attrName>style.visibility</p:attrName>
                                        </p:attrNameLst>
                                      </p:cBhvr>
                                      <p:to>
                                        <p:strVal val="visible"/>
                                      </p:to>
                                    </p:set>
                                    <p:anim calcmode="lin" valueType="num">
                                      <p:cBhvr>
                                        <p:cTn id="29" dur="300" fill="hold"/>
                                        <p:tgtEl>
                                          <p:spTgt spid="16397"/>
                                        </p:tgtEl>
                                        <p:attrNameLst>
                                          <p:attrName>ppt_w</p:attrName>
                                        </p:attrNameLst>
                                      </p:cBhvr>
                                      <p:tavLst>
                                        <p:tav tm="0">
                                          <p:val>
                                            <p:fltVal val="0"/>
                                          </p:val>
                                        </p:tav>
                                        <p:tav tm="100000">
                                          <p:val>
                                            <p:strVal val="#ppt_w"/>
                                          </p:val>
                                        </p:tav>
                                      </p:tavLst>
                                    </p:anim>
                                    <p:anim calcmode="lin" valueType="num">
                                      <p:cBhvr>
                                        <p:cTn id="30" dur="300" fill="hold"/>
                                        <p:tgtEl>
                                          <p:spTgt spid="16397"/>
                                        </p:tgtEl>
                                        <p:attrNameLst>
                                          <p:attrName>ppt_h</p:attrName>
                                        </p:attrNameLst>
                                      </p:cBhvr>
                                      <p:tavLst>
                                        <p:tav tm="0">
                                          <p:val>
                                            <p:fltVal val="0"/>
                                          </p:val>
                                        </p:tav>
                                        <p:tav tm="100000">
                                          <p:val>
                                            <p:strVal val="#ppt_h"/>
                                          </p:val>
                                        </p:tav>
                                      </p:tavLst>
                                    </p:anim>
                                    <p:animEffect transition="in" filter="fade">
                                      <p:cBhvr>
                                        <p:cTn id="31" dur="300"/>
                                        <p:tgtEl>
                                          <p:spTgt spid="16397"/>
                                        </p:tgtEl>
                                      </p:cBhvr>
                                    </p:animEffect>
                                  </p:childTnLst>
                                </p:cTn>
                              </p:par>
                            </p:childTnLst>
                          </p:cTn>
                        </p:par>
                        <p:par>
                          <p:cTn id="32" fill="hold">
                            <p:stCondLst>
                              <p:cond delay="2850"/>
                            </p:stCondLst>
                            <p:childTnLst>
                              <p:par>
                                <p:cTn id="33" presetID="53" presetClass="entr" presetSubtype="16" fill="hold" nodeType="afterEffect">
                                  <p:stCondLst>
                                    <p:cond delay="0"/>
                                  </p:stCondLst>
                                  <p:childTnLst>
                                    <p:set>
                                      <p:cBhvr>
                                        <p:cTn id="34" dur="1" fill="hold">
                                          <p:stCondLst>
                                            <p:cond delay="0"/>
                                          </p:stCondLst>
                                        </p:cTn>
                                        <p:tgtEl>
                                          <p:spTgt spid="16400"/>
                                        </p:tgtEl>
                                        <p:attrNameLst>
                                          <p:attrName>style.visibility</p:attrName>
                                        </p:attrNameLst>
                                      </p:cBhvr>
                                      <p:to>
                                        <p:strVal val="visible"/>
                                      </p:to>
                                    </p:set>
                                    <p:anim calcmode="lin" valueType="num">
                                      <p:cBhvr>
                                        <p:cTn id="35" dur="500" fill="hold"/>
                                        <p:tgtEl>
                                          <p:spTgt spid="16400"/>
                                        </p:tgtEl>
                                        <p:attrNameLst>
                                          <p:attrName>ppt_w</p:attrName>
                                        </p:attrNameLst>
                                      </p:cBhvr>
                                      <p:tavLst>
                                        <p:tav tm="0">
                                          <p:val>
                                            <p:fltVal val="0"/>
                                          </p:val>
                                        </p:tav>
                                        <p:tav tm="100000">
                                          <p:val>
                                            <p:strVal val="#ppt_w"/>
                                          </p:val>
                                        </p:tav>
                                      </p:tavLst>
                                    </p:anim>
                                    <p:anim calcmode="lin" valueType="num">
                                      <p:cBhvr>
                                        <p:cTn id="36" dur="500" fill="hold"/>
                                        <p:tgtEl>
                                          <p:spTgt spid="16400"/>
                                        </p:tgtEl>
                                        <p:attrNameLst>
                                          <p:attrName>ppt_h</p:attrName>
                                        </p:attrNameLst>
                                      </p:cBhvr>
                                      <p:tavLst>
                                        <p:tav tm="0">
                                          <p:val>
                                            <p:fltVal val="0"/>
                                          </p:val>
                                        </p:tav>
                                        <p:tav tm="100000">
                                          <p:val>
                                            <p:strVal val="#ppt_h"/>
                                          </p:val>
                                        </p:tav>
                                      </p:tavLst>
                                    </p:anim>
                                    <p:animEffect transition="in" filter="fade">
                                      <p:cBhvr>
                                        <p:cTn id="37" dur="500"/>
                                        <p:tgtEl>
                                          <p:spTgt spid="16400"/>
                                        </p:tgtEl>
                                      </p:cBhvr>
                                    </p:animEffect>
                                  </p:childTnLst>
                                </p:cTn>
                              </p:par>
                            </p:childTnLst>
                          </p:cTn>
                        </p:par>
                        <p:par>
                          <p:cTn id="38" fill="hold">
                            <p:stCondLst>
                              <p:cond delay="3350"/>
                            </p:stCondLst>
                            <p:childTnLst>
                              <p:par>
                                <p:cTn id="39" presetID="53" presetClass="entr" presetSubtype="16" fill="hold" grpId="0" nodeType="afterEffect">
                                  <p:stCondLst>
                                    <p:cond delay="0"/>
                                  </p:stCondLst>
                                  <p:childTnLst>
                                    <p:set>
                                      <p:cBhvr>
                                        <p:cTn id="40" dur="1" fill="hold">
                                          <p:stCondLst>
                                            <p:cond delay="0"/>
                                          </p:stCondLst>
                                        </p:cTn>
                                        <p:tgtEl>
                                          <p:spTgt spid="16401"/>
                                        </p:tgtEl>
                                        <p:attrNameLst>
                                          <p:attrName>style.visibility</p:attrName>
                                        </p:attrNameLst>
                                      </p:cBhvr>
                                      <p:to>
                                        <p:strVal val="visible"/>
                                      </p:to>
                                    </p:set>
                                    <p:anim calcmode="lin" valueType="num">
                                      <p:cBhvr>
                                        <p:cTn id="41" dur="300" fill="hold"/>
                                        <p:tgtEl>
                                          <p:spTgt spid="16401"/>
                                        </p:tgtEl>
                                        <p:attrNameLst>
                                          <p:attrName>ppt_w</p:attrName>
                                        </p:attrNameLst>
                                      </p:cBhvr>
                                      <p:tavLst>
                                        <p:tav tm="0">
                                          <p:val>
                                            <p:fltVal val="0"/>
                                          </p:val>
                                        </p:tav>
                                        <p:tav tm="100000">
                                          <p:val>
                                            <p:strVal val="#ppt_w"/>
                                          </p:val>
                                        </p:tav>
                                      </p:tavLst>
                                    </p:anim>
                                    <p:anim calcmode="lin" valueType="num">
                                      <p:cBhvr>
                                        <p:cTn id="42" dur="300" fill="hold"/>
                                        <p:tgtEl>
                                          <p:spTgt spid="16401"/>
                                        </p:tgtEl>
                                        <p:attrNameLst>
                                          <p:attrName>ppt_h</p:attrName>
                                        </p:attrNameLst>
                                      </p:cBhvr>
                                      <p:tavLst>
                                        <p:tav tm="0">
                                          <p:val>
                                            <p:fltVal val="0"/>
                                          </p:val>
                                        </p:tav>
                                        <p:tav tm="100000">
                                          <p:val>
                                            <p:strVal val="#ppt_h"/>
                                          </p:val>
                                        </p:tav>
                                      </p:tavLst>
                                    </p:anim>
                                    <p:animEffect transition="in" filter="fade">
                                      <p:cBhvr>
                                        <p:cTn id="43" dur="300"/>
                                        <p:tgtEl>
                                          <p:spTgt spid="16401"/>
                                        </p:tgtEl>
                                      </p:cBhvr>
                                    </p:animEffect>
                                  </p:childTnLst>
                                </p:cTn>
                              </p:par>
                            </p:childTnLst>
                          </p:cTn>
                        </p:par>
                        <p:par>
                          <p:cTn id="44" fill="hold">
                            <p:stCondLst>
                              <p:cond delay="3650"/>
                            </p:stCondLst>
                            <p:childTnLst>
                              <p:par>
                                <p:cTn id="45" presetID="53" presetClass="entr" presetSubtype="16" fill="hold" nodeType="afterEffect">
                                  <p:stCondLst>
                                    <p:cond delay="0"/>
                                  </p:stCondLst>
                                  <p:childTnLst>
                                    <p:set>
                                      <p:cBhvr>
                                        <p:cTn id="46" dur="1" fill="hold">
                                          <p:stCondLst>
                                            <p:cond delay="0"/>
                                          </p:stCondLst>
                                        </p:cTn>
                                        <p:tgtEl>
                                          <p:spTgt spid="16404"/>
                                        </p:tgtEl>
                                        <p:attrNameLst>
                                          <p:attrName>style.visibility</p:attrName>
                                        </p:attrNameLst>
                                      </p:cBhvr>
                                      <p:to>
                                        <p:strVal val="visible"/>
                                      </p:to>
                                    </p:set>
                                    <p:anim calcmode="lin" valueType="num">
                                      <p:cBhvr>
                                        <p:cTn id="47" dur="500" fill="hold"/>
                                        <p:tgtEl>
                                          <p:spTgt spid="16404"/>
                                        </p:tgtEl>
                                        <p:attrNameLst>
                                          <p:attrName>ppt_w</p:attrName>
                                        </p:attrNameLst>
                                      </p:cBhvr>
                                      <p:tavLst>
                                        <p:tav tm="0">
                                          <p:val>
                                            <p:fltVal val="0"/>
                                          </p:val>
                                        </p:tav>
                                        <p:tav tm="100000">
                                          <p:val>
                                            <p:strVal val="#ppt_w"/>
                                          </p:val>
                                        </p:tav>
                                      </p:tavLst>
                                    </p:anim>
                                    <p:anim calcmode="lin" valueType="num">
                                      <p:cBhvr>
                                        <p:cTn id="48" dur="500" fill="hold"/>
                                        <p:tgtEl>
                                          <p:spTgt spid="16404"/>
                                        </p:tgtEl>
                                        <p:attrNameLst>
                                          <p:attrName>ppt_h</p:attrName>
                                        </p:attrNameLst>
                                      </p:cBhvr>
                                      <p:tavLst>
                                        <p:tav tm="0">
                                          <p:val>
                                            <p:fltVal val="0"/>
                                          </p:val>
                                        </p:tav>
                                        <p:tav tm="100000">
                                          <p:val>
                                            <p:strVal val="#ppt_h"/>
                                          </p:val>
                                        </p:tav>
                                      </p:tavLst>
                                    </p:anim>
                                    <p:animEffect transition="in" filter="fade">
                                      <p:cBhvr>
                                        <p:cTn id="49" dur="500"/>
                                        <p:tgtEl>
                                          <p:spTgt spid="16404"/>
                                        </p:tgtEl>
                                      </p:cBhvr>
                                    </p:animEffect>
                                  </p:childTnLst>
                                </p:cTn>
                              </p:par>
                            </p:childTnLst>
                          </p:cTn>
                        </p:par>
                        <p:par>
                          <p:cTn id="50" fill="hold">
                            <p:stCondLst>
                              <p:cond delay="4150"/>
                            </p:stCondLst>
                            <p:childTnLst>
                              <p:par>
                                <p:cTn id="51" presetID="53" presetClass="entr" presetSubtype="16" fill="hold" grpId="0" nodeType="afterEffect">
                                  <p:stCondLst>
                                    <p:cond delay="0"/>
                                  </p:stCondLst>
                                  <p:childTnLst>
                                    <p:set>
                                      <p:cBhvr>
                                        <p:cTn id="52" dur="1" fill="hold">
                                          <p:stCondLst>
                                            <p:cond delay="0"/>
                                          </p:stCondLst>
                                        </p:cTn>
                                        <p:tgtEl>
                                          <p:spTgt spid="16413"/>
                                        </p:tgtEl>
                                        <p:attrNameLst>
                                          <p:attrName>style.visibility</p:attrName>
                                        </p:attrNameLst>
                                      </p:cBhvr>
                                      <p:to>
                                        <p:strVal val="visible"/>
                                      </p:to>
                                    </p:set>
                                    <p:anim calcmode="lin" valueType="num">
                                      <p:cBhvr>
                                        <p:cTn id="53" dur="300" fill="hold"/>
                                        <p:tgtEl>
                                          <p:spTgt spid="16413"/>
                                        </p:tgtEl>
                                        <p:attrNameLst>
                                          <p:attrName>ppt_w</p:attrName>
                                        </p:attrNameLst>
                                      </p:cBhvr>
                                      <p:tavLst>
                                        <p:tav tm="0">
                                          <p:val>
                                            <p:fltVal val="0"/>
                                          </p:val>
                                        </p:tav>
                                        <p:tav tm="100000">
                                          <p:val>
                                            <p:strVal val="#ppt_w"/>
                                          </p:val>
                                        </p:tav>
                                      </p:tavLst>
                                    </p:anim>
                                    <p:anim calcmode="lin" valueType="num">
                                      <p:cBhvr>
                                        <p:cTn id="54" dur="300" fill="hold"/>
                                        <p:tgtEl>
                                          <p:spTgt spid="16413"/>
                                        </p:tgtEl>
                                        <p:attrNameLst>
                                          <p:attrName>ppt_h</p:attrName>
                                        </p:attrNameLst>
                                      </p:cBhvr>
                                      <p:tavLst>
                                        <p:tav tm="0">
                                          <p:val>
                                            <p:fltVal val="0"/>
                                          </p:val>
                                        </p:tav>
                                        <p:tav tm="100000">
                                          <p:val>
                                            <p:strVal val="#ppt_h"/>
                                          </p:val>
                                        </p:tav>
                                      </p:tavLst>
                                    </p:anim>
                                    <p:animEffect transition="in" filter="fade">
                                      <p:cBhvr>
                                        <p:cTn id="55" dur="300"/>
                                        <p:tgtEl>
                                          <p:spTgt spid="16413"/>
                                        </p:tgtEl>
                                      </p:cBhvr>
                                    </p:animEffect>
                                  </p:childTnLst>
                                </p:cTn>
                              </p:par>
                            </p:childTnLst>
                          </p:cTn>
                        </p:par>
                        <p:par>
                          <p:cTn id="56" fill="hold">
                            <p:stCondLst>
                              <p:cond delay="4450"/>
                            </p:stCondLst>
                            <p:childTnLst>
                              <p:par>
                                <p:cTn id="57" presetID="53" presetClass="entr" presetSubtype="16" fill="hold" nodeType="afterEffect">
                                  <p:stCondLst>
                                    <p:cond delay="0"/>
                                  </p:stCondLst>
                                  <p:childTnLst>
                                    <p:set>
                                      <p:cBhvr>
                                        <p:cTn id="58" dur="1" fill="hold">
                                          <p:stCondLst>
                                            <p:cond delay="0"/>
                                          </p:stCondLst>
                                        </p:cTn>
                                        <p:tgtEl>
                                          <p:spTgt spid="16416"/>
                                        </p:tgtEl>
                                        <p:attrNameLst>
                                          <p:attrName>style.visibility</p:attrName>
                                        </p:attrNameLst>
                                      </p:cBhvr>
                                      <p:to>
                                        <p:strVal val="visible"/>
                                      </p:to>
                                    </p:set>
                                    <p:anim calcmode="lin" valueType="num">
                                      <p:cBhvr>
                                        <p:cTn id="59" dur="500" fill="hold"/>
                                        <p:tgtEl>
                                          <p:spTgt spid="16416"/>
                                        </p:tgtEl>
                                        <p:attrNameLst>
                                          <p:attrName>ppt_w</p:attrName>
                                        </p:attrNameLst>
                                      </p:cBhvr>
                                      <p:tavLst>
                                        <p:tav tm="0">
                                          <p:val>
                                            <p:fltVal val="0"/>
                                          </p:val>
                                        </p:tav>
                                        <p:tav tm="100000">
                                          <p:val>
                                            <p:strVal val="#ppt_w"/>
                                          </p:val>
                                        </p:tav>
                                      </p:tavLst>
                                    </p:anim>
                                    <p:anim calcmode="lin" valueType="num">
                                      <p:cBhvr>
                                        <p:cTn id="60" dur="500" fill="hold"/>
                                        <p:tgtEl>
                                          <p:spTgt spid="16416"/>
                                        </p:tgtEl>
                                        <p:attrNameLst>
                                          <p:attrName>ppt_h</p:attrName>
                                        </p:attrNameLst>
                                      </p:cBhvr>
                                      <p:tavLst>
                                        <p:tav tm="0">
                                          <p:val>
                                            <p:fltVal val="0"/>
                                          </p:val>
                                        </p:tav>
                                        <p:tav tm="100000">
                                          <p:val>
                                            <p:strVal val="#ppt_h"/>
                                          </p:val>
                                        </p:tav>
                                      </p:tavLst>
                                    </p:anim>
                                    <p:animEffect transition="in" filter="fade">
                                      <p:cBhvr>
                                        <p:cTn id="61" dur="500"/>
                                        <p:tgtEl>
                                          <p:spTgt spid="16416"/>
                                        </p:tgtEl>
                                      </p:cBhvr>
                                    </p:animEffect>
                                  </p:childTnLst>
                                </p:cTn>
                              </p:par>
                            </p:childTnLst>
                          </p:cTn>
                        </p:par>
                        <p:par>
                          <p:cTn id="62" fill="hold">
                            <p:stCondLst>
                              <p:cond delay="4950"/>
                            </p:stCondLst>
                            <p:childTnLst>
                              <p:par>
                                <p:cTn id="63" presetID="45" presetClass="entr" presetSubtype="0" fill="hold" nodeType="afterEffect">
                                  <p:stCondLst>
                                    <p:cond delay="0"/>
                                  </p:stCondLst>
                                  <p:childTnLst>
                                    <p:set>
                                      <p:cBhvr>
                                        <p:cTn id="64" dur="1" fill="hold">
                                          <p:stCondLst>
                                            <p:cond delay="0"/>
                                          </p:stCondLst>
                                        </p:cTn>
                                        <p:tgtEl>
                                          <p:spTgt spid="16392"/>
                                        </p:tgtEl>
                                        <p:attrNameLst>
                                          <p:attrName>style.visibility</p:attrName>
                                        </p:attrNameLst>
                                      </p:cBhvr>
                                      <p:to>
                                        <p:strVal val="visible"/>
                                      </p:to>
                                    </p:set>
                                    <p:animEffect transition="in" filter="fade">
                                      <p:cBhvr>
                                        <p:cTn id="65" dur="500"/>
                                        <p:tgtEl>
                                          <p:spTgt spid="16392"/>
                                        </p:tgtEl>
                                      </p:cBhvr>
                                    </p:animEffect>
                                    <p:anim calcmode="lin" valueType="num">
                                      <p:cBhvr>
                                        <p:cTn id="66" dur="500" fill="hold"/>
                                        <p:tgtEl>
                                          <p:spTgt spid="16392"/>
                                        </p:tgtEl>
                                        <p:attrNameLst>
                                          <p:attrName>ppt_w</p:attrName>
                                        </p:attrNameLst>
                                      </p:cBhvr>
                                      <p:tavLst>
                                        <p:tav tm="0" fmla="#ppt_w*sin(2.5*pi*$)">
                                          <p:val>
                                            <p:fltVal val="0"/>
                                          </p:val>
                                        </p:tav>
                                        <p:tav tm="100000">
                                          <p:val>
                                            <p:fltVal val="1"/>
                                          </p:val>
                                        </p:tav>
                                      </p:tavLst>
                                    </p:anim>
                                    <p:anim calcmode="lin" valueType="num">
                                      <p:cBhvr>
                                        <p:cTn id="67" dur="500" fill="hold"/>
                                        <p:tgtEl>
                                          <p:spTgt spid="16392"/>
                                        </p:tgtEl>
                                        <p:attrNameLst>
                                          <p:attrName>ppt_h</p:attrName>
                                        </p:attrNameLst>
                                      </p:cBhvr>
                                      <p:tavLst>
                                        <p:tav tm="0">
                                          <p:val>
                                            <p:strVal val="#ppt_h"/>
                                          </p:val>
                                        </p:tav>
                                        <p:tav tm="100000">
                                          <p:val>
                                            <p:strVal val="#ppt_h"/>
                                          </p:val>
                                        </p:tav>
                                      </p:tavLst>
                                    </p:anim>
                                  </p:childTnLst>
                                </p:cTn>
                              </p:par>
                            </p:childTnLst>
                          </p:cTn>
                        </p:par>
                        <p:par>
                          <p:cTn id="68" fill="hold">
                            <p:stCondLst>
                              <p:cond delay="5450"/>
                            </p:stCondLst>
                            <p:childTnLst>
                              <p:par>
                                <p:cTn id="69" presetID="53" presetClass="entr" presetSubtype="16" fill="hold" grpId="0" nodeType="afterEffect">
                                  <p:stCondLst>
                                    <p:cond delay="0"/>
                                  </p:stCondLst>
                                  <p:childTnLst>
                                    <p:set>
                                      <p:cBhvr>
                                        <p:cTn id="70" dur="1" fill="hold">
                                          <p:stCondLst>
                                            <p:cond delay="0"/>
                                          </p:stCondLst>
                                        </p:cTn>
                                        <p:tgtEl>
                                          <p:spTgt spid="16405"/>
                                        </p:tgtEl>
                                        <p:attrNameLst>
                                          <p:attrName>style.visibility</p:attrName>
                                        </p:attrNameLst>
                                      </p:cBhvr>
                                      <p:to>
                                        <p:strVal val="visible"/>
                                      </p:to>
                                    </p:set>
                                    <p:anim calcmode="lin" valueType="num">
                                      <p:cBhvr>
                                        <p:cTn id="71" dur="300" fill="hold"/>
                                        <p:tgtEl>
                                          <p:spTgt spid="16405"/>
                                        </p:tgtEl>
                                        <p:attrNameLst>
                                          <p:attrName>ppt_w</p:attrName>
                                        </p:attrNameLst>
                                      </p:cBhvr>
                                      <p:tavLst>
                                        <p:tav tm="0">
                                          <p:val>
                                            <p:fltVal val="0"/>
                                          </p:val>
                                        </p:tav>
                                        <p:tav tm="100000">
                                          <p:val>
                                            <p:strVal val="#ppt_w"/>
                                          </p:val>
                                        </p:tav>
                                      </p:tavLst>
                                    </p:anim>
                                    <p:anim calcmode="lin" valueType="num">
                                      <p:cBhvr>
                                        <p:cTn id="72" dur="300" fill="hold"/>
                                        <p:tgtEl>
                                          <p:spTgt spid="16405"/>
                                        </p:tgtEl>
                                        <p:attrNameLst>
                                          <p:attrName>ppt_h</p:attrName>
                                        </p:attrNameLst>
                                      </p:cBhvr>
                                      <p:tavLst>
                                        <p:tav tm="0">
                                          <p:val>
                                            <p:fltVal val="0"/>
                                          </p:val>
                                        </p:tav>
                                        <p:tav tm="100000">
                                          <p:val>
                                            <p:strVal val="#ppt_h"/>
                                          </p:val>
                                        </p:tav>
                                      </p:tavLst>
                                    </p:anim>
                                    <p:animEffect transition="in" filter="fade">
                                      <p:cBhvr>
                                        <p:cTn id="73" dur="300"/>
                                        <p:tgtEl>
                                          <p:spTgt spid="16405"/>
                                        </p:tgtEl>
                                      </p:cBhvr>
                                    </p:animEffect>
                                  </p:childTnLst>
                                </p:cTn>
                              </p:par>
                            </p:childTnLst>
                          </p:cTn>
                        </p:par>
                        <p:par>
                          <p:cTn id="74" fill="hold">
                            <p:stCondLst>
                              <p:cond delay="5750"/>
                            </p:stCondLst>
                            <p:childTnLst>
                              <p:par>
                                <p:cTn id="75" presetID="53" presetClass="entr" presetSubtype="16" fill="hold" nodeType="afterEffect">
                                  <p:stCondLst>
                                    <p:cond delay="0"/>
                                  </p:stCondLst>
                                  <p:childTnLst>
                                    <p:set>
                                      <p:cBhvr>
                                        <p:cTn id="76" dur="1" fill="hold">
                                          <p:stCondLst>
                                            <p:cond delay="0"/>
                                          </p:stCondLst>
                                        </p:cTn>
                                        <p:tgtEl>
                                          <p:spTgt spid="16408"/>
                                        </p:tgtEl>
                                        <p:attrNameLst>
                                          <p:attrName>style.visibility</p:attrName>
                                        </p:attrNameLst>
                                      </p:cBhvr>
                                      <p:to>
                                        <p:strVal val="visible"/>
                                      </p:to>
                                    </p:set>
                                    <p:anim calcmode="lin" valueType="num">
                                      <p:cBhvr>
                                        <p:cTn id="77" dur="500" fill="hold"/>
                                        <p:tgtEl>
                                          <p:spTgt spid="16408"/>
                                        </p:tgtEl>
                                        <p:attrNameLst>
                                          <p:attrName>ppt_w</p:attrName>
                                        </p:attrNameLst>
                                      </p:cBhvr>
                                      <p:tavLst>
                                        <p:tav tm="0">
                                          <p:val>
                                            <p:fltVal val="0"/>
                                          </p:val>
                                        </p:tav>
                                        <p:tav tm="100000">
                                          <p:val>
                                            <p:strVal val="#ppt_w"/>
                                          </p:val>
                                        </p:tav>
                                      </p:tavLst>
                                    </p:anim>
                                    <p:anim calcmode="lin" valueType="num">
                                      <p:cBhvr>
                                        <p:cTn id="78" dur="500" fill="hold"/>
                                        <p:tgtEl>
                                          <p:spTgt spid="16408"/>
                                        </p:tgtEl>
                                        <p:attrNameLst>
                                          <p:attrName>ppt_h</p:attrName>
                                        </p:attrNameLst>
                                      </p:cBhvr>
                                      <p:tavLst>
                                        <p:tav tm="0">
                                          <p:val>
                                            <p:fltVal val="0"/>
                                          </p:val>
                                        </p:tav>
                                        <p:tav tm="100000">
                                          <p:val>
                                            <p:strVal val="#ppt_h"/>
                                          </p:val>
                                        </p:tav>
                                      </p:tavLst>
                                    </p:anim>
                                    <p:animEffect transition="in" filter="fade">
                                      <p:cBhvr>
                                        <p:cTn id="79" dur="500"/>
                                        <p:tgtEl>
                                          <p:spTgt spid="16408"/>
                                        </p:tgtEl>
                                      </p:cBhvr>
                                    </p:animEffect>
                                  </p:childTnLst>
                                </p:cTn>
                              </p:par>
                            </p:childTnLst>
                          </p:cTn>
                        </p:par>
                        <p:par>
                          <p:cTn id="80" fill="hold">
                            <p:stCondLst>
                              <p:cond delay="6250"/>
                            </p:stCondLst>
                            <p:childTnLst>
                              <p:par>
                                <p:cTn id="81" presetID="53" presetClass="entr" presetSubtype="16" fill="hold" grpId="0" nodeType="afterEffect">
                                  <p:stCondLst>
                                    <p:cond delay="0"/>
                                  </p:stCondLst>
                                  <p:childTnLst>
                                    <p:set>
                                      <p:cBhvr>
                                        <p:cTn id="82" dur="1" fill="hold">
                                          <p:stCondLst>
                                            <p:cond delay="0"/>
                                          </p:stCondLst>
                                        </p:cTn>
                                        <p:tgtEl>
                                          <p:spTgt spid="16409"/>
                                        </p:tgtEl>
                                        <p:attrNameLst>
                                          <p:attrName>style.visibility</p:attrName>
                                        </p:attrNameLst>
                                      </p:cBhvr>
                                      <p:to>
                                        <p:strVal val="visible"/>
                                      </p:to>
                                    </p:set>
                                    <p:anim calcmode="lin" valueType="num">
                                      <p:cBhvr>
                                        <p:cTn id="83" dur="300" fill="hold"/>
                                        <p:tgtEl>
                                          <p:spTgt spid="16409"/>
                                        </p:tgtEl>
                                        <p:attrNameLst>
                                          <p:attrName>ppt_w</p:attrName>
                                        </p:attrNameLst>
                                      </p:cBhvr>
                                      <p:tavLst>
                                        <p:tav tm="0">
                                          <p:val>
                                            <p:fltVal val="0"/>
                                          </p:val>
                                        </p:tav>
                                        <p:tav tm="100000">
                                          <p:val>
                                            <p:strVal val="#ppt_w"/>
                                          </p:val>
                                        </p:tav>
                                      </p:tavLst>
                                    </p:anim>
                                    <p:anim calcmode="lin" valueType="num">
                                      <p:cBhvr>
                                        <p:cTn id="84" dur="300" fill="hold"/>
                                        <p:tgtEl>
                                          <p:spTgt spid="16409"/>
                                        </p:tgtEl>
                                        <p:attrNameLst>
                                          <p:attrName>ppt_h</p:attrName>
                                        </p:attrNameLst>
                                      </p:cBhvr>
                                      <p:tavLst>
                                        <p:tav tm="0">
                                          <p:val>
                                            <p:fltVal val="0"/>
                                          </p:val>
                                        </p:tav>
                                        <p:tav tm="100000">
                                          <p:val>
                                            <p:strVal val="#ppt_h"/>
                                          </p:val>
                                        </p:tav>
                                      </p:tavLst>
                                    </p:anim>
                                    <p:animEffect transition="in" filter="fade">
                                      <p:cBhvr>
                                        <p:cTn id="85" dur="300"/>
                                        <p:tgtEl>
                                          <p:spTgt spid="16409"/>
                                        </p:tgtEl>
                                      </p:cBhvr>
                                    </p:animEffect>
                                  </p:childTnLst>
                                </p:cTn>
                              </p:par>
                            </p:childTnLst>
                          </p:cTn>
                        </p:par>
                        <p:par>
                          <p:cTn id="86" fill="hold">
                            <p:stCondLst>
                              <p:cond delay="6550"/>
                            </p:stCondLst>
                            <p:childTnLst>
                              <p:par>
                                <p:cTn id="87" presetID="53" presetClass="entr" presetSubtype="16" fill="hold" nodeType="afterEffect">
                                  <p:stCondLst>
                                    <p:cond delay="0"/>
                                  </p:stCondLst>
                                  <p:childTnLst>
                                    <p:set>
                                      <p:cBhvr>
                                        <p:cTn id="88" dur="1" fill="hold">
                                          <p:stCondLst>
                                            <p:cond delay="0"/>
                                          </p:stCondLst>
                                        </p:cTn>
                                        <p:tgtEl>
                                          <p:spTgt spid="16412"/>
                                        </p:tgtEl>
                                        <p:attrNameLst>
                                          <p:attrName>style.visibility</p:attrName>
                                        </p:attrNameLst>
                                      </p:cBhvr>
                                      <p:to>
                                        <p:strVal val="visible"/>
                                      </p:to>
                                    </p:set>
                                    <p:anim calcmode="lin" valueType="num">
                                      <p:cBhvr>
                                        <p:cTn id="89" dur="500" fill="hold"/>
                                        <p:tgtEl>
                                          <p:spTgt spid="16412"/>
                                        </p:tgtEl>
                                        <p:attrNameLst>
                                          <p:attrName>ppt_w</p:attrName>
                                        </p:attrNameLst>
                                      </p:cBhvr>
                                      <p:tavLst>
                                        <p:tav tm="0">
                                          <p:val>
                                            <p:fltVal val="0"/>
                                          </p:val>
                                        </p:tav>
                                        <p:tav tm="100000">
                                          <p:val>
                                            <p:strVal val="#ppt_w"/>
                                          </p:val>
                                        </p:tav>
                                      </p:tavLst>
                                    </p:anim>
                                    <p:anim calcmode="lin" valueType="num">
                                      <p:cBhvr>
                                        <p:cTn id="90" dur="500" fill="hold"/>
                                        <p:tgtEl>
                                          <p:spTgt spid="16412"/>
                                        </p:tgtEl>
                                        <p:attrNameLst>
                                          <p:attrName>ppt_h</p:attrName>
                                        </p:attrNameLst>
                                      </p:cBhvr>
                                      <p:tavLst>
                                        <p:tav tm="0">
                                          <p:val>
                                            <p:fltVal val="0"/>
                                          </p:val>
                                        </p:tav>
                                        <p:tav tm="100000">
                                          <p:val>
                                            <p:strVal val="#ppt_h"/>
                                          </p:val>
                                        </p:tav>
                                      </p:tavLst>
                                    </p:anim>
                                    <p:animEffect transition="in" filter="fade">
                                      <p:cBhvr>
                                        <p:cTn id="91" dur="500"/>
                                        <p:tgtEl>
                                          <p:spTgt spid="16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 grpId="0"/>
      <p:bldP spid="16386" grpId="0" build="allAtOnce"/>
      <p:bldP spid="16393" grpId="0" animBg="1"/>
      <p:bldP spid="16397" grpId="0" animBg="1"/>
      <p:bldP spid="16401" grpId="0" animBg="1"/>
      <p:bldP spid="16405" grpId="0" animBg="1"/>
      <p:bldP spid="16409" grpId="0" animBg="1"/>
      <p:bldP spid="164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3"/>
          <p:cNvGrpSpPr>
            <a:grpSpLocks/>
          </p:cNvGrpSpPr>
          <p:nvPr/>
        </p:nvGrpSpPr>
        <p:grpSpPr bwMode="auto">
          <a:xfrm>
            <a:off x="2721174" y="1985962"/>
            <a:ext cx="1067991" cy="938213"/>
            <a:chOff x="0" y="0"/>
            <a:chExt cx="1793" cy="1576"/>
          </a:xfrm>
        </p:grpSpPr>
        <p:sp>
          <p:nvSpPr>
            <p:cNvPr id="32849" name="AutoShape 1"/>
            <p:cNvSpPr>
              <a:spLocks/>
            </p:cNvSpPr>
            <p:nvPr/>
          </p:nvSpPr>
          <p:spPr bwMode="auto">
            <a:xfrm>
              <a:off x="0" y="0"/>
              <a:ext cx="1793" cy="1576"/>
            </a:xfrm>
            <a:custGeom>
              <a:avLst/>
              <a:gdLst>
                <a:gd name="T0" fmla="*/ 0 w 21600"/>
                <a:gd name="T1" fmla="*/ 236 h 21600"/>
                <a:gd name="T2" fmla="*/ 1009 w 21600"/>
                <a:gd name="T3" fmla="*/ 236 h 21600"/>
                <a:gd name="T4" fmla="*/ 1009 w 21600"/>
                <a:gd name="T5" fmla="*/ 0 h 21600"/>
                <a:gd name="T6" fmla="*/ 1793 w 21600"/>
                <a:gd name="T7" fmla="*/ 788 h 21600"/>
                <a:gd name="T8" fmla="*/ 1009 w 21600"/>
                <a:gd name="T9" fmla="*/ 1576 h 21600"/>
                <a:gd name="T10" fmla="*/ 1009 w 21600"/>
                <a:gd name="T11" fmla="*/ 1340 h 21600"/>
                <a:gd name="T12" fmla="*/ 0 w 21600"/>
                <a:gd name="T13" fmla="*/ 1340 h 21600"/>
                <a:gd name="T14" fmla="*/ 0 w 21600"/>
                <a:gd name="T15" fmla="*/ 236 h 21600"/>
                <a:gd name="T16" fmla="*/ 0 w 21600"/>
                <a:gd name="T17" fmla="*/ 236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3240"/>
                  </a:moveTo>
                  <a:lnTo>
                    <a:pt x="12159" y="3240"/>
                  </a:lnTo>
                  <a:lnTo>
                    <a:pt x="12159" y="0"/>
                  </a:lnTo>
                  <a:lnTo>
                    <a:pt x="21600" y="10800"/>
                  </a:lnTo>
                  <a:lnTo>
                    <a:pt x="12159" y="21600"/>
                  </a:lnTo>
                  <a:lnTo>
                    <a:pt x="12159" y="18360"/>
                  </a:lnTo>
                  <a:lnTo>
                    <a:pt x="0" y="18360"/>
                  </a:lnTo>
                  <a:cubicBezTo>
                    <a:pt x="0" y="18360"/>
                    <a:pt x="0" y="3240"/>
                    <a:pt x="0" y="3240"/>
                  </a:cubicBezTo>
                  <a:close/>
                  <a:moveTo>
                    <a:pt x="0" y="3240"/>
                  </a:moveTo>
                </a:path>
              </a:pathLst>
            </a:custGeom>
            <a:solidFill>
              <a:srgbClr val="009EA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50" name="Rectangle 2"/>
            <p:cNvSpPr>
              <a:spLocks/>
            </p:cNvSpPr>
            <p:nvPr/>
          </p:nvSpPr>
          <p:spPr bwMode="auto">
            <a:xfrm>
              <a:off x="561" y="535"/>
              <a:ext cx="10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800" dirty="0">
                  <a:solidFill>
                    <a:srgbClr val="FFFFFF"/>
                  </a:solidFill>
                  <a:latin typeface="Open Sans" charset="0"/>
                  <a:cs typeface="Open Sans" charset="0"/>
                  <a:sym typeface="Open Sans" charset="0"/>
                </a:rPr>
                <a:t>Registration</a:t>
              </a:r>
            </a:p>
          </p:txBody>
        </p:sp>
      </p:grpSp>
      <p:sp>
        <p:nvSpPr>
          <p:cNvPr id="34820" name="Rectangle 4"/>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70C0"/>
                </a:solidFill>
                <a:latin typeface="Open Sans Light" charset="0"/>
                <a:cs typeface="Open Sans Light" charset="0"/>
                <a:sym typeface="Open Sans Light" charset="0"/>
              </a:rPr>
              <a:t>Our Workflow 2</a:t>
            </a:r>
          </a:p>
        </p:txBody>
      </p:sp>
      <p:sp>
        <p:nvSpPr>
          <p:cNvPr id="32772" name="Rectangle 5"/>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2773" name="Rectangle 6"/>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2774" name="Rectangle 7"/>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2775" name="Rectangle 8"/>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20</a:t>
            </a:r>
          </a:p>
        </p:txBody>
      </p:sp>
      <p:sp>
        <p:nvSpPr>
          <p:cNvPr id="34825" name="Rectangle 9"/>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34832" name="Group 16"/>
          <p:cNvGrpSpPr>
            <a:grpSpLocks/>
          </p:cNvGrpSpPr>
          <p:nvPr/>
        </p:nvGrpSpPr>
        <p:grpSpPr bwMode="auto">
          <a:xfrm>
            <a:off x="1001315" y="2091928"/>
            <a:ext cx="1195388" cy="2219325"/>
            <a:chOff x="0" y="0"/>
            <a:chExt cx="2008" cy="3728"/>
          </a:xfrm>
        </p:grpSpPr>
        <p:grpSp>
          <p:nvGrpSpPr>
            <p:cNvPr id="32843" name="Group 12"/>
            <p:cNvGrpSpPr>
              <a:grpSpLocks/>
            </p:cNvGrpSpPr>
            <p:nvPr/>
          </p:nvGrpSpPr>
          <p:grpSpPr bwMode="auto">
            <a:xfrm>
              <a:off x="0" y="0"/>
              <a:ext cx="1716" cy="3719"/>
              <a:chOff x="0" y="0"/>
              <a:chExt cx="1716" cy="3719"/>
            </a:xfrm>
          </p:grpSpPr>
          <p:sp>
            <p:nvSpPr>
              <p:cNvPr id="32847" name="Oval 10"/>
              <p:cNvSpPr>
                <a:spLocks/>
              </p:cNvSpPr>
              <p:nvPr/>
            </p:nvSpPr>
            <p:spPr bwMode="auto">
              <a:xfrm>
                <a:off x="569" y="0"/>
                <a:ext cx="552" cy="550"/>
              </a:xfrm>
              <a:prstGeom prst="ellipse">
                <a:avLst/>
              </a:prstGeom>
              <a:solidFill>
                <a:srgbClr val="F2B80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32848" name="Freeform 11"/>
              <p:cNvSpPr>
                <a:spLocks/>
              </p:cNvSpPr>
              <p:nvPr/>
            </p:nvSpPr>
            <p:spPr bwMode="auto">
              <a:xfrm>
                <a:off x="0" y="662"/>
                <a:ext cx="1716" cy="3057"/>
              </a:xfrm>
              <a:custGeom>
                <a:avLst/>
                <a:gdLst>
                  <a:gd name="T0" fmla="*/ 138 w 21276"/>
                  <a:gd name="T1" fmla="*/ 160 h 21600"/>
                  <a:gd name="T2" fmla="*/ 113 w 21276"/>
                  <a:gd name="T3" fmla="*/ 27 h 21600"/>
                  <a:gd name="T4" fmla="*/ 97 w 21276"/>
                  <a:gd name="T5" fmla="*/ 0 h 21600"/>
                  <a:gd name="T6" fmla="*/ 42 w 21276"/>
                  <a:gd name="T7" fmla="*/ 0 h 21600"/>
                  <a:gd name="T8" fmla="*/ 28 w 21276"/>
                  <a:gd name="T9" fmla="*/ 13 h 21600"/>
                  <a:gd name="T10" fmla="*/ 26 w 21276"/>
                  <a:gd name="T11" fmla="*/ 19 h 21600"/>
                  <a:gd name="T12" fmla="*/ 26 w 21276"/>
                  <a:gd name="T13" fmla="*/ 19 h 21600"/>
                  <a:gd name="T14" fmla="*/ 25 w 21276"/>
                  <a:gd name="T15" fmla="*/ 21 h 21600"/>
                  <a:gd name="T16" fmla="*/ 0 w 21276"/>
                  <a:gd name="T17" fmla="*/ 160 h 21600"/>
                  <a:gd name="T18" fmla="*/ 7 w 21276"/>
                  <a:gd name="T19" fmla="*/ 182 h 21600"/>
                  <a:gd name="T20" fmla="*/ 20 w 21276"/>
                  <a:gd name="T21" fmla="*/ 171 h 21600"/>
                  <a:gd name="T22" fmla="*/ 39 w 21276"/>
                  <a:gd name="T23" fmla="*/ 61 h 21600"/>
                  <a:gd name="T24" fmla="*/ 42 w 21276"/>
                  <a:gd name="T25" fmla="*/ 61 h 21600"/>
                  <a:gd name="T26" fmla="*/ 43 w 21276"/>
                  <a:gd name="T27" fmla="*/ 61 h 21600"/>
                  <a:gd name="T28" fmla="*/ 13 w 21276"/>
                  <a:gd name="T29" fmla="*/ 256 h 21600"/>
                  <a:gd name="T30" fmla="*/ 43 w 21276"/>
                  <a:gd name="T31" fmla="*/ 256 h 21600"/>
                  <a:gd name="T32" fmla="*/ 43 w 21276"/>
                  <a:gd name="T33" fmla="*/ 414 h 21600"/>
                  <a:gd name="T34" fmla="*/ 55 w 21276"/>
                  <a:gd name="T35" fmla="*/ 433 h 21600"/>
                  <a:gd name="T36" fmla="*/ 66 w 21276"/>
                  <a:gd name="T37" fmla="*/ 414 h 21600"/>
                  <a:gd name="T38" fmla="*/ 66 w 21276"/>
                  <a:gd name="T39" fmla="*/ 256 h 21600"/>
                  <a:gd name="T40" fmla="*/ 74 w 21276"/>
                  <a:gd name="T41" fmla="*/ 256 h 21600"/>
                  <a:gd name="T42" fmla="*/ 74 w 21276"/>
                  <a:gd name="T43" fmla="*/ 414 h 21600"/>
                  <a:gd name="T44" fmla="*/ 84 w 21276"/>
                  <a:gd name="T45" fmla="*/ 433 h 21600"/>
                  <a:gd name="T46" fmla="*/ 97 w 21276"/>
                  <a:gd name="T47" fmla="*/ 414 h 21600"/>
                  <a:gd name="T48" fmla="*/ 97 w 21276"/>
                  <a:gd name="T49" fmla="*/ 256 h 21600"/>
                  <a:gd name="T50" fmla="*/ 126 w 21276"/>
                  <a:gd name="T51" fmla="*/ 256 h 21600"/>
                  <a:gd name="T52" fmla="*/ 95 w 21276"/>
                  <a:gd name="T53" fmla="*/ 61 h 21600"/>
                  <a:gd name="T54" fmla="*/ 97 w 21276"/>
                  <a:gd name="T55" fmla="*/ 61 h 21600"/>
                  <a:gd name="T56" fmla="*/ 98 w 21276"/>
                  <a:gd name="T57" fmla="*/ 61 h 21600"/>
                  <a:gd name="T58" fmla="*/ 120 w 21276"/>
                  <a:gd name="T59" fmla="*/ 171 h 21600"/>
                  <a:gd name="T60" fmla="*/ 132 w 21276"/>
                  <a:gd name="T61" fmla="*/ 182 h 21600"/>
                  <a:gd name="T62" fmla="*/ 138 w 21276"/>
                  <a:gd name="T63" fmla="*/ 16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276" h="2160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2B800"/>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32844" name="Group 15"/>
            <p:cNvGrpSpPr>
              <a:grpSpLocks/>
            </p:cNvGrpSpPr>
            <p:nvPr/>
          </p:nvGrpSpPr>
          <p:grpSpPr bwMode="auto">
            <a:xfrm>
              <a:off x="521" y="8"/>
              <a:ext cx="1487" cy="3720"/>
              <a:chOff x="0" y="0"/>
              <a:chExt cx="1486" cy="3719"/>
            </a:xfrm>
          </p:grpSpPr>
          <p:sp>
            <p:nvSpPr>
              <p:cNvPr id="32845" name="Freeform 13"/>
              <p:cNvSpPr>
                <a:spLocks/>
              </p:cNvSpPr>
              <p:nvPr/>
            </p:nvSpPr>
            <p:spPr bwMode="auto">
              <a:xfrm>
                <a:off x="0" y="637"/>
                <a:ext cx="1486" cy="3082"/>
              </a:xfrm>
              <a:custGeom>
                <a:avLst/>
                <a:gdLst>
                  <a:gd name="T0" fmla="*/ 77 w 21600"/>
                  <a:gd name="T1" fmla="*/ 0 h 21600"/>
                  <a:gd name="T2" fmla="*/ 26 w 21600"/>
                  <a:gd name="T3" fmla="*/ 0 h 21600"/>
                  <a:gd name="T4" fmla="*/ 0 w 21600"/>
                  <a:gd name="T5" fmla="*/ 43 h 21600"/>
                  <a:gd name="T6" fmla="*/ 0 w 21600"/>
                  <a:gd name="T7" fmla="*/ 198 h 21600"/>
                  <a:gd name="T8" fmla="*/ 9 w 21600"/>
                  <a:gd name="T9" fmla="*/ 214 h 21600"/>
                  <a:gd name="T10" fmla="*/ 17 w 21600"/>
                  <a:gd name="T11" fmla="*/ 198 h 21600"/>
                  <a:gd name="T12" fmla="*/ 17 w 21600"/>
                  <a:gd name="T13" fmla="*/ 70 h 21600"/>
                  <a:gd name="T14" fmla="*/ 25 w 21600"/>
                  <a:gd name="T15" fmla="*/ 70 h 21600"/>
                  <a:gd name="T16" fmla="*/ 25 w 21600"/>
                  <a:gd name="T17" fmla="*/ 193 h 21600"/>
                  <a:gd name="T18" fmla="*/ 25 w 21600"/>
                  <a:gd name="T19" fmla="*/ 198 h 21600"/>
                  <a:gd name="T20" fmla="*/ 25 w 21600"/>
                  <a:gd name="T21" fmla="*/ 413 h 21600"/>
                  <a:gd name="T22" fmla="*/ 37 w 21600"/>
                  <a:gd name="T23" fmla="*/ 440 h 21600"/>
                  <a:gd name="T24" fmla="*/ 49 w 21600"/>
                  <a:gd name="T25" fmla="*/ 413 h 21600"/>
                  <a:gd name="T26" fmla="*/ 49 w 21600"/>
                  <a:gd name="T27" fmla="*/ 223 h 21600"/>
                  <a:gd name="T28" fmla="*/ 54 w 21600"/>
                  <a:gd name="T29" fmla="*/ 223 h 21600"/>
                  <a:gd name="T30" fmla="*/ 54 w 21600"/>
                  <a:gd name="T31" fmla="*/ 413 h 21600"/>
                  <a:gd name="T32" fmla="*/ 66 w 21600"/>
                  <a:gd name="T33" fmla="*/ 440 h 21600"/>
                  <a:gd name="T34" fmla="*/ 77 w 21600"/>
                  <a:gd name="T35" fmla="*/ 413 h 21600"/>
                  <a:gd name="T36" fmla="*/ 77 w 21600"/>
                  <a:gd name="T37" fmla="*/ 70 h 21600"/>
                  <a:gd name="T38" fmla="*/ 84 w 21600"/>
                  <a:gd name="T39" fmla="*/ 70 h 21600"/>
                  <a:gd name="T40" fmla="*/ 84 w 21600"/>
                  <a:gd name="T41" fmla="*/ 198 h 21600"/>
                  <a:gd name="T42" fmla="*/ 93 w 21600"/>
                  <a:gd name="T43" fmla="*/ 214 h 21600"/>
                  <a:gd name="T44" fmla="*/ 102 w 21600"/>
                  <a:gd name="T45" fmla="*/ 198 h 21600"/>
                  <a:gd name="T46" fmla="*/ 102 w 21600"/>
                  <a:gd name="T47" fmla="*/ 40 h 21600"/>
                  <a:gd name="T48" fmla="*/ 77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009EA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2846" name="Oval 14"/>
              <p:cNvSpPr>
                <a:spLocks/>
              </p:cNvSpPr>
              <p:nvPr/>
            </p:nvSpPr>
            <p:spPr bwMode="auto">
              <a:xfrm>
                <a:off x="457" y="0"/>
                <a:ext cx="595" cy="581"/>
              </a:xfrm>
              <a:prstGeom prst="ellipse">
                <a:avLst/>
              </a:prstGeom>
              <a:solidFill>
                <a:srgbClr val="009EA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grpSp>
      <p:grpSp>
        <p:nvGrpSpPr>
          <p:cNvPr id="34837" name="Group 21"/>
          <p:cNvGrpSpPr>
            <a:grpSpLocks/>
          </p:cNvGrpSpPr>
          <p:nvPr/>
        </p:nvGrpSpPr>
        <p:grpSpPr bwMode="auto">
          <a:xfrm>
            <a:off x="2452688" y="2188369"/>
            <a:ext cx="533400" cy="536972"/>
            <a:chOff x="0" y="0"/>
            <a:chExt cx="896" cy="901"/>
          </a:xfrm>
        </p:grpSpPr>
        <p:sp>
          <p:nvSpPr>
            <p:cNvPr id="32839" name="AutoShape 17"/>
            <p:cNvSpPr>
              <a:spLocks/>
            </p:cNvSpPr>
            <p:nvPr/>
          </p:nvSpPr>
          <p:spPr bwMode="auto">
            <a:xfrm>
              <a:off x="0" y="0"/>
              <a:ext cx="896" cy="901"/>
            </a:xfrm>
            <a:custGeom>
              <a:avLst/>
              <a:gdLst>
                <a:gd name="T0" fmla="*/ 0 w 21600"/>
                <a:gd name="T1" fmla="*/ 451 h 21600"/>
                <a:gd name="T2" fmla="*/ 448 w 21600"/>
                <a:gd name="T3" fmla="*/ 0 h 21600"/>
                <a:gd name="T4" fmla="*/ 896 w 21600"/>
                <a:gd name="T5" fmla="*/ 451 h 21600"/>
                <a:gd name="T6" fmla="*/ 448 w 21600"/>
                <a:gd name="T7" fmla="*/ 901 h 21600"/>
                <a:gd name="T8" fmla="*/ 0 w 21600"/>
                <a:gd name="T9" fmla="*/ 451 h 21600"/>
                <a:gd name="T10" fmla="*/ 0 w 21600"/>
                <a:gd name="T11" fmla="*/ 45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1"/>
                  </a:moveTo>
                  <a:cubicBezTo>
                    <a:pt x="0" y="4835"/>
                    <a:pt x="4835" y="0"/>
                    <a:pt x="10801" y="0"/>
                  </a:cubicBezTo>
                  <a:cubicBezTo>
                    <a:pt x="16765" y="0"/>
                    <a:pt x="21600" y="4835"/>
                    <a:pt x="21600" y="10801"/>
                  </a:cubicBezTo>
                  <a:cubicBezTo>
                    <a:pt x="21600" y="16765"/>
                    <a:pt x="16765" y="21600"/>
                    <a:pt x="10801" y="21600"/>
                  </a:cubicBezTo>
                  <a:cubicBezTo>
                    <a:pt x="4835" y="21600"/>
                    <a:pt x="0" y="16765"/>
                    <a:pt x="0" y="10801"/>
                  </a:cubicBezTo>
                  <a:close/>
                  <a:moveTo>
                    <a:pt x="0" y="10801"/>
                  </a:moveTo>
                </a:path>
              </a:pathLst>
            </a:custGeom>
            <a:solidFill>
              <a:srgbClr val="34343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2840" name="Group 20"/>
            <p:cNvGrpSpPr>
              <a:grpSpLocks/>
            </p:cNvGrpSpPr>
            <p:nvPr/>
          </p:nvGrpSpPr>
          <p:grpSpPr bwMode="auto">
            <a:xfrm>
              <a:off x="234" y="219"/>
              <a:ext cx="393" cy="397"/>
              <a:chOff x="0" y="0"/>
              <a:chExt cx="392" cy="397"/>
            </a:xfrm>
          </p:grpSpPr>
          <p:sp>
            <p:nvSpPr>
              <p:cNvPr id="32841" name="AutoShape 18"/>
              <p:cNvSpPr>
                <a:spLocks/>
              </p:cNvSpPr>
              <p:nvPr/>
            </p:nvSpPr>
            <p:spPr bwMode="auto">
              <a:xfrm>
                <a:off x="179" y="0"/>
                <a:ext cx="213" cy="155"/>
              </a:xfrm>
              <a:custGeom>
                <a:avLst/>
                <a:gdLst>
                  <a:gd name="T0" fmla="*/ 7 w 21531"/>
                  <a:gd name="T1" fmla="*/ 126 h 21506"/>
                  <a:gd name="T2" fmla="*/ 12 w 21531"/>
                  <a:gd name="T3" fmla="*/ 124 h 21506"/>
                  <a:gd name="T4" fmla="*/ 120 w 21531"/>
                  <a:gd name="T5" fmla="*/ 17 h 21506"/>
                  <a:gd name="T6" fmla="*/ 134 w 21531"/>
                  <a:gd name="T7" fmla="*/ 31 h 21506"/>
                  <a:gd name="T8" fmla="*/ 65 w 21531"/>
                  <a:gd name="T9" fmla="*/ 100 h 21506"/>
                  <a:gd name="T10" fmla="*/ 120 w 21531"/>
                  <a:gd name="T11" fmla="*/ 155 h 21506"/>
                  <a:gd name="T12" fmla="*/ 213 w 21531"/>
                  <a:gd name="T13" fmla="*/ 63 h 21506"/>
                  <a:gd name="T14" fmla="*/ 157 w 21531"/>
                  <a:gd name="T15" fmla="*/ 7 h 21506"/>
                  <a:gd name="T16" fmla="*/ 144 w 21531"/>
                  <a:gd name="T17" fmla="*/ 21 h 21506"/>
                  <a:gd name="T18" fmla="*/ 125 w 21531"/>
                  <a:gd name="T19" fmla="*/ 2 h 21506"/>
                  <a:gd name="T20" fmla="*/ 115 w 21531"/>
                  <a:gd name="T21" fmla="*/ 2 h 21506"/>
                  <a:gd name="T22" fmla="*/ 2 w 21531"/>
                  <a:gd name="T23" fmla="*/ 114 h 21506"/>
                  <a:gd name="T24" fmla="*/ 2 w 21531"/>
                  <a:gd name="T25" fmla="*/ 124 h 21506"/>
                  <a:gd name="T26" fmla="*/ 7 w 21531"/>
                  <a:gd name="T27" fmla="*/ 126 h 21506"/>
                  <a:gd name="T28" fmla="*/ 7 w 21531"/>
                  <a:gd name="T29" fmla="*/ 126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42" name="AutoShape 19"/>
              <p:cNvSpPr>
                <a:spLocks/>
              </p:cNvSpPr>
              <p:nvPr/>
            </p:nvSpPr>
            <p:spPr bwMode="auto">
              <a:xfrm>
                <a:off x="0" y="114"/>
                <a:ext cx="283" cy="283"/>
              </a:xfrm>
              <a:custGeom>
                <a:avLst/>
                <a:gdLst>
                  <a:gd name="T0" fmla="*/ 283 w 21600"/>
                  <a:gd name="T1" fmla="*/ 56 h 21600"/>
                  <a:gd name="T2" fmla="*/ 227 w 21600"/>
                  <a:gd name="T3" fmla="*/ 0 h 21600"/>
                  <a:gd name="T4" fmla="*/ 67 w 21600"/>
                  <a:gd name="T5" fmla="*/ 161 h 21600"/>
                  <a:gd name="T6" fmla="*/ 83 w 21600"/>
                  <a:gd name="T7" fmla="*/ 177 h 21600"/>
                  <a:gd name="T8" fmla="*/ 62 w 21600"/>
                  <a:gd name="T9" fmla="*/ 172 h 21600"/>
                  <a:gd name="T10" fmla="*/ 27 w 21600"/>
                  <a:gd name="T11" fmla="*/ 186 h 21600"/>
                  <a:gd name="T12" fmla="*/ 24 w 21600"/>
                  <a:gd name="T13" fmla="*/ 189 h 21600"/>
                  <a:gd name="T14" fmla="*/ 23 w 21600"/>
                  <a:gd name="T15" fmla="*/ 191 h 21600"/>
                  <a:gd name="T16" fmla="*/ 22 w 21600"/>
                  <a:gd name="T17" fmla="*/ 193 h 21600"/>
                  <a:gd name="T18" fmla="*/ 21 w 21600"/>
                  <a:gd name="T19" fmla="*/ 194 h 21600"/>
                  <a:gd name="T20" fmla="*/ 0 w 21600"/>
                  <a:gd name="T21" fmla="*/ 272 h 21600"/>
                  <a:gd name="T22" fmla="*/ 46 w 21600"/>
                  <a:gd name="T23" fmla="*/ 226 h 21600"/>
                  <a:gd name="T24" fmla="*/ 56 w 21600"/>
                  <a:gd name="T25" fmla="*/ 236 h 21600"/>
                  <a:gd name="T26" fmla="*/ 9 w 21600"/>
                  <a:gd name="T27" fmla="*/ 283 h 21600"/>
                  <a:gd name="T28" fmla="*/ 96 w 21600"/>
                  <a:gd name="T29" fmla="*/ 255 h 21600"/>
                  <a:gd name="T30" fmla="*/ 105 w 21600"/>
                  <a:gd name="T31" fmla="*/ 199 h 21600"/>
                  <a:gd name="T32" fmla="*/ 123 w 21600"/>
                  <a:gd name="T33" fmla="*/ 216 h 21600"/>
                  <a:gd name="T34" fmla="*/ 283 w 21600"/>
                  <a:gd name="T35" fmla="*/ 56 h 21600"/>
                  <a:gd name="T36" fmla="*/ 283 w 21600"/>
                  <a:gd name="T37" fmla="*/ 56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4840" name="Group 24"/>
          <p:cNvGrpSpPr>
            <a:grpSpLocks/>
          </p:cNvGrpSpPr>
          <p:nvPr/>
        </p:nvGrpSpPr>
        <p:grpSpPr bwMode="auto">
          <a:xfrm>
            <a:off x="4186833" y="1985962"/>
            <a:ext cx="1067395" cy="938213"/>
            <a:chOff x="0" y="0"/>
            <a:chExt cx="1793" cy="1576"/>
          </a:xfrm>
        </p:grpSpPr>
        <p:sp>
          <p:nvSpPr>
            <p:cNvPr id="32837" name="AutoShape 22"/>
            <p:cNvSpPr>
              <a:spLocks/>
            </p:cNvSpPr>
            <p:nvPr/>
          </p:nvSpPr>
          <p:spPr bwMode="auto">
            <a:xfrm>
              <a:off x="0" y="0"/>
              <a:ext cx="1793" cy="1576"/>
            </a:xfrm>
            <a:custGeom>
              <a:avLst/>
              <a:gdLst>
                <a:gd name="T0" fmla="*/ 0 w 21600"/>
                <a:gd name="T1" fmla="*/ 236 h 21600"/>
                <a:gd name="T2" fmla="*/ 1009 w 21600"/>
                <a:gd name="T3" fmla="*/ 236 h 21600"/>
                <a:gd name="T4" fmla="*/ 1009 w 21600"/>
                <a:gd name="T5" fmla="*/ 0 h 21600"/>
                <a:gd name="T6" fmla="*/ 1793 w 21600"/>
                <a:gd name="T7" fmla="*/ 788 h 21600"/>
                <a:gd name="T8" fmla="*/ 1009 w 21600"/>
                <a:gd name="T9" fmla="*/ 1576 h 21600"/>
                <a:gd name="T10" fmla="*/ 1009 w 21600"/>
                <a:gd name="T11" fmla="*/ 1340 h 21600"/>
                <a:gd name="T12" fmla="*/ 0 w 21600"/>
                <a:gd name="T13" fmla="*/ 1340 h 21600"/>
                <a:gd name="T14" fmla="*/ 0 w 21600"/>
                <a:gd name="T15" fmla="*/ 236 h 21600"/>
                <a:gd name="T16" fmla="*/ 0 w 21600"/>
                <a:gd name="T17" fmla="*/ 236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3240"/>
                  </a:moveTo>
                  <a:lnTo>
                    <a:pt x="12159" y="3240"/>
                  </a:lnTo>
                  <a:lnTo>
                    <a:pt x="12159" y="0"/>
                  </a:lnTo>
                  <a:lnTo>
                    <a:pt x="21600" y="10800"/>
                  </a:lnTo>
                  <a:lnTo>
                    <a:pt x="12159" y="21600"/>
                  </a:lnTo>
                  <a:lnTo>
                    <a:pt x="12159" y="18360"/>
                  </a:lnTo>
                  <a:lnTo>
                    <a:pt x="0" y="18360"/>
                  </a:lnTo>
                  <a:cubicBezTo>
                    <a:pt x="0" y="18360"/>
                    <a:pt x="0" y="3240"/>
                    <a:pt x="0" y="3240"/>
                  </a:cubicBezTo>
                  <a:close/>
                  <a:moveTo>
                    <a:pt x="0" y="3240"/>
                  </a:moveTo>
                </a:path>
              </a:pathLst>
            </a:custGeom>
            <a:solidFill>
              <a:srgbClr val="F2B8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38" name="Rectangle 23"/>
            <p:cNvSpPr>
              <a:spLocks/>
            </p:cNvSpPr>
            <p:nvPr/>
          </p:nvSpPr>
          <p:spPr bwMode="auto">
            <a:xfrm>
              <a:off x="564" y="535"/>
              <a:ext cx="10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800">
                  <a:solidFill>
                    <a:srgbClr val="FFFFFF"/>
                  </a:solidFill>
                  <a:latin typeface="Open Sans" charset="0"/>
                  <a:cs typeface="Open Sans" charset="0"/>
                  <a:sym typeface="Open Sans" charset="0"/>
                </a:rPr>
                <a:t>Order Req</a:t>
              </a:r>
            </a:p>
          </p:txBody>
        </p:sp>
      </p:grpSp>
      <p:grpSp>
        <p:nvGrpSpPr>
          <p:cNvPr id="34843" name="Group 27"/>
          <p:cNvGrpSpPr>
            <a:grpSpLocks/>
          </p:cNvGrpSpPr>
          <p:nvPr/>
        </p:nvGrpSpPr>
        <p:grpSpPr bwMode="auto">
          <a:xfrm>
            <a:off x="5631061" y="1985962"/>
            <a:ext cx="1067395" cy="938213"/>
            <a:chOff x="0" y="0"/>
            <a:chExt cx="1793" cy="1576"/>
          </a:xfrm>
        </p:grpSpPr>
        <p:sp>
          <p:nvSpPr>
            <p:cNvPr id="32835" name="AutoShape 25"/>
            <p:cNvSpPr>
              <a:spLocks/>
            </p:cNvSpPr>
            <p:nvPr/>
          </p:nvSpPr>
          <p:spPr bwMode="auto">
            <a:xfrm>
              <a:off x="0" y="0"/>
              <a:ext cx="1793" cy="1576"/>
            </a:xfrm>
            <a:custGeom>
              <a:avLst/>
              <a:gdLst>
                <a:gd name="T0" fmla="*/ 0 w 21600"/>
                <a:gd name="T1" fmla="*/ 3240 h 21600"/>
                <a:gd name="T2" fmla="*/ 12159 w 21600"/>
                <a:gd name="T3" fmla="*/ 3240 h 21600"/>
                <a:gd name="T4" fmla="*/ 12159 w 21600"/>
                <a:gd name="T5" fmla="*/ 0 h 21600"/>
                <a:gd name="T6" fmla="*/ 21600 w 21600"/>
                <a:gd name="T7" fmla="*/ 10800 h 21600"/>
                <a:gd name="T8" fmla="*/ 12159 w 21600"/>
                <a:gd name="T9" fmla="*/ 21600 h 21600"/>
                <a:gd name="T10" fmla="*/ 12159 w 21600"/>
                <a:gd name="T11" fmla="*/ 18360 h 21600"/>
                <a:gd name="T12" fmla="*/ 0 w 21600"/>
                <a:gd name="T13" fmla="*/ 18360 h 21600"/>
                <a:gd name="T14" fmla="*/ 0 w 21600"/>
                <a:gd name="T15" fmla="*/ 3240 h 21600"/>
                <a:gd name="T16" fmla="*/ 0 w 21600"/>
                <a:gd name="T17" fmla="*/ 324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0" y="3240"/>
                  </a:moveTo>
                  <a:lnTo>
                    <a:pt x="12159" y="3240"/>
                  </a:lnTo>
                  <a:lnTo>
                    <a:pt x="12159" y="0"/>
                  </a:lnTo>
                  <a:lnTo>
                    <a:pt x="21600" y="10800"/>
                  </a:lnTo>
                  <a:lnTo>
                    <a:pt x="12159" y="21600"/>
                  </a:lnTo>
                  <a:lnTo>
                    <a:pt x="12159" y="18360"/>
                  </a:lnTo>
                  <a:lnTo>
                    <a:pt x="0" y="18360"/>
                  </a:lnTo>
                  <a:cubicBezTo>
                    <a:pt x="0" y="18360"/>
                    <a:pt x="0" y="3240"/>
                    <a:pt x="0" y="3240"/>
                  </a:cubicBezTo>
                  <a:close/>
                  <a:moveTo>
                    <a:pt x="0" y="3240"/>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32836" name="Rectangle 26"/>
            <p:cNvSpPr>
              <a:spLocks/>
            </p:cNvSpPr>
            <p:nvPr/>
          </p:nvSpPr>
          <p:spPr bwMode="auto">
            <a:xfrm>
              <a:off x="594" y="535"/>
              <a:ext cx="10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800">
                  <a:solidFill>
                    <a:srgbClr val="FFFFFF"/>
                  </a:solidFill>
                  <a:latin typeface="Open Sans" charset="0"/>
                  <a:cs typeface="Open Sans" charset="0"/>
                  <a:sym typeface="Open Sans" charset="0"/>
                </a:rPr>
                <a:t>Survey</a:t>
              </a:r>
            </a:p>
          </p:txBody>
        </p:sp>
      </p:grpSp>
      <p:grpSp>
        <p:nvGrpSpPr>
          <p:cNvPr id="34846" name="Group 30"/>
          <p:cNvGrpSpPr>
            <a:grpSpLocks/>
          </p:cNvGrpSpPr>
          <p:nvPr/>
        </p:nvGrpSpPr>
        <p:grpSpPr bwMode="auto">
          <a:xfrm>
            <a:off x="7098506" y="1985962"/>
            <a:ext cx="1067396" cy="938213"/>
            <a:chOff x="0" y="0"/>
            <a:chExt cx="1793" cy="1576"/>
          </a:xfrm>
        </p:grpSpPr>
        <p:sp>
          <p:nvSpPr>
            <p:cNvPr id="32833" name="AutoShape 28"/>
            <p:cNvSpPr>
              <a:spLocks/>
            </p:cNvSpPr>
            <p:nvPr/>
          </p:nvSpPr>
          <p:spPr bwMode="auto">
            <a:xfrm>
              <a:off x="0" y="0"/>
              <a:ext cx="1793" cy="1576"/>
            </a:xfrm>
            <a:custGeom>
              <a:avLst/>
              <a:gdLst>
                <a:gd name="T0" fmla="*/ 0 w 21600"/>
                <a:gd name="T1" fmla="*/ 236 h 21600"/>
                <a:gd name="T2" fmla="*/ 1009 w 21600"/>
                <a:gd name="T3" fmla="*/ 236 h 21600"/>
                <a:gd name="T4" fmla="*/ 1009 w 21600"/>
                <a:gd name="T5" fmla="*/ 0 h 21600"/>
                <a:gd name="T6" fmla="*/ 1793 w 21600"/>
                <a:gd name="T7" fmla="*/ 788 h 21600"/>
                <a:gd name="T8" fmla="*/ 1009 w 21600"/>
                <a:gd name="T9" fmla="*/ 1576 h 21600"/>
                <a:gd name="T10" fmla="*/ 1009 w 21600"/>
                <a:gd name="T11" fmla="*/ 1340 h 21600"/>
                <a:gd name="T12" fmla="*/ 0 w 21600"/>
                <a:gd name="T13" fmla="*/ 1340 h 21600"/>
                <a:gd name="T14" fmla="*/ 0 w 21600"/>
                <a:gd name="T15" fmla="*/ 236 h 21600"/>
                <a:gd name="T16" fmla="*/ 0 w 21600"/>
                <a:gd name="T17" fmla="*/ 236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3240"/>
                  </a:moveTo>
                  <a:lnTo>
                    <a:pt x="12159" y="3240"/>
                  </a:lnTo>
                  <a:lnTo>
                    <a:pt x="12159" y="0"/>
                  </a:lnTo>
                  <a:lnTo>
                    <a:pt x="21600" y="10800"/>
                  </a:lnTo>
                  <a:lnTo>
                    <a:pt x="12159" y="21600"/>
                  </a:lnTo>
                  <a:lnTo>
                    <a:pt x="12159" y="18360"/>
                  </a:lnTo>
                  <a:lnTo>
                    <a:pt x="0" y="18360"/>
                  </a:lnTo>
                  <a:cubicBezTo>
                    <a:pt x="0" y="18360"/>
                    <a:pt x="0" y="3240"/>
                    <a:pt x="0" y="3240"/>
                  </a:cubicBezTo>
                  <a:close/>
                  <a:moveTo>
                    <a:pt x="0" y="324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34" name="Rectangle 29"/>
            <p:cNvSpPr>
              <a:spLocks/>
            </p:cNvSpPr>
            <p:nvPr/>
          </p:nvSpPr>
          <p:spPr bwMode="auto">
            <a:xfrm>
              <a:off x="560" y="535"/>
              <a:ext cx="10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800">
                  <a:solidFill>
                    <a:srgbClr val="FFFFFF"/>
                  </a:solidFill>
                  <a:latin typeface="Open Sans" charset="0"/>
                  <a:cs typeface="Open Sans" charset="0"/>
                  <a:sym typeface="Open Sans" charset="0"/>
                </a:rPr>
                <a:t>Sketch</a:t>
              </a:r>
            </a:p>
          </p:txBody>
        </p:sp>
      </p:grpSp>
      <p:grpSp>
        <p:nvGrpSpPr>
          <p:cNvPr id="34849" name="Group 33"/>
          <p:cNvGrpSpPr>
            <a:grpSpLocks/>
          </p:cNvGrpSpPr>
          <p:nvPr/>
        </p:nvGrpSpPr>
        <p:grpSpPr bwMode="auto">
          <a:xfrm>
            <a:off x="6809779" y="3371850"/>
            <a:ext cx="1067396" cy="938213"/>
            <a:chOff x="0" y="0"/>
            <a:chExt cx="1793" cy="1576"/>
          </a:xfrm>
        </p:grpSpPr>
        <p:sp>
          <p:nvSpPr>
            <p:cNvPr id="32831" name="AutoShape 31"/>
            <p:cNvSpPr>
              <a:spLocks/>
            </p:cNvSpPr>
            <p:nvPr/>
          </p:nvSpPr>
          <p:spPr bwMode="auto">
            <a:xfrm flipH="1">
              <a:off x="0" y="0"/>
              <a:ext cx="1793" cy="1576"/>
            </a:xfrm>
            <a:custGeom>
              <a:avLst/>
              <a:gdLst>
                <a:gd name="T0" fmla="*/ 0 w 21600"/>
                <a:gd name="T1" fmla="*/ 236 h 21600"/>
                <a:gd name="T2" fmla="*/ 1009 w 21600"/>
                <a:gd name="T3" fmla="*/ 236 h 21600"/>
                <a:gd name="T4" fmla="*/ 1009 w 21600"/>
                <a:gd name="T5" fmla="*/ 0 h 21600"/>
                <a:gd name="T6" fmla="*/ 1793 w 21600"/>
                <a:gd name="T7" fmla="*/ 788 h 21600"/>
                <a:gd name="T8" fmla="*/ 1009 w 21600"/>
                <a:gd name="T9" fmla="*/ 1576 h 21600"/>
                <a:gd name="T10" fmla="*/ 1009 w 21600"/>
                <a:gd name="T11" fmla="*/ 1340 h 21600"/>
                <a:gd name="T12" fmla="*/ 0 w 21600"/>
                <a:gd name="T13" fmla="*/ 1340 h 21600"/>
                <a:gd name="T14" fmla="*/ 0 w 21600"/>
                <a:gd name="T15" fmla="*/ 236 h 21600"/>
                <a:gd name="T16" fmla="*/ 0 w 21600"/>
                <a:gd name="T17" fmla="*/ 236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3240"/>
                  </a:moveTo>
                  <a:lnTo>
                    <a:pt x="12159" y="3240"/>
                  </a:lnTo>
                  <a:lnTo>
                    <a:pt x="12159" y="0"/>
                  </a:lnTo>
                  <a:lnTo>
                    <a:pt x="21600" y="10800"/>
                  </a:lnTo>
                  <a:lnTo>
                    <a:pt x="12159" y="21600"/>
                  </a:lnTo>
                  <a:lnTo>
                    <a:pt x="12159" y="18360"/>
                  </a:lnTo>
                  <a:lnTo>
                    <a:pt x="0" y="18360"/>
                  </a:lnTo>
                  <a:cubicBezTo>
                    <a:pt x="0" y="18360"/>
                    <a:pt x="0" y="3240"/>
                    <a:pt x="0" y="3240"/>
                  </a:cubicBezTo>
                  <a:close/>
                  <a:moveTo>
                    <a:pt x="0" y="3240"/>
                  </a:moveTo>
                </a:path>
              </a:pathLst>
            </a:custGeom>
            <a:solidFill>
              <a:srgbClr val="009EA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32" name="Rectangle 32"/>
            <p:cNvSpPr>
              <a:spLocks/>
            </p:cNvSpPr>
            <p:nvPr/>
          </p:nvSpPr>
          <p:spPr bwMode="auto">
            <a:xfrm>
              <a:off x="212" y="551"/>
              <a:ext cx="10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r"/>
              <a:r>
                <a:rPr lang="en-US" sz="800">
                  <a:solidFill>
                    <a:srgbClr val="FFFFFF"/>
                  </a:solidFill>
                  <a:latin typeface="Open Sans" charset="0"/>
                  <a:cs typeface="Open Sans" charset="0"/>
                  <a:sym typeface="Open Sans" charset="0"/>
                </a:rPr>
                <a:t>Design</a:t>
              </a:r>
            </a:p>
          </p:txBody>
        </p:sp>
      </p:grpSp>
      <p:grpSp>
        <p:nvGrpSpPr>
          <p:cNvPr id="34852" name="Group 36"/>
          <p:cNvGrpSpPr>
            <a:grpSpLocks/>
          </p:cNvGrpSpPr>
          <p:nvPr/>
        </p:nvGrpSpPr>
        <p:grpSpPr bwMode="auto">
          <a:xfrm>
            <a:off x="5344716" y="3371850"/>
            <a:ext cx="1067395" cy="938213"/>
            <a:chOff x="0" y="0"/>
            <a:chExt cx="1793" cy="1576"/>
          </a:xfrm>
        </p:grpSpPr>
        <p:sp>
          <p:nvSpPr>
            <p:cNvPr id="32829" name="AutoShape 34"/>
            <p:cNvSpPr>
              <a:spLocks/>
            </p:cNvSpPr>
            <p:nvPr/>
          </p:nvSpPr>
          <p:spPr bwMode="auto">
            <a:xfrm flipH="1">
              <a:off x="0" y="0"/>
              <a:ext cx="1793" cy="1576"/>
            </a:xfrm>
            <a:custGeom>
              <a:avLst/>
              <a:gdLst>
                <a:gd name="T0" fmla="*/ 0 w 21600"/>
                <a:gd name="T1" fmla="*/ 236 h 21600"/>
                <a:gd name="T2" fmla="*/ 1009 w 21600"/>
                <a:gd name="T3" fmla="*/ 236 h 21600"/>
                <a:gd name="T4" fmla="*/ 1009 w 21600"/>
                <a:gd name="T5" fmla="*/ 0 h 21600"/>
                <a:gd name="T6" fmla="*/ 1793 w 21600"/>
                <a:gd name="T7" fmla="*/ 788 h 21600"/>
                <a:gd name="T8" fmla="*/ 1009 w 21600"/>
                <a:gd name="T9" fmla="*/ 1576 h 21600"/>
                <a:gd name="T10" fmla="*/ 1009 w 21600"/>
                <a:gd name="T11" fmla="*/ 1340 h 21600"/>
                <a:gd name="T12" fmla="*/ 0 w 21600"/>
                <a:gd name="T13" fmla="*/ 1340 h 21600"/>
                <a:gd name="T14" fmla="*/ 0 w 21600"/>
                <a:gd name="T15" fmla="*/ 236 h 21600"/>
                <a:gd name="T16" fmla="*/ 0 w 21600"/>
                <a:gd name="T17" fmla="*/ 236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3240"/>
                  </a:moveTo>
                  <a:lnTo>
                    <a:pt x="12159" y="3240"/>
                  </a:lnTo>
                  <a:lnTo>
                    <a:pt x="12159" y="0"/>
                  </a:lnTo>
                  <a:lnTo>
                    <a:pt x="21600" y="10800"/>
                  </a:lnTo>
                  <a:lnTo>
                    <a:pt x="12159" y="21600"/>
                  </a:lnTo>
                  <a:lnTo>
                    <a:pt x="12159" y="18360"/>
                  </a:lnTo>
                  <a:lnTo>
                    <a:pt x="0" y="18360"/>
                  </a:lnTo>
                  <a:cubicBezTo>
                    <a:pt x="0" y="18360"/>
                    <a:pt x="0" y="3240"/>
                    <a:pt x="0" y="3240"/>
                  </a:cubicBezTo>
                  <a:close/>
                  <a:moveTo>
                    <a:pt x="0" y="3240"/>
                  </a:moveTo>
                </a:path>
              </a:pathLst>
            </a:custGeom>
            <a:solidFill>
              <a:srgbClr val="F2B8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30" name="Rectangle 35"/>
            <p:cNvSpPr>
              <a:spLocks/>
            </p:cNvSpPr>
            <p:nvPr/>
          </p:nvSpPr>
          <p:spPr bwMode="auto">
            <a:xfrm>
              <a:off x="209" y="551"/>
              <a:ext cx="10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r"/>
              <a:r>
                <a:rPr lang="en-US" sz="800">
                  <a:solidFill>
                    <a:srgbClr val="FFFFFF"/>
                  </a:solidFill>
                  <a:latin typeface="Open Sans" charset="0"/>
                  <a:cs typeface="Open Sans" charset="0"/>
                  <a:sym typeface="Open Sans" charset="0"/>
                </a:rPr>
                <a:t>Review</a:t>
              </a:r>
            </a:p>
          </p:txBody>
        </p:sp>
      </p:grpSp>
      <p:grpSp>
        <p:nvGrpSpPr>
          <p:cNvPr id="34855" name="Group 39"/>
          <p:cNvGrpSpPr>
            <a:grpSpLocks/>
          </p:cNvGrpSpPr>
          <p:nvPr/>
        </p:nvGrpSpPr>
        <p:grpSpPr bwMode="auto">
          <a:xfrm>
            <a:off x="3900488" y="3371850"/>
            <a:ext cx="1067395" cy="938213"/>
            <a:chOff x="0" y="0"/>
            <a:chExt cx="1793" cy="1576"/>
          </a:xfrm>
        </p:grpSpPr>
        <p:sp>
          <p:nvSpPr>
            <p:cNvPr id="32827" name="AutoShape 37"/>
            <p:cNvSpPr>
              <a:spLocks/>
            </p:cNvSpPr>
            <p:nvPr/>
          </p:nvSpPr>
          <p:spPr bwMode="auto">
            <a:xfrm flipH="1">
              <a:off x="0" y="0"/>
              <a:ext cx="1793" cy="1576"/>
            </a:xfrm>
            <a:custGeom>
              <a:avLst/>
              <a:gdLst>
                <a:gd name="T0" fmla="*/ 0 w 21600"/>
                <a:gd name="T1" fmla="*/ 3240 h 21600"/>
                <a:gd name="T2" fmla="*/ 12159 w 21600"/>
                <a:gd name="T3" fmla="*/ 3240 h 21600"/>
                <a:gd name="T4" fmla="*/ 12159 w 21600"/>
                <a:gd name="T5" fmla="*/ 0 h 21600"/>
                <a:gd name="T6" fmla="*/ 21600 w 21600"/>
                <a:gd name="T7" fmla="*/ 10800 h 21600"/>
                <a:gd name="T8" fmla="*/ 12159 w 21600"/>
                <a:gd name="T9" fmla="*/ 21600 h 21600"/>
                <a:gd name="T10" fmla="*/ 12159 w 21600"/>
                <a:gd name="T11" fmla="*/ 18360 h 21600"/>
                <a:gd name="T12" fmla="*/ 0 w 21600"/>
                <a:gd name="T13" fmla="*/ 18360 h 21600"/>
                <a:gd name="T14" fmla="*/ 0 w 21600"/>
                <a:gd name="T15" fmla="*/ 3240 h 21600"/>
                <a:gd name="T16" fmla="*/ 0 w 21600"/>
                <a:gd name="T17" fmla="*/ 324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0" y="3240"/>
                  </a:moveTo>
                  <a:lnTo>
                    <a:pt x="12159" y="3240"/>
                  </a:lnTo>
                  <a:lnTo>
                    <a:pt x="12159" y="0"/>
                  </a:lnTo>
                  <a:lnTo>
                    <a:pt x="21600" y="10800"/>
                  </a:lnTo>
                  <a:lnTo>
                    <a:pt x="12159" y="21600"/>
                  </a:lnTo>
                  <a:lnTo>
                    <a:pt x="12159" y="18360"/>
                  </a:lnTo>
                  <a:lnTo>
                    <a:pt x="0" y="18360"/>
                  </a:lnTo>
                  <a:cubicBezTo>
                    <a:pt x="0" y="18360"/>
                    <a:pt x="0" y="3240"/>
                    <a:pt x="0" y="3240"/>
                  </a:cubicBezTo>
                  <a:close/>
                  <a:moveTo>
                    <a:pt x="0" y="3240"/>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32828" name="Rectangle 38"/>
            <p:cNvSpPr>
              <a:spLocks/>
            </p:cNvSpPr>
            <p:nvPr/>
          </p:nvSpPr>
          <p:spPr bwMode="auto">
            <a:xfrm>
              <a:off x="203" y="551"/>
              <a:ext cx="10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r"/>
              <a:r>
                <a:rPr lang="en-US" sz="800">
                  <a:solidFill>
                    <a:srgbClr val="FFFFFF"/>
                  </a:solidFill>
                  <a:latin typeface="Open Sans" charset="0"/>
                  <a:cs typeface="Open Sans" charset="0"/>
                  <a:sym typeface="Open Sans" charset="0"/>
                </a:rPr>
                <a:t>Printing</a:t>
              </a:r>
            </a:p>
          </p:txBody>
        </p:sp>
      </p:grpSp>
      <p:grpSp>
        <p:nvGrpSpPr>
          <p:cNvPr id="34858" name="Group 42"/>
          <p:cNvGrpSpPr>
            <a:grpSpLocks/>
          </p:cNvGrpSpPr>
          <p:nvPr/>
        </p:nvGrpSpPr>
        <p:grpSpPr bwMode="auto">
          <a:xfrm>
            <a:off x="2452687" y="3371850"/>
            <a:ext cx="1067396" cy="938213"/>
            <a:chOff x="0" y="0"/>
            <a:chExt cx="1793" cy="1576"/>
          </a:xfrm>
        </p:grpSpPr>
        <p:sp>
          <p:nvSpPr>
            <p:cNvPr id="32825" name="AutoShape 40"/>
            <p:cNvSpPr>
              <a:spLocks/>
            </p:cNvSpPr>
            <p:nvPr/>
          </p:nvSpPr>
          <p:spPr bwMode="auto">
            <a:xfrm flipH="1">
              <a:off x="0" y="0"/>
              <a:ext cx="1793" cy="1576"/>
            </a:xfrm>
            <a:custGeom>
              <a:avLst/>
              <a:gdLst>
                <a:gd name="T0" fmla="*/ 0 w 21600"/>
                <a:gd name="T1" fmla="*/ 236 h 21600"/>
                <a:gd name="T2" fmla="*/ 1009 w 21600"/>
                <a:gd name="T3" fmla="*/ 236 h 21600"/>
                <a:gd name="T4" fmla="*/ 1009 w 21600"/>
                <a:gd name="T5" fmla="*/ 0 h 21600"/>
                <a:gd name="T6" fmla="*/ 1793 w 21600"/>
                <a:gd name="T7" fmla="*/ 788 h 21600"/>
                <a:gd name="T8" fmla="*/ 1009 w 21600"/>
                <a:gd name="T9" fmla="*/ 1576 h 21600"/>
                <a:gd name="T10" fmla="*/ 1009 w 21600"/>
                <a:gd name="T11" fmla="*/ 1340 h 21600"/>
                <a:gd name="T12" fmla="*/ 0 w 21600"/>
                <a:gd name="T13" fmla="*/ 1340 h 21600"/>
                <a:gd name="T14" fmla="*/ 0 w 21600"/>
                <a:gd name="T15" fmla="*/ 236 h 21600"/>
                <a:gd name="T16" fmla="*/ 0 w 21600"/>
                <a:gd name="T17" fmla="*/ 236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3240"/>
                  </a:moveTo>
                  <a:lnTo>
                    <a:pt x="12159" y="3240"/>
                  </a:lnTo>
                  <a:lnTo>
                    <a:pt x="12159" y="0"/>
                  </a:lnTo>
                  <a:lnTo>
                    <a:pt x="21600" y="10800"/>
                  </a:lnTo>
                  <a:lnTo>
                    <a:pt x="12159" y="21600"/>
                  </a:lnTo>
                  <a:lnTo>
                    <a:pt x="12159" y="18360"/>
                  </a:lnTo>
                  <a:lnTo>
                    <a:pt x="0" y="18360"/>
                  </a:lnTo>
                  <a:cubicBezTo>
                    <a:pt x="0" y="18360"/>
                    <a:pt x="0" y="3240"/>
                    <a:pt x="0" y="3240"/>
                  </a:cubicBezTo>
                  <a:close/>
                  <a:moveTo>
                    <a:pt x="0" y="324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26" name="Rectangle 41"/>
            <p:cNvSpPr>
              <a:spLocks/>
            </p:cNvSpPr>
            <p:nvPr/>
          </p:nvSpPr>
          <p:spPr bwMode="auto">
            <a:xfrm>
              <a:off x="213" y="551"/>
              <a:ext cx="10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r"/>
              <a:r>
                <a:rPr lang="en-US" sz="800">
                  <a:solidFill>
                    <a:srgbClr val="FFFFFF"/>
                  </a:solidFill>
                  <a:latin typeface="Open Sans" charset="0"/>
                  <a:cs typeface="Open Sans" charset="0"/>
                  <a:sym typeface="Open Sans" charset="0"/>
                </a:rPr>
                <a:t>Packing</a:t>
              </a:r>
            </a:p>
          </p:txBody>
        </p:sp>
      </p:grpSp>
      <p:grpSp>
        <p:nvGrpSpPr>
          <p:cNvPr id="34863" name="Group 47"/>
          <p:cNvGrpSpPr>
            <a:grpSpLocks/>
          </p:cNvGrpSpPr>
          <p:nvPr/>
        </p:nvGrpSpPr>
        <p:grpSpPr bwMode="auto">
          <a:xfrm>
            <a:off x="3917752" y="2188369"/>
            <a:ext cx="533400" cy="536972"/>
            <a:chOff x="0" y="0"/>
            <a:chExt cx="896" cy="901"/>
          </a:xfrm>
        </p:grpSpPr>
        <p:sp>
          <p:nvSpPr>
            <p:cNvPr id="32821" name="AutoShape 43"/>
            <p:cNvSpPr>
              <a:spLocks/>
            </p:cNvSpPr>
            <p:nvPr/>
          </p:nvSpPr>
          <p:spPr bwMode="auto">
            <a:xfrm>
              <a:off x="0" y="0"/>
              <a:ext cx="896" cy="901"/>
            </a:xfrm>
            <a:custGeom>
              <a:avLst/>
              <a:gdLst>
                <a:gd name="T0" fmla="*/ 0 w 21600"/>
                <a:gd name="T1" fmla="*/ 451 h 21600"/>
                <a:gd name="T2" fmla="*/ 448 w 21600"/>
                <a:gd name="T3" fmla="*/ 0 h 21600"/>
                <a:gd name="T4" fmla="*/ 896 w 21600"/>
                <a:gd name="T5" fmla="*/ 451 h 21600"/>
                <a:gd name="T6" fmla="*/ 448 w 21600"/>
                <a:gd name="T7" fmla="*/ 901 h 21600"/>
                <a:gd name="T8" fmla="*/ 0 w 21600"/>
                <a:gd name="T9" fmla="*/ 451 h 21600"/>
                <a:gd name="T10" fmla="*/ 0 w 21600"/>
                <a:gd name="T11" fmla="*/ 45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1"/>
                  </a:moveTo>
                  <a:cubicBezTo>
                    <a:pt x="0" y="4835"/>
                    <a:pt x="4835" y="0"/>
                    <a:pt x="10801" y="0"/>
                  </a:cubicBezTo>
                  <a:cubicBezTo>
                    <a:pt x="16765" y="0"/>
                    <a:pt x="21600" y="4835"/>
                    <a:pt x="21600" y="10801"/>
                  </a:cubicBezTo>
                  <a:cubicBezTo>
                    <a:pt x="21600" y="16765"/>
                    <a:pt x="16765" y="21600"/>
                    <a:pt x="10801" y="21600"/>
                  </a:cubicBezTo>
                  <a:cubicBezTo>
                    <a:pt x="4835" y="21600"/>
                    <a:pt x="0" y="16765"/>
                    <a:pt x="0" y="10801"/>
                  </a:cubicBezTo>
                  <a:close/>
                  <a:moveTo>
                    <a:pt x="0" y="10801"/>
                  </a:moveTo>
                </a:path>
              </a:pathLst>
            </a:custGeom>
            <a:solidFill>
              <a:srgbClr val="34343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2822" name="Group 46"/>
            <p:cNvGrpSpPr>
              <a:grpSpLocks/>
            </p:cNvGrpSpPr>
            <p:nvPr/>
          </p:nvGrpSpPr>
          <p:grpSpPr bwMode="auto">
            <a:xfrm>
              <a:off x="242" y="192"/>
              <a:ext cx="424" cy="424"/>
              <a:chOff x="0" y="0"/>
              <a:chExt cx="424" cy="424"/>
            </a:xfrm>
          </p:grpSpPr>
          <p:sp>
            <p:nvSpPr>
              <p:cNvPr id="32823" name="AutoShape 44"/>
              <p:cNvSpPr>
                <a:spLocks/>
              </p:cNvSpPr>
              <p:nvPr/>
            </p:nvSpPr>
            <p:spPr bwMode="auto">
              <a:xfrm>
                <a:off x="149" y="0"/>
                <a:ext cx="275" cy="275"/>
              </a:xfrm>
              <a:custGeom>
                <a:avLst/>
                <a:gdLst>
                  <a:gd name="T0" fmla="*/ 267 w 21391"/>
                  <a:gd name="T1" fmla="*/ 8 h 21600"/>
                  <a:gd name="T2" fmla="*/ 247 w 21391"/>
                  <a:gd name="T3" fmla="*/ 0 h 21600"/>
                  <a:gd name="T4" fmla="*/ 228 w 21391"/>
                  <a:gd name="T5" fmla="*/ 8 h 21600"/>
                  <a:gd name="T6" fmla="*/ 162 w 21391"/>
                  <a:gd name="T7" fmla="*/ 74 h 21600"/>
                  <a:gd name="T8" fmla="*/ 153 w 21391"/>
                  <a:gd name="T9" fmla="*/ 83 h 21600"/>
                  <a:gd name="T10" fmla="*/ 144 w 21391"/>
                  <a:gd name="T11" fmla="*/ 92 h 21600"/>
                  <a:gd name="T12" fmla="*/ 91 w 21391"/>
                  <a:gd name="T13" fmla="*/ 145 h 21600"/>
                  <a:gd name="T14" fmla="*/ 0 w 21391"/>
                  <a:gd name="T15" fmla="*/ 235 h 21600"/>
                  <a:gd name="T16" fmla="*/ 0 w 21391"/>
                  <a:gd name="T17" fmla="*/ 275 h 21600"/>
                  <a:gd name="T18" fmla="*/ 38 w 21391"/>
                  <a:gd name="T19" fmla="*/ 275 h 21600"/>
                  <a:gd name="T20" fmla="*/ 83 w 21391"/>
                  <a:gd name="T21" fmla="*/ 230 h 21600"/>
                  <a:gd name="T22" fmla="*/ 184 w 21391"/>
                  <a:gd name="T23" fmla="*/ 130 h 21600"/>
                  <a:gd name="T24" fmla="*/ 185 w 21391"/>
                  <a:gd name="T25" fmla="*/ 128 h 21600"/>
                  <a:gd name="T26" fmla="*/ 190 w 21391"/>
                  <a:gd name="T27" fmla="*/ 124 h 21600"/>
                  <a:gd name="T28" fmla="*/ 267 w 21391"/>
                  <a:gd name="T29" fmla="*/ 47 h 21600"/>
                  <a:gd name="T30" fmla="*/ 267 w 21391"/>
                  <a:gd name="T31" fmla="*/ 8 h 21600"/>
                  <a:gd name="T32" fmla="*/ 267 w 21391"/>
                  <a:gd name="T33" fmla="*/ 8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391" h="21600">
                    <a:moveTo>
                      <a:pt x="20763" y="631"/>
                    </a:moveTo>
                    <a:cubicBezTo>
                      <a:pt x="20344" y="211"/>
                      <a:pt x="19794" y="0"/>
                      <a:pt x="19246" y="0"/>
                    </a:cubicBezTo>
                    <a:cubicBezTo>
                      <a:pt x="18697" y="0"/>
                      <a:pt x="18149" y="211"/>
                      <a:pt x="17732" y="631"/>
                    </a:cubicBezTo>
                    <a:lnTo>
                      <a:pt x="12577" y="5820"/>
                    </a:lnTo>
                    <a:lnTo>
                      <a:pt x="11865" y="6537"/>
                    </a:lnTo>
                    <a:lnTo>
                      <a:pt x="11193" y="7216"/>
                    </a:lnTo>
                    <a:lnTo>
                      <a:pt x="7087" y="11350"/>
                    </a:lnTo>
                    <a:lnTo>
                      <a:pt x="0" y="18486"/>
                    </a:lnTo>
                    <a:lnTo>
                      <a:pt x="0" y="21600"/>
                    </a:lnTo>
                    <a:lnTo>
                      <a:pt x="2971" y="21600"/>
                    </a:lnTo>
                    <a:lnTo>
                      <a:pt x="6466" y="18079"/>
                    </a:lnTo>
                    <a:lnTo>
                      <a:pt x="14283" y="10208"/>
                    </a:lnTo>
                    <a:lnTo>
                      <a:pt x="14398" y="10092"/>
                    </a:lnTo>
                    <a:lnTo>
                      <a:pt x="14763" y="9724"/>
                    </a:lnTo>
                    <a:lnTo>
                      <a:pt x="20763" y="3682"/>
                    </a:lnTo>
                    <a:cubicBezTo>
                      <a:pt x="21600" y="2842"/>
                      <a:pt x="21600" y="1475"/>
                      <a:pt x="20763" y="631"/>
                    </a:cubicBezTo>
                    <a:close/>
                    <a:moveTo>
                      <a:pt x="20763" y="63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24" name="AutoShape 45"/>
              <p:cNvSpPr>
                <a:spLocks/>
              </p:cNvSpPr>
              <p:nvPr/>
            </p:nvSpPr>
            <p:spPr bwMode="auto">
              <a:xfrm>
                <a:off x="0" y="74"/>
                <a:ext cx="348" cy="350"/>
              </a:xfrm>
              <a:custGeom>
                <a:avLst/>
                <a:gdLst>
                  <a:gd name="T0" fmla="*/ 343 w 21600"/>
                  <a:gd name="T1" fmla="*/ 70 h 21600"/>
                  <a:gd name="T2" fmla="*/ 242 w 21600"/>
                  <a:gd name="T3" fmla="*/ 171 h 21600"/>
                  <a:gd name="T4" fmla="*/ 198 w 21600"/>
                  <a:gd name="T5" fmla="*/ 216 h 21600"/>
                  <a:gd name="T6" fmla="*/ 192 w 21600"/>
                  <a:gd name="T7" fmla="*/ 221 h 21600"/>
                  <a:gd name="T8" fmla="*/ 185 w 21600"/>
                  <a:gd name="T9" fmla="*/ 221 h 21600"/>
                  <a:gd name="T10" fmla="*/ 147 w 21600"/>
                  <a:gd name="T11" fmla="*/ 221 h 21600"/>
                  <a:gd name="T12" fmla="*/ 128 w 21600"/>
                  <a:gd name="T13" fmla="*/ 221 h 21600"/>
                  <a:gd name="T14" fmla="*/ 128 w 21600"/>
                  <a:gd name="T15" fmla="*/ 203 h 21600"/>
                  <a:gd name="T16" fmla="*/ 128 w 21600"/>
                  <a:gd name="T17" fmla="*/ 163 h 21600"/>
                  <a:gd name="T18" fmla="*/ 128 w 21600"/>
                  <a:gd name="T19" fmla="*/ 155 h 21600"/>
                  <a:gd name="T20" fmla="*/ 134 w 21600"/>
                  <a:gd name="T21" fmla="*/ 150 h 21600"/>
                  <a:gd name="T22" fmla="*/ 224 w 21600"/>
                  <a:gd name="T23" fmla="*/ 58 h 21600"/>
                  <a:gd name="T24" fmla="*/ 277 w 21600"/>
                  <a:gd name="T25" fmla="*/ 5 h 21600"/>
                  <a:gd name="T26" fmla="*/ 282 w 21600"/>
                  <a:gd name="T27" fmla="*/ 0 h 21600"/>
                  <a:gd name="T28" fmla="*/ 0 w 21600"/>
                  <a:gd name="T29" fmla="*/ 0 h 21600"/>
                  <a:gd name="T30" fmla="*/ 0 w 21600"/>
                  <a:gd name="T31" fmla="*/ 350 h 21600"/>
                  <a:gd name="T32" fmla="*/ 348 w 21600"/>
                  <a:gd name="T33" fmla="*/ 350 h 21600"/>
                  <a:gd name="T34" fmla="*/ 348 w 21600"/>
                  <a:gd name="T35" fmla="*/ 64 h 21600"/>
                  <a:gd name="T36" fmla="*/ 344 w 21600"/>
                  <a:gd name="T37" fmla="*/ 68 h 21600"/>
                  <a:gd name="T38" fmla="*/ 343 w 21600"/>
                  <a:gd name="T39" fmla="*/ 70 h 21600"/>
                  <a:gd name="T40" fmla="*/ 343 w 21600"/>
                  <a:gd name="T41" fmla="*/ 7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1268" y="4307"/>
                    </a:moveTo>
                    <a:lnTo>
                      <a:pt x="15047" y="10527"/>
                    </a:lnTo>
                    <a:lnTo>
                      <a:pt x="12264" y="13308"/>
                    </a:lnTo>
                    <a:lnTo>
                      <a:pt x="11930" y="13642"/>
                    </a:lnTo>
                    <a:lnTo>
                      <a:pt x="11460" y="13642"/>
                    </a:lnTo>
                    <a:lnTo>
                      <a:pt x="9096" y="13642"/>
                    </a:lnTo>
                    <a:lnTo>
                      <a:pt x="7959" y="13642"/>
                    </a:lnTo>
                    <a:lnTo>
                      <a:pt x="7959" y="12506"/>
                    </a:lnTo>
                    <a:lnTo>
                      <a:pt x="7959" y="10045"/>
                    </a:lnTo>
                    <a:lnTo>
                      <a:pt x="7959" y="9574"/>
                    </a:lnTo>
                    <a:lnTo>
                      <a:pt x="8291" y="9241"/>
                    </a:lnTo>
                    <a:lnTo>
                      <a:pt x="13932" y="3601"/>
                    </a:lnTo>
                    <a:lnTo>
                      <a:pt x="17200" y="333"/>
                    </a:lnTo>
                    <a:lnTo>
                      <a:pt x="17532" y="0"/>
                    </a:lnTo>
                    <a:lnTo>
                      <a:pt x="0" y="0"/>
                    </a:lnTo>
                    <a:lnTo>
                      <a:pt x="0" y="21600"/>
                    </a:lnTo>
                    <a:lnTo>
                      <a:pt x="21600" y="21600"/>
                    </a:lnTo>
                    <a:lnTo>
                      <a:pt x="21600" y="3973"/>
                    </a:lnTo>
                    <a:lnTo>
                      <a:pt x="21357" y="4216"/>
                    </a:lnTo>
                    <a:cubicBezTo>
                      <a:pt x="21357" y="4216"/>
                      <a:pt x="21268" y="4307"/>
                      <a:pt x="21268" y="4307"/>
                    </a:cubicBezTo>
                    <a:close/>
                    <a:moveTo>
                      <a:pt x="21268" y="430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4868" name="Group 52"/>
          <p:cNvGrpSpPr>
            <a:grpSpLocks/>
          </p:cNvGrpSpPr>
          <p:nvPr/>
        </p:nvGrpSpPr>
        <p:grpSpPr bwMode="auto">
          <a:xfrm>
            <a:off x="6167438" y="3574256"/>
            <a:ext cx="533400" cy="536972"/>
            <a:chOff x="0" y="0"/>
            <a:chExt cx="896" cy="901"/>
          </a:xfrm>
        </p:grpSpPr>
        <p:sp>
          <p:nvSpPr>
            <p:cNvPr id="32817" name="AutoShape 48"/>
            <p:cNvSpPr>
              <a:spLocks/>
            </p:cNvSpPr>
            <p:nvPr/>
          </p:nvSpPr>
          <p:spPr bwMode="auto">
            <a:xfrm flipH="1">
              <a:off x="0" y="0"/>
              <a:ext cx="896" cy="901"/>
            </a:xfrm>
            <a:custGeom>
              <a:avLst/>
              <a:gdLst>
                <a:gd name="T0" fmla="*/ 0 w 21600"/>
                <a:gd name="T1" fmla="*/ 451 h 21600"/>
                <a:gd name="T2" fmla="*/ 448 w 21600"/>
                <a:gd name="T3" fmla="*/ 0 h 21600"/>
                <a:gd name="T4" fmla="*/ 896 w 21600"/>
                <a:gd name="T5" fmla="*/ 451 h 21600"/>
                <a:gd name="T6" fmla="*/ 448 w 21600"/>
                <a:gd name="T7" fmla="*/ 901 h 21600"/>
                <a:gd name="T8" fmla="*/ 0 w 21600"/>
                <a:gd name="T9" fmla="*/ 451 h 21600"/>
                <a:gd name="T10" fmla="*/ 0 w 21600"/>
                <a:gd name="T11" fmla="*/ 45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1"/>
                  </a:moveTo>
                  <a:cubicBezTo>
                    <a:pt x="0" y="4835"/>
                    <a:pt x="4835" y="0"/>
                    <a:pt x="10801" y="0"/>
                  </a:cubicBezTo>
                  <a:cubicBezTo>
                    <a:pt x="16765" y="0"/>
                    <a:pt x="21600" y="4835"/>
                    <a:pt x="21600" y="10801"/>
                  </a:cubicBezTo>
                  <a:cubicBezTo>
                    <a:pt x="21600" y="16765"/>
                    <a:pt x="16765" y="21600"/>
                    <a:pt x="10801" y="21600"/>
                  </a:cubicBezTo>
                  <a:cubicBezTo>
                    <a:pt x="4835" y="21600"/>
                    <a:pt x="0" y="16765"/>
                    <a:pt x="0" y="10801"/>
                  </a:cubicBezTo>
                  <a:close/>
                  <a:moveTo>
                    <a:pt x="0" y="10801"/>
                  </a:moveTo>
                </a:path>
              </a:pathLst>
            </a:custGeom>
            <a:solidFill>
              <a:srgbClr val="34343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2818" name="Group 51"/>
            <p:cNvGrpSpPr>
              <a:grpSpLocks/>
            </p:cNvGrpSpPr>
            <p:nvPr/>
          </p:nvGrpSpPr>
          <p:grpSpPr bwMode="auto">
            <a:xfrm>
              <a:off x="239" y="235"/>
              <a:ext cx="400" cy="400"/>
              <a:chOff x="0" y="0"/>
              <a:chExt cx="399" cy="399"/>
            </a:xfrm>
          </p:grpSpPr>
          <p:sp>
            <p:nvSpPr>
              <p:cNvPr id="32819" name="AutoShape 49"/>
              <p:cNvSpPr>
                <a:spLocks/>
              </p:cNvSpPr>
              <p:nvPr/>
            </p:nvSpPr>
            <p:spPr bwMode="auto">
              <a:xfrm>
                <a:off x="0" y="0"/>
                <a:ext cx="399" cy="399"/>
              </a:xfrm>
              <a:custGeom>
                <a:avLst/>
                <a:gdLst>
                  <a:gd name="T0" fmla="*/ 160 w 21600"/>
                  <a:gd name="T1" fmla="*/ 304 h 21600"/>
                  <a:gd name="T2" fmla="*/ 17 w 21600"/>
                  <a:gd name="T3" fmla="*/ 161 h 21600"/>
                  <a:gd name="T4" fmla="*/ 160 w 21600"/>
                  <a:gd name="T5" fmla="*/ 17 h 21600"/>
                  <a:gd name="T6" fmla="*/ 304 w 21600"/>
                  <a:gd name="T7" fmla="*/ 161 h 21600"/>
                  <a:gd name="T8" fmla="*/ 160 w 21600"/>
                  <a:gd name="T9" fmla="*/ 304 h 21600"/>
                  <a:gd name="T10" fmla="*/ 284 w 21600"/>
                  <a:gd name="T11" fmla="*/ 263 h 21600"/>
                  <a:gd name="T12" fmla="*/ 321 w 21600"/>
                  <a:gd name="T13" fmla="*/ 161 h 21600"/>
                  <a:gd name="T14" fmla="*/ 160 w 21600"/>
                  <a:gd name="T15" fmla="*/ 0 h 21600"/>
                  <a:gd name="T16" fmla="*/ 0 w 21600"/>
                  <a:gd name="T17" fmla="*/ 161 h 21600"/>
                  <a:gd name="T18" fmla="*/ 160 w 21600"/>
                  <a:gd name="T19" fmla="*/ 321 h 21600"/>
                  <a:gd name="T20" fmla="*/ 263 w 21600"/>
                  <a:gd name="T21" fmla="*/ 284 h 21600"/>
                  <a:gd name="T22" fmla="*/ 378 w 21600"/>
                  <a:gd name="T23" fmla="*/ 399 h 21600"/>
                  <a:gd name="T24" fmla="*/ 399 w 21600"/>
                  <a:gd name="T25" fmla="*/ 378 h 21600"/>
                  <a:gd name="T26" fmla="*/ 284 w 21600"/>
                  <a:gd name="T27" fmla="*/ 263 h 21600"/>
                  <a:gd name="T28" fmla="*/ 284 w 21600"/>
                  <a:gd name="T29" fmla="*/ 263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8688" y="16463"/>
                    </a:moveTo>
                    <a:cubicBezTo>
                      <a:pt x="4401" y="16463"/>
                      <a:pt x="914" y="12975"/>
                      <a:pt x="914" y="8689"/>
                    </a:cubicBezTo>
                    <a:cubicBezTo>
                      <a:pt x="914" y="4402"/>
                      <a:pt x="4401" y="914"/>
                      <a:pt x="8688" y="914"/>
                    </a:cubicBezTo>
                    <a:cubicBezTo>
                      <a:pt x="12975" y="914"/>
                      <a:pt x="16463" y="4402"/>
                      <a:pt x="16463" y="8689"/>
                    </a:cubicBezTo>
                    <a:cubicBezTo>
                      <a:pt x="16463" y="12975"/>
                      <a:pt x="12975" y="16463"/>
                      <a:pt x="8688" y="16463"/>
                    </a:cubicBezTo>
                    <a:close/>
                    <a:moveTo>
                      <a:pt x="15370" y="14238"/>
                    </a:moveTo>
                    <a:cubicBezTo>
                      <a:pt x="16623" y="12734"/>
                      <a:pt x="17377" y="10798"/>
                      <a:pt x="17377" y="8689"/>
                    </a:cubicBezTo>
                    <a:cubicBezTo>
                      <a:pt x="17377" y="3889"/>
                      <a:pt x="13488" y="0"/>
                      <a:pt x="8688" y="0"/>
                    </a:cubicBezTo>
                    <a:cubicBezTo>
                      <a:pt x="3890" y="0"/>
                      <a:pt x="0" y="3889"/>
                      <a:pt x="0" y="8689"/>
                    </a:cubicBezTo>
                    <a:cubicBezTo>
                      <a:pt x="0" y="13485"/>
                      <a:pt x="3890" y="17377"/>
                      <a:pt x="8688" y="17377"/>
                    </a:cubicBezTo>
                    <a:cubicBezTo>
                      <a:pt x="10799" y="17377"/>
                      <a:pt x="12734" y="16623"/>
                      <a:pt x="14238" y="15370"/>
                    </a:cubicBezTo>
                    <a:lnTo>
                      <a:pt x="20468" y="21600"/>
                    </a:lnTo>
                    <a:lnTo>
                      <a:pt x="21600" y="20468"/>
                    </a:lnTo>
                    <a:cubicBezTo>
                      <a:pt x="21600" y="20468"/>
                      <a:pt x="15370" y="14238"/>
                      <a:pt x="15370" y="14238"/>
                    </a:cubicBezTo>
                    <a:close/>
                    <a:moveTo>
                      <a:pt x="15370" y="14238"/>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20" name="AutoShape 50"/>
              <p:cNvSpPr>
                <a:spLocks/>
              </p:cNvSpPr>
              <p:nvPr/>
            </p:nvSpPr>
            <p:spPr bwMode="auto">
              <a:xfrm>
                <a:off x="35" y="35"/>
                <a:ext cx="254" cy="254"/>
              </a:xfrm>
              <a:custGeom>
                <a:avLst/>
                <a:gdLst>
                  <a:gd name="T0" fmla="*/ 127 w 21600"/>
                  <a:gd name="T1" fmla="*/ 0 h 21600"/>
                  <a:gd name="T2" fmla="*/ 0 w 21600"/>
                  <a:gd name="T3" fmla="*/ 127 h 21600"/>
                  <a:gd name="T4" fmla="*/ 127 w 21600"/>
                  <a:gd name="T5" fmla="*/ 254 h 21600"/>
                  <a:gd name="T6" fmla="*/ 254 w 21600"/>
                  <a:gd name="T7" fmla="*/ 127 h 21600"/>
                  <a:gd name="T8" fmla="*/ 127 w 21600"/>
                  <a:gd name="T9" fmla="*/ 0 h 21600"/>
                  <a:gd name="T10" fmla="*/ 12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799" y="0"/>
                    </a:moveTo>
                    <a:cubicBezTo>
                      <a:pt x="4835" y="0"/>
                      <a:pt x="0" y="4835"/>
                      <a:pt x="0" y="10801"/>
                    </a:cubicBezTo>
                    <a:cubicBezTo>
                      <a:pt x="0" y="16765"/>
                      <a:pt x="4835" y="21600"/>
                      <a:pt x="10799" y="21600"/>
                    </a:cubicBezTo>
                    <a:cubicBezTo>
                      <a:pt x="16765" y="21600"/>
                      <a:pt x="21600" y="16765"/>
                      <a:pt x="21600" y="10801"/>
                    </a:cubicBezTo>
                    <a:cubicBezTo>
                      <a:pt x="21600" y="4835"/>
                      <a:pt x="16765"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4874" name="Group 58"/>
          <p:cNvGrpSpPr>
            <a:grpSpLocks/>
          </p:cNvGrpSpPr>
          <p:nvPr/>
        </p:nvGrpSpPr>
        <p:grpSpPr bwMode="auto">
          <a:xfrm>
            <a:off x="6829425" y="2188369"/>
            <a:ext cx="533996" cy="536972"/>
            <a:chOff x="0" y="0"/>
            <a:chExt cx="896" cy="901"/>
          </a:xfrm>
        </p:grpSpPr>
        <p:sp>
          <p:nvSpPr>
            <p:cNvPr id="32812" name="AutoShape 53"/>
            <p:cNvSpPr>
              <a:spLocks/>
            </p:cNvSpPr>
            <p:nvPr/>
          </p:nvSpPr>
          <p:spPr bwMode="auto">
            <a:xfrm>
              <a:off x="0" y="0"/>
              <a:ext cx="896" cy="901"/>
            </a:xfrm>
            <a:custGeom>
              <a:avLst/>
              <a:gdLst>
                <a:gd name="T0" fmla="*/ 0 w 21600"/>
                <a:gd name="T1" fmla="*/ 451 h 21600"/>
                <a:gd name="T2" fmla="*/ 448 w 21600"/>
                <a:gd name="T3" fmla="*/ 0 h 21600"/>
                <a:gd name="T4" fmla="*/ 896 w 21600"/>
                <a:gd name="T5" fmla="*/ 451 h 21600"/>
                <a:gd name="T6" fmla="*/ 448 w 21600"/>
                <a:gd name="T7" fmla="*/ 901 h 21600"/>
                <a:gd name="T8" fmla="*/ 0 w 21600"/>
                <a:gd name="T9" fmla="*/ 451 h 21600"/>
                <a:gd name="T10" fmla="*/ 0 w 21600"/>
                <a:gd name="T11" fmla="*/ 45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1"/>
                  </a:moveTo>
                  <a:cubicBezTo>
                    <a:pt x="0" y="4835"/>
                    <a:pt x="4835" y="0"/>
                    <a:pt x="10801" y="0"/>
                  </a:cubicBezTo>
                  <a:cubicBezTo>
                    <a:pt x="16765" y="0"/>
                    <a:pt x="21600" y="4835"/>
                    <a:pt x="21600" y="10801"/>
                  </a:cubicBezTo>
                  <a:cubicBezTo>
                    <a:pt x="21600" y="16765"/>
                    <a:pt x="16765" y="21600"/>
                    <a:pt x="10801" y="21600"/>
                  </a:cubicBezTo>
                  <a:cubicBezTo>
                    <a:pt x="4835" y="21600"/>
                    <a:pt x="0" y="16765"/>
                    <a:pt x="0" y="10801"/>
                  </a:cubicBezTo>
                  <a:close/>
                  <a:moveTo>
                    <a:pt x="0" y="10801"/>
                  </a:moveTo>
                </a:path>
              </a:pathLst>
            </a:custGeom>
            <a:solidFill>
              <a:srgbClr val="34343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2813" name="Group 57"/>
            <p:cNvGrpSpPr>
              <a:grpSpLocks/>
            </p:cNvGrpSpPr>
            <p:nvPr/>
          </p:nvGrpSpPr>
          <p:grpSpPr bwMode="auto">
            <a:xfrm>
              <a:off x="235" y="243"/>
              <a:ext cx="360" cy="376"/>
              <a:chOff x="0" y="0"/>
              <a:chExt cx="359" cy="376"/>
            </a:xfrm>
          </p:grpSpPr>
          <p:sp>
            <p:nvSpPr>
              <p:cNvPr id="32814" name="AutoShape 54"/>
              <p:cNvSpPr>
                <a:spLocks/>
              </p:cNvSpPr>
              <p:nvPr/>
            </p:nvSpPr>
            <p:spPr bwMode="auto">
              <a:xfrm>
                <a:off x="281" y="0"/>
                <a:ext cx="78" cy="340"/>
              </a:xfrm>
              <a:custGeom>
                <a:avLst/>
                <a:gdLst>
                  <a:gd name="T0" fmla="*/ 39 w 21600"/>
                  <a:gd name="T1" fmla="*/ 0 h 21600"/>
                  <a:gd name="T2" fmla="*/ 0 w 21600"/>
                  <a:gd name="T3" fmla="*/ 39 h 21600"/>
                  <a:gd name="T4" fmla="*/ 31 w 21600"/>
                  <a:gd name="T5" fmla="*/ 76 h 21600"/>
                  <a:gd name="T6" fmla="*/ 31 w 21600"/>
                  <a:gd name="T7" fmla="*/ 340 h 21600"/>
                  <a:gd name="T8" fmla="*/ 47 w 21600"/>
                  <a:gd name="T9" fmla="*/ 340 h 21600"/>
                  <a:gd name="T10" fmla="*/ 47 w 21600"/>
                  <a:gd name="T11" fmla="*/ 76 h 21600"/>
                  <a:gd name="T12" fmla="*/ 78 w 21600"/>
                  <a:gd name="T13" fmla="*/ 39 h 21600"/>
                  <a:gd name="T14" fmla="*/ 39 w 21600"/>
                  <a:gd name="T15" fmla="*/ 0 h 21600"/>
                  <a:gd name="T16" fmla="*/ 39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5" y="0"/>
                      <a:pt x="0" y="1098"/>
                      <a:pt x="0" y="2453"/>
                    </a:cubicBezTo>
                    <a:cubicBezTo>
                      <a:pt x="0" y="3640"/>
                      <a:pt x="3711" y="4631"/>
                      <a:pt x="8640" y="4859"/>
                    </a:cubicBezTo>
                    <a:lnTo>
                      <a:pt x="8640" y="21600"/>
                    </a:lnTo>
                    <a:lnTo>
                      <a:pt x="12960" y="21600"/>
                    </a:lnTo>
                    <a:lnTo>
                      <a:pt x="12960" y="4859"/>
                    </a:lnTo>
                    <a:cubicBezTo>
                      <a:pt x="17889" y="4631"/>
                      <a:pt x="21600" y="3640"/>
                      <a:pt x="21600" y="2453"/>
                    </a:cubicBezTo>
                    <a:cubicBezTo>
                      <a:pt x="21600" y="1098"/>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15" name="AutoShape 55"/>
              <p:cNvSpPr>
                <a:spLocks/>
              </p:cNvSpPr>
              <p:nvPr/>
            </p:nvSpPr>
            <p:spPr bwMode="auto">
              <a:xfrm>
                <a:off x="0" y="35"/>
                <a:ext cx="78" cy="341"/>
              </a:xfrm>
              <a:custGeom>
                <a:avLst/>
                <a:gdLst>
                  <a:gd name="T0" fmla="*/ 47 w 21600"/>
                  <a:gd name="T1" fmla="*/ 264 h 21600"/>
                  <a:gd name="T2" fmla="*/ 47 w 21600"/>
                  <a:gd name="T3" fmla="*/ 0 h 21600"/>
                  <a:gd name="T4" fmla="*/ 31 w 21600"/>
                  <a:gd name="T5" fmla="*/ 0 h 21600"/>
                  <a:gd name="T6" fmla="*/ 31 w 21600"/>
                  <a:gd name="T7" fmla="*/ 264 h 21600"/>
                  <a:gd name="T8" fmla="*/ 0 w 21600"/>
                  <a:gd name="T9" fmla="*/ 302 h 21600"/>
                  <a:gd name="T10" fmla="*/ 39 w 21600"/>
                  <a:gd name="T11" fmla="*/ 341 h 21600"/>
                  <a:gd name="T12" fmla="*/ 78 w 21600"/>
                  <a:gd name="T13" fmla="*/ 302 h 21600"/>
                  <a:gd name="T14" fmla="*/ 47 w 21600"/>
                  <a:gd name="T15" fmla="*/ 264 h 21600"/>
                  <a:gd name="T16" fmla="*/ 47 w 21600"/>
                  <a:gd name="T17" fmla="*/ 264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2960" y="16739"/>
                    </a:moveTo>
                    <a:lnTo>
                      <a:pt x="12960" y="0"/>
                    </a:lnTo>
                    <a:lnTo>
                      <a:pt x="8645" y="0"/>
                    </a:lnTo>
                    <a:lnTo>
                      <a:pt x="8645" y="16739"/>
                    </a:lnTo>
                    <a:cubicBezTo>
                      <a:pt x="3716" y="16967"/>
                      <a:pt x="0" y="17957"/>
                      <a:pt x="0" y="19145"/>
                    </a:cubicBezTo>
                    <a:cubicBezTo>
                      <a:pt x="0" y="20500"/>
                      <a:pt x="4840" y="21600"/>
                      <a:pt x="10800" y="21600"/>
                    </a:cubicBezTo>
                    <a:cubicBezTo>
                      <a:pt x="16769" y="21600"/>
                      <a:pt x="21600" y="20500"/>
                      <a:pt x="21600" y="19145"/>
                    </a:cubicBezTo>
                    <a:cubicBezTo>
                      <a:pt x="21600" y="17957"/>
                      <a:pt x="17889" y="16967"/>
                      <a:pt x="12960" y="16739"/>
                    </a:cubicBezTo>
                    <a:close/>
                    <a:moveTo>
                      <a:pt x="12960" y="16739"/>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16" name="AutoShape 56"/>
              <p:cNvSpPr>
                <a:spLocks/>
              </p:cNvSpPr>
              <p:nvPr/>
            </p:nvSpPr>
            <p:spPr bwMode="auto">
              <a:xfrm>
                <a:off x="136" y="35"/>
                <a:ext cx="78" cy="310"/>
              </a:xfrm>
              <a:custGeom>
                <a:avLst/>
                <a:gdLst>
                  <a:gd name="T0" fmla="*/ 47 w 21600"/>
                  <a:gd name="T1" fmla="*/ 117 h 21600"/>
                  <a:gd name="T2" fmla="*/ 47 w 21600"/>
                  <a:gd name="T3" fmla="*/ 0 h 21600"/>
                  <a:gd name="T4" fmla="*/ 31 w 21600"/>
                  <a:gd name="T5" fmla="*/ 0 h 21600"/>
                  <a:gd name="T6" fmla="*/ 31 w 21600"/>
                  <a:gd name="T7" fmla="*/ 117 h 21600"/>
                  <a:gd name="T8" fmla="*/ 0 w 21600"/>
                  <a:gd name="T9" fmla="*/ 155 h 21600"/>
                  <a:gd name="T10" fmla="*/ 31 w 21600"/>
                  <a:gd name="T11" fmla="*/ 193 h 21600"/>
                  <a:gd name="T12" fmla="*/ 31 w 21600"/>
                  <a:gd name="T13" fmla="*/ 310 h 21600"/>
                  <a:gd name="T14" fmla="*/ 47 w 21600"/>
                  <a:gd name="T15" fmla="*/ 310 h 21600"/>
                  <a:gd name="T16" fmla="*/ 47 w 21600"/>
                  <a:gd name="T17" fmla="*/ 193 h 21600"/>
                  <a:gd name="T18" fmla="*/ 78 w 21600"/>
                  <a:gd name="T19" fmla="*/ 155 h 21600"/>
                  <a:gd name="T20" fmla="*/ 47 w 21600"/>
                  <a:gd name="T21" fmla="*/ 117 h 21600"/>
                  <a:gd name="T22" fmla="*/ 47 w 21600"/>
                  <a:gd name="T23" fmla="*/ 117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2955" y="8155"/>
                    </a:moveTo>
                    <a:lnTo>
                      <a:pt x="12955" y="0"/>
                    </a:lnTo>
                    <a:lnTo>
                      <a:pt x="8635" y="0"/>
                    </a:lnTo>
                    <a:lnTo>
                      <a:pt x="8635" y="8155"/>
                    </a:lnTo>
                    <a:cubicBezTo>
                      <a:pt x="3706" y="8404"/>
                      <a:pt x="0" y="9494"/>
                      <a:pt x="0" y="10799"/>
                    </a:cubicBezTo>
                    <a:cubicBezTo>
                      <a:pt x="0" y="12106"/>
                      <a:pt x="3706" y="13195"/>
                      <a:pt x="8635" y="13445"/>
                    </a:cubicBezTo>
                    <a:lnTo>
                      <a:pt x="8635" y="21600"/>
                    </a:lnTo>
                    <a:lnTo>
                      <a:pt x="12955" y="21600"/>
                    </a:lnTo>
                    <a:lnTo>
                      <a:pt x="12955" y="13445"/>
                    </a:lnTo>
                    <a:cubicBezTo>
                      <a:pt x="17884" y="13195"/>
                      <a:pt x="21600" y="12106"/>
                      <a:pt x="21600" y="10799"/>
                    </a:cubicBezTo>
                    <a:cubicBezTo>
                      <a:pt x="21600" y="9494"/>
                      <a:pt x="17884" y="8404"/>
                      <a:pt x="12955" y="8155"/>
                    </a:cubicBezTo>
                    <a:close/>
                    <a:moveTo>
                      <a:pt x="12955" y="815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4877" name="Group 61"/>
          <p:cNvGrpSpPr>
            <a:grpSpLocks/>
          </p:cNvGrpSpPr>
          <p:nvPr/>
        </p:nvGrpSpPr>
        <p:grpSpPr bwMode="auto">
          <a:xfrm>
            <a:off x="7632502" y="3574256"/>
            <a:ext cx="533400" cy="536972"/>
            <a:chOff x="0" y="0"/>
            <a:chExt cx="896" cy="901"/>
          </a:xfrm>
        </p:grpSpPr>
        <p:sp>
          <p:nvSpPr>
            <p:cNvPr id="32810" name="AutoShape 59"/>
            <p:cNvSpPr>
              <a:spLocks/>
            </p:cNvSpPr>
            <p:nvPr/>
          </p:nvSpPr>
          <p:spPr bwMode="auto">
            <a:xfrm flipH="1">
              <a:off x="0" y="0"/>
              <a:ext cx="896" cy="901"/>
            </a:xfrm>
            <a:custGeom>
              <a:avLst/>
              <a:gdLst>
                <a:gd name="T0" fmla="*/ 0 w 21600"/>
                <a:gd name="T1" fmla="*/ 451 h 21600"/>
                <a:gd name="T2" fmla="*/ 448 w 21600"/>
                <a:gd name="T3" fmla="*/ 0 h 21600"/>
                <a:gd name="T4" fmla="*/ 896 w 21600"/>
                <a:gd name="T5" fmla="*/ 451 h 21600"/>
                <a:gd name="T6" fmla="*/ 448 w 21600"/>
                <a:gd name="T7" fmla="*/ 901 h 21600"/>
                <a:gd name="T8" fmla="*/ 0 w 21600"/>
                <a:gd name="T9" fmla="*/ 451 h 21600"/>
                <a:gd name="T10" fmla="*/ 0 w 21600"/>
                <a:gd name="T11" fmla="*/ 45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1"/>
                  </a:moveTo>
                  <a:cubicBezTo>
                    <a:pt x="0" y="4835"/>
                    <a:pt x="4835" y="0"/>
                    <a:pt x="10801" y="0"/>
                  </a:cubicBezTo>
                  <a:cubicBezTo>
                    <a:pt x="16765" y="0"/>
                    <a:pt x="21600" y="4835"/>
                    <a:pt x="21600" y="10801"/>
                  </a:cubicBezTo>
                  <a:cubicBezTo>
                    <a:pt x="21600" y="16765"/>
                    <a:pt x="16765" y="21600"/>
                    <a:pt x="10801" y="21600"/>
                  </a:cubicBezTo>
                  <a:cubicBezTo>
                    <a:pt x="4835" y="21600"/>
                    <a:pt x="0" y="16765"/>
                    <a:pt x="0" y="10801"/>
                  </a:cubicBezTo>
                  <a:close/>
                  <a:moveTo>
                    <a:pt x="0" y="10801"/>
                  </a:moveTo>
                </a:path>
              </a:pathLst>
            </a:custGeom>
            <a:solidFill>
              <a:srgbClr val="34343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11" name="AutoShape 60"/>
            <p:cNvSpPr>
              <a:spLocks/>
            </p:cNvSpPr>
            <p:nvPr/>
          </p:nvSpPr>
          <p:spPr bwMode="auto">
            <a:xfrm>
              <a:off x="250" y="235"/>
              <a:ext cx="400" cy="400"/>
            </a:xfrm>
            <a:custGeom>
              <a:avLst/>
              <a:gdLst>
                <a:gd name="T0" fmla="*/ 200 w 21600"/>
                <a:gd name="T1" fmla="*/ 256 h 21600"/>
                <a:gd name="T2" fmla="*/ 144 w 21600"/>
                <a:gd name="T3" fmla="*/ 200 h 21600"/>
                <a:gd name="T4" fmla="*/ 200 w 21600"/>
                <a:gd name="T5" fmla="*/ 144 h 21600"/>
                <a:gd name="T6" fmla="*/ 256 w 21600"/>
                <a:gd name="T7" fmla="*/ 200 h 21600"/>
                <a:gd name="T8" fmla="*/ 200 w 21600"/>
                <a:gd name="T9" fmla="*/ 256 h 21600"/>
                <a:gd name="T10" fmla="*/ 400 w 21600"/>
                <a:gd name="T11" fmla="*/ 240 h 21600"/>
                <a:gd name="T12" fmla="*/ 400 w 21600"/>
                <a:gd name="T13" fmla="*/ 160 h 21600"/>
                <a:gd name="T14" fmla="*/ 355 w 21600"/>
                <a:gd name="T15" fmla="*/ 160 h 21600"/>
                <a:gd name="T16" fmla="*/ 339 w 21600"/>
                <a:gd name="T17" fmla="*/ 118 h 21600"/>
                <a:gd name="T18" fmla="*/ 370 w 21600"/>
                <a:gd name="T19" fmla="*/ 87 h 21600"/>
                <a:gd name="T20" fmla="*/ 313 w 21600"/>
                <a:gd name="T21" fmla="*/ 30 h 21600"/>
                <a:gd name="T22" fmla="*/ 283 w 21600"/>
                <a:gd name="T23" fmla="*/ 61 h 21600"/>
                <a:gd name="T24" fmla="*/ 240 w 21600"/>
                <a:gd name="T25" fmla="*/ 43 h 21600"/>
                <a:gd name="T26" fmla="*/ 240 w 21600"/>
                <a:gd name="T27" fmla="*/ 0 h 21600"/>
                <a:gd name="T28" fmla="*/ 160 w 21600"/>
                <a:gd name="T29" fmla="*/ 0 h 21600"/>
                <a:gd name="T30" fmla="*/ 160 w 21600"/>
                <a:gd name="T31" fmla="*/ 43 h 21600"/>
                <a:gd name="T32" fmla="*/ 117 w 21600"/>
                <a:gd name="T33" fmla="*/ 61 h 21600"/>
                <a:gd name="T34" fmla="*/ 87 w 21600"/>
                <a:gd name="T35" fmla="*/ 30 h 21600"/>
                <a:gd name="T36" fmla="*/ 30 w 21600"/>
                <a:gd name="T37" fmla="*/ 87 h 21600"/>
                <a:gd name="T38" fmla="*/ 61 w 21600"/>
                <a:gd name="T39" fmla="*/ 118 h 21600"/>
                <a:gd name="T40" fmla="*/ 45 w 21600"/>
                <a:gd name="T41" fmla="*/ 160 h 21600"/>
                <a:gd name="T42" fmla="*/ 0 w 21600"/>
                <a:gd name="T43" fmla="*/ 160 h 21600"/>
                <a:gd name="T44" fmla="*/ 0 w 21600"/>
                <a:gd name="T45" fmla="*/ 240 h 21600"/>
                <a:gd name="T46" fmla="*/ 46 w 21600"/>
                <a:gd name="T47" fmla="*/ 240 h 21600"/>
                <a:gd name="T48" fmla="*/ 63 w 21600"/>
                <a:gd name="T49" fmla="*/ 280 h 21600"/>
                <a:gd name="T50" fmla="*/ 30 w 21600"/>
                <a:gd name="T51" fmla="*/ 313 h 21600"/>
                <a:gd name="T52" fmla="*/ 87 w 21600"/>
                <a:gd name="T53" fmla="*/ 370 h 21600"/>
                <a:gd name="T54" fmla="*/ 120 w 21600"/>
                <a:gd name="T55" fmla="*/ 336 h 21600"/>
                <a:gd name="T56" fmla="*/ 160 w 21600"/>
                <a:gd name="T57" fmla="*/ 352 h 21600"/>
                <a:gd name="T58" fmla="*/ 160 w 21600"/>
                <a:gd name="T59" fmla="*/ 400 h 21600"/>
                <a:gd name="T60" fmla="*/ 240 w 21600"/>
                <a:gd name="T61" fmla="*/ 400 h 21600"/>
                <a:gd name="T62" fmla="*/ 240 w 21600"/>
                <a:gd name="T63" fmla="*/ 352 h 21600"/>
                <a:gd name="T64" fmla="*/ 280 w 21600"/>
                <a:gd name="T65" fmla="*/ 336 h 21600"/>
                <a:gd name="T66" fmla="*/ 313 w 21600"/>
                <a:gd name="T67" fmla="*/ 370 h 21600"/>
                <a:gd name="T68" fmla="*/ 370 w 21600"/>
                <a:gd name="T69" fmla="*/ 313 h 21600"/>
                <a:gd name="T70" fmla="*/ 337 w 21600"/>
                <a:gd name="T71" fmla="*/ 280 h 21600"/>
                <a:gd name="T72" fmla="*/ 354 w 21600"/>
                <a:gd name="T73" fmla="*/ 240 h 21600"/>
                <a:gd name="T74" fmla="*/ 400 w 21600"/>
                <a:gd name="T75" fmla="*/ 240 h 21600"/>
                <a:gd name="T76" fmla="*/ 400 w 21600"/>
                <a:gd name="T77" fmla="*/ 240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1"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4883" name="Group 67"/>
          <p:cNvGrpSpPr>
            <a:grpSpLocks/>
          </p:cNvGrpSpPr>
          <p:nvPr/>
        </p:nvGrpSpPr>
        <p:grpSpPr bwMode="auto">
          <a:xfrm>
            <a:off x="5378649" y="2188369"/>
            <a:ext cx="533995" cy="536972"/>
            <a:chOff x="0" y="0"/>
            <a:chExt cx="896" cy="901"/>
          </a:xfrm>
        </p:grpSpPr>
        <p:sp>
          <p:nvSpPr>
            <p:cNvPr id="32805" name="AutoShape 62"/>
            <p:cNvSpPr>
              <a:spLocks/>
            </p:cNvSpPr>
            <p:nvPr/>
          </p:nvSpPr>
          <p:spPr bwMode="auto">
            <a:xfrm>
              <a:off x="0" y="0"/>
              <a:ext cx="896" cy="901"/>
            </a:xfrm>
            <a:custGeom>
              <a:avLst/>
              <a:gdLst>
                <a:gd name="T0" fmla="*/ 0 w 21600"/>
                <a:gd name="T1" fmla="*/ 451 h 21600"/>
                <a:gd name="T2" fmla="*/ 448 w 21600"/>
                <a:gd name="T3" fmla="*/ 0 h 21600"/>
                <a:gd name="T4" fmla="*/ 896 w 21600"/>
                <a:gd name="T5" fmla="*/ 451 h 21600"/>
                <a:gd name="T6" fmla="*/ 448 w 21600"/>
                <a:gd name="T7" fmla="*/ 901 h 21600"/>
                <a:gd name="T8" fmla="*/ 0 w 21600"/>
                <a:gd name="T9" fmla="*/ 451 h 21600"/>
                <a:gd name="T10" fmla="*/ 0 w 21600"/>
                <a:gd name="T11" fmla="*/ 45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1"/>
                  </a:moveTo>
                  <a:cubicBezTo>
                    <a:pt x="0" y="4835"/>
                    <a:pt x="4835" y="0"/>
                    <a:pt x="10801" y="0"/>
                  </a:cubicBezTo>
                  <a:cubicBezTo>
                    <a:pt x="16765" y="0"/>
                    <a:pt x="21600" y="4835"/>
                    <a:pt x="21600" y="10801"/>
                  </a:cubicBezTo>
                  <a:cubicBezTo>
                    <a:pt x="21600" y="16765"/>
                    <a:pt x="16765" y="21600"/>
                    <a:pt x="10801" y="21600"/>
                  </a:cubicBezTo>
                  <a:cubicBezTo>
                    <a:pt x="4835" y="21600"/>
                    <a:pt x="0" y="16765"/>
                    <a:pt x="0" y="10801"/>
                  </a:cubicBezTo>
                  <a:close/>
                  <a:moveTo>
                    <a:pt x="0" y="10801"/>
                  </a:moveTo>
                </a:path>
              </a:pathLst>
            </a:custGeom>
            <a:solidFill>
              <a:srgbClr val="34343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2806" name="Group 66"/>
            <p:cNvGrpSpPr>
              <a:grpSpLocks/>
            </p:cNvGrpSpPr>
            <p:nvPr/>
          </p:nvGrpSpPr>
          <p:grpSpPr bwMode="auto">
            <a:xfrm>
              <a:off x="340" y="219"/>
              <a:ext cx="208" cy="448"/>
              <a:chOff x="0" y="0"/>
              <a:chExt cx="207" cy="448"/>
            </a:xfrm>
          </p:grpSpPr>
          <p:sp>
            <p:nvSpPr>
              <p:cNvPr id="32807" name="AutoShape 63"/>
              <p:cNvSpPr>
                <a:spLocks/>
              </p:cNvSpPr>
              <p:nvPr/>
            </p:nvSpPr>
            <p:spPr bwMode="auto">
              <a:xfrm>
                <a:off x="0" y="0"/>
                <a:ext cx="207" cy="45"/>
              </a:xfrm>
              <a:custGeom>
                <a:avLst/>
                <a:gdLst>
                  <a:gd name="T0" fmla="*/ 207 w 21600"/>
                  <a:gd name="T1" fmla="*/ 0 h 21600"/>
                  <a:gd name="T2" fmla="*/ 0 w 21600"/>
                  <a:gd name="T3" fmla="*/ 0 h 21600"/>
                  <a:gd name="T4" fmla="*/ 0 w 21600"/>
                  <a:gd name="T5" fmla="*/ 45 h 21600"/>
                  <a:gd name="T6" fmla="*/ 207 w 21600"/>
                  <a:gd name="T7" fmla="*/ 45 h 21600"/>
                  <a:gd name="T8" fmla="*/ 207 w 21600"/>
                  <a:gd name="T9" fmla="*/ 0 h 21600"/>
                  <a:gd name="T10" fmla="*/ 20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08" name="AutoShape 64"/>
              <p:cNvSpPr>
                <a:spLocks/>
              </p:cNvSpPr>
              <p:nvPr/>
            </p:nvSpPr>
            <p:spPr bwMode="auto">
              <a:xfrm>
                <a:off x="51" y="402"/>
                <a:ext cx="104" cy="46"/>
              </a:xfrm>
              <a:custGeom>
                <a:avLst/>
                <a:gdLst>
                  <a:gd name="T0" fmla="*/ 0 w 21600"/>
                  <a:gd name="T1" fmla="*/ 0 h 21600"/>
                  <a:gd name="T2" fmla="*/ 0 w 21600"/>
                  <a:gd name="T3" fmla="*/ 46 h 21600"/>
                  <a:gd name="T4" fmla="*/ 104 w 21600"/>
                  <a:gd name="T5" fmla="*/ 46 h 21600"/>
                  <a:gd name="T6" fmla="*/ 104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0" y="21600"/>
                    </a:lnTo>
                    <a:lnTo>
                      <a:pt x="21600" y="21600"/>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09" name="AutoShape 65"/>
              <p:cNvSpPr>
                <a:spLocks/>
              </p:cNvSpPr>
              <p:nvPr/>
            </p:nvSpPr>
            <p:spPr bwMode="auto">
              <a:xfrm>
                <a:off x="8" y="52"/>
                <a:ext cx="191" cy="331"/>
              </a:xfrm>
              <a:custGeom>
                <a:avLst/>
                <a:gdLst>
                  <a:gd name="T0" fmla="*/ 118 w 21600"/>
                  <a:gd name="T1" fmla="*/ 203 h 21600"/>
                  <a:gd name="T2" fmla="*/ 96 w 21600"/>
                  <a:gd name="T3" fmla="*/ 226 h 21600"/>
                  <a:gd name="T4" fmla="*/ 73 w 21600"/>
                  <a:gd name="T5" fmla="*/ 203 h 21600"/>
                  <a:gd name="T6" fmla="*/ 73 w 21600"/>
                  <a:gd name="T7" fmla="*/ 173 h 21600"/>
                  <a:gd name="T8" fmla="*/ 96 w 21600"/>
                  <a:gd name="T9" fmla="*/ 150 h 21600"/>
                  <a:gd name="T10" fmla="*/ 118 w 21600"/>
                  <a:gd name="T11" fmla="*/ 173 h 21600"/>
                  <a:gd name="T12" fmla="*/ 118 w 21600"/>
                  <a:gd name="T13" fmla="*/ 203 h 21600"/>
                  <a:gd name="T14" fmla="*/ 0 w 21600"/>
                  <a:gd name="T15" fmla="*/ 0 h 21600"/>
                  <a:gd name="T16" fmla="*/ 43 w 21600"/>
                  <a:gd name="T17" fmla="*/ 75 h 21600"/>
                  <a:gd name="T18" fmla="*/ 43 w 21600"/>
                  <a:gd name="T19" fmla="*/ 331 h 21600"/>
                  <a:gd name="T20" fmla="*/ 148 w 21600"/>
                  <a:gd name="T21" fmla="*/ 331 h 21600"/>
                  <a:gd name="T22" fmla="*/ 148 w 21600"/>
                  <a:gd name="T23" fmla="*/ 75 h 21600"/>
                  <a:gd name="T24" fmla="*/ 191 w 21600"/>
                  <a:gd name="T25" fmla="*/ 0 h 21600"/>
                  <a:gd name="T26" fmla="*/ 0 w 21600"/>
                  <a:gd name="T27" fmla="*/ 0 h 21600"/>
                  <a:gd name="T28" fmla="*/ 0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325" y="13258"/>
                    </a:moveTo>
                    <a:cubicBezTo>
                      <a:pt x="13325" y="14072"/>
                      <a:pt x="12195" y="14730"/>
                      <a:pt x="10800" y="14730"/>
                    </a:cubicBezTo>
                    <a:cubicBezTo>
                      <a:pt x="9405" y="14730"/>
                      <a:pt x="8274" y="14072"/>
                      <a:pt x="8274" y="13258"/>
                    </a:cubicBezTo>
                    <a:lnTo>
                      <a:pt x="8274" y="11292"/>
                    </a:lnTo>
                    <a:cubicBezTo>
                      <a:pt x="8274" y="10479"/>
                      <a:pt x="9405" y="9820"/>
                      <a:pt x="10800" y="9820"/>
                    </a:cubicBezTo>
                    <a:cubicBezTo>
                      <a:pt x="12195" y="9820"/>
                      <a:pt x="13325" y="10479"/>
                      <a:pt x="13325" y="11292"/>
                    </a:cubicBezTo>
                    <a:cubicBezTo>
                      <a:pt x="13325" y="11292"/>
                      <a:pt x="13325" y="13258"/>
                      <a:pt x="13325" y="13258"/>
                    </a:cubicBezTo>
                    <a:close/>
                    <a:moveTo>
                      <a:pt x="0" y="0"/>
                    </a:moveTo>
                    <a:lnTo>
                      <a:pt x="4909" y="4909"/>
                    </a:lnTo>
                    <a:lnTo>
                      <a:pt x="4909" y="21600"/>
                    </a:lnTo>
                    <a:lnTo>
                      <a:pt x="16690" y="21600"/>
                    </a:lnTo>
                    <a:lnTo>
                      <a:pt x="16690" y="4909"/>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4889" name="Group 73"/>
          <p:cNvGrpSpPr>
            <a:grpSpLocks/>
          </p:cNvGrpSpPr>
          <p:nvPr/>
        </p:nvGrpSpPr>
        <p:grpSpPr bwMode="auto">
          <a:xfrm>
            <a:off x="4705946" y="3574256"/>
            <a:ext cx="533995" cy="536972"/>
            <a:chOff x="0" y="0"/>
            <a:chExt cx="896" cy="901"/>
          </a:xfrm>
        </p:grpSpPr>
        <p:sp>
          <p:nvSpPr>
            <p:cNvPr id="32800" name="AutoShape 68"/>
            <p:cNvSpPr>
              <a:spLocks/>
            </p:cNvSpPr>
            <p:nvPr/>
          </p:nvSpPr>
          <p:spPr bwMode="auto">
            <a:xfrm flipH="1">
              <a:off x="0" y="0"/>
              <a:ext cx="896" cy="901"/>
            </a:xfrm>
            <a:custGeom>
              <a:avLst/>
              <a:gdLst>
                <a:gd name="T0" fmla="*/ 0 w 21600"/>
                <a:gd name="T1" fmla="*/ 451 h 21600"/>
                <a:gd name="T2" fmla="*/ 448 w 21600"/>
                <a:gd name="T3" fmla="*/ 0 h 21600"/>
                <a:gd name="T4" fmla="*/ 896 w 21600"/>
                <a:gd name="T5" fmla="*/ 451 h 21600"/>
                <a:gd name="T6" fmla="*/ 448 w 21600"/>
                <a:gd name="T7" fmla="*/ 901 h 21600"/>
                <a:gd name="T8" fmla="*/ 0 w 21600"/>
                <a:gd name="T9" fmla="*/ 451 h 21600"/>
                <a:gd name="T10" fmla="*/ 0 w 21600"/>
                <a:gd name="T11" fmla="*/ 45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1"/>
                  </a:moveTo>
                  <a:cubicBezTo>
                    <a:pt x="0" y="4835"/>
                    <a:pt x="4835" y="0"/>
                    <a:pt x="10801" y="0"/>
                  </a:cubicBezTo>
                  <a:cubicBezTo>
                    <a:pt x="16765" y="0"/>
                    <a:pt x="21600" y="4835"/>
                    <a:pt x="21600" y="10801"/>
                  </a:cubicBezTo>
                  <a:cubicBezTo>
                    <a:pt x="21600" y="16765"/>
                    <a:pt x="16765" y="21600"/>
                    <a:pt x="10801" y="21600"/>
                  </a:cubicBezTo>
                  <a:cubicBezTo>
                    <a:pt x="4835" y="21600"/>
                    <a:pt x="0" y="16765"/>
                    <a:pt x="0" y="10801"/>
                  </a:cubicBezTo>
                  <a:close/>
                  <a:moveTo>
                    <a:pt x="0" y="10801"/>
                  </a:moveTo>
                </a:path>
              </a:pathLst>
            </a:custGeom>
            <a:solidFill>
              <a:srgbClr val="34343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2801" name="Group 72"/>
            <p:cNvGrpSpPr>
              <a:grpSpLocks/>
            </p:cNvGrpSpPr>
            <p:nvPr/>
          </p:nvGrpSpPr>
          <p:grpSpPr bwMode="auto">
            <a:xfrm>
              <a:off x="262" y="267"/>
              <a:ext cx="357" cy="345"/>
              <a:chOff x="0" y="0"/>
              <a:chExt cx="357" cy="345"/>
            </a:xfrm>
          </p:grpSpPr>
          <p:sp>
            <p:nvSpPr>
              <p:cNvPr id="32802" name="AutoShape 69"/>
              <p:cNvSpPr>
                <a:spLocks/>
              </p:cNvSpPr>
              <p:nvPr/>
            </p:nvSpPr>
            <p:spPr bwMode="auto">
              <a:xfrm>
                <a:off x="88" y="0"/>
                <a:ext cx="192" cy="54"/>
              </a:xfrm>
              <a:custGeom>
                <a:avLst/>
                <a:gdLst>
                  <a:gd name="T0" fmla="*/ 192 w 21600"/>
                  <a:gd name="T1" fmla="*/ 0 h 21600"/>
                  <a:gd name="T2" fmla="*/ 0 w 21600"/>
                  <a:gd name="T3" fmla="*/ 0 h 21600"/>
                  <a:gd name="T4" fmla="*/ 0 w 21600"/>
                  <a:gd name="T5" fmla="*/ 54 h 21600"/>
                  <a:gd name="T6" fmla="*/ 192 w 21600"/>
                  <a:gd name="T7" fmla="*/ 54 h 21600"/>
                  <a:gd name="T8" fmla="*/ 192 w 21600"/>
                  <a:gd name="T9" fmla="*/ 0 h 21600"/>
                  <a:gd name="T10" fmla="*/ 192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03" name="AutoShape 70"/>
              <p:cNvSpPr>
                <a:spLocks/>
              </p:cNvSpPr>
              <p:nvPr/>
            </p:nvSpPr>
            <p:spPr bwMode="auto">
              <a:xfrm>
                <a:off x="96" y="208"/>
                <a:ext cx="164" cy="137"/>
              </a:xfrm>
              <a:custGeom>
                <a:avLst/>
                <a:gdLst>
                  <a:gd name="T0" fmla="*/ 0 w 21600"/>
                  <a:gd name="T1" fmla="*/ 137 h 21600"/>
                  <a:gd name="T2" fmla="*/ 164 w 21600"/>
                  <a:gd name="T3" fmla="*/ 137 h 21600"/>
                  <a:gd name="T4" fmla="*/ 164 w 21600"/>
                  <a:gd name="T5" fmla="*/ 0 h 21600"/>
                  <a:gd name="T6" fmla="*/ 0 w 21600"/>
                  <a:gd name="T7" fmla="*/ 0 h 21600"/>
                  <a:gd name="T8" fmla="*/ 0 w 21600"/>
                  <a:gd name="T9" fmla="*/ 137 h 21600"/>
                  <a:gd name="T10" fmla="*/ 0 w 21600"/>
                  <a:gd name="T11" fmla="*/ 13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04" name="AutoShape 71"/>
              <p:cNvSpPr>
                <a:spLocks/>
              </p:cNvSpPr>
              <p:nvPr/>
            </p:nvSpPr>
            <p:spPr bwMode="auto">
              <a:xfrm>
                <a:off x="0" y="72"/>
                <a:ext cx="357" cy="219"/>
              </a:xfrm>
              <a:custGeom>
                <a:avLst/>
                <a:gdLst>
                  <a:gd name="T0" fmla="*/ 110 w 21600"/>
                  <a:gd name="T1" fmla="*/ 82 h 21600"/>
                  <a:gd name="T2" fmla="*/ 96 w 21600"/>
                  <a:gd name="T3" fmla="*/ 68 h 21600"/>
                  <a:gd name="T4" fmla="*/ 110 w 21600"/>
                  <a:gd name="T5" fmla="*/ 55 h 21600"/>
                  <a:gd name="T6" fmla="*/ 124 w 21600"/>
                  <a:gd name="T7" fmla="*/ 68 h 21600"/>
                  <a:gd name="T8" fmla="*/ 110 w 21600"/>
                  <a:gd name="T9" fmla="*/ 82 h 21600"/>
                  <a:gd name="T10" fmla="*/ 69 w 21600"/>
                  <a:gd name="T11" fmla="*/ 82 h 21600"/>
                  <a:gd name="T12" fmla="*/ 55 w 21600"/>
                  <a:gd name="T13" fmla="*/ 68 h 21600"/>
                  <a:gd name="T14" fmla="*/ 69 w 21600"/>
                  <a:gd name="T15" fmla="*/ 55 h 21600"/>
                  <a:gd name="T16" fmla="*/ 82 w 21600"/>
                  <a:gd name="T17" fmla="*/ 68 h 21600"/>
                  <a:gd name="T18" fmla="*/ 69 w 21600"/>
                  <a:gd name="T19" fmla="*/ 82 h 21600"/>
                  <a:gd name="T20" fmla="*/ 350 w 21600"/>
                  <a:gd name="T21" fmla="*/ 0 h 21600"/>
                  <a:gd name="T22" fmla="*/ 328 w 21600"/>
                  <a:gd name="T23" fmla="*/ 0 h 21600"/>
                  <a:gd name="T24" fmla="*/ 275 w 21600"/>
                  <a:gd name="T25" fmla="*/ 0 h 21600"/>
                  <a:gd name="T26" fmla="*/ 82 w 21600"/>
                  <a:gd name="T27" fmla="*/ 0 h 21600"/>
                  <a:gd name="T28" fmla="*/ 69 w 21600"/>
                  <a:gd name="T29" fmla="*/ 0 h 21600"/>
                  <a:gd name="T30" fmla="*/ 7 w 21600"/>
                  <a:gd name="T31" fmla="*/ 0 h 21600"/>
                  <a:gd name="T32" fmla="*/ 0 w 21600"/>
                  <a:gd name="T33" fmla="*/ 7 h 21600"/>
                  <a:gd name="T34" fmla="*/ 0 w 21600"/>
                  <a:gd name="T35" fmla="*/ 212 h 21600"/>
                  <a:gd name="T36" fmla="*/ 7 w 21600"/>
                  <a:gd name="T37" fmla="*/ 219 h 21600"/>
                  <a:gd name="T38" fmla="*/ 82 w 21600"/>
                  <a:gd name="T39" fmla="*/ 219 h 21600"/>
                  <a:gd name="T40" fmla="*/ 82 w 21600"/>
                  <a:gd name="T41" fmla="*/ 137 h 21600"/>
                  <a:gd name="T42" fmla="*/ 82 w 21600"/>
                  <a:gd name="T43" fmla="*/ 123 h 21600"/>
                  <a:gd name="T44" fmla="*/ 96 w 21600"/>
                  <a:gd name="T45" fmla="*/ 123 h 21600"/>
                  <a:gd name="T46" fmla="*/ 261 w 21600"/>
                  <a:gd name="T47" fmla="*/ 123 h 21600"/>
                  <a:gd name="T48" fmla="*/ 275 w 21600"/>
                  <a:gd name="T49" fmla="*/ 123 h 21600"/>
                  <a:gd name="T50" fmla="*/ 275 w 21600"/>
                  <a:gd name="T51" fmla="*/ 137 h 21600"/>
                  <a:gd name="T52" fmla="*/ 275 w 21600"/>
                  <a:gd name="T53" fmla="*/ 219 h 21600"/>
                  <a:gd name="T54" fmla="*/ 350 w 21600"/>
                  <a:gd name="T55" fmla="*/ 219 h 21600"/>
                  <a:gd name="T56" fmla="*/ 357 w 21600"/>
                  <a:gd name="T57" fmla="*/ 212 h 21600"/>
                  <a:gd name="T58" fmla="*/ 357 w 21600"/>
                  <a:gd name="T59" fmla="*/ 7 h 21600"/>
                  <a:gd name="T60" fmla="*/ 350 w 21600"/>
                  <a:gd name="T61" fmla="*/ 0 h 21600"/>
                  <a:gd name="T62" fmla="*/ 350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4894" name="Group 78"/>
          <p:cNvGrpSpPr>
            <a:grpSpLocks/>
          </p:cNvGrpSpPr>
          <p:nvPr/>
        </p:nvGrpSpPr>
        <p:grpSpPr bwMode="auto">
          <a:xfrm>
            <a:off x="3255169" y="3574256"/>
            <a:ext cx="533996" cy="536972"/>
            <a:chOff x="0" y="0"/>
            <a:chExt cx="896" cy="901"/>
          </a:xfrm>
        </p:grpSpPr>
        <p:sp>
          <p:nvSpPr>
            <p:cNvPr id="32796" name="AutoShape 74"/>
            <p:cNvSpPr>
              <a:spLocks/>
            </p:cNvSpPr>
            <p:nvPr/>
          </p:nvSpPr>
          <p:spPr bwMode="auto">
            <a:xfrm flipH="1">
              <a:off x="0" y="0"/>
              <a:ext cx="896" cy="901"/>
            </a:xfrm>
            <a:custGeom>
              <a:avLst/>
              <a:gdLst>
                <a:gd name="T0" fmla="*/ 0 w 21600"/>
                <a:gd name="T1" fmla="*/ 451 h 21600"/>
                <a:gd name="T2" fmla="*/ 448 w 21600"/>
                <a:gd name="T3" fmla="*/ 0 h 21600"/>
                <a:gd name="T4" fmla="*/ 896 w 21600"/>
                <a:gd name="T5" fmla="*/ 451 h 21600"/>
                <a:gd name="T6" fmla="*/ 448 w 21600"/>
                <a:gd name="T7" fmla="*/ 901 h 21600"/>
                <a:gd name="T8" fmla="*/ 0 w 21600"/>
                <a:gd name="T9" fmla="*/ 451 h 21600"/>
                <a:gd name="T10" fmla="*/ 0 w 21600"/>
                <a:gd name="T11" fmla="*/ 45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1"/>
                  </a:moveTo>
                  <a:cubicBezTo>
                    <a:pt x="0" y="4835"/>
                    <a:pt x="4835" y="0"/>
                    <a:pt x="10801" y="0"/>
                  </a:cubicBezTo>
                  <a:cubicBezTo>
                    <a:pt x="16765" y="0"/>
                    <a:pt x="21600" y="4835"/>
                    <a:pt x="21600" y="10801"/>
                  </a:cubicBezTo>
                  <a:cubicBezTo>
                    <a:pt x="21600" y="16765"/>
                    <a:pt x="16765" y="21600"/>
                    <a:pt x="10801" y="21600"/>
                  </a:cubicBezTo>
                  <a:cubicBezTo>
                    <a:pt x="4835" y="21600"/>
                    <a:pt x="0" y="16765"/>
                    <a:pt x="0" y="10801"/>
                  </a:cubicBezTo>
                  <a:close/>
                  <a:moveTo>
                    <a:pt x="0" y="10801"/>
                  </a:moveTo>
                </a:path>
              </a:pathLst>
            </a:custGeom>
            <a:solidFill>
              <a:srgbClr val="34343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2797" name="Group 77"/>
            <p:cNvGrpSpPr>
              <a:grpSpLocks/>
            </p:cNvGrpSpPr>
            <p:nvPr/>
          </p:nvGrpSpPr>
          <p:grpSpPr bwMode="auto">
            <a:xfrm>
              <a:off x="275" y="299"/>
              <a:ext cx="330" cy="291"/>
              <a:chOff x="0" y="0"/>
              <a:chExt cx="329" cy="291"/>
            </a:xfrm>
          </p:grpSpPr>
          <p:sp>
            <p:nvSpPr>
              <p:cNvPr id="32798" name="AutoShape 75"/>
              <p:cNvSpPr>
                <a:spLocks/>
              </p:cNvSpPr>
              <p:nvPr/>
            </p:nvSpPr>
            <p:spPr bwMode="auto">
              <a:xfrm>
                <a:off x="0" y="168"/>
                <a:ext cx="329" cy="123"/>
              </a:xfrm>
              <a:custGeom>
                <a:avLst/>
                <a:gdLst>
                  <a:gd name="T0" fmla="*/ 212 w 21600"/>
                  <a:gd name="T1" fmla="*/ 0 h 21600"/>
                  <a:gd name="T2" fmla="*/ 199 w 21600"/>
                  <a:gd name="T3" fmla="*/ 0 h 21600"/>
                  <a:gd name="T4" fmla="*/ 199 w 21600"/>
                  <a:gd name="T5" fmla="*/ 14 h 21600"/>
                  <a:gd name="T6" fmla="*/ 130 w 21600"/>
                  <a:gd name="T7" fmla="*/ 14 h 21600"/>
                  <a:gd name="T8" fmla="*/ 130 w 21600"/>
                  <a:gd name="T9" fmla="*/ 0 h 21600"/>
                  <a:gd name="T10" fmla="*/ 117 w 21600"/>
                  <a:gd name="T11" fmla="*/ 0 h 21600"/>
                  <a:gd name="T12" fmla="*/ 14 w 21600"/>
                  <a:gd name="T13" fmla="*/ 0 h 21600"/>
                  <a:gd name="T14" fmla="*/ 0 w 21600"/>
                  <a:gd name="T15" fmla="*/ 0 h 21600"/>
                  <a:gd name="T16" fmla="*/ 0 w 21600"/>
                  <a:gd name="T17" fmla="*/ 123 h 21600"/>
                  <a:gd name="T18" fmla="*/ 329 w 21600"/>
                  <a:gd name="T19" fmla="*/ 123 h 21600"/>
                  <a:gd name="T20" fmla="*/ 329 w 21600"/>
                  <a:gd name="T21" fmla="*/ 0 h 21600"/>
                  <a:gd name="T22" fmla="*/ 315 w 21600"/>
                  <a:gd name="T23" fmla="*/ 0 h 21600"/>
                  <a:gd name="T24" fmla="*/ 212 w 21600"/>
                  <a:gd name="T25" fmla="*/ 0 h 21600"/>
                  <a:gd name="T26" fmla="*/ 212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3951" y="0"/>
                    </a:moveTo>
                    <a:lnTo>
                      <a:pt x="13050" y="0"/>
                    </a:lnTo>
                    <a:lnTo>
                      <a:pt x="13050" y="2400"/>
                    </a:lnTo>
                    <a:lnTo>
                      <a:pt x="8549" y="2400"/>
                    </a:lnTo>
                    <a:lnTo>
                      <a:pt x="8549" y="0"/>
                    </a:lnTo>
                    <a:lnTo>
                      <a:pt x="7649" y="0"/>
                    </a:lnTo>
                    <a:lnTo>
                      <a:pt x="900" y="0"/>
                    </a:lnTo>
                    <a:lnTo>
                      <a:pt x="0" y="0"/>
                    </a:lnTo>
                    <a:lnTo>
                      <a:pt x="0" y="21600"/>
                    </a:lnTo>
                    <a:lnTo>
                      <a:pt x="21600" y="21600"/>
                    </a:lnTo>
                    <a:lnTo>
                      <a:pt x="21600" y="0"/>
                    </a:lnTo>
                    <a:lnTo>
                      <a:pt x="20700" y="0"/>
                    </a:lnTo>
                    <a:cubicBezTo>
                      <a:pt x="20700" y="0"/>
                      <a:pt x="13951" y="0"/>
                      <a:pt x="13951" y="0"/>
                    </a:cubicBezTo>
                    <a:close/>
                    <a:moveTo>
                      <a:pt x="1395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799" name="AutoShape 76"/>
              <p:cNvSpPr>
                <a:spLocks/>
              </p:cNvSpPr>
              <p:nvPr/>
            </p:nvSpPr>
            <p:spPr bwMode="auto">
              <a:xfrm>
                <a:off x="0" y="0"/>
                <a:ext cx="329" cy="158"/>
              </a:xfrm>
              <a:custGeom>
                <a:avLst/>
                <a:gdLst>
                  <a:gd name="T0" fmla="*/ 130 w 21600"/>
                  <a:gd name="T1" fmla="*/ 14 h 21600"/>
                  <a:gd name="T2" fmla="*/ 199 w 21600"/>
                  <a:gd name="T3" fmla="*/ 14 h 21600"/>
                  <a:gd name="T4" fmla="*/ 199 w 21600"/>
                  <a:gd name="T5" fmla="*/ 34 h 21600"/>
                  <a:gd name="T6" fmla="*/ 130 w 21600"/>
                  <a:gd name="T7" fmla="*/ 34 h 21600"/>
                  <a:gd name="T8" fmla="*/ 130 w 21600"/>
                  <a:gd name="T9" fmla="*/ 14 h 21600"/>
                  <a:gd name="T10" fmla="*/ 212 w 21600"/>
                  <a:gd name="T11" fmla="*/ 34 h 21600"/>
                  <a:gd name="T12" fmla="*/ 212 w 21600"/>
                  <a:gd name="T13" fmla="*/ 0 h 21600"/>
                  <a:gd name="T14" fmla="*/ 117 w 21600"/>
                  <a:gd name="T15" fmla="*/ 0 h 21600"/>
                  <a:gd name="T16" fmla="*/ 117 w 21600"/>
                  <a:gd name="T17" fmla="*/ 34 h 21600"/>
                  <a:gd name="T18" fmla="*/ 0 w 21600"/>
                  <a:gd name="T19" fmla="*/ 34 h 21600"/>
                  <a:gd name="T20" fmla="*/ 0 w 21600"/>
                  <a:gd name="T21" fmla="*/ 158 h 21600"/>
                  <a:gd name="T22" fmla="*/ 14 w 21600"/>
                  <a:gd name="T23" fmla="*/ 158 h 21600"/>
                  <a:gd name="T24" fmla="*/ 117 w 21600"/>
                  <a:gd name="T25" fmla="*/ 158 h 21600"/>
                  <a:gd name="T26" fmla="*/ 130 w 21600"/>
                  <a:gd name="T27" fmla="*/ 158 h 21600"/>
                  <a:gd name="T28" fmla="*/ 130 w 21600"/>
                  <a:gd name="T29" fmla="*/ 144 h 21600"/>
                  <a:gd name="T30" fmla="*/ 199 w 21600"/>
                  <a:gd name="T31" fmla="*/ 144 h 21600"/>
                  <a:gd name="T32" fmla="*/ 199 w 21600"/>
                  <a:gd name="T33" fmla="*/ 158 h 21600"/>
                  <a:gd name="T34" fmla="*/ 212 w 21600"/>
                  <a:gd name="T35" fmla="*/ 158 h 21600"/>
                  <a:gd name="T36" fmla="*/ 315 w 21600"/>
                  <a:gd name="T37" fmla="*/ 158 h 21600"/>
                  <a:gd name="T38" fmla="*/ 329 w 21600"/>
                  <a:gd name="T39" fmla="*/ 158 h 21600"/>
                  <a:gd name="T40" fmla="*/ 329 w 21600"/>
                  <a:gd name="T41" fmla="*/ 34 h 21600"/>
                  <a:gd name="T42" fmla="*/ 212 w 21600"/>
                  <a:gd name="T43" fmla="*/ 34 h 21600"/>
                  <a:gd name="T44" fmla="*/ 212 w 21600"/>
                  <a:gd name="T45" fmla="*/ 34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8549" y="1879"/>
                    </a:moveTo>
                    <a:lnTo>
                      <a:pt x="13050" y="1879"/>
                    </a:lnTo>
                    <a:lnTo>
                      <a:pt x="13050" y="4697"/>
                    </a:lnTo>
                    <a:lnTo>
                      <a:pt x="8549" y="4697"/>
                    </a:lnTo>
                    <a:cubicBezTo>
                      <a:pt x="8549" y="4697"/>
                      <a:pt x="8549" y="1879"/>
                      <a:pt x="8549" y="1879"/>
                    </a:cubicBezTo>
                    <a:close/>
                    <a:moveTo>
                      <a:pt x="13951" y="4697"/>
                    </a:moveTo>
                    <a:lnTo>
                      <a:pt x="13951" y="0"/>
                    </a:lnTo>
                    <a:lnTo>
                      <a:pt x="7649" y="0"/>
                    </a:lnTo>
                    <a:lnTo>
                      <a:pt x="7649" y="4697"/>
                    </a:lnTo>
                    <a:lnTo>
                      <a:pt x="0" y="4697"/>
                    </a:lnTo>
                    <a:lnTo>
                      <a:pt x="0" y="21600"/>
                    </a:lnTo>
                    <a:lnTo>
                      <a:pt x="900" y="21600"/>
                    </a:lnTo>
                    <a:lnTo>
                      <a:pt x="7649" y="21600"/>
                    </a:lnTo>
                    <a:lnTo>
                      <a:pt x="8549" y="21600"/>
                    </a:lnTo>
                    <a:lnTo>
                      <a:pt x="8549" y="19724"/>
                    </a:lnTo>
                    <a:lnTo>
                      <a:pt x="13050" y="19724"/>
                    </a:lnTo>
                    <a:lnTo>
                      <a:pt x="13050" y="21600"/>
                    </a:lnTo>
                    <a:lnTo>
                      <a:pt x="13951" y="21600"/>
                    </a:lnTo>
                    <a:lnTo>
                      <a:pt x="20700" y="21600"/>
                    </a:lnTo>
                    <a:lnTo>
                      <a:pt x="21600" y="21600"/>
                    </a:lnTo>
                    <a:lnTo>
                      <a:pt x="21600" y="4697"/>
                    </a:lnTo>
                    <a:cubicBezTo>
                      <a:pt x="21600" y="4697"/>
                      <a:pt x="13951" y="4697"/>
                      <a:pt x="13951" y="4697"/>
                    </a:cubicBezTo>
                    <a:close/>
                    <a:moveTo>
                      <a:pt x="13951" y="46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sp>
        <p:nvSpPr>
          <p:cNvPr id="34895" name="Rectangle 79"/>
          <p:cNvSpPr>
            <a:spLocks/>
          </p:cNvSpPr>
          <p:nvPr/>
        </p:nvSpPr>
        <p:spPr bwMode="auto">
          <a:xfrm>
            <a:off x="1000125" y="1754981"/>
            <a:ext cx="5334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2B800"/>
                </a:solidFill>
                <a:latin typeface="Open Sans Light" charset="0"/>
                <a:cs typeface="Open Sans Light" charset="0"/>
                <a:sym typeface="Open Sans Light" charset="0"/>
              </a:rPr>
              <a:t>Client</a:t>
            </a:r>
          </a:p>
        </p:txBody>
      </p:sp>
      <p:sp>
        <p:nvSpPr>
          <p:cNvPr id="34896" name="Freeform 80"/>
          <p:cNvSpPr>
            <a:spLocks/>
          </p:cNvSpPr>
          <p:nvPr/>
        </p:nvSpPr>
        <p:spPr bwMode="auto">
          <a:xfrm>
            <a:off x="1629966" y="1680568"/>
            <a:ext cx="1253728" cy="303014"/>
          </a:xfrm>
          <a:custGeom>
            <a:avLst/>
            <a:gdLst>
              <a:gd name="T0" fmla="*/ 0 w 21600"/>
              <a:gd name="T1" fmla="*/ 146462238 h 9714"/>
              <a:gd name="T2" fmla="*/ 517476284 w 21600"/>
              <a:gd name="T3" fmla="*/ 149458313 h 9714"/>
              <a:gd name="T4" fmla="*/ 0 60000 65536"/>
              <a:gd name="T5" fmla="*/ 0 60000 65536"/>
            </a:gdLst>
            <a:ahLst/>
            <a:cxnLst>
              <a:cxn ang="T4">
                <a:pos x="T0" y="T1"/>
              </a:cxn>
              <a:cxn ang="T5">
                <a:pos x="T2" y="T3"/>
              </a:cxn>
            </a:cxnLst>
            <a:rect l="0" t="0" r="r" b="b"/>
            <a:pathLst>
              <a:path w="21600" h="9714">
                <a:moveTo>
                  <a:pt x="0" y="9281"/>
                </a:moveTo>
                <a:cubicBezTo>
                  <a:pt x="0" y="9281"/>
                  <a:pt x="10758" y="-11886"/>
                  <a:pt x="21600" y="9714"/>
                </a:cubicBezTo>
              </a:path>
            </a:pathLst>
          </a:custGeom>
          <a:noFill/>
          <a:ln w="3175" cap="flat">
            <a:solidFill>
              <a:srgbClr val="009EAF"/>
            </a:solidFill>
            <a:prstDash val="solid"/>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4897" name="Freeform 81"/>
          <p:cNvSpPr>
            <a:spLocks/>
          </p:cNvSpPr>
          <p:nvPr/>
        </p:nvSpPr>
        <p:spPr bwMode="auto">
          <a:xfrm rot="10800000">
            <a:off x="2158603" y="4314230"/>
            <a:ext cx="1253728" cy="303014"/>
          </a:xfrm>
          <a:custGeom>
            <a:avLst/>
            <a:gdLst>
              <a:gd name="T0" fmla="*/ 0 w 21600"/>
              <a:gd name="T1" fmla="*/ 146462238 h 9714"/>
              <a:gd name="T2" fmla="*/ 517476284 w 21600"/>
              <a:gd name="T3" fmla="*/ 149458313 h 9714"/>
              <a:gd name="T4" fmla="*/ 0 60000 65536"/>
              <a:gd name="T5" fmla="*/ 0 60000 65536"/>
            </a:gdLst>
            <a:ahLst/>
            <a:cxnLst>
              <a:cxn ang="T4">
                <a:pos x="T0" y="T1"/>
              </a:cxn>
              <a:cxn ang="T5">
                <a:pos x="T2" y="T3"/>
              </a:cxn>
            </a:cxnLst>
            <a:rect l="0" t="0" r="r" b="b"/>
            <a:pathLst>
              <a:path w="21600" h="9714">
                <a:moveTo>
                  <a:pt x="0" y="9281"/>
                </a:moveTo>
                <a:cubicBezTo>
                  <a:pt x="0" y="9281"/>
                  <a:pt x="10758" y="-11886"/>
                  <a:pt x="21600" y="9714"/>
                </a:cubicBezTo>
              </a:path>
            </a:pathLst>
          </a:custGeom>
          <a:noFill/>
          <a:ln w="3175" cap="flat">
            <a:solidFill>
              <a:srgbClr val="009EAF"/>
            </a:solidFill>
            <a:prstDash val="solid"/>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3000">
        <p14:shred pattern="rectangle" dir="ou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wipe(left)">
                                      <p:cBhvr>
                                        <p:cTn id="7" dur="1000"/>
                                        <p:tgtEl>
                                          <p:spTgt spid="34820"/>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4825"/>
                                        </p:tgtEl>
                                        <p:attrNameLst>
                                          <p:attrName>style.visibility</p:attrName>
                                        </p:attrNameLst>
                                      </p:cBhvr>
                                      <p:to>
                                        <p:strVal val="visible"/>
                                      </p:to>
                                    </p:set>
                                    <p:anim calcmode="lin" valueType="num">
                                      <p:cBhvr>
                                        <p:cTn id="11" dur="500" fill="hold"/>
                                        <p:tgtEl>
                                          <p:spTgt spid="34825"/>
                                        </p:tgtEl>
                                        <p:attrNameLst>
                                          <p:attrName>ppt_w</p:attrName>
                                        </p:attrNameLst>
                                      </p:cBhvr>
                                      <p:tavLst>
                                        <p:tav tm="0">
                                          <p:val>
                                            <p:strVal val="#ppt_w*0.70"/>
                                          </p:val>
                                        </p:tav>
                                        <p:tav tm="100000">
                                          <p:val>
                                            <p:strVal val="#ppt_w"/>
                                          </p:val>
                                        </p:tav>
                                      </p:tavLst>
                                    </p:anim>
                                    <p:anim calcmode="lin" valueType="num">
                                      <p:cBhvr>
                                        <p:cTn id="12" dur="500" fill="hold"/>
                                        <p:tgtEl>
                                          <p:spTgt spid="34825"/>
                                        </p:tgtEl>
                                        <p:attrNameLst>
                                          <p:attrName>ppt_h</p:attrName>
                                        </p:attrNameLst>
                                      </p:cBhvr>
                                      <p:tavLst>
                                        <p:tav tm="0">
                                          <p:val>
                                            <p:strVal val="#ppt_h"/>
                                          </p:val>
                                        </p:tav>
                                        <p:tav tm="100000">
                                          <p:val>
                                            <p:strVal val="#ppt_h"/>
                                          </p:val>
                                        </p:tav>
                                      </p:tavLst>
                                    </p:anim>
                                    <p:animEffect transition="in" filter="fade">
                                      <p:cBhvr>
                                        <p:cTn id="13" dur="500"/>
                                        <p:tgtEl>
                                          <p:spTgt spid="34825"/>
                                        </p:tgtEl>
                                      </p:cBhvr>
                                    </p:animEffect>
                                  </p:childTnLst>
                                </p:cTn>
                              </p:par>
                            </p:childTnLst>
                          </p:cTn>
                        </p:par>
                        <p:par>
                          <p:cTn id="14" fill="hold">
                            <p:stCondLst>
                              <p:cond delay="175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4895"/>
                                        </p:tgtEl>
                                        <p:attrNameLst>
                                          <p:attrName>style.visibility</p:attrName>
                                        </p:attrNameLst>
                                      </p:cBhvr>
                                      <p:to>
                                        <p:strVal val="visible"/>
                                      </p:to>
                                    </p:set>
                                    <p:anim calcmode="lin" valueType="num">
                                      <p:cBhvr>
                                        <p:cTn id="17" dur="500" fill="hold"/>
                                        <p:tgtEl>
                                          <p:spTgt spid="3489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34895"/>
                                        </p:tgtEl>
                                        <p:attrNameLst>
                                          <p:attrName>ppt_y</p:attrName>
                                        </p:attrNameLst>
                                      </p:cBhvr>
                                      <p:tavLst>
                                        <p:tav tm="0">
                                          <p:val>
                                            <p:strVal val="#ppt_y"/>
                                          </p:val>
                                        </p:tav>
                                        <p:tav tm="100000">
                                          <p:val>
                                            <p:strVal val="#ppt_y"/>
                                          </p:val>
                                        </p:tav>
                                      </p:tavLst>
                                    </p:anim>
                                    <p:anim calcmode="lin" valueType="num">
                                      <p:cBhvr>
                                        <p:cTn id="19" dur="500" fill="hold"/>
                                        <p:tgtEl>
                                          <p:spTgt spid="3489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3489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34895"/>
                                        </p:tgtEl>
                                      </p:cBhvr>
                                    </p:animEffect>
                                  </p:childTnLst>
                                </p:cTn>
                              </p:par>
                            </p:childTnLst>
                          </p:cTn>
                        </p:par>
                        <p:par>
                          <p:cTn id="22" fill="hold">
                            <p:stCondLst>
                              <p:cond delay="2500"/>
                            </p:stCondLst>
                            <p:childTnLst>
                              <p:par>
                                <p:cTn id="23" presetID="45" presetClass="entr" presetSubtype="0" fill="hold" nodeType="afterEffect">
                                  <p:stCondLst>
                                    <p:cond delay="0"/>
                                  </p:stCondLst>
                                  <p:childTnLst>
                                    <p:set>
                                      <p:cBhvr>
                                        <p:cTn id="24" dur="1" fill="hold">
                                          <p:stCondLst>
                                            <p:cond delay="0"/>
                                          </p:stCondLst>
                                        </p:cTn>
                                        <p:tgtEl>
                                          <p:spTgt spid="34832"/>
                                        </p:tgtEl>
                                        <p:attrNameLst>
                                          <p:attrName>style.visibility</p:attrName>
                                        </p:attrNameLst>
                                      </p:cBhvr>
                                      <p:to>
                                        <p:strVal val="visible"/>
                                      </p:to>
                                    </p:set>
                                    <p:animEffect transition="in" filter="fade">
                                      <p:cBhvr>
                                        <p:cTn id="25" dur="1000"/>
                                        <p:tgtEl>
                                          <p:spTgt spid="34832"/>
                                        </p:tgtEl>
                                      </p:cBhvr>
                                    </p:animEffect>
                                    <p:anim calcmode="lin" valueType="num">
                                      <p:cBhvr>
                                        <p:cTn id="26" dur="1000" fill="hold"/>
                                        <p:tgtEl>
                                          <p:spTgt spid="34832"/>
                                        </p:tgtEl>
                                        <p:attrNameLst>
                                          <p:attrName>ppt_w</p:attrName>
                                        </p:attrNameLst>
                                      </p:cBhvr>
                                      <p:tavLst>
                                        <p:tav tm="0" fmla="#ppt_w*sin(2.5*pi*$)">
                                          <p:val>
                                            <p:fltVal val="0"/>
                                          </p:val>
                                        </p:tav>
                                        <p:tav tm="100000">
                                          <p:val>
                                            <p:fltVal val="1"/>
                                          </p:val>
                                        </p:tav>
                                      </p:tavLst>
                                    </p:anim>
                                    <p:anim calcmode="lin" valueType="num">
                                      <p:cBhvr>
                                        <p:cTn id="27" dur="1000" fill="hold"/>
                                        <p:tgtEl>
                                          <p:spTgt spid="34832"/>
                                        </p:tgtEl>
                                        <p:attrNameLst>
                                          <p:attrName>ppt_h</p:attrName>
                                        </p:attrNameLst>
                                      </p:cBhvr>
                                      <p:tavLst>
                                        <p:tav tm="0">
                                          <p:val>
                                            <p:strVal val="#ppt_h"/>
                                          </p:val>
                                        </p:tav>
                                        <p:tav tm="100000">
                                          <p:val>
                                            <p:strVal val="#ppt_h"/>
                                          </p:val>
                                        </p:tav>
                                      </p:tavLst>
                                    </p:anim>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34896"/>
                                        </p:tgtEl>
                                        <p:attrNameLst>
                                          <p:attrName>style.visibility</p:attrName>
                                        </p:attrNameLst>
                                      </p:cBhvr>
                                      <p:to>
                                        <p:strVal val="visible"/>
                                      </p:to>
                                    </p:set>
                                    <p:animEffect transition="in" filter="wipe(left)">
                                      <p:cBhvr>
                                        <p:cTn id="31" dur="500"/>
                                        <p:tgtEl>
                                          <p:spTgt spid="34896"/>
                                        </p:tgtEl>
                                      </p:cBhvr>
                                    </p:animEffect>
                                  </p:childTnLst>
                                </p:cTn>
                              </p:par>
                            </p:childTnLst>
                          </p:cTn>
                        </p:par>
                        <p:par>
                          <p:cTn id="32" fill="hold">
                            <p:stCondLst>
                              <p:cond delay="4000"/>
                            </p:stCondLst>
                            <p:childTnLst>
                              <p:par>
                                <p:cTn id="33" presetID="49" presetClass="entr" presetSubtype="0" decel="100000" fill="hold" nodeType="afterEffect">
                                  <p:stCondLst>
                                    <p:cond delay="0"/>
                                  </p:stCondLst>
                                  <p:childTnLst>
                                    <p:set>
                                      <p:cBhvr>
                                        <p:cTn id="34" dur="1" fill="hold">
                                          <p:stCondLst>
                                            <p:cond delay="0"/>
                                          </p:stCondLst>
                                        </p:cTn>
                                        <p:tgtEl>
                                          <p:spTgt spid="34837"/>
                                        </p:tgtEl>
                                        <p:attrNameLst>
                                          <p:attrName>style.visibility</p:attrName>
                                        </p:attrNameLst>
                                      </p:cBhvr>
                                      <p:to>
                                        <p:strVal val="visible"/>
                                      </p:to>
                                    </p:set>
                                    <p:anim calcmode="lin" valueType="num">
                                      <p:cBhvr>
                                        <p:cTn id="35" dur="500" fill="hold"/>
                                        <p:tgtEl>
                                          <p:spTgt spid="34837"/>
                                        </p:tgtEl>
                                        <p:attrNameLst>
                                          <p:attrName>ppt_w</p:attrName>
                                        </p:attrNameLst>
                                      </p:cBhvr>
                                      <p:tavLst>
                                        <p:tav tm="0">
                                          <p:val>
                                            <p:fltVal val="0"/>
                                          </p:val>
                                        </p:tav>
                                        <p:tav tm="100000">
                                          <p:val>
                                            <p:strVal val="#ppt_w"/>
                                          </p:val>
                                        </p:tav>
                                      </p:tavLst>
                                    </p:anim>
                                    <p:anim calcmode="lin" valueType="num">
                                      <p:cBhvr>
                                        <p:cTn id="36" dur="500" fill="hold"/>
                                        <p:tgtEl>
                                          <p:spTgt spid="34837"/>
                                        </p:tgtEl>
                                        <p:attrNameLst>
                                          <p:attrName>ppt_h</p:attrName>
                                        </p:attrNameLst>
                                      </p:cBhvr>
                                      <p:tavLst>
                                        <p:tav tm="0">
                                          <p:val>
                                            <p:fltVal val="0"/>
                                          </p:val>
                                        </p:tav>
                                        <p:tav tm="100000">
                                          <p:val>
                                            <p:strVal val="#ppt_h"/>
                                          </p:val>
                                        </p:tav>
                                      </p:tavLst>
                                    </p:anim>
                                    <p:anim calcmode="lin" valueType="num">
                                      <p:cBhvr>
                                        <p:cTn id="37" dur="500" fill="hold"/>
                                        <p:tgtEl>
                                          <p:spTgt spid="34837"/>
                                        </p:tgtEl>
                                        <p:attrNameLst>
                                          <p:attrName>style.rotation</p:attrName>
                                        </p:attrNameLst>
                                      </p:cBhvr>
                                      <p:tavLst>
                                        <p:tav tm="0">
                                          <p:val>
                                            <p:fltVal val="360"/>
                                          </p:val>
                                        </p:tav>
                                        <p:tav tm="100000">
                                          <p:val>
                                            <p:fltVal val="0"/>
                                          </p:val>
                                        </p:tav>
                                      </p:tavLst>
                                    </p:anim>
                                    <p:animEffect transition="in" filter="fade">
                                      <p:cBhvr>
                                        <p:cTn id="38" dur="500"/>
                                        <p:tgtEl>
                                          <p:spTgt spid="34837"/>
                                        </p:tgtEl>
                                      </p:cBhvr>
                                    </p:animEffect>
                                  </p:childTnLst>
                                </p:cTn>
                              </p:par>
                            </p:childTnLst>
                          </p:cTn>
                        </p:par>
                        <p:par>
                          <p:cTn id="39" fill="hold">
                            <p:stCondLst>
                              <p:cond delay="4500"/>
                            </p:stCondLst>
                            <p:childTnLst>
                              <p:par>
                                <p:cTn id="40" presetID="22" presetClass="entr" presetSubtype="8" fill="hold" nodeType="afterEffect">
                                  <p:stCondLst>
                                    <p:cond delay="0"/>
                                  </p:stCondLst>
                                  <p:childTnLst>
                                    <p:set>
                                      <p:cBhvr>
                                        <p:cTn id="41" dur="1" fill="hold">
                                          <p:stCondLst>
                                            <p:cond delay="0"/>
                                          </p:stCondLst>
                                        </p:cTn>
                                        <p:tgtEl>
                                          <p:spTgt spid="34819"/>
                                        </p:tgtEl>
                                        <p:attrNameLst>
                                          <p:attrName>style.visibility</p:attrName>
                                        </p:attrNameLst>
                                      </p:cBhvr>
                                      <p:to>
                                        <p:strVal val="visible"/>
                                      </p:to>
                                    </p:set>
                                    <p:animEffect transition="in" filter="wipe(left)">
                                      <p:cBhvr>
                                        <p:cTn id="42" dur="500"/>
                                        <p:tgtEl>
                                          <p:spTgt spid="34819"/>
                                        </p:tgtEl>
                                      </p:cBhvr>
                                    </p:animEffect>
                                  </p:childTnLst>
                                </p:cTn>
                              </p:par>
                            </p:childTnLst>
                          </p:cTn>
                        </p:par>
                        <p:par>
                          <p:cTn id="43" fill="hold">
                            <p:stCondLst>
                              <p:cond delay="5000"/>
                            </p:stCondLst>
                            <p:childTnLst>
                              <p:par>
                                <p:cTn id="44" presetID="49" presetClass="entr" presetSubtype="0" decel="100000" fill="hold" nodeType="afterEffect">
                                  <p:stCondLst>
                                    <p:cond delay="0"/>
                                  </p:stCondLst>
                                  <p:childTnLst>
                                    <p:set>
                                      <p:cBhvr>
                                        <p:cTn id="45" dur="1" fill="hold">
                                          <p:stCondLst>
                                            <p:cond delay="0"/>
                                          </p:stCondLst>
                                        </p:cTn>
                                        <p:tgtEl>
                                          <p:spTgt spid="34863"/>
                                        </p:tgtEl>
                                        <p:attrNameLst>
                                          <p:attrName>style.visibility</p:attrName>
                                        </p:attrNameLst>
                                      </p:cBhvr>
                                      <p:to>
                                        <p:strVal val="visible"/>
                                      </p:to>
                                    </p:set>
                                    <p:anim calcmode="lin" valueType="num">
                                      <p:cBhvr>
                                        <p:cTn id="46" dur="500" fill="hold"/>
                                        <p:tgtEl>
                                          <p:spTgt spid="34863"/>
                                        </p:tgtEl>
                                        <p:attrNameLst>
                                          <p:attrName>ppt_w</p:attrName>
                                        </p:attrNameLst>
                                      </p:cBhvr>
                                      <p:tavLst>
                                        <p:tav tm="0">
                                          <p:val>
                                            <p:fltVal val="0"/>
                                          </p:val>
                                        </p:tav>
                                        <p:tav tm="100000">
                                          <p:val>
                                            <p:strVal val="#ppt_w"/>
                                          </p:val>
                                        </p:tav>
                                      </p:tavLst>
                                    </p:anim>
                                    <p:anim calcmode="lin" valueType="num">
                                      <p:cBhvr>
                                        <p:cTn id="47" dur="500" fill="hold"/>
                                        <p:tgtEl>
                                          <p:spTgt spid="34863"/>
                                        </p:tgtEl>
                                        <p:attrNameLst>
                                          <p:attrName>ppt_h</p:attrName>
                                        </p:attrNameLst>
                                      </p:cBhvr>
                                      <p:tavLst>
                                        <p:tav tm="0">
                                          <p:val>
                                            <p:fltVal val="0"/>
                                          </p:val>
                                        </p:tav>
                                        <p:tav tm="100000">
                                          <p:val>
                                            <p:strVal val="#ppt_h"/>
                                          </p:val>
                                        </p:tav>
                                      </p:tavLst>
                                    </p:anim>
                                    <p:anim calcmode="lin" valueType="num">
                                      <p:cBhvr>
                                        <p:cTn id="48" dur="500" fill="hold"/>
                                        <p:tgtEl>
                                          <p:spTgt spid="34863"/>
                                        </p:tgtEl>
                                        <p:attrNameLst>
                                          <p:attrName>style.rotation</p:attrName>
                                        </p:attrNameLst>
                                      </p:cBhvr>
                                      <p:tavLst>
                                        <p:tav tm="0">
                                          <p:val>
                                            <p:fltVal val="360"/>
                                          </p:val>
                                        </p:tav>
                                        <p:tav tm="100000">
                                          <p:val>
                                            <p:fltVal val="0"/>
                                          </p:val>
                                        </p:tav>
                                      </p:tavLst>
                                    </p:anim>
                                    <p:animEffect transition="in" filter="fade">
                                      <p:cBhvr>
                                        <p:cTn id="49" dur="500"/>
                                        <p:tgtEl>
                                          <p:spTgt spid="34863"/>
                                        </p:tgtEl>
                                      </p:cBhvr>
                                    </p:animEffect>
                                  </p:childTnLst>
                                </p:cTn>
                              </p:par>
                            </p:childTnLst>
                          </p:cTn>
                        </p:par>
                        <p:par>
                          <p:cTn id="50" fill="hold">
                            <p:stCondLst>
                              <p:cond delay="5500"/>
                            </p:stCondLst>
                            <p:childTnLst>
                              <p:par>
                                <p:cTn id="51" presetID="22" presetClass="entr" presetSubtype="8" fill="hold" nodeType="afterEffect">
                                  <p:stCondLst>
                                    <p:cond delay="0"/>
                                  </p:stCondLst>
                                  <p:childTnLst>
                                    <p:set>
                                      <p:cBhvr>
                                        <p:cTn id="52" dur="1" fill="hold">
                                          <p:stCondLst>
                                            <p:cond delay="0"/>
                                          </p:stCondLst>
                                        </p:cTn>
                                        <p:tgtEl>
                                          <p:spTgt spid="34840"/>
                                        </p:tgtEl>
                                        <p:attrNameLst>
                                          <p:attrName>style.visibility</p:attrName>
                                        </p:attrNameLst>
                                      </p:cBhvr>
                                      <p:to>
                                        <p:strVal val="visible"/>
                                      </p:to>
                                    </p:set>
                                    <p:animEffect transition="in" filter="wipe(left)">
                                      <p:cBhvr>
                                        <p:cTn id="53" dur="500"/>
                                        <p:tgtEl>
                                          <p:spTgt spid="34840"/>
                                        </p:tgtEl>
                                      </p:cBhvr>
                                    </p:animEffect>
                                  </p:childTnLst>
                                </p:cTn>
                              </p:par>
                            </p:childTnLst>
                          </p:cTn>
                        </p:par>
                        <p:par>
                          <p:cTn id="54" fill="hold">
                            <p:stCondLst>
                              <p:cond delay="6000"/>
                            </p:stCondLst>
                            <p:childTnLst>
                              <p:par>
                                <p:cTn id="55" presetID="49" presetClass="entr" presetSubtype="0" decel="100000" fill="hold" nodeType="afterEffect">
                                  <p:stCondLst>
                                    <p:cond delay="0"/>
                                  </p:stCondLst>
                                  <p:childTnLst>
                                    <p:set>
                                      <p:cBhvr>
                                        <p:cTn id="56" dur="1" fill="hold">
                                          <p:stCondLst>
                                            <p:cond delay="0"/>
                                          </p:stCondLst>
                                        </p:cTn>
                                        <p:tgtEl>
                                          <p:spTgt spid="34883"/>
                                        </p:tgtEl>
                                        <p:attrNameLst>
                                          <p:attrName>style.visibility</p:attrName>
                                        </p:attrNameLst>
                                      </p:cBhvr>
                                      <p:to>
                                        <p:strVal val="visible"/>
                                      </p:to>
                                    </p:set>
                                    <p:anim calcmode="lin" valueType="num">
                                      <p:cBhvr>
                                        <p:cTn id="57" dur="500" fill="hold"/>
                                        <p:tgtEl>
                                          <p:spTgt spid="34883"/>
                                        </p:tgtEl>
                                        <p:attrNameLst>
                                          <p:attrName>ppt_w</p:attrName>
                                        </p:attrNameLst>
                                      </p:cBhvr>
                                      <p:tavLst>
                                        <p:tav tm="0">
                                          <p:val>
                                            <p:fltVal val="0"/>
                                          </p:val>
                                        </p:tav>
                                        <p:tav tm="100000">
                                          <p:val>
                                            <p:strVal val="#ppt_w"/>
                                          </p:val>
                                        </p:tav>
                                      </p:tavLst>
                                    </p:anim>
                                    <p:anim calcmode="lin" valueType="num">
                                      <p:cBhvr>
                                        <p:cTn id="58" dur="500" fill="hold"/>
                                        <p:tgtEl>
                                          <p:spTgt spid="34883"/>
                                        </p:tgtEl>
                                        <p:attrNameLst>
                                          <p:attrName>ppt_h</p:attrName>
                                        </p:attrNameLst>
                                      </p:cBhvr>
                                      <p:tavLst>
                                        <p:tav tm="0">
                                          <p:val>
                                            <p:fltVal val="0"/>
                                          </p:val>
                                        </p:tav>
                                        <p:tav tm="100000">
                                          <p:val>
                                            <p:strVal val="#ppt_h"/>
                                          </p:val>
                                        </p:tav>
                                      </p:tavLst>
                                    </p:anim>
                                    <p:anim calcmode="lin" valueType="num">
                                      <p:cBhvr>
                                        <p:cTn id="59" dur="500" fill="hold"/>
                                        <p:tgtEl>
                                          <p:spTgt spid="34883"/>
                                        </p:tgtEl>
                                        <p:attrNameLst>
                                          <p:attrName>style.rotation</p:attrName>
                                        </p:attrNameLst>
                                      </p:cBhvr>
                                      <p:tavLst>
                                        <p:tav tm="0">
                                          <p:val>
                                            <p:fltVal val="360"/>
                                          </p:val>
                                        </p:tav>
                                        <p:tav tm="100000">
                                          <p:val>
                                            <p:fltVal val="0"/>
                                          </p:val>
                                        </p:tav>
                                      </p:tavLst>
                                    </p:anim>
                                    <p:animEffect transition="in" filter="fade">
                                      <p:cBhvr>
                                        <p:cTn id="60" dur="500"/>
                                        <p:tgtEl>
                                          <p:spTgt spid="34883"/>
                                        </p:tgtEl>
                                      </p:cBhvr>
                                    </p:animEffect>
                                  </p:childTnLst>
                                </p:cTn>
                              </p:par>
                            </p:childTnLst>
                          </p:cTn>
                        </p:par>
                        <p:par>
                          <p:cTn id="61" fill="hold">
                            <p:stCondLst>
                              <p:cond delay="6500"/>
                            </p:stCondLst>
                            <p:childTnLst>
                              <p:par>
                                <p:cTn id="62" presetID="22" presetClass="entr" presetSubtype="8" fill="hold" nodeType="afterEffect">
                                  <p:stCondLst>
                                    <p:cond delay="0"/>
                                  </p:stCondLst>
                                  <p:childTnLst>
                                    <p:set>
                                      <p:cBhvr>
                                        <p:cTn id="63" dur="1" fill="hold">
                                          <p:stCondLst>
                                            <p:cond delay="0"/>
                                          </p:stCondLst>
                                        </p:cTn>
                                        <p:tgtEl>
                                          <p:spTgt spid="34843"/>
                                        </p:tgtEl>
                                        <p:attrNameLst>
                                          <p:attrName>style.visibility</p:attrName>
                                        </p:attrNameLst>
                                      </p:cBhvr>
                                      <p:to>
                                        <p:strVal val="visible"/>
                                      </p:to>
                                    </p:set>
                                    <p:animEffect transition="in" filter="wipe(left)">
                                      <p:cBhvr>
                                        <p:cTn id="64" dur="500"/>
                                        <p:tgtEl>
                                          <p:spTgt spid="34843"/>
                                        </p:tgtEl>
                                      </p:cBhvr>
                                    </p:animEffect>
                                  </p:childTnLst>
                                </p:cTn>
                              </p:par>
                            </p:childTnLst>
                          </p:cTn>
                        </p:par>
                        <p:par>
                          <p:cTn id="65" fill="hold">
                            <p:stCondLst>
                              <p:cond delay="7000"/>
                            </p:stCondLst>
                            <p:childTnLst>
                              <p:par>
                                <p:cTn id="66" presetID="49" presetClass="entr" presetSubtype="0" decel="100000" fill="hold" nodeType="afterEffect">
                                  <p:stCondLst>
                                    <p:cond delay="0"/>
                                  </p:stCondLst>
                                  <p:childTnLst>
                                    <p:set>
                                      <p:cBhvr>
                                        <p:cTn id="67" dur="1" fill="hold">
                                          <p:stCondLst>
                                            <p:cond delay="0"/>
                                          </p:stCondLst>
                                        </p:cTn>
                                        <p:tgtEl>
                                          <p:spTgt spid="34874"/>
                                        </p:tgtEl>
                                        <p:attrNameLst>
                                          <p:attrName>style.visibility</p:attrName>
                                        </p:attrNameLst>
                                      </p:cBhvr>
                                      <p:to>
                                        <p:strVal val="visible"/>
                                      </p:to>
                                    </p:set>
                                    <p:anim calcmode="lin" valueType="num">
                                      <p:cBhvr>
                                        <p:cTn id="68" dur="500" fill="hold"/>
                                        <p:tgtEl>
                                          <p:spTgt spid="34874"/>
                                        </p:tgtEl>
                                        <p:attrNameLst>
                                          <p:attrName>ppt_w</p:attrName>
                                        </p:attrNameLst>
                                      </p:cBhvr>
                                      <p:tavLst>
                                        <p:tav tm="0">
                                          <p:val>
                                            <p:fltVal val="0"/>
                                          </p:val>
                                        </p:tav>
                                        <p:tav tm="100000">
                                          <p:val>
                                            <p:strVal val="#ppt_w"/>
                                          </p:val>
                                        </p:tav>
                                      </p:tavLst>
                                    </p:anim>
                                    <p:anim calcmode="lin" valueType="num">
                                      <p:cBhvr>
                                        <p:cTn id="69" dur="500" fill="hold"/>
                                        <p:tgtEl>
                                          <p:spTgt spid="34874"/>
                                        </p:tgtEl>
                                        <p:attrNameLst>
                                          <p:attrName>ppt_h</p:attrName>
                                        </p:attrNameLst>
                                      </p:cBhvr>
                                      <p:tavLst>
                                        <p:tav tm="0">
                                          <p:val>
                                            <p:fltVal val="0"/>
                                          </p:val>
                                        </p:tav>
                                        <p:tav tm="100000">
                                          <p:val>
                                            <p:strVal val="#ppt_h"/>
                                          </p:val>
                                        </p:tav>
                                      </p:tavLst>
                                    </p:anim>
                                    <p:anim calcmode="lin" valueType="num">
                                      <p:cBhvr>
                                        <p:cTn id="70" dur="500" fill="hold"/>
                                        <p:tgtEl>
                                          <p:spTgt spid="34874"/>
                                        </p:tgtEl>
                                        <p:attrNameLst>
                                          <p:attrName>style.rotation</p:attrName>
                                        </p:attrNameLst>
                                      </p:cBhvr>
                                      <p:tavLst>
                                        <p:tav tm="0">
                                          <p:val>
                                            <p:fltVal val="360"/>
                                          </p:val>
                                        </p:tav>
                                        <p:tav tm="100000">
                                          <p:val>
                                            <p:fltVal val="0"/>
                                          </p:val>
                                        </p:tav>
                                      </p:tavLst>
                                    </p:anim>
                                    <p:animEffect transition="in" filter="fade">
                                      <p:cBhvr>
                                        <p:cTn id="71" dur="500"/>
                                        <p:tgtEl>
                                          <p:spTgt spid="34874"/>
                                        </p:tgtEl>
                                      </p:cBhvr>
                                    </p:animEffect>
                                  </p:childTnLst>
                                </p:cTn>
                              </p:par>
                            </p:childTnLst>
                          </p:cTn>
                        </p:par>
                        <p:par>
                          <p:cTn id="72" fill="hold">
                            <p:stCondLst>
                              <p:cond delay="7500"/>
                            </p:stCondLst>
                            <p:childTnLst>
                              <p:par>
                                <p:cTn id="73" presetID="22" presetClass="entr" presetSubtype="8" fill="hold" nodeType="afterEffect">
                                  <p:stCondLst>
                                    <p:cond delay="0"/>
                                  </p:stCondLst>
                                  <p:childTnLst>
                                    <p:set>
                                      <p:cBhvr>
                                        <p:cTn id="74" dur="1" fill="hold">
                                          <p:stCondLst>
                                            <p:cond delay="0"/>
                                          </p:stCondLst>
                                        </p:cTn>
                                        <p:tgtEl>
                                          <p:spTgt spid="34846"/>
                                        </p:tgtEl>
                                        <p:attrNameLst>
                                          <p:attrName>style.visibility</p:attrName>
                                        </p:attrNameLst>
                                      </p:cBhvr>
                                      <p:to>
                                        <p:strVal val="visible"/>
                                      </p:to>
                                    </p:set>
                                    <p:animEffect transition="in" filter="wipe(left)">
                                      <p:cBhvr>
                                        <p:cTn id="75" dur="500"/>
                                        <p:tgtEl>
                                          <p:spTgt spid="34846"/>
                                        </p:tgtEl>
                                      </p:cBhvr>
                                    </p:animEffect>
                                  </p:childTnLst>
                                </p:cTn>
                              </p:par>
                            </p:childTnLst>
                          </p:cTn>
                        </p:par>
                        <p:par>
                          <p:cTn id="76" fill="hold">
                            <p:stCondLst>
                              <p:cond delay="8000"/>
                            </p:stCondLst>
                            <p:childTnLst>
                              <p:par>
                                <p:cTn id="77" presetID="49" presetClass="entr" presetSubtype="0" decel="100000" fill="hold" nodeType="afterEffect">
                                  <p:stCondLst>
                                    <p:cond delay="0"/>
                                  </p:stCondLst>
                                  <p:childTnLst>
                                    <p:set>
                                      <p:cBhvr>
                                        <p:cTn id="78" dur="1" fill="hold">
                                          <p:stCondLst>
                                            <p:cond delay="0"/>
                                          </p:stCondLst>
                                        </p:cTn>
                                        <p:tgtEl>
                                          <p:spTgt spid="34877"/>
                                        </p:tgtEl>
                                        <p:attrNameLst>
                                          <p:attrName>style.visibility</p:attrName>
                                        </p:attrNameLst>
                                      </p:cBhvr>
                                      <p:to>
                                        <p:strVal val="visible"/>
                                      </p:to>
                                    </p:set>
                                    <p:anim calcmode="lin" valueType="num">
                                      <p:cBhvr>
                                        <p:cTn id="79" dur="500" fill="hold"/>
                                        <p:tgtEl>
                                          <p:spTgt spid="34877"/>
                                        </p:tgtEl>
                                        <p:attrNameLst>
                                          <p:attrName>ppt_w</p:attrName>
                                        </p:attrNameLst>
                                      </p:cBhvr>
                                      <p:tavLst>
                                        <p:tav tm="0">
                                          <p:val>
                                            <p:fltVal val="0"/>
                                          </p:val>
                                        </p:tav>
                                        <p:tav tm="100000">
                                          <p:val>
                                            <p:strVal val="#ppt_w"/>
                                          </p:val>
                                        </p:tav>
                                      </p:tavLst>
                                    </p:anim>
                                    <p:anim calcmode="lin" valueType="num">
                                      <p:cBhvr>
                                        <p:cTn id="80" dur="500" fill="hold"/>
                                        <p:tgtEl>
                                          <p:spTgt spid="34877"/>
                                        </p:tgtEl>
                                        <p:attrNameLst>
                                          <p:attrName>ppt_h</p:attrName>
                                        </p:attrNameLst>
                                      </p:cBhvr>
                                      <p:tavLst>
                                        <p:tav tm="0">
                                          <p:val>
                                            <p:fltVal val="0"/>
                                          </p:val>
                                        </p:tav>
                                        <p:tav tm="100000">
                                          <p:val>
                                            <p:strVal val="#ppt_h"/>
                                          </p:val>
                                        </p:tav>
                                      </p:tavLst>
                                    </p:anim>
                                    <p:anim calcmode="lin" valueType="num">
                                      <p:cBhvr>
                                        <p:cTn id="81" dur="500" fill="hold"/>
                                        <p:tgtEl>
                                          <p:spTgt spid="34877"/>
                                        </p:tgtEl>
                                        <p:attrNameLst>
                                          <p:attrName>style.rotation</p:attrName>
                                        </p:attrNameLst>
                                      </p:cBhvr>
                                      <p:tavLst>
                                        <p:tav tm="0">
                                          <p:val>
                                            <p:fltVal val="360"/>
                                          </p:val>
                                        </p:tav>
                                        <p:tav tm="100000">
                                          <p:val>
                                            <p:fltVal val="0"/>
                                          </p:val>
                                        </p:tav>
                                      </p:tavLst>
                                    </p:anim>
                                    <p:animEffect transition="in" filter="fade">
                                      <p:cBhvr>
                                        <p:cTn id="82" dur="500"/>
                                        <p:tgtEl>
                                          <p:spTgt spid="34877"/>
                                        </p:tgtEl>
                                      </p:cBhvr>
                                    </p:animEffect>
                                  </p:childTnLst>
                                </p:cTn>
                              </p:par>
                            </p:childTnLst>
                          </p:cTn>
                        </p:par>
                        <p:par>
                          <p:cTn id="83" fill="hold">
                            <p:stCondLst>
                              <p:cond delay="8500"/>
                            </p:stCondLst>
                            <p:childTnLst>
                              <p:par>
                                <p:cTn id="84" presetID="22" presetClass="entr" presetSubtype="2" fill="hold" nodeType="afterEffect">
                                  <p:stCondLst>
                                    <p:cond delay="0"/>
                                  </p:stCondLst>
                                  <p:childTnLst>
                                    <p:set>
                                      <p:cBhvr>
                                        <p:cTn id="85" dur="1" fill="hold">
                                          <p:stCondLst>
                                            <p:cond delay="0"/>
                                          </p:stCondLst>
                                        </p:cTn>
                                        <p:tgtEl>
                                          <p:spTgt spid="34849"/>
                                        </p:tgtEl>
                                        <p:attrNameLst>
                                          <p:attrName>style.visibility</p:attrName>
                                        </p:attrNameLst>
                                      </p:cBhvr>
                                      <p:to>
                                        <p:strVal val="visible"/>
                                      </p:to>
                                    </p:set>
                                    <p:animEffect transition="in" filter="wipe(right)">
                                      <p:cBhvr>
                                        <p:cTn id="86" dur="500"/>
                                        <p:tgtEl>
                                          <p:spTgt spid="34849"/>
                                        </p:tgtEl>
                                      </p:cBhvr>
                                    </p:animEffect>
                                  </p:childTnLst>
                                </p:cTn>
                              </p:par>
                            </p:childTnLst>
                          </p:cTn>
                        </p:par>
                        <p:par>
                          <p:cTn id="87" fill="hold">
                            <p:stCondLst>
                              <p:cond delay="9000"/>
                            </p:stCondLst>
                            <p:childTnLst>
                              <p:par>
                                <p:cTn id="88" presetID="49" presetClass="entr" presetSubtype="0" decel="100000" fill="hold" nodeType="afterEffect">
                                  <p:stCondLst>
                                    <p:cond delay="0"/>
                                  </p:stCondLst>
                                  <p:childTnLst>
                                    <p:set>
                                      <p:cBhvr>
                                        <p:cTn id="89" dur="1" fill="hold">
                                          <p:stCondLst>
                                            <p:cond delay="0"/>
                                          </p:stCondLst>
                                        </p:cTn>
                                        <p:tgtEl>
                                          <p:spTgt spid="34868"/>
                                        </p:tgtEl>
                                        <p:attrNameLst>
                                          <p:attrName>style.visibility</p:attrName>
                                        </p:attrNameLst>
                                      </p:cBhvr>
                                      <p:to>
                                        <p:strVal val="visible"/>
                                      </p:to>
                                    </p:set>
                                    <p:anim calcmode="lin" valueType="num">
                                      <p:cBhvr>
                                        <p:cTn id="90" dur="500" fill="hold"/>
                                        <p:tgtEl>
                                          <p:spTgt spid="34868"/>
                                        </p:tgtEl>
                                        <p:attrNameLst>
                                          <p:attrName>ppt_w</p:attrName>
                                        </p:attrNameLst>
                                      </p:cBhvr>
                                      <p:tavLst>
                                        <p:tav tm="0">
                                          <p:val>
                                            <p:fltVal val="0"/>
                                          </p:val>
                                        </p:tav>
                                        <p:tav tm="100000">
                                          <p:val>
                                            <p:strVal val="#ppt_w"/>
                                          </p:val>
                                        </p:tav>
                                      </p:tavLst>
                                    </p:anim>
                                    <p:anim calcmode="lin" valueType="num">
                                      <p:cBhvr>
                                        <p:cTn id="91" dur="500" fill="hold"/>
                                        <p:tgtEl>
                                          <p:spTgt spid="34868"/>
                                        </p:tgtEl>
                                        <p:attrNameLst>
                                          <p:attrName>ppt_h</p:attrName>
                                        </p:attrNameLst>
                                      </p:cBhvr>
                                      <p:tavLst>
                                        <p:tav tm="0">
                                          <p:val>
                                            <p:fltVal val="0"/>
                                          </p:val>
                                        </p:tav>
                                        <p:tav tm="100000">
                                          <p:val>
                                            <p:strVal val="#ppt_h"/>
                                          </p:val>
                                        </p:tav>
                                      </p:tavLst>
                                    </p:anim>
                                    <p:anim calcmode="lin" valueType="num">
                                      <p:cBhvr>
                                        <p:cTn id="92" dur="500" fill="hold"/>
                                        <p:tgtEl>
                                          <p:spTgt spid="34868"/>
                                        </p:tgtEl>
                                        <p:attrNameLst>
                                          <p:attrName>style.rotation</p:attrName>
                                        </p:attrNameLst>
                                      </p:cBhvr>
                                      <p:tavLst>
                                        <p:tav tm="0">
                                          <p:val>
                                            <p:fltVal val="360"/>
                                          </p:val>
                                        </p:tav>
                                        <p:tav tm="100000">
                                          <p:val>
                                            <p:fltVal val="0"/>
                                          </p:val>
                                        </p:tav>
                                      </p:tavLst>
                                    </p:anim>
                                    <p:animEffect transition="in" filter="fade">
                                      <p:cBhvr>
                                        <p:cTn id="93" dur="500"/>
                                        <p:tgtEl>
                                          <p:spTgt spid="34868"/>
                                        </p:tgtEl>
                                      </p:cBhvr>
                                    </p:animEffect>
                                  </p:childTnLst>
                                </p:cTn>
                              </p:par>
                            </p:childTnLst>
                          </p:cTn>
                        </p:par>
                        <p:par>
                          <p:cTn id="94" fill="hold">
                            <p:stCondLst>
                              <p:cond delay="9500"/>
                            </p:stCondLst>
                            <p:childTnLst>
                              <p:par>
                                <p:cTn id="95" presetID="22" presetClass="entr" presetSubtype="2" fill="hold" nodeType="afterEffect">
                                  <p:stCondLst>
                                    <p:cond delay="0"/>
                                  </p:stCondLst>
                                  <p:childTnLst>
                                    <p:set>
                                      <p:cBhvr>
                                        <p:cTn id="96" dur="1" fill="hold">
                                          <p:stCondLst>
                                            <p:cond delay="0"/>
                                          </p:stCondLst>
                                        </p:cTn>
                                        <p:tgtEl>
                                          <p:spTgt spid="34852"/>
                                        </p:tgtEl>
                                        <p:attrNameLst>
                                          <p:attrName>style.visibility</p:attrName>
                                        </p:attrNameLst>
                                      </p:cBhvr>
                                      <p:to>
                                        <p:strVal val="visible"/>
                                      </p:to>
                                    </p:set>
                                    <p:animEffect transition="in" filter="wipe(right)">
                                      <p:cBhvr>
                                        <p:cTn id="97" dur="500"/>
                                        <p:tgtEl>
                                          <p:spTgt spid="34852"/>
                                        </p:tgtEl>
                                      </p:cBhvr>
                                    </p:animEffect>
                                  </p:childTnLst>
                                </p:cTn>
                              </p:par>
                            </p:childTnLst>
                          </p:cTn>
                        </p:par>
                        <p:par>
                          <p:cTn id="98" fill="hold">
                            <p:stCondLst>
                              <p:cond delay="10000"/>
                            </p:stCondLst>
                            <p:childTnLst>
                              <p:par>
                                <p:cTn id="99" presetID="49" presetClass="entr" presetSubtype="0" decel="100000" fill="hold" nodeType="afterEffect">
                                  <p:stCondLst>
                                    <p:cond delay="0"/>
                                  </p:stCondLst>
                                  <p:childTnLst>
                                    <p:set>
                                      <p:cBhvr>
                                        <p:cTn id="100" dur="1" fill="hold">
                                          <p:stCondLst>
                                            <p:cond delay="0"/>
                                          </p:stCondLst>
                                        </p:cTn>
                                        <p:tgtEl>
                                          <p:spTgt spid="34889"/>
                                        </p:tgtEl>
                                        <p:attrNameLst>
                                          <p:attrName>style.visibility</p:attrName>
                                        </p:attrNameLst>
                                      </p:cBhvr>
                                      <p:to>
                                        <p:strVal val="visible"/>
                                      </p:to>
                                    </p:set>
                                    <p:anim calcmode="lin" valueType="num">
                                      <p:cBhvr>
                                        <p:cTn id="101" dur="500" fill="hold"/>
                                        <p:tgtEl>
                                          <p:spTgt spid="34889"/>
                                        </p:tgtEl>
                                        <p:attrNameLst>
                                          <p:attrName>ppt_w</p:attrName>
                                        </p:attrNameLst>
                                      </p:cBhvr>
                                      <p:tavLst>
                                        <p:tav tm="0">
                                          <p:val>
                                            <p:fltVal val="0"/>
                                          </p:val>
                                        </p:tav>
                                        <p:tav tm="100000">
                                          <p:val>
                                            <p:strVal val="#ppt_w"/>
                                          </p:val>
                                        </p:tav>
                                      </p:tavLst>
                                    </p:anim>
                                    <p:anim calcmode="lin" valueType="num">
                                      <p:cBhvr>
                                        <p:cTn id="102" dur="500" fill="hold"/>
                                        <p:tgtEl>
                                          <p:spTgt spid="34889"/>
                                        </p:tgtEl>
                                        <p:attrNameLst>
                                          <p:attrName>ppt_h</p:attrName>
                                        </p:attrNameLst>
                                      </p:cBhvr>
                                      <p:tavLst>
                                        <p:tav tm="0">
                                          <p:val>
                                            <p:fltVal val="0"/>
                                          </p:val>
                                        </p:tav>
                                        <p:tav tm="100000">
                                          <p:val>
                                            <p:strVal val="#ppt_h"/>
                                          </p:val>
                                        </p:tav>
                                      </p:tavLst>
                                    </p:anim>
                                    <p:anim calcmode="lin" valueType="num">
                                      <p:cBhvr>
                                        <p:cTn id="103" dur="500" fill="hold"/>
                                        <p:tgtEl>
                                          <p:spTgt spid="34889"/>
                                        </p:tgtEl>
                                        <p:attrNameLst>
                                          <p:attrName>style.rotation</p:attrName>
                                        </p:attrNameLst>
                                      </p:cBhvr>
                                      <p:tavLst>
                                        <p:tav tm="0">
                                          <p:val>
                                            <p:fltVal val="360"/>
                                          </p:val>
                                        </p:tav>
                                        <p:tav tm="100000">
                                          <p:val>
                                            <p:fltVal val="0"/>
                                          </p:val>
                                        </p:tav>
                                      </p:tavLst>
                                    </p:anim>
                                    <p:animEffect transition="in" filter="fade">
                                      <p:cBhvr>
                                        <p:cTn id="104" dur="500"/>
                                        <p:tgtEl>
                                          <p:spTgt spid="34889"/>
                                        </p:tgtEl>
                                      </p:cBhvr>
                                    </p:animEffect>
                                  </p:childTnLst>
                                </p:cTn>
                              </p:par>
                            </p:childTnLst>
                          </p:cTn>
                        </p:par>
                        <p:par>
                          <p:cTn id="105" fill="hold">
                            <p:stCondLst>
                              <p:cond delay="10500"/>
                            </p:stCondLst>
                            <p:childTnLst>
                              <p:par>
                                <p:cTn id="106" presetID="22" presetClass="entr" presetSubtype="2" fill="hold" nodeType="afterEffect">
                                  <p:stCondLst>
                                    <p:cond delay="0"/>
                                  </p:stCondLst>
                                  <p:childTnLst>
                                    <p:set>
                                      <p:cBhvr>
                                        <p:cTn id="107" dur="1" fill="hold">
                                          <p:stCondLst>
                                            <p:cond delay="0"/>
                                          </p:stCondLst>
                                        </p:cTn>
                                        <p:tgtEl>
                                          <p:spTgt spid="34855"/>
                                        </p:tgtEl>
                                        <p:attrNameLst>
                                          <p:attrName>style.visibility</p:attrName>
                                        </p:attrNameLst>
                                      </p:cBhvr>
                                      <p:to>
                                        <p:strVal val="visible"/>
                                      </p:to>
                                    </p:set>
                                    <p:animEffect transition="in" filter="wipe(right)">
                                      <p:cBhvr>
                                        <p:cTn id="108" dur="500"/>
                                        <p:tgtEl>
                                          <p:spTgt spid="34855"/>
                                        </p:tgtEl>
                                      </p:cBhvr>
                                    </p:animEffect>
                                  </p:childTnLst>
                                </p:cTn>
                              </p:par>
                            </p:childTnLst>
                          </p:cTn>
                        </p:par>
                        <p:par>
                          <p:cTn id="109" fill="hold">
                            <p:stCondLst>
                              <p:cond delay="11000"/>
                            </p:stCondLst>
                            <p:childTnLst>
                              <p:par>
                                <p:cTn id="110" presetID="49" presetClass="entr" presetSubtype="0" decel="100000" fill="hold" nodeType="afterEffect">
                                  <p:stCondLst>
                                    <p:cond delay="0"/>
                                  </p:stCondLst>
                                  <p:childTnLst>
                                    <p:set>
                                      <p:cBhvr>
                                        <p:cTn id="111" dur="1" fill="hold">
                                          <p:stCondLst>
                                            <p:cond delay="0"/>
                                          </p:stCondLst>
                                        </p:cTn>
                                        <p:tgtEl>
                                          <p:spTgt spid="34894"/>
                                        </p:tgtEl>
                                        <p:attrNameLst>
                                          <p:attrName>style.visibility</p:attrName>
                                        </p:attrNameLst>
                                      </p:cBhvr>
                                      <p:to>
                                        <p:strVal val="visible"/>
                                      </p:to>
                                    </p:set>
                                    <p:anim calcmode="lin" valueType="num">
                                      <p:cBhvr>
                                        <p:cTn id="112" dur="500" fill="hold"/>
                                        <p:tgtEl>
                                          <p:spTgt spid="34894"/>
                                        </p:tgtEl>
                                        <p:attrNameLst>
                                          <p:attrName>ppt_w</p:attrName>
                                        </p:attrNameLst>
                                      </p:cBhvr>
                                      <p:tavLst>
                                        <p:tav tm="0">
                                          <p:val>
                                            <p:fltVal val="0"/>
                                          </p:val>
                                        </p:tav>
                                        <p:tav tm="100000">
                                          <p:val>
                                            <p:strVal val="#ppt_w"/>
                                          </p:val>
                                        </p:tav>
                                      </p:tavLst>
                                    </p:anim>
                                    <p:anim calcmode="lin" valueType="num">
                                      <p:cBhvr>
                                        <p:cTn id="113" dur="500" fill="hold"/>
                                        <p:tgtEl>
                                          <p:spTgt spid="34894"/>
                                        </p:tgtEl>
                                        <p:attrNameLst>
                                          <p:attrName>ppt_h</p:attrName>
                                        </p:attrNameLst>
                                      </p:cBhvr>
                                      <p:tavLst>
                                        <p:tav tm="0">
                                          <p:val>
                                            <p:fltVal val="0"/>
                                          </p:val>
                                        </p:tav>
                                        <p:tav tm="100000">
                                          <p:val>
                                            <p:strVal val="#ppt_h"/>
                                          </p:val>
                                        </p:tav>
                                      </p:tavLst>
                                    </p:anim>
                                    <p:anim calcmode="lin" valueType="num">
                                      <p:cBhvr>
                                        <p:cTn id="114" dur="500" fill="hold"/>
                                        <p:tgtEl>
                                          <p:spTgt spid="34894"/>
                                        </p:tgtEl>
                                        <p:attrNameLst>
                                          <p:attrName>style.rotation</p:attrName>
                                        </p:attrNameLst>
                                      </p:cBhvr>
                                      <p:tavLst>
                                        <p:tav tm="0">
                                          <p:val>
                                            <p:fltVal val="360"/>
                                          </p:val>
                                        </p:tav>
                                        <p:tav tm="100000">
                                          <p:val>
                                            <p:fltVal val="0"/>
                                          </p:val>
                                        </p:tav>
                                      </p:tavLst>
                                    </p:anim>
                                    <p:animEffect transition="in" filter="fade">
                                      <p:cBhvr>
                                        <p:cTn id="115" dur="500"/>
                                        <p:tgtEl>
                                          <p:spTgt spid="34894"/>
                                        </p:tgtEl>
                                      </p:cBhvr>
                                    </p:animEffect>
                                  </p:childTnLst>
                                </p:cTn>
                              </p:par>
                            </p:childTnLst>
                          </p:cTn>
                        </p:par>
                        <p:par>
                          <p:cTn id="116" fill="hold">
                            <p:stCondLst>
                              <p:cond delay="11500"/>
                            </p:stCondLst>
                            <p:childTnLst>
                              <p:par>
                                <p:cTn id="117" presetID="22" presetClass="entr" presetSubtype="2" fill="hold" nodeType="afterEffect">
                                  <p:stCondLst>
                                    <p:cond delay="0"/>
                                  </p:stCondLst>
                                  <p:childTnLst>
                                    <p:set>
                                      <p:cBhvr>
                                        <p:cTn id="118" dur="1" fill="hold">
                                          <p:stCondLst>
                                            <p:cond delay="0"/>
                                          </p:stCondLst>
                                        </p:cTn>
                                        <p:tgtEl>
                                          <p:spTgt spid="34858"/>
                                        </p:tgtEl>
                                        <p:attrNameLst>
                                          <p:attrName>style.visibility</p:attrName>
                                        </p:attrNameLst>
                                      </p:cBhvr>
                                      <p:to>
                                        <p:strVal val="visible"/>
                                      </p:to>
                                    </p:set>
                                    <p:animEffect transition="in" filter="wipe(right)">
                                      <p:cBhvr>
                                        <p:cTn id="119" dur="500"/>
                                        <p:tgtEl>
                                          <p:spTgt spid="34858"/>
                                        </p:tgtEl>
                                      </p:cBhvr>
                                    </p:animEffect>
                                  </p:childTnLst>
                                </p:cTn>
                              </p:par>
                            </p:childTnLst>
                          </p:cTn>
                        </p:par>
                        <p:par>
                          <p:cTn id="120" fill="hold">
                            <p:stCondLst>
                              <p:cond delay="12000"/>
                            </p:stCondLst>
                            <p:childTnLst>
                              <p:par>
                                <p:cTn id="121" presetID="22" presetClass="entr" presetSubtype="2" fill="hold" grpId="0" nodeType="afterEffect">
                                  <p:stCondLst>
                                    <p:cond delay="0"/>
                                  </p:stCondLst>
                                  <p:childTnLst>
                                    <p:set>
                                      <p:cBhvr>
                                        <p:cTn id="122" dur="1" fill="hold">
                                          <p:stCondLst>
                                            <p:cond delay="0"/>
                                          </p:stCondLst>
                                        </p:cTn>
                                        <p:tgtEl>
                                          <p:spTgt spid="34897"/>
                                        </p:tgtEl>
                                        <p:attrNameLst>
                                          <p:attrName>style.visibility</p:attrName>
                                        </p:attrNameLst>
                                      </p:cBhvr>
                                      <p:to>
                                        <p:strVal val="visible"/>
                                      </p:to>
                                    </p:set>
                                    <p:animEffect transition="in" filter="wipe(right)">
                                      <p:cBhvr>
                                        <p:cTn id="123" dur="500"/>
                                        <p:tgtEl>
                                          <p:spTgt spid="34897"/>
                                        </p:tgtEl>
                                      </p:cBhvr>
                                    </p:animEffect>
                                  </p:childTnLst>
                                </p:cTn>
                              </p:par>
                            </p:childTnLst>
                          </p:cTn>
                        </p:par>
                        <p:par>
                          <p:cTn id="124" fill="hold">
                            <p:stCondLst>
                              <p:cond delay="12500"/>
                            </p:stCondLst>
                            <p:childTnLst>
                              <p:par>
                                <p:cTn id="125" presetID="26" presetClass="emph" presetSubtype="0" fill="hold" nodeType="afterEffect">
                                  <p:stCondLst>
                                    <p:cond delay="0"/>
                                  </p:stCondLst>
                                  <p:childTnLst>
                                    <p:animEffect transition="out" filter="fade">
                                      <p:cBhvr>
                                        <p:cTn id="126" dur="500" tmFilter="0, 0; .2, .5; .8, .5; 1, 0"/>
                                        <p:tgtEl>
                                          <p:spTgt spid="34832"/>
                                        </p:tgtEl>
                                      </p:cBhvr>
                                    </p:animEffect>
                                    <p:animScale>
                                      <p:cBhvr>
                                        <p:cTn id="127" dur="250" autoRev="1" fill="hold"/>
                                        <p:tgtEl>
                                          <p:spTgt spid="348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5" grpId="0"/>
      <p:bldP spid="34895" grpId="0"/>
      <p:bldP spid="34896" grpId="0" animBg="1"/>
      <p:bldP spid="3489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Workflow 3</a:t>
            </a:r>
          </a:p>
        </p:txBody>
      </p:sp>
      <p:sp>
        <p:nvSpPr>
          <p:cNvPr id="33795"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3796"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3797"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3798"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21</a:t>
            </a:r>
          </a:p>
        </p:txBody>
      </p:sp>
      <p:sp>
        <p:nvSpPr>
          <p:cNvPr id="35846"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a:solidFill>
                  <a:srgbClr val="4D4D4D"/>
                </a:solidFill>
                <a:latin typeface="Open Sans" charset="0"/>
                <a:cs typeface="Open Sans" charset="0"/>
                <a:sym typeface="Open Sans" charset="0"/>
              </a:rPr>
              <a:t>Write your subtitle in this line</a:t>
            </a:r>
          </a:p>
        </p:txBody>
      </p:sp>
      <p:sp>
        <p:nvSpPr>
          <p:cNvPr id="35847" name="AutoShape 7"/>
          <p:cNvSpPr>
            <a:spLocks/>
          </p:cNvSpPr>
          <p:nvPr/>
        </p:nvSpPr>
        <p:spPr bwMode="auto">
          <a:xfrm>
            <a:off x="5008959" y="1892499"/>
            <a:ext cx="477441" cy="392311"/>
          </a:xfrm>
          <a:custGeom>
            <a:avLst/>
            <a:gdLst>
              <a:gd name="T0" fmla="*/ 0 w 21600"/>
              <a:gd name="T1" fmla="*/ 0 h 21600"/>
              <a:gd name="T2" fmla="*/ 1273175 w 21600"/>
              <a:gd name="T3" fmla="*/ 1046162 h 21600"/>
              <a:gd name="T4" fmla="*/ 0 60000 65536"/>
              <a:gd name="T5" fmla="*/ 0 60000 65536"/>
            </a:gdLst>
            <a:ahLst/>
            <a:cxnLst>
              <a:cxn ang="T4">
                <a:pos x="T0" y="T1"/>
              </a:cxn>
              <a:cxn ang="T5">
                <a:pos x="T2" y="T3"/>
              </a:cxn>
            </a:cxnLst>
            <a:rect l="0" t="0" r="r" b="b"/>
            <a:pathLst>
              <a:path w="21600" h="21600">
                <a:moveTo>
                  <a:pt x="0" y="0"/>
                </a:moveTo>
                <a:cubicBezTo>
                  <a:pt x="8744" y="4529"/>
                  <a:pt x="16241" y="12026"/>
                  <a:pt x="21600" y="21600"/>
                </a:cubicBezTo>
              </a:path>
            </a:pathLst>
          </a:custGeom>
          <a:noFill/>
          <a:ln w="3175" cap="flat">
            <a:solidFill>
              <a:srgbClr val="009EAF"/>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48" name="AutoShape 8"/>
          <p:cNvSpPr>
            <a:spLocks/>
          </p:cNvSpPr>
          <p:nvPr/>
        </p:nvSpPr>
        <p:spPr bwMode="auto">
          <a:xfrm>
            <a:off x="5486400" y="2850356"/>
            <a:ext cx="183356" cy="666155"/>
          </a:xfrm>
          <a:custGeom>
            <a:avLst/>
            <a:gdLst>
              <a:gd name="T0" fmla="*/ 484947 w 20398"/>
              <a:gd name="T1" fmla="*/ 0 h 21600"/>
              <a:gd name="T2" fmla="*/ 0 w 20398"/>
              <a:gd name="T3" fmla="*/ 1776413 h 21600"/>
              <a:gd name="T4" fmla="*/ 0 60000 65536"/>
              <a:gd name="T5" fmla="*/ 0 60000 65536"/>
            </a:gdLst>
            <a:ahLst/>
            <a:cxnLst>
              <a:cxn ang="T4">
                <a:pos x="T0" y="T1"/>
              </a:cxn>
              <a:cxn ang="T5">
                <a:pos x="T2" y="T3"/>
              </a:cxn>
            </a:cxnLst>
            <a:rect l="0" t="0" r="r" b="b"/>
            <a:pathLst>
              <a:path w="20398" h="21600">
                <a:moveTo>
                  <a:pt x="20231" y="0"/>
                </a:moveTo>
                <a:cubicBezTo>
                  <a:pt x="21600" y="7647"/>
                  <a:pt x="14507" y="15221"/>
                  <a:pt x="0" y="21600"/>
                </a:cubicBezTo>
              </a:path>
            </a:pathLst>
          </a:custGeom>
          <a:noFill/>
          <a:ln w="3175" cap="flat">
            <a:solidFill>
              <a:srgbClr val="009EAF"/>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49" name="AutoShape 9"/>
          <p:cNvSpPr>
            <a:spLocks/>
          </p:cNvSpPr>
          <p:nvPr/>
        </p:nvSpPr>
        <p:spPr bwMode="auto">
          <a:xfrm>
            <a:off x="4358878" y="3980259"/>
            <a:ext cx="435769" cy="22027"/>
          </a:xfrm>
          <a:custGeom>
            <a:avLst/>
            <a:gdLst>
              <a:gd name="T0" fmla="*/ 1162050 w 21600"/>
              <a:gd name="T1" fmla="*/ 0 h 16200"/>
              <a:gd name="T2" fmla="*/ 0 w 21600"/>
              <a:gd name="T3" fmla="*/ 0 h 16200"/>
              <a:gd name="T4" fmla="*/ 0 60000 65536"/>
              <a:gd name="T5" fmla="*/ 0 60000 65536"/>
            </a:gdLst>
            <a:ahLst/>
            <a:cxnLst>
              <a:cxn ang="T4">
                <a:pos x="T0" y="T1"/>
              </a:cxn>
              <a:cxn ang="T5">
                <a:pos x="T2" y="T3"/>
              </a:cxn>
            </a:cxnLst>
            <a:rect l="0" t="0" r="r" b="b"/>
            <a:pathLst>
              <a:path w="21600" h="16200">
                <a:moveTo>
                  <a:pt x="21600" y="0"/>
                </a:moveTo>
                <a:cubicBezTo>
                  <a:pt x="14472" y="21600"/>
                  <a:pt x="7128" y="21600"/>
                  <a:pt x="0" y="0"/>
                </a:cubicBezTo>
              </a:path>
            </a:pathLst>
          </a:custGeom>
          <a:noFill/>
          <a:ln w="3175" cap="flat">
            <a:solidFill>
              <a:srgbClr val="009EAF"/>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50" name="AutoShape 10"/>
          <p:cNvSpPr>
            <a:spLocks/>
          </p:cNvSpPr>
          <p:nvPr/>
        </p:nvSpPr>
        <p:spPr bwMode="auto">
          <a:xfrm>
            <a:off x="3480197" y="2850356"/>
            <a:ext cx="182761" cy="666155"/>
          </a:xfrm>
          <a:custGeom>
            <a:avLst/>
            <a:gdLst>
              <a:gd name="T0" fmla="*/ 487363 w 20398"/>
              <a:gd name="T1" fmla="*/ 1776413 h 21600"/>
              <a:gd name="T2" fmla="*/ 3990 w 20398"/>
              <a:gd name="T3" fmla="*/ 0 h 21600"/>
              <a:gd name="T4" fmla="*/ 0 60000 65536"/>
              <a:gd name="T5" fmla="*/ 0 60000 65536"/>
            </a:gdLst>
            <a:ahLst/>
            <a:cxnLst>
              <a:cxn ang="T4">
                <a:pos x="T0" y="T1"/>
              </a:cxn>
              <a:cxn ang="T5">
                <a:pos x="T2" y="T3"/>
              </a:cxn>
            </a:cxnLst>
            <a:rect l="0" t="0" r="r" b="b"/>
            <a:pathLst>
              <a:path w="20398" h="21600">
                <a:moveTo>
                  <a:pt x="20398" y="21600"/>
                </a:moveTo>
                <a:cubicBezTo>
                  <a:pt x="5891" y="15221"/>
                  <a:pt x="-1202" y="7647"/>
                  <a:pt x="167" y="0"/>
                </a:cubicBezTo>
              </a:path>
            </a:pathLst>
          </a:custGeom>
          <a:noFill/>
          <a:ln w="3175" cap="flat">
            <a:solidFill>
              <a:srgbClr val="009EAF"/>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51" name="AutoShape 11"/>
          <p:cNvSpPr>
            <a:spLocks/>
          </p:cNvSpPr>
          <p:nvPr/>
        </p:nvSpPr>
        <p:spPr bwMode="auto">
          <a:xfrm>
            <a:off x="3671292" y="1892499"/>
            <a:ext cx="477441" cy="392311"/>
          </a:xfrm>
          <a:custGeom>
            <a:avLst/>
            <a:gdLst>
              <a:gd name="T0" fmla="*/ 0 w 21600"/>
              <a:gd name="T1" fmla="*/ 1046162 h 21600"/>
              <a:gd name="T2" fmla="*/ 1273175 w 21600"/>
              <a:gd name="T3" fmla="*/ 0 h 21600"/>
              <a:gd name="T4" fmla="*/ 0 60000 65536"/>
              <a:gd name="T5" fmla="*/ 0 60000 65536"/>
            </a:gdLst>
            <a:ahLst/>
            <a:cxnLst>
              <a:cxn ang="T4">
                <a:pos x="T0" y="T1"/>
              </a:cxn>
              <a:cxn ang="T5">
                <a:pos x="T2" y="T3"/>
              </a:cxn>
            </a:cxnLst>
            <a:rect l="0" t="0" r="r" b="b"/>
            <a:pathLst>
              <a:path w="21600" h="21600">
                <a:moveTo>
                  <a:pt x="0" y="21600"/>
                </a:moveTo>
                <a:cubicBezTo>
                  <a:pt x="5359" y="12026"/>
                  <a:pt x="12855" y="4529"/>
                  <a:pt x="21600" y="0"/>
                </a:cubicBezTo>
              </a:path>
            </a:pathLst>
          </a:custGeom>
          <a:noFill/>
          <a:ln w="3175" cap="flat">
            <a:solidFill>
              <a:srgbClr val="009E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35855" name="Group 15"/>
          <p:cNvGrpSpPr>
            <a:grpSpLocks/>
          </p:cNvGrpSpPr>
          <p:nvPr/>
        </p:nvGrpSpPr>
        <p:grpSpPr bwMode="auto">
          <a:xfrm>
            <a:off x="3925491" y="1528763"/>
            <a:ext cx="1254324" cy="726281"/>
            <a:chOff x="0" y="0"/>
            <a:chExt cx="2107" cy="1220"/>
          </a:xfrm>
        </p:grpSpPr>
        <p:sp>
          <p:nvSpPr>
            <p:cNvPr id="33831" name="AutoShape 12"/>
            <p:cNvSpPr>
              <a:spLocks/>
            </p:cNvSpPr>
            <p:nvPr/>
          </p:nvSpPr>
          <p:spPr bwMode="auto">
            <a:xfrm>
              <a:off x="375" y="0"/>
              <a:ext cx="1421" cy="925"/>
            </a:xfrm>
            <a:custGeom>
              <a:avLst/>
              <a:gdLst>
                <a:gd name="T0" fmla="*/ 0 w 21600"/>
                <a:gd name="T1" fmla="*/ 154 h 21600"/>
                <a:gd name="T2" fmla="*/ 154 w 21600"/>
                <a:gd name="T3" fmla="*/ 0 h 21600"/>
                <a:gd name="T4" fmla="*/ 1267 w 21600"/>
                <a:gd name="T5" fmla="*/ 0 h 21600"/>
                <a:gd name="T6" fmla="*/ 1421 w 21600"/>
                <a:gd name="T7" fmla="*/ 154 h 21600"/>
                <a:gd name="T8" fmla="*/ 1421 w 21600"/>
                <a:gd name="T9" fmla="*/ 771 h 21600"/>
                <a:gd name="T10" fmla="*/ 1267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59" y="0"/>
                  </a:lnTo>
                  <a:cubicBezTo>
                    <a:pt x="20552" y="0"/>
                    <a:pt x="21600" y="1612"/>
                    <a:pt x="21600" y="3600"/>
                  </a:cubicBezTo>
                  <a:lnTo>
                    <a:pt x="21600" y="18000"/>
                  </a:lnTo>
                  <a:cubicBezTo>
                    <a:pt x="21600" y="19988"/>
                    <a:pt x="20552" y="21600"/>
                    <a:pt x="19259" y="21600"/>
                  </a:cubicBezTo>
                  <a:lnTo>
                    <a:pt x="2340" y="21600"/>
                  </a:lnTo>
                  <a:cubicBezTo>
                    <a:pt x="1048" y="21600"/>
                    <a:pt x="0" y="19988"/>
                    <a:pt x="0" y="18000"/>
                  </a:cubicBezTo>
                  <a:cubicBezTo>
                    <a:pt x="0" y="18000"/>
                    <a:pt x="0" y="3600"/>
                    <a:pt x="0" y="3600"/>
                  </a:cubicBezTo>
                  <a:close/>
                  <a:moveTo>
                    <a:pt x="0" y="3600"/>
                  </a:moveTo>
                </a:path>
              </a:pathLst>
            </a:custGeom>
            <a:solidFill>
              <a:srgbClr val="009EA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32" name="Rectangle 13"/>
            <p:cNvSpPr>
              <a:spLocks/>
            </p:cNvSpPr>
            <p:nvPr/>
          </p:nvSpPr>
          <p:spPr bwMode="auto">
            <a:xfrm>
              <a:off x="0" y="1009"/>
              <a:ext cx="210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r>
                <a:rPr lang="en-US" sz="700" dirty="0">
                  <a:solidFill>
                    <a:srgbClr val="009EAF"/>
                  </a:solidFill>
                  <a:latin typeface="Open Sans" charset="0"/>
                  <a:cs typeface="Open Sans" charset="0"/>
                  <a:sym typeface="Open Sans" charset="0"/>
                </a:rPr>
                <a:t>Programming</a:t>
              </a:r>
            </a:p>
          </p:txBody>
        </p:sp>
        <p:sp>
          <p:nvSpPr>
            <p:cNvPr id="33833" name="AutoShape 14"/>
            <p:cNvSpPr>
              <a:spLocks/>
            </p:cNvSpPr>
            <p:nvPr/>
          </p:nvSpPr>
          <p:spPr bwMode="auto">
            <a:xfrm>
              <a:off x="829" y="238"/>
              <a:ext cx="439" cy="457"/>
            </a:xfrm>
            <a:custGeom>
              <a:avLst/>
              <a:gdLst>
                <a:gd name="T0" fmla="*/ 241 w 21338"/>
                <a:gd name="T1" fmla="*/ 155 h 21600"/>
                <a:gd name="T2" fmla="*/ 145 w 21338"/>
                <a:gd name="T3" fmla="*/ 206 h 21600"/>
                <a:gd name="T4" fmla="*/ 196 w 21338"/>
                <a:gd name="T5" fmla="*/ 302 h 21600"/>
                <a:gd name="T6" fmla="*/ 293 w 21338"/>
                <a:gd name="T7" fmla="*/ 251 h 21600"/>
                <a:gd name="T8" fmla="*/ 241 w 21338"/>
                <a:gd name="T9" fmla="*/ 155 h 21600"/>
                <a:gd name="T10" fmla="*/ 255 w 21338"/>
                <a:gd name="T11" fmla="*/ 241 h 21600"/>
                <a:gd name="T12" fmla="*/ 207 w 21338"/>
                <a:gd name="T13" fmla="*/ 265 h 21600"/>
                <a:gd name="T14" fmla="*/ 183 w 21338"/>
                <a:gd name="T15" fmla="*/ 216 h 21600"/>
                <a:gd name="T16" fmla="*/ 231 w 21338"/>
                <a:gd name="T17" fmla="*/ 192 h 21600"/>
                <a:gd name="T18" fmla="*/ 255 w 21338"/>
                <a:gd name="T19" fmla="*/ 241 h 21600"/>
                <a:gd name="T20" fmla="*/ 431 w 21338"/>
                <a:gd name="T21" fmla="*/ 278 h 21600"/>
                <a:gd name="T22" fmla="*/ 386 w 21338"/>
                <a:gd name="T23" fmla="*/ 254 h 21600"/>
                <a:gd name="T24" fmla="*/ 386 w 21338"/>
                <a:gd name="T25" fmla="*/ 199 h 21600"/>
                <a:gd name="T26" fmla="*/ 427 w 21338"/>
                <a:gd name="T27" fmla="*/ 172 h 21600"/>
                <a:gd name="T28" fmla="*/ 434 w 21338"/>
                <a:gd name="T29" fmla="*/ 148 h 21600"/>
                <a:gd name="T30" fmla="*/ 389 w 21338"/>
                <a:gd name="T31" fmla="*/ 72 h 21600"/>
                <a:gd name="T32" fmla="*/ 365 w 21338"/>
                <a:gd name="T33" fmla="*/ 65 h 21600"/>
                <a:gd name="T34" fmla="*/ 324 w 21338"/>
                <a:gd name="T35" fmla="*/ 93 h 21600"/>
                <a:gd name="T36" fmla="*/ 279 w 21338"/>
                <a:gd name="T37" fmla="*/ 69 h 21600"/>
                <a:gd name="T38" fmla="*/ 279 w 21338"/>
                <a:gd name="T39" fmla="*/ 17 h 21600"/>
                <a:gd name="T40" fmla="*/ 262 w 21338"/>
                <a:gd name="T41" fmla="*/ 0 h 21600"/>
                <a:gd name="T42" fmla="*/ 176 w 21338"/>
                <a:gd name="T43" fmla="*/ 0 h 21600"/>
                <a:gd name="T44" fmla="*/ 162 w 21338"/>
                <a:gd name="T45" fmla="*/ 7 h 21600"/>
                <a:gd name="T46" fmla="*/ 155 w 21338"/>
                <a:gd name="T47" fmla="*/ 21 h 21600"/>
                <a:gd name="T48" fmla="*/ 155 w 21338"/>
                <a:gd name="T49" fmla="*/ 69 h 21600"/>
                <a:gd name="T50" fmla="*/ 114 w 21338"/>
                <a:gd name="T51" fmla="*/ 93 h 21600"/>
                <a:gd name="T52" fmla="*/ 69 w 21338"/>
                <a:gd name="T53" fmla="*/ 69 h 21600"/>
                <a:gd name="T54" fmla="*/ 55 w 21338"/>
                <a:gd name="T55" fmla="*/ 69 h 21600"/>
                <a:gd name="T56" fmla="*/ 45 w 21338"/>
                <a:gd name="T57" fmla="*/ 79 h 21600"/>
                <a:gd name="T58" fmla="*/ 0 w 21338"/>
                <a:gd name="T59" fmla="*/ 155 h 21600"/>
                <a:gd name="T60" fmla="*/ 0 w 21338"/>
                <a:gd name="T61" fmla="*/ 168 h 21600"/>
                <a:gd name="T62" fmla="*/ 10 w 21338"/>
                <a:gd name="T63" fmla="*/ 179 h 21600"/>
                <a:gd name="T64" fmla="*/ 52 w 21338"/>
                <a:gd name="T65" fmla="*/ 203 h 21600"/>
                <a:gd name="T66" fmla="*/ 52 w 21338"/>
                <a:gd name="T67" fmla="*/ 254 h 21600"/>
                <a:gd name="T68" fmla="*/ 10 w 21338"/>
                <a:gd name="T69" fmla="*/ 278 h 21600"/>
                <a:gd name="T70" fmla="*/ 4 w 21338"/>
                <a:gd name="T71" fmla="*/ 306 h 21600"/>
                <a:gd name="T72" fmla="*/ 45 w 21338"/>
                <a:gd name="T73" fmla="*/ 381 h 21600"/>
                <a:gd name="T74" fmla="*/ 72 w 21338"/>
                <a:gd name="T75" fmla="*/ 388 h 21600"/>
                <a:gd name="T76" fmla="*/ 114 w 21338"/>
                <a:gd name="T77" fmla="*/ 364 h 21600"/>
                <a:gd name="T78" fmla="*/ 159 w 21338"/>
                <a:gd name="T79" fmla="*/ 388 h 21600"/>
                <a:gd name="T80" fmla="*/ 159 w 21338"/>
                <a:gd name="T81" fmla="*/ 440 h 21600"/>
                <a:gd name="T82" fmla="*/ 165 w 21338"/>
                <a:gd name="T83" fmla="*/ 454 h 21600"/>
                <a:gd name="T84" fmla="*/ 179 w 21338"/>
                <a:gd name="T85" fmla="*/ 457 h 21600"/>
                <a:gd name="T86" fmla="*/ 265 w 21338"/>
                <a:gd name="T87" fmla="*/ 457 h 21600"/>
                <a:gd name="T88" fmla="*/ 283 w 21338"/>
                <a:gd name="T89" fmla="*/ 436 h 21600"/>
                <a:gd name="T90" fmla="*/ 283 w 21338"/>
                <a:gd name="T91" fmla="*/ 388 h 21600"/>
                <a:gd name="T92" fmla="*/ 327 w 21338"/>
                <a:gd name="T93" fmla="*/ 361 h 21600"/>
                <a:gd name="T94" fmla="*/ 369 w 21338"/>
                <a:gd name="T95" fmla="*/ 385 h 21600"/>
                <a:gd name="T96" fmla="*/ 383 w 21338"/>
                <a:gd name="T97" fmla="*/ 388 h 21600"/>
                <a:gd name="T98" fmla="*/ 396 w 21338"/>
                <a:gd name="T99" fmla="*/ 378 h 21600"/>
                <a:gd name="T100" fmla="*/ 438 w 21338"/>
                <a:gd name="T101" fmla="*/ 302 h 21600"/>
                <a:gd name="T102" fmla="*/ 431 w 21338"/>
                <a:gd name="T103" fmla="*/ 278 h 21600"/>
                <a:gd name="T104" fmla="*/ 321 w 21338"/>
                <a:gd name="T105" fmla="*/ 261 h 21600"/>
                <a:gd name="T106" fmla="*/ 186 w 21338"/>
                <a:gd name="T107" fmla="*/ 330 h 21600"/>
                <a:gd name="T108" fmla="*/ 117 w 21338"/>
                <a:gd name="T109" fmla="*/ 196 h 21600"/>
                <a:gd name="T110" fmla="*/ 252 w 21338"/>
                <a:gd name="T111" fmla="*/ 127 h 21600"/>
                <a:gd name="T112" fmla="*/ 321 w 21338"/>
                <a:gd name="T113" fmla="*/ 261 h 21600"/>
                <a:gd name="T114" fmla="*/ 321 w 21338"/>
                <a:gd name="T115" fmla="*/ 261 h 2160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1338" h="21600">
                  <a:moveTo>
                    <a:pt x="11727" y="7308"/>
                  </a:moveTo>
                  <a:cubicBezTo>
                    <a:pt x="9718" y="6659"/>
                    <a:pt x="7709" y="7795"/>
                    <a:pt x="7039" y="9744"/>
                  </a:cubicBezTo>
                  <a:cubicBezTo>
                    <a:pt x="6537" y="11693"/>
                    <a:pt x="7541" y="13642"/>
                    <a:pt x="9551" y="14292"/>
                  </a:cubicBezTo>
                  <a:cubicBezTo>
                    <a:pt x="11560" y="14941"/>
                    <a:pt x="13569" y="13804"/>
                    <a:pt x="14239" y="11856"/>
                  </a:cubicBezTo>
                  <a:cubicBezTo>
                    <a:pt x="14909" y="9907"/>
                    <a:pt x="13737" y="7958"/>
                    <a:pt x="11727" y="7308"/>
                  </a:cubicBezTo>
                  <a:close/>
                  <a:moveTo>
                    <a:pt x="12397" y="11368"/>
                  </a:moveTo>
                  <a:cubicBezTo>
                    <a:pt x="12062" y="12343"/>
                    <a:pt x="11058" y="12830"/>
                    <a:pt x="10053" y="12505"/>
                  </a:cubicBezTo>
                  <a:cubicBezTo>
                    <a:pt x="9048" y="12180"/>
                    <a:pt x="8546" y="11206"/>
                    <a:pt x="8881" y="10232"/>
                  </a:cubicBezTo>
                  <a:cubicBezTo>
                    <a:pt x="9216" y="9257"/>
                    <a:pt x="10220" y="8770"/>
                    <a:pt x="11225" y="9095"/>
                  </a:cubicBezTo>
                  <a:cubicBezTo>
                    <a:pt x="12230" y="9420"/>
                    <a:pt x="12732" y="10394"/>
                    <a:pt x="12397" y="11368"/>
                  </a:cubicBezTo>
                  <a:close/>
                  <a:moveTo>
                    <a:pt x="20937" y="13155"/>
                  </a:moveTo>
                  <a:cubicBezTo>
                    <a:pt x="18760" y="12018"/>
                    <a:pt x="18760" y="12018"/>
                    <a:pt x="18760" y="12018"/>
                  </a:cubicBezTo>
                  <a:cubicBezTo>
                    <a:pt x="18760" y="9420"/>
                    <a:pt x="18760" y="9420"/>
                    <a:pt x="18760" y="9420"/>
                  </a:cubicBezTo>
                  <a:cubicBezTo>
                    <a:pt x="20769" y="8120"/>
                    <a:pt x="20769" y="8120"/>
                    <a:pt x="20769" y="8120"/>
                  </a:cubicBezTo>
                  <a:cubicBezTo>
                    <a:pt x="21272" y="7958"/>
                    <a:pt x="21439" y="7308"/>
                    <a:pt x="21104" y="6983"/>
                  </a:cubicBezTo>
                  <a:cubicBezTo>
                    <a:pt x="18927" y="3411"/>
                    <a:pt x="18927" y="3411"/>
                    <a:pt x="18927" y="3411"/>
                  </a:cubicBezTo>
                  <a:cubicBezTo>
                    <a:pt x="18592" y="3086"/>
                    <a:pt x="18090" y="2923"/>
                    <a:pt x="17755" y="3086"/>
                  </a:cubicBezTo>
                  <a:cubicBezTo>
                    <a:pt x="15746" y="4385"/>
                    <a:pt x="15746" y="4385"/>
                    <a:pt x="15746" y="4385"/>
                  </a:cubicBezTo>
                  <a:cubicBezTo>
                    <a:pt x="13569" y="3248"/>
                    <a:pt x="13569" y="3248"/>
                    <a:pt x="13569" y="3248"/>
                  </a:cubicBezTo>
                  <a:cubicBezTo>
                    <a:pt x="13569" y="812"/>
                    <a:pt x="13569" y="812"/>
                    <a:pt x="13569" y="812"/>
                  </a:cubicBezTo>
                  <a:cubicBezTo>
                    <a:pt x="13569" y="325"/>
                    <a:pt x="13234" y="0"/>
                    <a:pt x="12732" y="0"/>
                  </a:cubicBezTo>
                  <a:cubicBezTo>
                    <a:pt x="8546" y="0"/>
                    <a:pt x="8546" y="0"/>
                    <a:pt x="8546" y="0"/>
                  </a:cubicBezTo>
                  <a:cubicBezTo>
                    <a:pt x="8211" y="0"/>
                    <a:pt x="8044" y="162"/>
                    <a:pt x="7876" y="325"/>
                  </a:cubicBezTo>
                  <a:cubicBezTo>
                    <a:pt x="7709" y="487"/>
                    <a:pt x="7541" y="650"/>
                    <a:pt x="7541" y="974"/>
                  </a:cubicBezTo>
                  <a:cubicBezTo>
                    <a:pt x="7541" y="3248"/>
                    <a:pt x="7541" y="3248"/>
                    <a:pt x="7541" y="3248"/>
                  </a:cubicBezTo>
                  <a:cubicBezTo>
                    <a:pt x="5532" y="4385"/>
                    <a:pt x="5532" y="4385"/>
                    <a:pt x="5532" y="4385"/>
                  </a:cubicBezTo>
                  <a:cubicBezTo>
                    <a:pt x="3355" y="3248"/>
                    <a:pt x="3355" y="3248"/>
                    <a:pt x="3355" y="3248"/>
                  </a:cubicBezTo>
                  <a:cubicBezTo>
                    <a:pt x="3188" y="3248"/>
                    <a:pt x="3020" y="3248"/>
                    <a:pt x="2686" y="3248"/>
                  </a:cubicBezTo>
                  <a:cubicBezTo>
                    <a:pt x="2518" y="3248"/>
                    <a:pt x="2351" y="3411"/>
                    <a:pt x="2183" y="3735"/>
                  </a:cubicBezTo>
                  <a:cubicBezTo>
                    <a:pt x="6" y="7308"/>
                    <a:pt x="6" y="7308"/>
                    <a:pt x="6" y="7308"/>
                  </a:cubicBezTo>
                  <a:cubicBezTo>
                    <a:pt x="6" y="7471"/>
                    <a:pt x="6" y="7633"/>
                    <a:pt x="6" y="7958"/>
                  </a:cubicBezTo>
                  <a:cubicBezTo>
                    <a:pt x="6" y="8120"/>
                    <a:pt x="174" y="8283"/>
                    <a:pt x="509" y="8445"/>
                  </a:cubicBezTo>
                  <a:cubicBezTo>
                    <a:pt x="2518" y="9582"/>
                    <a:pt x="2518" y="9582"/>
                    <a:pt x="2518" y="9582"/>
                  </a:cubicBezTo>
                  <a:cubicBezTo>
                    <a:pt x="2518" y="12018"/>
                    <a:pt x="2518" y="12018"/>
                    <a:pt x="2518" y="12018"/>
                  </a:cubicBezTo>
                  <a:cubicBezTo>
                    <a:pt x="509" y="13155"/>
                    <a:pt x="509" y="13155"/>
                    <a:pt x="509" y="13155"/>
                  </a:cubicBezTo>
                  <a:cubicBezTo>
                    <a:pt x="6" y="13480"/>
                    <a:pt x="-161" y="13967"/>
                    <a:pt x="174" y="14454"/>
                  </a:cubicBezTo>
                  <a:cubicBezTo>
                    <a:pt x="2183" y="18027"/>
                    <a:pt x="2183" y="18027"/>
                    <a:pt x="2183" y="18027"/>
                  </a:cubicBezTo>
                  <a:cubicBezTo>
                    <a:pt x="2518" y="18514"/>
                    <a:pt x="3020" y="18514"/>
                    <a:pt x="3523" y="18352"/>
                  </a:cubicBezTo>
                  <a:cubicBezTo>
                    <a:pt x="5532" y="17215"/>
                    <a:pt x="5532" y="17215"/>
                    <a:pt x="5532" y="17215"/>
                  </a:cubicBezTo>
                  <a:cubicBezTo>
                    <a:pt x="7709" y="18352"/>
                    <a:pt x="7709" y="18352"/>
                    <a:pt x="7709" y="18352"/>
                  </a:cubicBezTo>
                  <a:cubicBezTo>
                    <a:pt x="7709" y="20788"/>
                    <a:pt x="7709" y="20788"/>
                    <a:pt x="7709" y="20788"/>
                  </a:cubicBezTo>
                  <a:cubicBezTo>
                    <a:pt x="7709" y="20950"/>
                    <a:pt x="7876" y="21275"/>
                    <a:pt x="8044" y="21438"/>
                  </a:cubicBezTo>
                  <a:cubicBezTo>
                    <a:pt x="8211" y="21600"/>
                    <a:pt x="8379" y="21600"/>
                    <a:pt x="8713" y="21600"/>
                  </a:cubicBezTo>
                  <a:cubicBezTo>
                    <a:pt x="12899" y="21600"/>
                    <a:pt x="12899" y="21600"/>
                    <a:pt x="12899" y="21600"/>
                  </a:cubicBezTo>
                  <a:cubicBezTo>
                    <a:pt x="13402" y="21600"/>
                    <a:pt x="13737" y="21113"/>
                    <a:pt x="13737" y="20626"/>
                  </a:cubicBezTo>
                  <a:cubicBezTo>
                    <a:pt x="13737" y="18352"/>
                    <a:pt x="13737" y="18352"/>
                    <a:pt x="13737" y="18352"/>
                  </a:cubicBezTo>
                  <a:cubicBezTo>
                    <a:pt x="15913" y="17053"/>
                    <a:pt x="15913" y="17053"/>
                    <a:pt x="15913" y="17053"/>
                  </a:cubicBezTo>
                  <a:cubicBezTo>
                    <a:pt x="17923" y="18189"/>
                    <a:pt x="17923" y="18189"/>
                    <a:pt x="17923" y="18189"/>
                  </a:cubicBezTo>
                  <a:cubicBezTo>
                    <a:pt x="18090" y="18352"/>
                    <a:pt x="18425" y="18352"/>
                    <a:pt x="18592" y="18352"/>
                  </a:cubicBezTo>
                  <a:cubicBezTo>
                    <a:pt x="18927" y="18189"/>
                    <a:pt x="19095" y="18027"/>
                    <a:pt x="19262" y="17865"/>
                  </a:cubicBezTo>
                  <a:cubicBezTo>
                    <a:pt x="21272" y="14292"/>
                    <a:pt x="21272" y="14292"/>
                    <a:pt x="21272" y="14292"/>
                  </a:cubicBezTo>
                  <a:cubicBezTo>
                    <a:pt x="21439" y="13804"/>
                    <a:pt x="21272" y="13317"/>
                    <a:pt x="20937" y="13155"/>
                  </a:cubicBezTo>
                  <a:close/>
                  <a:moveTo>
                    <a:pt x="15579" y="12343"/>
                  </a:moveTo>
                  <a:cubicBezTo>
                    <a:pt x="14741" y="14941"/>
                    <a:pt x="11895" y="16403"/>
                    <a:pt x="9048" y="15591"/>
                  </a:cubicBezTo>
                  <a:cubicBezTo>
                    <a:pt x="6369" y="14779"/>
                    <a:pt x="4862" y="12018"/>
                    <a:pt x="5699" y="9257"/>
                  </a:cubicBezTo>
                  <a:cubicBezTo>
                    <a:pt x="6537" y="6659"/>
                    <a:pt x="9551" y="5197"/>
                    <a:pt x="12230" y="6009"/>
                  </a:cubicBezTo>
                  <a:cubicBezTo>
                    <a:pt x="14909" y="6821"/>
                    <a:pt x="16416" y="9582"/>
                    <a:pt x="15579" y="12343"/>
                  </a:cubicBezTo>
                  <a:close/>
                  <a:moveTo>
                    <a:pt x="15579" y="1234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35859" name="Group 19"/>
          <p:cNvGrpSpPr>
            <a:grpSpLocks/>
          </p:cNvGrpSpPr>
          <p:nvPr/>
        </p:nvGrpSpPr>
        <p:grpSpPr bwMode="auto">
          <a:xfrm>
            <a:off x="4950024" y="2294930"/>
            <a:ext cx="1095970" cy="750689"/>
            <a:chOff x="0" y="0"/>
            <a:chExt cx="1840" cy="1261"/>
          </a:xfrm>
        </p:grpSpPr>
        <p:sp>
          <p:nvSpPr>
            <p:cNvPr id="33828" name="AutoShape 16"/>
            <p:cNvSpPr>
              <a:spLocks/>
            </p:cNvSpPr>
            <p:nvPr/>
          </p:nvSpPr>
          <p:spPr bwMode="auto">
            <a:xfrm>
              <a:off x="420" y="0"/>
              <a:ext cx="1420" cy="925"/>
            </a:xfrm>
            <a:custGeom>
              <a:avLst/>
              <a:gdLst>
                <a:gd name="T0" fmla="*/ 0 w 21600"/>
                <a:gd name="T1" fmla="*/ 3600 h 21600"/>
                <a:gd name="T2" fmla="*/ 2340 w 21600"/>
                <a:gd name="T3" fmla="*/ 0 h 21600"/>
                <a:gd name="T4" fmla="*/ 19260 w 21600"/>
                <a:gd name="T5" fmla="*/ 0 h 21600"/>
                <a:gd name="T6" fmla="*/ 21600 w 21600"/>
                <a:gd name="T7" fmla="*/ 3600 h 21600"/>
                <a:gd name="T8" fmla="*/ 21600 w 21600"/>
                <a:gd name="T9" fmla="*/ 17999 h 21600"/>
                <a:gd name="T10" fmla="*/ 19260 w 21600"/>
                <a:gd name="T11" fmla="*/ 21600 h 21600"/>
                <a:gd name="T12" fmla="*/ 2340 w 21600"/>
                <a:gd name="T13" fmla="*/ 21600 h 21600"/>
                <a:gd name="T14" fmla="*/ 0 w 21600"/>
                <a:gd name="T15" fmla="*/ 17999 h 21600"/>
                <a:gd name="T16" fmla="*/ 0 w 21600"/>
                <a:gd name="T17" fmla="*/ 3600 h 21600"/>
                <a:gd name="T18" fmla="*/ 0 w 21600"/>
                <a:gd name="T19" fmla="*/ 3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3600"/>
                  </a:moveTo>
                  <a:cubicBezTo>
                    <a:pt x="0" y="1612"/>
                    <a:pt x="1048" y="0"/>
                    <a:pt x="2340" y="0"/>
                  </a:cubicBezTo>
                  <a:lnTo>
                    <a:pt x="19260" y="0"/>
                  </a:lnTo>
                  <a:cubicBezTo>
                    <a:pt x="20552" y="0"/>
                    <a:pt x="21600" y="1612"/>
                    <a:pt x="21600" y="3600"/>
                  </a:cubicBezTo>
                  <a:lnTo>
                    <a:pt x="21600" y="17999"/>
                  </a:lnTo>
                  <a:cubicBezTo>
                    <a:pt x="21600" y="19988"/>
                    <a:pt x="20552"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33829" name="AutoShape 17"/>
            <p:cNvSpPr>
              <a:spLocks/>
            </p:cNvSpPr>
            <p:nvPr/>
          </p:nvSpPr>
          <p:spPr bwMode="auto">
            <a:xfrm>
              <a:off x="841" y="259"/>
              <a:ext cx="641" cy="387"/>
            </a:xfrm>
            <a:custGeom>
              <a:avLst/>
              <a:gdLst>
                <a:gd name="T0" fmla="*/ 622 w 21600"/>
                <a:gd name="T1" fmla="*/ 145 h 21600"/>
                <a:gd name="T2" fmla="*/ 581 w 21600"/>
                <a:gd name="T3" fmla="*/ 145 h 21600"/>
                <a:gd name="T4" fmla="*/ 468 w 21600"/>
                <a:gd name="T5" fmla="*/ 41 h 21600"/>
                <a:gd name="T6" fmla="*/ 468 w 21600"/>
                <a:gd name="T7" fmla="*/ 19 h 21600"/>
                <a:gd name="T8" fmla="*/ 449 w 21600"/>
                <a:gd name="T9" fmla="*/ 0 h 21600"/>
                <a:gd name="T10" fmla="*/ 396 w 21600"/>
                <a:gd name="T11" fmla="*/ 0 h 21600"/>
                <a:gd name="T12" fmla="*/ 377 w 21600"/>
                <a:gd name="T13" fmla="*/ 19 h 21600"/>
                <a:gd name="T14" fmla="*/ 377 w 21600"/>
                <a:gd name="T15" fmla="*/ 86 h 21600"/>
                <a:gd name="T16" fmla="*/ 321 w 21600"/>
                <a:gd name="T17" fmla="*/ 86 h 21600"/>
                <a:gd name="T18" fmla="*/ 302 w 21600"/>
                <a:gd name="T19" fmla="*/ 104 h 21600"/>
                <a:gd name="T20" fmla="*/ 321 w 21600"/>
                <a:gd name="T21" fmla="*/ 123 h 21600"/>
                <a:gd name="T22" fmla="*/ 377 w 21600"/>
                <a:gd name="T23" fmla="*/ 123 h 21600"/>
                <a:gd name="T24" fmla="*/ 377 w 21600"/>
                <a:gd name="T25" fmla="*/ 257 h 21600"/>
                <a:gd name="T26" fmla="*/ 321 w 21600"/>
                <a:gd name="T27" fmla="*/ 257 h 21600"/>
                <a:gd name="T28" fmla="*/ 302 w 21600"/>
                <a:gd name="T29" fmla="*/ 275 h 21600"/>
                <a:gd name="T30" fmla="*/ 321 w 21600"/>
                <a:gd name="T31" fmla="*/ 294 h 21600"/>
                <a:gd name="T32" fmla="*/ 377 w 21600"/>
                <a:gd name="T33" fmla="*/ 294 h 21600"/>
                <a:gd name="T34" fmla="*/ 377 w 21600"/>
                <a:gd name="T35" fmla="*/ 368 h 21600"/>
                <a:gd name="T36" fmla="*/ 396 w 21600"/>
                <a:gd name="T37" fmla="*/ 387 h 21600"/>
                <a:gd name="T38" fmla="*/ 449 w 21600"/>
                <a:gd name="T39" fmla="*/ 387 h 21600"/>
                <a:gd name="T40" fmla="*/ 468 w 21600"/>
                <a:gd name="T41" fmla="*/ 368 h 21600"/>
                <a:gd name="T42" fmla="*/ 468 w 21600"/>
                <a:gd name="T43" fmla="*/ 342 h 21600"/>
                <a:gd name="T44" fmla="*/ 581 w 21600"/>
                <a:gd name="T45" fmla="*/ 238 h 21600"/>
                <a:gd name="T46" fmla="*/ 622 w 21600"/>
                <a:gd name="T47" fmla="*/ 238 h 21600"/>
                <a:gd name="T48" fmla="*/ 641 w 21600"/>
                <a:gd name="T49" fmla="*/ 220 h 21600"/>
                <a:gd name="T50" fmla="*/ 641 w 21600"/>
                <a:gd name="T51" fmla="*/ 164 h 21600"/>
                <a:gd name="T52" fmla="*/ 622 w 21600"/>
                <a:gd name="T53" fmla="*/ 145 h 21600"/>
                <a:gd name="T54" fmla="*/ 245 w 21600"/>
                <a:gd name="T55" fmla="*/ 0 h 21600"/>
                <a:gd name="T56" fmla="*/ 192 w 21600"/>
                <a:gd name="T57" fmla="*/ 0 h 21600"/>
                <a:gd name="T58" fmla="*/ 173 w 21600"/>
                <a:gd name="T59" fmla="*/ 19 h 21600"/>
                <a:gd name="T60" fmla="*/ 173 w 21600"/>
                <a:gd name="T61" fmla="*/ 41 h 21600"/>
                <a:gd name="T62" fmla="*/ 60 w 21600"/>
                <a:gd name="T63" fmla="*/ 145 h 21600"/>
                <a:gd name="T64" fmla="*/ 19 w 21600"/>
                <a:gd name="T65" fmla="*/ 145 h 21600"/>
                <a:gd name="T66" fmla="*/ 0 w 21600"/>
                <a:gd name="T67" fmla="*/ 164 h 21600"/>
                <a:gd name="T68" fmla="*/ 0 w 21600"/>
                <a:gd name="T69" fmla="*/ 220 h 21600"/>
                <a:gd name="T70" fmla="*/ 19 w 21600"/>
                <a:gd name="T71" fmla="*/ 238 h 21600"/>
                <a:gd name="T72" fmla="*/ 60 w 21600"/>
                <a:gd name="T73" fmla="*/ 238 h 21600"/>
                <a:gd name="T74" fmla="*/ 173 w 21600"/>
                <a:gd name="T75" fmla="*/ 342 h 21600"/>
                <a:gd name="T76" fmla="*/ 173 w 21600"/>
                <a:gd name="T77" fmla="*/ 368 h 21600"/>
                <a:gd name="T78" fmla="*/ 192 w 21600"/>
                <a:gd name="T79" fmla="*/ 387 h 21600"/>
                <a:gd name="T80" fmla="*/ 245 w 21600"/>
                <a:gd name="T81" fmla="*/ 387 h 21600"/>
                <a:gd name="T82" fmla="*/ 264 w 21600"/>
                <a:gd name="T83" fmla="*/ 368 h 21600"/>
                <a:gd name="T84" fmla="*/ 264 w 21600"/>
                <a:gd name="T85" fmla="*/ 294 h 21600"/>
                <a:gd name="T86" fmla="*/ 204 w 21600"/>
                <a:gd name="T87" fmla="*/ 294 h 21600"/>
                <a:gd name="T88" fmla="*/ 185 w 21600"/>
                <a:gd name="T89" fmla="*/ 275 h 21600"/>
                <a:gd name="T90" fmla="*/ 204 w 21600"/>
                <a:gd name="T91" fmla="*/ 257 h 21600"/>
                <a:gd name="T92" fmla="*/ 264 w 21600"/>
                <a:gd name="T93" fmla="*/ 257 h 21600"/>
                <a:gd name="T94" fmla="*/ 264 w 21600"/>
                <a:gd name="T95" fmla="*/ 123 h 21600"/>
                <a:gd name="T96" fmla="*/ 204 w 21600"/>
                <a:gd name="T97" fmla="*/ 123 h 21600"/>
                <a:gd name="T98" fmla="*/ 185 w 21600"/>
                <a:gd name="T99" fmla="*/ 104 h 21600"/>
                <a:gd name="T100" fmla="*/ 204 w 21600"/>
                <a:gd name="T101" fmla="*/ 86 h 21600"/>
                <a:gd name="T102" fmla="*/ 264 w 21600"/>
                <a:gd name="T103" fmla="*/ 86 h 21600"/>
                <a:gd name="T104" fmla="*/ 264 w 21600"/>
                <a:gd name="T105" fmla="*/ 19 h 21600"/>
                <a:gd name="T106" fmla="*/ 245 w 21600"/>
                <a:gd name="T107" fmla="*/ 0 h 21600"/>
                <a:gd name="T108" fmla="*/ 245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0965" y="8100"/>
                  </a:moveTo>
                  <a:cubicBezTo>
                    <a:pt x="20965" y="8100"/>
                    <a:pt x="20075" y="8100"/>
                    <a:pt x="19567" y="8100"/>
                  </a:cubicBezTo>
                  <a:cubicBezTo>
                    <a:pt x="18932" y="5192"/>
                    <a:pt x="17534" y="3115"/>
                    <a:pt x="15755" y="2285"/>
                  </a:cubicBezTo>
                  <a:cubicBezTo>
                    <a:pt x="15755" y="1662"/>
                    <a:pt x="15755" y="1038"/>
                    <a:pt x="15755" y="1038"/>
                  </a:cubicBezTo>
                  <a:cubicBezTo>
                    <a:pt x="15755" y="415"/>
                    <a:pt x="15374" y="0"/>
                    <a:pt x="15120" y="0"/>
                  </a:cubicBezTo>
                  <a:cubicBezTo>
                    <a:pt x="13341" y="0"/>
                    <a:pt x="13341" y="0"/>
                    <a:pt x="13341" y="0"/>
                  </a:cubicBezTo>
                  <a:cubicBezTo>
                    <a:pt x="12960" y="0"/>
                    <a:pt x="12706" y="415"/>
                    <a:pt x="12706" y="1038"/>
                  </a:cubicBezTo>
                  <a:cubicBezTo>
                    <a:pt x="12706" y="4777"/>
                    <a:pt x="12706" y="4777"/>
                    <a:pt x="12706" y="4777"/>
                  </a:cubicBezTo>
                  <a:cubicBezTo>
                    <a:pt x="10800" y="4777"/>
                    <a:pt x="10800" y="4777"/>
                    <a:pt x="10800" y="4777"/>
                  </a:cubicBezTo>
                  <a:cubicBezTo>
                    <a:pt x="10419" y="4777"/>
                    <a:pt x="10165" y="5192"/>
                    <a:pt x="10165" y="5815"/>
                  </a:cubicBezTo>
                  <a:cubicBezTo>
                    <a:pt x="10165" y="6438"/>
                    <a:pt x="10419" y="6854"/>
                    <a:pt x="10800" y="6854"/>
                  </a:cubicBezTo>
                  <a:cubicBezTo>
                    <a:pt x="12706" y="6854"/>
                    <a:pt x="12706" y="6854"/>
                    <a:pt x="12706" y="6854"/>
                  </a:cubicBezTo>
                  <a:cubicBezTo>
                    <a:pt x="12706" y="14331"/>
                    <a:pt x="12706" y="14331"/>
                    <a:pt x="12706" y="14331"/>
                  </a:cubicBezTo>
                  <a:cubicBezTo>
                    <a:pt x="10800" y="14331"/>
                    <a:pt x="10800" y="14331"/>
                    <a:pt x="10800" y="14331"/>
                  </a:cubicBezTo>
                  <a:cubicBezTo>
                    <a:pt x="10419" y="14331"/>
                    <a:pt x="10165" y="14954"/>
                    <a:pt x="10165" y="15369"/>
                  </a:cubicBezTo>
                  <a:cubicBezTo>
                    <a:pt x="10165" y="15992"/>
                    <a:pt x="10419" y="16408"/>
                    <a:pt x="10800" y="16408"/>
                  </a:cubicBezTo>
                  <a:cubicBezTo>
                    <a:pt x="12706" y="16408"/>
                    <a:pt x="12706" y="16408"/>
                    <a:pt x="12706" y="16408"/>
                  </a:cubicBezTo>
                  <a:cubicBezTo>
                    <a:pt x="12706" y="20562"/>
                    <a:pt x="12706" y="20562"/>
                    <a:pt x="12706" y="20562"/>
                  </a:cubicBezTo>
                  <a:cubicBezTo>
                    <a:pt x="12706" y="20977"/>
                    <a:pt x="12960" y="21600"/>
                    <a:pt x="13341" y="21600"/>
                  </a:cubicBezTo>
                  <a:cubicBezTo>
                    <a:pt x="15120" y="21600"/>
                    <a:pt x="15120" y="21600"/>
                    <a:pt x="15120" y="21600"/>
                  </a:cubicBezTo>
                  <a:cubicBezTo>
                    <a:pt x="15374" y="21600"/>
                    <a:pt x="15755" y="20977"/>
                    <a:pt x="15755" y="20562"/>
                  </a:cubicBezTo>
                  <a:cubicBezTo>
                    <a:pt x="15755" y="20562"/>
                    <a:pt x="15755" y="19731"/>
                    <a:pt x="15755" y="19108"/>
                  </a:cubicBezTo>
                  <a:cubicBezTo>
                    <a:pt x="17534" y="18485"/>
                    <a:pt x="18932" y="16200"/>
                    <a:pt x="19567" y="13292"/>
                  </a:cubicBezTo>
                  <a:cubicBezTo>
                    <a:pt x="20075" y="13292"/>
                    <a:pt x="20965" y="13292"/>
                    <a:pt x="20965" y="13292"/>
                  </a:cubicBezTo>
                  <a:cubicBezTo>
                    <a:pt x="21346" y="13292"/>
                    <a:pt x="21600" y="12877"/>
                    <a:pt x="21600" y="12254"/>
                  </a:cubicBezTo>
                  <a:cubicBezTo>
                    <a:pt x="21600" y="9138"/>
                    <a:pt x="21600" y="9138"/>
                    <a:pt x="21600" y="9138"/>
                  </a:cubicBezTo>
                  <a:cubicBezTo>
                    <a:pt x="21600" y="8723"/>
                    <a:pt x="21346" y="8100"/>
                    <a:pt x="20965" y="8100"/>
                  </a:cubicBezTo>
                  <a:close/>
                  <a:moveTo>
                    <a:pt x="8259" y="0"/>
                  </a:moveTo>
                  <a:cubicBezTo>
                    <a:pt x="6480" y="0"/>
                    <a:pt x="6480" y="0"/>
                    <a:pt x="6480" y="0"/>
                  </a:cubicBezTo>
                  <a:cubicBezTo>
                    <a:pt x="6226" y="0"/>
                    <a:pt x="5845" y="415"/>
                    <a:pt x="5845" y="1038"/>
                  </a:cubicBezTo>
                  <a:cubicBezTo>
                    <a:pt x="5845" y="1038"/>
                    <a:pt x="5845" y="1662"/>
                    <a:pt x="5845" y="2285"/>
                  </a:cubicBezTo>
                  <a:cubicBezTo>
                    <a:pt x="4066" y="3115"/>
                    <a:pt x="2668" y="5192"/>
                    <a:pt x="2033" y="8100"/>
                  </a:cubicBezTo>
                  <a:cubicBezTo>
                    <a:pt x="1525" y="8100"/>
                    <a:pt x="635" y="8100"/>
                    <a:pt x="635" y="8100"/>
                  </a:cubicBezTo>
                  <a:cubicBezTo>
                    <a:pt x="254" y="8100"/>
                    <a:pt x="0" y="8723"/>
                    <a:pt x="0" y="9138"/>
                  </a:cubicBezTo>
                  <a:cubicBezTo>
                    <a:pt x="0" y="12254"/>
                    <a:pt x="0" y="12254"/>
                    <a:pt x="0" y="12254"/>
                  </a:cubicBezTo>
                  <a:cubicBezTo>
                    <a:pt x="0" y="12877"/>
                    <a:pt x="254" y="13292"/>
                    <a:pt x="635" y="13292"/>
                  </a:cubicBezTo>
                  <a:cubicBezTo>
                    <a:pt x="635" y="13292"/>
                    <a:pt x="1525" y="13292"/>
                    <a:pt x="2033" y="13292"/>
                  </a:cubicBezTo>
                  <a:cubicBezTo>
                    <a:pt x="2668" y="16200"/>
                    <a:pt x="4066" y="18485"/>
                    <a:pt x="5845" y="19108"/>
                  </a:cubicBezTo>
                  <a:cubicBezTo>
                    <a:pt x="5845" y="19731"/>
                    <a:pt x="5845" y="20562"/>
                    <a:pt x="5845" y="20562"/>
                  </a:cubicBezTo>
                  <a:cubicBezTo>
                    <a:pt x="5845" y="20977"/>
                    <a:pt x="6226" y="21600"/>
                    <a:pt x="6480" y="21600"/>
                  </a:cubicBezTo>
                  <a:cubicBezTo>
                    <a:pt x="8259" y="21600"/>
                    <a:pt x="8259" y="21600"/>
                    <a:pt x="8259" y="21600"/>
                  </a:cubicBezTo>
                  <a:cubicBezTo>
                    <a:pt x="8640" y="21600"/>
                    <a:pt x="8894" y="20977"/>
                    <a:pt x="8894" y="20562"/>
                  </a:cubicBezTo>
                  <a:cubicBezTo>
                    <a:pt x="8894" y="16408"/>
                    <a:pt x="8894" y="16408"/>
                    <a:pt x="8894" y="16408"/>
                  </a:cubicBezTo>
                  <a:cubicBezTo>
                    <a:pt x="6861" y="16408"/>
                    <a:pt x="6861" y="16408"/>
                    <a:pt x="6861" y="16408"/>
                  </a:cubicBezTo>
                  <a:cubicBezTo>
                    <a:pt x="6480" y="16408"/>
                    <a:pt x="6226" y="15992"/>
                    <a:pt x="6226" y="15369"/>
                  </a:cubicBezTo>
                  <a:cubicBezTo>
                    <a:pt x="6226" y="14954"/>
                    <a:pt x="6480" y="14331"/>
                    <a:pt x="6861" y="14331"/>
                  </a:cubicBezTo>
                  <a:cubicBezTo>
                    <a:pt x="8894" y="14331"/>
                    <a:pt x="8894" y="14331"/>
                    <a:pt x="8894" y="14331"/>
                  </a:cubicBezTo>
                  <a:cubicBezTo>
                    <a:pt x="8894" y="6854"/>
                    <a:pt x="8894" y="6854"/>
                    <a:pt x="8894" y="6854"/>
                  </a:cubicBezTo>
                  <a:cubicBezTo>
                    <a:pt x="6861" y="6854"/>
                    <a:pt x="6861" y="6854"/>
                    <a:pt x="6861" y="6854"/>
                  </a:cubicBezTo>
                  <a:cubicBezTo>
                    <a:pt x="6480" y="6854"/>
                    <a:pt x="6226" y="6438"/>
                    <a:pt x="6226" y="5815"/>
                  </a:cubicBezTo>
                  <a:cubicBezTo>
                    <a:pt x="6226" y="5192"/>
                    <a:pt x="6480" y="4777"/>
                    <a:pt x="6861" y="4777"/>
                  </a:cubicBezTo>
                  <a:cubicBezTo>
                    <a:pt x="8894" y="4777"/>
                    <a:pt x="8894" y="4777"/>
                    <a:pt x="8894" y="4777"/>
                  </a:cubicBezTo>
                  <a:cubicBezTo>
                    <a:pt x="8894" y="1038"/>
                    <a:pt x="8894" y="1038"/>
                    <a:pt x="8894" y="1038"/>
                  </a:cubicBezTo>
                  <a:cubicBezTo>
                    <a:pt x="8894" y="415"/>
                    <a:pt x="8640" y="0"/>
                    <a:pt x="8259" y="0"/>
                  </a:cubicBezTo>
                  <a:close/>
                  <a:moveTo>
                    <a:pt x="8259"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30" name="Rectangle 18"/>
            <p:cNvSpPr>
              <a:spLocks/>
            </p:cNvSpPr>
            <p:nvPr/>
          </p:nvSpPr>
          <p:spPr bwMode="auto">
            <a:xfrm>
              <a:off x="0" y="1050"/>
              <a:ext cx="9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r"/>
              <a:r>
                <a:rPr lang="en-US" sz="700" dirty="0">
                  <a:solidFill>
                    <a:srgbClr val="009EAF"/>
                  </a:solidFill>
                  <a:latin typeface="Open Sans" charset="0"/>
                  <a:cs typeface="Open Sans" charset="0"/>
                  <a:sym typeface="Open Sans" charset="0"/>
                </a:rPr>
                <a:t>Testing</a:t>
              </a:r>
            </a:p>
          </p:txBody>
        </p:sp>
      </p:grpSp>
      <p:grpSp>
        <p:nvGrpSpPr>
          <p:cNvPr id="35865" name="Group 25"/>
          <p:cNvGrpSpPr>
            <a:grpSpLocks/>
          </p:cNvGrpSpPr>
          <p:nvPr/>
        </p:nvGrpSpPr>
        <p:grpSpPr bwMode="auto">
          <a:xfrm>
            <a:off x="4798219" y="3323035"/>
            <a:ext cx="845939" cy="748903"/>
            <a:chOff x="0" y="0"/>
            <a:chExt cx="1421" cy="1257"/>
          </a:xfrm>
        </p:grpSpPr>
        <p:sp>
          <p:nvSpPr>
            <p:cNvPr id="33823" name="AutoShape 20"/>
            <p:cNvSpPr>
              <a:spLocks/>
            </p:cNvSpPr>
            <p:nvPr/>
          </p:nvSpPr>
          <p:spPr bwMode="auto">
            <a:xfrm>
              <a:off x="0" y="332"/>
              <a:ext cx="1421" cy="925"/>
            </a:xfrm>
            <a:custGeom>
              <a:avLst/>
              <a:gdLst>
                <a:gd name="T0" fmla="*/ 0 w 21600"/>
                <a:gd name="T1" fmla="*/ 154 h 21600"/>
                <a:gd name="T2" fmla="*/ 154 w 21600"/>
                <a:gd name="T3" fmla="*/ 0 h 21600"/>
                <a:gd name="T4" fmla="*/ 1267 w 21600"/>
                <a:gd name="T5" fmla="*/ 0 h 21600"/>
                <a:gd name="T6" fmla="*/ 1421 w 21600"/>
                <a:gd name="T7" fmla="*/ 154 h 21600"/>
                <a:gd name="T8" fmla="*/ 1421 w 21600"/>
                <a:gd name="T9" fmla="*/ 771 h 21600"/>
                <a:gd name="T10" fmla="*/ 1267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1" y="0"/>
                  </a:cubicBezTo>
                  <a:lnTo>
                    <a:pt x="19260" y="0"/>
                  </a:lnTo>
                  <a:cubicBezTo>
                    <a:pt x="20552" y="0"/>
                    <a:pt x="21600" y="1612"/>
                    <a:pt x="21600" y="3600"/>
                  </a:cubicBezTo>
                  <a:lnTo>
                    <a:pt x="21600" y="17999"/>
                  </a:lnTo>
                  <a:cubicBezTo>
                    <a:pt x="21600" y="19988"/>
                    <a:pt x="20552" y="21600"/>
                    <a:pt x="19260" y="21600"/>
                  </a:cubicBezTo>
                  <a:lnTo>
                    <a:pt x="2341"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3824" name="Group 23"/>
            <p:cNvGrpSpPr>
              <a:grpSpLocks/>
            </p:cNvGrpSpPr>
            <p:nvPr/>
          </p:nvGrpSpPr>
          <p:grpSpPr bwMode="auto">
            <a:xfrm>
              <a:off x="423" y="581"/>
              <a:ext cx="615" cy="475"/>
              <a:chOff x="0" y="0"/>
              <a:chExt cx="614" cy="474"/>
            </a:xfrm>
          </p:grpSpPr>
          <p:sp>
            <p:nvSpPr>
              <p:cNvPr id="33826" name="Freeform 21"/>
              <p:cNvSpPr>
                <a:spLocks/>
              </p:cNvSpPr>
              <p:nvPr/>
            </p:nvSpPr>
            <p:spPr bwMode="auto">
              <a:xfrm>
                <a:off x="211" y="385"/>
                <a:ext cx="193" cy="89"/>
              </a:xfrm>
              <a:custGeom>
                <a:avLst/>
                <a:gdLst>
                  <a:gd name="T0" fmla="*/ 2 w 20251"/>
                  <a:gd name="T1" fmla="*/ 0 h 21600"/>
                  <a:gd name="T2" fmla="*/ 2 w 20251"/>
                  <a:gd name="T3" fmla="*/ 0 h 21600"/>
                  <a:gd name="T4" fmla="*/ 2 w 20251"/>
                  <a:gd name="T5" fmla="*/ 0 h 21600"/>
                  <a:gd name="T6" fmla="*/ 2 w 20251"/>
                  <a:gd name="T7" fmla="*/ 0 h 21600"/>
                  <a:gd name="T8" fmla="*/ 0 w 20251"/>
                  <a:gd name="T9" fmla="*/ 0 h 21600"/>
                  <a:gd name="T10" fmla="*/ 0 w 20251"/>
                  <a:gd name="T11" fmla="*/ 0 h 21600"/>
                  <a:gd name="T12" fmla="*/ 0 w 20251"/>
                  <a:gd name="T13" fmla="*/ 0 h 21600"/>
                  <a:gd name="T14" fmla="*/ 0 w 20251"/>
                  <a:gd name="T15" fmla="*/ 0 h 21600"/>
                  <a:gd name="T16" fmla="*/ 0 w 20251"/>
                  <a:gd name="T17" fmla="*/ 0 h 21600"/>
                  <a:gd name="T18" fmla="*/ 1 w 20251"/>
                  <a:gd name="T19" fmla="*/ 0 h 21600"/>
                  <a:gd name="T20" fmla="*/ 1 w 20251"/>
                  <a:gd name="T21" fmla="*/ 0 h 21600"/>
                  <a:gd name="T22" fmla="*/ 2 w 20251"/>
                  <a:gd name="T23" fmla="*/ 0 h 21600"/>
                  <a:gd name="T24" fmla="*/ 2 w 20251"/>
                  <a:gd name="T25" fmla="*/ 0 h 21600"/>
                  <a:gd name="T26" fmla="*/ 2 w 20251"/>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251" h="2160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moveTo>
                      <a:pt x="19920" y="1884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27" name="AutoShape 22"/>
              <p:cNvSpPr>
                <a:spLocks/>
              </p:cNvSpPr>
              <p:nvPr/>
            </p:nvSpPr>
            <p:spPr bwMode="auto">
              <a:xfrm>
                <a:off x="0" y="0"/>
                <a:ext cx="614" cy="376"/>
              </a:xfrm>
              <a:custGeom>
                <a:avLst/>
                <a:gdLst>
                  <a:gd name="T0" fmla="*/ 599 w 21600"/>
                  <a:gd name="T1" fmla="*/ 0 h 21600"/>
                  <a:gd name="T2" fmla="*/ 16 w 21600"/>
                  <a:gd name="T3" fmla="*/ 0 h 21600"/>
                  <a:gd name="T4" fmla="*/ 0 w 21600"/>
                  <a:gd name="T5" fmla="*/ 16 h 21600"/>
                  <a:gd name="T6" fmla="*/ 0 w 21600"/>
                  <a:gd name="T7" fmla="*/ 360 h 21600"/>
                  <a:gd name="T8" fmla="*/ 16 w 21600"/>
                  <a:gd name="T9" fmla="*/ 376 h 21600"/>
                  <a:gd name="T10" fmla="*/ 232 w 21600"/>
                  <a:gd name="T11" fmla="*/ 376 h 21600"/>
                  <a:gd name="T12" fmla="*/ 244 w 21600"/>
                  <a:gd name="T13" fmla="*/ 376 h 21600"/>
                  <a:gd name="T14" fmla="*/ 371 w 21600"/>
                  <a:gd name="T15" fmla="*/ 376 h 21600"/>
                  <a:gd name="T16" fmla="*/ 384 w 21600"/>
                  <a:gd name="T17" fmla="*/ 376 h 21600"/>
                  <a:gd name="T18" fmla="*/ 599 w 21600"/>
                  <a:gd name="T19" fmla="*/ 376 h 21600"/>
                  <a:gd name="T20" fmla="*/ 614 w 21600"/>
                  <a:gd name="T21" fmla="*/ 360 h 21600"/>
                  <a:gd name="T22" fmla="*/ 614 w 21600"/>
                  <a:gd name="T23" fmla="*/ 16 h 21600"/>
                  <a:gd name="T24" fmla="*/ 599 w 21600"/>
                  <a:gd name="T25" fmla="*/ 0 h 21600"/>
                  <a:gd name="T26" fmla="*/ 589 w 21600"/>
                  <a:gd name="T27" fmla="*/ 349 h 21600"/>
                  <a:gd name="T28" fmla="*/ 24 w 21600"/>
                  <a:gd name="T29" fmla="*/ 349 h 21600"/>
                  <a:gd name="T30" fmla="*/ 24 w 21600"/>
                  <a:gd name="T31" fmla="*/ 27 h 21600"/>
                  <a:gd name="T32" fmla="*/ 589 w 21600"/>
                  <a:gd name="T33" fmla="*/ 27 h 21600"/>
                  <a:gd name="T34" fmla="*/ 589 w 21600"/>
                  <a:gd name="T35" fmla="*/ 349 h 21600"/>
                  <a:gd name="T36" fmla="*/ 589 w 21600"/>
                  <a:gd name="T37" fmla="*/ 349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moveTo>
                      <a:pt x="20708" y="2003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
          <p:nvSpPr>
            <p:cNvPr id="33825" name="Rectangle 24"/>
            <p:cNvSpPr>
              <a:spLocks/>
            </p:cNvSpPr>
            <p:nvPr/>
          </p:nvSpPr>
          <p:spPr bwMode="auto">
            <a:xfrm>
              <a:off x="0" y="0"/>
              <a:ext cx="103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l"/>
              <a:r>
                <a:rPr lang="en-US" sz="700" dirty="0">
                  <a:solidFill>
                    <a:srgbClr val="009EAF"/>
                  </a:solidFill>
                  <a:latin typeface="Open Sans" charset="0"/>
                  <a:cs typeface="Open Sans" charset="0"/>
                  <a:sym typeface="Open Sans" charset="0"/>
                </a:rPr>
                <a:t>Production</a:t>
              </a:r>
            </a:p>
          </p:txBody>
        </p:sp>
      </p:grpSp>
      <p:grpSp>
        <p:nvGrpSpPr>
          <p:cNvPr id="35871" name="Group 31"/>
          <p:cNvGrpSpPr>
            <a:grpSpLocks/>
          </p:cNvGrpSpPr>
          <p:nvPr/>
        </p:nvGrpSpPr>
        <p:grpSpPr bwMode="auto">
          <a:xfrm>
            <a:off x="3499247" y="3323035"/>
            <a:ext cx="845344" cy="748903"/>
            <a:chOff x="0" y="0"/>
            <a:chExt cx="1420" cy="1257"/>
          </a:xfrm>
        </p:grpSpPr>
        <p:sp>
          <p:nvSpPr>
            <p:cNvPr id="33818" name="AutoShape 26"/>
            <p:cNvSpPr>
              <a:spLocks/>
            </p:cNvSpPr>
            <p:nvPr/>
          </p:nvSpPr>
          <p:spPr bwMode="auto">
            <a:xfrm>
              <a:off x="0" y="332"/>
              <a:ext cx="1420" cy="925"/>
            </a:xfrm>
            <a:custGeom>
              <a:avLst/>
              <a:gdLst>
                <a:gd name="T0" fmla="*/ 0 w 21600"/>
                <a:gd name="T1" fmla="*/ 154 h 21600"/>
                <a:gd name="T2" fmla="*/ 154 w 21600"/>
                <a:gd name="T3" fmla="*/ 0 h 21600"/>
                <a:gd name="T4" fmla="*/ 1266 w 21600"/>
                <a:gd name="T5" fmla="*/ 0 h 21600"/>
                <a:gd name="T6" fmla="*/ 1420 w 21600"/>
                <a:gd name="T7" fmla="*/ 154 h 21600"/>
                <a:gd name="T8" fmla="*/ 1420 w 21600"/>
                <a:gd name="T9" fmla="*/ 771 h 21600"/>
                <a:gd name="T10" fmla="*/ 1266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60" y="0"/>
                  </a:lnTo>
                  <a:cubicBezTo>
                    <a:pt x="20552" y="0"/>
                    <a:pt x="21600" y="1612"/>
                    <a:pt x="21600" y="3600"/>
                  </a:cubicBezTo>
                  <a:lnTo>
                    <a:pt x="21600" y="17999"/>
                  </a:lnTo>
                  <a:cubicBezTo>
                    <a:pt x="21600" y="19988"/>
                    <a:pt x="20552"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F2B8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19" name="Rectangle 27"/>
            <p:cNvSpPr>
              <a:spLocks/>
            </p:cNvSpPr>
            <p:nvPr/>
          </p:nvSpPr>
          <p:spPr bwMode="auto">
            <a:xfrm>
              <a:off x="382" y="0"/>
              <a:ext cx="103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r"/>
              <a:r>
                <a:rPr lang="en-US" sz="700" dirty="0">
                  <a:solidFill>
                    <a:srgbClr val="009EAF"/>
                  </a:solidFill>
                  <a:latin typeface="Open Sans" charset="0"/>
                  <a:cs typeface="Open Sans" charset="0"/>
                  <a:sym typeface="Open Sans" charset="0"/>
                </a:rPr>
                <a:t>Hosting</a:t>
              </a:r>
            </a:p>
          </p:txBody>
        </p:sp>
        <p:grpSp>
          <p:nvGrpSpPr>
            <p:cNvPr id="33820" name="Group 30"/>
            <p:cNvGrpSpPr>
              <a:grpSpLocks/>
            </p:cNvGrpSpPr>
            <p:nvPr/>
          </p:nvGrpSpPr>
          <p:grpSpPr bwMode="auto">
            <a:xfrm>
              <a:off x="478" y="582"/>
              <a:ext cx="457" cy="457"/>
              <a:chOff x="0" y="0"/>
              <a:chExt cx="456" cy="457"/>
            </a:xfrm>
          </p:grpSpPr>
          <p:sp>
            <p:nvSpPr>
              <p:cNvPr id="33821" name="AutoShape 28"/>
              <p:cNvSpPr>
                <a:spLocks/>
              </p:cNvSpPr>
              <p:nvPr/>
            </p:nvSpPr>
            <p:spPr bwMode="auto">
              <a:xfrm>
                <a:off x="0" y="0"/>
                <a:ext cx="443" cy="353"/>
              </a:xfrm>
              <a:custGeom>
                <a:avLst/>
                <a:gdLst>
                  <a:gd name="T0" fmla="*/ 37 w 21600"/>
                  <a:gd name="T1" fmla="*/ 322 h 21600"/>
                  <a:gd name="T2" fmla="*/ 37 w 21600"/>
                  <a:gd name="T3" fmla="*/ 69 h 21600"/>
                  <a:gd name="T4" fmla="*/ 416 w 21600"/>
                  <a:gd name="T5" fmla="*/ 69 h 21600"/>
                  <a:gd name="T6" fmla="*/ 416 w 21600"/>
                  <a:gd name="T7" fmla="*/ 144 h 21600"/>
                  <a:gd name="T8" fmla="*/ 443 w 21600"/>
                  <a:gd name="T9" fmla="*/ 175 h 21600"/>
                  <a:gd name="T10" fmla="*/ 443 w 21600"/>
                  <a:gd name="T11" fmla="*/ 7 h 21600"/>
                  <a:gd name="T12" fmla="*/ 436 w 21600"/>
                  <a:gd name="T13" fmla="*/ 0 h 21600"/>
                  <a:gd name="T14" fmla="*/ 10 w 21600"/>
                  <a:gd name="T15" fmla="*/ 0 h 21600"/>
                  <a:gd name="T16" fmla="*/ 0 w 21600"/>
                  <a:gd name="T17" fmla="*/ 7 h 21600"/>
                  <a:gd name="T18" fmla="*/ 0 w 21600"/>
                  <a:gd name="T19" fmla="*/ 346 h 21600"/>
                  <a:gd name="T20" fmla="*/ 10 w 21600"/>
                  <a:gd name="T21" fmla="*/ 353 h 21600"/>
                  <a:gd name="T22" fmla="*/ 116 w 21600"/>
                  <a:gd name="T23" fmla="*/ 353 h 21600"/>
                  <a:gd name="T24" fmla="*/ 109 w 21600"/>
                  <a:gd name="T25" fmla="*/ 322 h 21600"/>
                  <a:gd name="T26" fmla="*/ 37 w 21600"/>
                  <a:gd name="T27" fmla="*/ 322 h 21600"/>
                  <a:gd name="T28" fmla="*/ 365 w 21600"/>
                  <a:gd name="T29" fmla="*/ 10 h 21600"/>
                  <a:gd name="T30" fmla="*/ 406 w 21600"/>
                  <a:gd name="T31" fmla="*/ 10 h 21600"/>
                  <a:gd name="T32" fmla="*/ 406 w 21600"/>
                  <a:gd name="T33" fmla="*/ 51 h 21600"/>
                  <a:gd name="T34" fmla="*/ 365 w 21600"/>
                  <a:gd name="T35" fmla="*/ 51 h 21600"/>
                  <a:gd name="T36" fmla="*/ 365 w 21600"/>
                  <a:gd name="T37" fmla="*/ 10 h 21600"/>
                  <a:gd name="T38" fmla="*/ 303 w 21600"/>
                  <a:gd name="T39" fmla="*/ 10 h 21600"/>
                  <a:gd name="T40" fmla="*/ 344 w 21600"/>
                  <a:gd name="T41" fmla="*/ 10 h 21600"/>
                  <a:gd name="T42" fmla="*/ 344 w 21600"/>
                  <a:gd name="T43" fmla="*/ 51 h 21600"/>
                  <a:gd name="T44" fmla="*/ 303 w 21600"/>
                  <a:gd name="T45" fmla="*/ 51 h 21600"/>
                  <a:gd name="T46" fmla="*/ 303 w 21600"/>
                  <a:gd name="T47" fmla="*/ 10 h 21600"/>
                  <a:gd name="T48" fmla="*/ 303 w 21600"/>
                  <a:gd name="T49" fmla="*/ 1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828" y="19713"/>
                    </a:moveTo>
                    <a:cubicBezTo>
                      <a:pt x="1828" y="4194"/>
                      <a:pt x="1828" y="4194"/>
                      <a:pt x="1828" y="4194"/>
                    </a:cubicBezTo>
                    <a:cubicBezTo>
                      <a:pt x="20271" y="4194"/>
                      <a:pt x="20271" y="4194"/>
                      <a:pt x="20271" y="4194"/>
                    </a:cubicBezTo>
                    <a:cubicBezTo>
                      <a:pt x="20271" y="8808"/>
                      <a:pt x="20271" y="8808"/>
                      <a:pt x="20271" y="8808"/>
                    </a:cubicBezTo>
                    <a:cubicBezTo>
                      <a:pt x="20769" y="9437"/>
                      <a:pt x="21268" y="10066"/>
                      <a:pt x="21600" y="10695"/>
                    </a:cubicBezTo>
                    <a:cubicBezTo>
                      <a:pt x="21600" y="419"/>
                      <a:pt x="21600" y="419"/>
                      <a:pt x="21600" y="419"/>
                    </a:cubicBezTo>
                    <a:cubicBezTo>
                      <a:pt x="21600" y="210"/>
                      <a:pt x="21434" y="0"/>
                      <a:pt x="21268" y="0"/>
                    </a:cubicBezTo>
                    <a:cubicBezTo>
                      <a:pt x="498" y="0"/>
                      <a:pt x="498" y="0"/>
                      <a:pt x="498" y="0"/>
                    </a:cubicBezTo>
                    <a:cubicBezTo>
                      <a:pt x="166" y="0"/>
                      <a:pt x="0" y="210"/>
                      <a:pt x="0" y="419"/>
                    </a:cubicBezTo>
                    <a:cubicBezTo>
                      <a:pt x="0" y="21181"/>
                      <a:pt x="0" y="21181"/>
                      <a:pt x="0" y="21181"/>
                    </a:cubicBezTo>
                    <a:cubicBezTo>
                      <a:pt x="0" y="21390"/>
                      <a:pt x="166" y="21600"/>
                      <a:pt x="498" y="21600"/>
                    </a:cubicBezTo>
                    <a:cubicBezTo>
                      <a:pt x="5649" y="21600"/>
                      <a:pt x="5649" y="21600"/>
                      <a:pt x="5649" y="21600"/>
                    </a:cubicBezTo>
                    <a:cubicBezTo>
                      <a:pt x="5483" y="20971"/>
                      <a:pt x="5317" y="20342"/>
                      <a:pt x="5317" y="19713"/>
                    </a:cubicBezTo>
                    <a:lnTo>
                      <a:pt x="1828" y="19713"/>
                    </a:lnTo>
                    <a:close/>
                    <a:moveTo>
                      <a:pt x="17778" y="629"/>
                    </a:moveTo>
                    <a:cubicBezTo>
                      <a:pt x="19772" y="629"/>
                      <a:pt x="19772" y="629"/>
                      <a:pt x="19772" y="629"/>
                    </a:cubicBezTo>
                    <a:cubicBezTo>
                      <a:pt x="19772" y="3146"/>
                      <a:pt x="19772" y="3146"/>
                      <a:pt x="19772" y="3146"/>
                    </a:cubicBezTo>
                    <a:cubicBezTo>
                      <a:pt x="17778" y="3146"/>
                      <a:pt x="17778" y="3146"/>
                      <a:pt x="17778" y="3146"/>
                    </a:cubicBezTo>
                    <a:lnTo>
                      <a:pt x="17778" y="629"/>
                    </a:lnTo>
                    <a:close/>
                    <a:moveTo>
                      <a:pt x="14788" y="629"/>
                    </a:moveTo>
                    <a:cubicBezTo>
                      <a:pt x="16782" y="629"/>
                      <a:pt x="16782" y="629"/>
                      <a:pt x="16782" y="629"/>
                    </a:cubicBezTo>
                    <a:cubicBezTo>
                      <a:pt x="16782" y="3146"/>
                      <a:pt x="16782" y="3146"/>
                      <a:pt x="16782" y="3146"/>
                    </a:cubicBezTo>
                    <a:cubicBezTo>
                      <a:pt x="14788" y="3146"/>
                      <a:pt x="14788" y="3146"/>
                      <a:pt x="14788" y="3146"/>
                    </a:cubicBezTo>
                    <a:lnTo>
                      <a:pt x="14788" y="629"/>
                    </a:lnTo>
                    <a:close/>
                    <a:moveTo>
                      <a:pt x="14788" y="62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22" name="AutoShape 29"/>
              <p:cNvSpPr>
                <a:spLocks/>
              </p:cNvSpPr>
              <p:nvPr/>
            </p:nvSpPr>
            <p:spPr bwMode="auto">
              <a:xfrm>
                <a:off x="125" y="120"/>
                <a:ext cx="331" cy="337"/>
              </a:xfrm>
              <a:custGeom>
                <a:avLst/>
                <a:gdLst>
                  <a:gd name="T0" fmla="*/ 235 w 21600"/>
                  <a:gd name="T1" fmla="*/ 279 h 21600"/>
                  <a:gd name="T2" fmla="*/ 174 w 21600"/>
                  <a:gd name="T3" fmla="*/ 337 h 21600"/>
                  <a:gd name="T4" fmla="*/ 157 w 21600"/>
                  <a:gd name="T5" fmla="*/ 337 h 21600"/>
                  <a:gd name="T6" fmla="*/ 96 w 21600"/>
                  <a:gd name="T7" fmla="*/ 279 h 21600"/>
                  <a:gd name="T8" fmla="*/ 157 w 21600"/>
                  <a:gd name="T9" fmla="*/ 337 h 21600"/>
                  <a:gd name="T10" fmla="*/ 38 w 21600"/>
                  <a:gd name="T11" fmla="*/ 279 h 21600"/>
                  <a:gd name="T12" fmla="*/ 102 w 21600"/>
                  <a:gd name="T13" fmla="*/ 323 h 21600"/>
                  <a:gd name="T14" fmla="*/ 256 w 21600"/>
                  <a:gd name="T15" fmla="*/ 279 h 21600"/>
                  <a:gd name="T16" fmla="*/ 229 w 21600"/>
                  <a:gd name="T17" fmla="*/ 323 h 21600"/>
                  <a:gd name="T18" fmla="*/ 273 w 21600"/>
                  <a:gd name="T19" fmla="*/ 179 h 21600"/>
                  <a:gd name="T20" fmla="*/ 304 w 21600"/>
                  <a:gd name="T21" fmla="*/ 258 h 21600"/>
                  <a:gd name="T22" fmla="*/ 174 w 21600"/>
                  <a:gd name="T23" fmla="*/ 258 h 21600"/>
                  <a:gd name="T24" fmla="*/ 256 w 21600"/>
                  <a:gd name="T25" fmla="*/ 179 h 21600"/>
                  <a:gd name="T26" fmla="*/ 174 w 21600"/>
                  <a:gd name="T27" fmla="*/ 258 h 21600"/>
                  <a:gd name="T28" fmla="*/ 75 w 21600"/>
                  <a:gd name="T29" fmla="*/ 179 h 21600"/>
                  <a:gd name="T30" fmla="*/ 157 w 21600"/>
                  <a:gd name="T31" fmla="*/ 258 h 21600"/>
                  <a:gd name="T32" fmla="*/ 24 w 21600"/>
                  <a:gd name="T33" fmla="*/ 258 h 21600"/>
                  <a:gd name="T34" fmla="*/ 58 w 21600"/>
                  <a:gd name="T35" fmla="*/ 179 h 21600"/>
                  <a:gd name="T36" fmla="*/ 24 w 21600"/>
                  <a:gd name="T37" fmla="*/ 258 h 21600"/>
                  <a:gd name="T38" fmla="*/ 263 w 21600"/>
                  <a:gd name="T39" fmla="*/ 79 h 21600"/>
                  <a:gd name="T40" fmla="*/ 331 w 21600"/>
                  <a:gd name="T41" fmla="*/ 158 h 21600"/>
                  <a:gd name="T42" fmla="*/ 174 w 21600"/>
                  <a:gd name="T43" fmla="*/ 158 h 21600"/>
                  <a:gd name="T44" fmla="*/ 242 w 21600"/>
                  <a:gd name="T45" fmla="*/ 79 h 21600"/>
                  <a:gd name="T46" fmla="*/ 174 w 21600"/>
                  <a:gd name="T47" fmla="*/ 158 h 21600"/>
                  <a:gd name="T48" fmla="*/ 89 w 21600"/>
                  <a:gd name="T49" fmla="*/ 79 h 21600"/>
                  <a:gd name="T50" fmla="*/ 157 w 21600"/>
                  <a:gd name="T51" fmla="*/ 158 h 21600"/>
                  <a:gd name="T52" fmla="*/ 0 w 21600"/>
                  <a:gd name="T53" fmla="*/ 158 h 21600"/>
                  <a:gd name="T54" fmla="*/ 68 w 21600"/>
                  <a:gd name="T55" fmla="*/ 79 h 21600"/>
                  <a:gd name="T56" fmla="*/ 0 w 21600"/>
                  <a:gd name="T57" fmla="*/ 158 h 21600"/>
                  <a:gd name="T58" fmla="*/ 229 w 21600"/>
                  <a:gd name="T59" fmla="*/ 14 h 21600"/>
                  <a:gd name="T60" fmla="*/ 256 w 21600"/>
                  <a:gd name="T61" fmla="*/ 58 h 21600"/>
                  <a:gd name="T62" fmla="*/ 174 w 21600"/>
                  <a:gd name="T63" fmla="*/ 0 h 21600"/>
                  <a:gd name="T64" fmla="*/ 235 w 21600"/>
                  <a:gd name="T65" fmla="*/ 58 h 21600"/>
                  <a:gd name="T66" fmla="*/ 96 w 21600"/>
                  <a:gd name="T67" fmla="*/ 58 h 21600"/>
                  <a:gd name="T68" fmla="*/ 157 w 21600"/>
                  <a:gd name="T69" fmla="*/ 0 h 21600"/>
                  <a:gd name="T70" fmla="*/ 96 w 21600"/>
                  <a:gd name="T71" fmla="*/ 58 h 21600"/>
                  <a:gd name="T72" fmla="*/ 102 w 21600"/>
                  <a:gd name="T73" fmla="*/ 14 h 21600"/>
                  <a:gd name="T74" fmla="*/ 38 w 21600"/>
                  <a:gd name="T75" fmla="*/ 58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11357" y="17853"/>
                    </a:moveTo>
                    <a:cubicBezTo>
                      <a:pt x="15365" y="17853"/>
                      <a:pt x="15365" y="17853"/>
                      <a:pt x="15365" y="17853"/>
                    </a:cubicBezTo>
                    <a:cubicBezTo>
                      <a:pt x="14474" y="19616"/>
                      <a:pt x="13361" y="20939"/>
                      <a:pt x="12247" y="21380"/>
                    </a:cubicBezTo>
                    <a:cubicBezTo>
                      <a:pt x="12025" y="21380"/>
                      <a:pt x="11579" y="21380"/>
                      <a:pt x="11357" y="21600"/>
                    </a:cubicBezTo>
                    <a:lnTo>
                      <a:pt x="11357" y="17853"/>
                    </a:lnTo>
                    <a:close/>
                    <a:moveTo>
                      <a:pt x="10243" y="21600"/>
                    </a:moveTo>
                    <a:cubicBezTo>
                      <a:pt x="9798" y="21380"/>
                      <a:pt x="9575" y="21380"/>
                      <a:pt x="9353" y="21380"/>
                    </a:cubicBezTo>
                    <a:cubicBezTo>
                      <a:pt x="8239" y="20939"/>
                      <a:pt x="7126" y="19616"/>
                      <a:pt x="6235" y="17853"/>
                    </a:cubicBezTo>
                    <a:cubicBezTo>
                      <a:pt x="10243" y="17853"/>
                      <a:pt x="10243" y="17853"/>
                      <a:pt x="10243" y="17853"/>
                    </a:cubicBezTo>
                    <a:lnTo>
                      <a:pt x="10243" y="21600"/>
                    </a:lnTo>
                    <a:close/>
                    <a:moveTo>
                      <a:pt x="6680" y="20718"/>
                    </a:moveTo>
                    <a:cubicBezTo>
                      <a:pt x="5122" y="20057"/>
                      <a:pt x="3563" y="18955"/>
                      <a:pt x="2449" y="17853"/>
                    </a:cubicBezTo>
                    <a:cubicBezTo>
                      <a:pt x="4899" y="17853"/>
                      <a:pt x="4899" y="17853"/>
                      <a:pt x="4899" y="17853"/>
                    </a:cubicBezTo>
                    <a:cubicBezTo>
                      <a:pt x="5344" y="18955"/>
                      <a:pt x="6012" y="19837"/>
                      <a:pt x="6680" y="20718"/>
                    </a:cubicBezTo>
                    <a:close/>
                    <a:moveTo>
                      <a:pt x="14920" y="20718"/>
                    </a:moveTo>
                    <a:cubicBezTo>
                      <a:pt x="15588" y="19837"/>
                      <a:pt x="16256" y="18955"/>
                      <a:pt x="16701" y="17853"/>
                    </a:cubicBezTo>
                    <a:cubicBezTo>
                      <a:pt x="18928" y="17853"/>
                      <a:pt x="18928" y="17853"/>
                      <a:pt x="18928" y="17853"/>
                    </a:cubicBezTo>
                    <a:cubicBezTo>
                      <a:pt x="18037" y="18955"/>
                      <a:pt x="16478" y="20057"/>
                      <a:pt x="14920" y="20718"/>
                    </a:cubicBezTo>
                    <a:close/>
                    <a:moveTo>
                      <a:pt x="17146" y="16531"/>
                    </a:moveTo>
                    <a:cubicBezTo>
                      <a:pt x="17592" y="14988"/>
                      <a:pt x="17814" y="13224"/>
                      <a:pt x="17814" y="11461"/>
                    </a:cubicBezTo>
                    <a:cubicBezTo>
                      <a:pt x="21600" y="11461"/>
                      <a:pt x="21600" y="11461"/>
                      <a:pt x="21600" y="11461"/>
                    </a:cubicBezTo>
                    <a:cubicBezTo>
                      <a:pt x="21600" y="13224"/>
                      <a:pt x="20932" y="14988"/>
                      <a:pt x="19819" y="16531"/>
                    </a:cubicBezTo>
                    <a:lnTo>
                      <a:pt x="17146" y="16531"/>
                    </a:lnTo>
                    <a:close/>
                    <a:moveTo>
                      <a:pt x="11357" y="16531"/>
                    </a:moveTo>
                    <a:cubicBezTo>
                      <a:pt x="11357" y="11461"/>
                      <a:pt x="11357" y="11461"/>
                      <a:pt x="11357" y="11461"/>
                    </a:cubicBezTo>
                    <a:cubicBezTo>
                      <a:pt x="16701" y="11461"/>
                      <a:pt x="16701" y="11461"/>
                      <a:pt x="16701" y="11461"/>
                    </a:cubicBezTo>
                    <a:cubicBezTo>
                      <a:pt x="16701" y="13224"/>
                      <a:pt x="16256" y="14988"/>
                      <a:pt x="15810" y="16531"/>
                    </a:cubicBezTo>
                    <a:lnTo>
                      <a:pt x="11357" y="16531"/>
                    </a:lnTo>
                    <a:close/>
                    <a:moveTo>
                      <a:pt x="5790" y="16531"/>
                    </a:moveTo>
                    <a:cubicBezTo>
                      <a:pt x="5344" y="14988"/>
                      <a:pt x="4899" y="13224"/>
                      <a:pt x="4899" y="11461"/>
                    </a:cubicBezTo>
                    <a:cubicBezTo>
                      <a:pt x="10243" y="11461"/>
                      <a:pt x="10243" y="11461"/>
                      <a:pt x="10243" y="11461"/>
                    </a:cubicBezTo>
                    <a:cubicBezTo>
                      <a:pt x="10243" y="16531"/>
                      <a:pt x="10243" y="16531"/>
                      <a:pt x="10243" y="16531"/>
                    </a:cubicBezTo>
                    <a:lnTo>
                      <a:pt x="5790" y="16531"/>
                    </a:lnTo>
                    <a:close/>
                    <a:moveTo>
                      <a:pt x="1559" y="16531"/>
                    </a:moveTo>
                    <a:cubicBezTo>
                      <a:pt x="668" y="14988"/>
                      <a:pt x="0" y="13224"/>
                      <a:pt x="0" y="11461"/>
                    </a:cubicBezTo>
                    <a:cubicBezTo>
                      <a:pt x="3786" y="11461"/>
                      <a:pt x="3786" y="11461"/>
                      <a:pt x="3786" y="11461"/>
                    </a:cubicBezTo>
                    <a:cubicBezTo>
                      <a:pt x="3786" y="13224"/>
                      <a:pt x="4008" y="14988"/>
                      <a:pt x="4454" y="16531"/>
                    </a:cubicBezTo>
                    <a:lnTo>
                      <a:pt x="1559" y="16531"/>
                    </a:lnTo>
                    <a:close/>
                    <a:moveTo>
                      <a:pt x="17814" y="10139"/>
                    </a:moveTo>
                    <a:cubicBezTo>
                      <a:pt x="17814" y="8375"/>
                      <a:pt x="17592" y="6612"/>
                      <a:pt x="17146" y="5069"/>
                    </a:cubicBezTo>
                    <a:cubicBezTo>
                      <a:pt x="20041" y="5069"/>
                      <a:pt x="20041" y="5069"/>
                      <a:pt x="20041" y="5069"/>
                    </a:cubicBezTo>
                    <a:cubicBezTo>
                      <a:pt x="20932" y="6392"/>
                      <a:pt x="21600" y="8375"/>
                      <a:pt x="21600" y="10139"/>
                    </a:cubicBezTo>
                    <a:lnTo>
                      <a:pt x="17814" y="10139"/>
                    </a:lnTo>
                    <a:close/>
                    <a:moveTo>
                      <a:pt x="11357" y="10139"/>
                    </a:moveTo>
                    <a:cubicBezTo>
                      <a:pt x="11357" y="5069"/>
                      <a:pt x="11357" y="5069"/>
                      <a:pt x="11357" y="5069"/>
                    </a:cubicBezTo>
                    <a:cubicBezTo>
                      <a:pt x="15810" y="5069"/>
                      <a:pt x="15810" y="5069"/>
                      <a:pt x="15810" y="5069"/>
                    </a:cubicBezTo>
                    <a:cubicBezTo>
                      <a:pt x="16256" y="6612"/>
                      <a:pt x="16701" y="8375"/>
                      <a:pt x="16701" y="10139"/>
                    </a:cubicBezTo>
                    <a:lnTo>
                      <a:pt x="11357" y="10139"/>
                    </a:lnTo>
                    <a:close/>
                    <a:moveTo>
                      <a:pt x="4899" y="10139"/>
                    </a:moveTo>
                    <a:cubicBezTo>
                      <a:pt x="4899" y="8375"/>
                      <a:pt x="5344" y="6612"/>
                      <a:pt x="5790" y="5069"/>
                    </a:cubicBezTo>
                    <a:cubicBezTo>
                      <a:pt x="10243" y="5069"/>
                      <a:pt x="10243" y="5069"/>
                      <a:pt x="10243" y="5069"/>
                    </a:cubicBezTo>
                    <a:cubicBezTo>
                      <a:pt x="10243" y="10139"/>
                      <a:pt x="10243" y="10139"/>
                      <a:pt x="10243" y="10139"/>
                    </a:cubicBezTo>
                    <a:lnTo>
                      <a:pt x="4899" y="10139"/>
                    </a:lnTo>
                    <a:close/>
                    <a:moveTo>
                      <a:pt x="0" y="10139"/>
                    </a:moveTo>
                    <a:cubicBezTo>
                      <a:pt x="0" y="8375"/>
                      <a:pt x="668" y="6392"/>
                      <a:pt x="1559" y="4849"/>
                    </a:cubicBezTo>
                    <a:cubicBezTo>
                      <a:pt x="4454" y="5069"/>
                      <a:pt x="4454" y="5069"/>
                      <a:pt x="4454" y="5069"/>
                    </a:cubicBezTo>
                    <a:cubicBezTo>
                      <a:pt x="4008" y="6612"/>
                      <a:pt x="3786" y="8375"/>
                      <a:pt x="3786" y="10139"/>
                    </a:cubicBezTo>
                    <a:lnTo>
                      <a:pt x="0" y="10139"/>
                    </a:lnTo>
                    <a:close/>
                    <a:moveTo>
                      <a:pt x="16701" y="3747"/>
                    </a:moveTo>
                    <a:cubicBezTo>
                      <a:pt x="16256" y="2645"/>
                      <a:pt x="15588" y="1763"/>
                      <a:pt x="14920" y="882"/>
                    </a:cubicBezTo>
                    <a:cubicBezTo>
                      <a:pt x="16478" y="1543"/>
                      <a:pt x="18037" y="2424"/>
                      <a:pt x="19151" y="3747"/>
                    </a:cubicBezTo>
                    <a:lnTo>
                      <a:pt x="16701" y="3747"/>
                    </a:lnTo>
                    <a:close/>
                    <a:moveTo>
                      <a:pt x="11357" y="3747"/>
                    </a:moveTo>
                    <a:cubicBezTo>
                      <a:pt x="11357" y="0"/>
                      <a:pt x="11357" y="0"/>
                      <a:pt x="11357" y="0"/>
                    </a:cubicBezTo>
                    <a:cubicBezTo>
                      <a:pt x="11579" y="0"/>
                      <a:pt x="12025" y="0"/>
                      <a:pt x="12247" y="0"/>
                    </a:cubicBezTo>
                    <a:cubicBezTo>
                      <a:pt x="13361" y="661"/>
                      <a:pt x="14474" y="1984"/>
                      <a:pt x="15365" y="3747"/>
                    </a:cubicBezTo>
                    <a:lnTo>
                      <a:pt x="11357" y="3747"/>
                    </a:lnTo>
                    <a:close/>
                    <a:moveTo>
                      <a:pt x="6235" y="3747"/>
                    </a:moveTo>
                    <a:cubicBezTo>
                      <a:pt x="7126" y="1984"/>
                      <a:pt x="8239" y="661"/>
                      <a:pt x="9353" y="0"/>
                    </a:cubicBezTo>
                    <a:cubicBezTo>
                      <a:pt x="9575" y="0"/>
                      <a:pt x="9798" y="0"/>
                      <a:pt x="10243" y="0"/>
                    </a:cubicBezTo>
                    <a:cubicBezTo>
                      <a:pt x="10243" y="3747"/>
                      <a:pt x="10243" y="3747"/>
                      <a:pt x="10243" y="3747"/>
                    </a:cubicBezTo>
                    <a:lnTo>
                      <a:pt x="6235" y="3747"/>
                    </a:lnTo>
                    <a:close/>
                    <a:moveTo>
                      <a:pt x="2449" y="3747"/>
                    </a:moveTo>
                    <a:cubicBezTo>
                      <a:pt x="3563" y="2424"/>
                      <a:pt x="5122" y="1543"/>
                      <a:pt x="6680" y="882"/>
                    </a:cubicBezTo>
                    <a:cubicBezTo>
                      <a:pt x="6012" y="1543"/>
                      <a:pt x="5344" y="2645"/>
                      <a:pt x="4899" y="3747"/>
                    </a:cubicBezTo>
                    <a:lnTo>
                      <a:pt x="2449" y="3747"/>
                    </a:lnTo>
                    <a:close/>
                    <a:moveTo>
                      <a:pt x="2449" y="3747"/>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pSp>
        <p:nvGrpSpPr>
          <p:cNvPr id="35875" name="Group 35"/>
          <p:cNvGrpSpPr>
            <a:grpSpLocks/>
          </p:cNvGrpSpPr>
          <p:nvPr/>
        </p:nvGrpSpPr>
        <p:grpSpPr bwMode="auto">
          <a:xfrm>
            <a:off x="3098006" y="2294930"/>
            <a:ext cx="1088827" cy="750689"/>
            <a:chOff x="0" y="0"/>
            <a:chExt cx="1829" cy="1261"/>
          </a:xfrm>
        </p:grpSpPr>
        <p:sp>
          <p:nvSpPr>
            <p:cNvPr id="33815" name="AutoShape 32"/>
            <p:cNvSpPr>
              <a:spLocks/>
            </p:cNvSpPr>
            <p:nvPr/>
          </p:nvSpPr>
          <p:spPr bwMode="auto">
            <a:xfrm>
              <a:off x="0" y="0"/>
              <a:ext cx="1420" cy="925"/>
            </a:xfrm>
            <a:custGeom>
              <a:avLst/>
              <a:gdLst>
                <a:gd name="T0" fmla="*/ 0 w 21600"/>
                <a:gd name="T1" fmla="*/ 154 h 21600"/>
                <a:gd name="T2" fmla="*/ 154 w 21600"/>
                <a:gd name="T3" fmla="*/ 0 h 21600"/>
                <a:gd name="T4" fmla="*/ 1266 w 21600"/>
                <a:gd name="T5" fmla="*/ 0 h 21600"/>
                <a:gd name="T6" fmla="*/ 1420 w 21600"/>
                <a:gd name="T7" fmla="*/ 154 h 21600"/>
                <a:gd name="T8" fmla="*/ 1420 w 21600"/>
                <a:gd name="T9" fmla="*/ 771 h 21600"/>
                <a:gd name="T10" fmla="*/ 1266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60" y="0"/>
                  </a:lnTo>
                  <a:cubicBezTo>
                    <a:pt x="20553" y="0"/>
                    <a:pt x="21600" y="1612"/>
                    <a:pt x="21600" y="3600"/>
                  </a:cubicBezTo>
                  <a:lnTo>
                    <a:pt x="21600" y="17999"/>
                  </a:lnTo>
                  <a:cubicBezTo>
                    <a:pt x="21600" y="19988"/>
                    <a:pt x="20553"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0070C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16" name="AutoShape 33"/>
            <p:cNvSpPr>
              <a:spLocks/>
            </p:cNvSpPr>
            <p:nvPr/>
          </p:nvSpPr>
          <p:spPr bwMode="auto">
            <a:xfrm>
              <a:off x="525" y="259"/>
              <a:ext cx="333" cy="449"/>
            </a:xfrm>
            <a:custGeom>
              <a:avLst/>
              <a:gdLst>
                <a:gd name="T0" fmla="*/ 12 w 19946"/>
                <a:gd name="T1" fmla="*/ 22 h 21355"/>
                <a:gd name="T2" fmla="*/ 9 w 19946"/>
                <a:gd name="T3" fmla="*/ 19 h 21355"/>
                <a:gd name="T4" fmla="*/ 101 w 19946"/>
                <a:gd name="T5" fmla="*/ 241 h 21355"/>
                <a:gd name="T6" fmla="*/ 98 w 19946"/>
                <a:gd name="T7" fmla="*/ 351 h 21355"/>
                <a:gd name="T8" fmla="*/ 0 w 19946"/>
                <a:gd name="T9" fmla="*/ 395 h 21355"/>
                <a:gd name="T10" fmla="*/ 110 w 19946"/>
                <a:gd name="T11" fmla="*/ 373 h 21355"/>
                <a:gd name="T12" fmla="*/ 150 w 19946"/>
                <a:gd name="T13" fmla="*/ 442 h 21355"/>
                <a:gd name="T14" fmla="*/ 171 w 19946"/>
                <a:gd name="T15" fmla="*/ 429 h 21355"/>
                <a:gd name="T16" fmla="*/ 205 w 19946"/>
                <a:gd name="T17" fmla="*/ 388 h 21355"/>
                <a:gd name="T18" fmla="*/ 211 w 19946"/>
                <a:gd name="T19" fmla="*/ 363 h 21355"/>
                <a:gd name="T20" fmla="*/ 134 w 19946"/>
                <a:gd name="T21" fmla="*/ 344 h 21355"/>
                <a:gd name="T22" fmla="*/ 315 w 19946"/>
                <a:gd name="T23" fmla="*/ 332 h 21355"/>
                <a:gd name="T24" fmla="*/ 312 w 19946"/>
                <a:gd name="T25" fmla="*/ 329 h 21355"/>
                <a:gd name="T26" fmla="*/ 284 w 19946"/>
                <a:gd name="T27" fmla="*/ 269 h 21355"/>
                <a:gd name="T28" fmla="*/ 275 w 19946"/>
                <a:gd name="T29" fmla="*/ 269 h 21355"/>
                <a:gd name="T30" fmla="*/ 220 w 19946"/>
                <a:gd name="T31" fmla="*/ 122 h 21355"/>
                <a:gd name="T32" fmla="*/ 141 w 19946"/>
                <a:gd name="T33" fmla="*/ 197 h 21355"/>
                <a:gd name="T34" fmla="*/ 214 w 19946"/>
                <a:gd name="T35" fmla="*/ 116 h 21355"/>
                <a:gd name="T36" fmla="*/ 70 w 19946"/>
                <a:gd name="T37" fmla="*/ 59 h 21355"/>
                <a:gd name="T38" fmla="*/ 70 w 19946"/>
                <a:gd name="T39" fmla="*/ 50 h 21355"/>
                <a:gd name="T40" fmla="*/ 31 w 19946"/>
                <a:gd name="T41" fmla="*/ 12 h 21355"/>
                <a:gd name="T42" fmla="*/ 28 w 19946"/>
                <a:gd name="T43" fmla="*/ 22 h 21355"/>
                <a:gd name="T44" fmla="*/ 312 w 19946"/>
                <a:gd name="T45" fmla="*/ 313 h 21355"/>
                <a:gd name="T46" fmla="*/ 284 w 19946"/>
                <a:gd name="T47" fmla="*/ 203 h 21355"/>
                <a:gd name="T48" fmla="*/ 260 w 19946"/>
                <a:gd name="T49" fmla="*/ 59 h 21355"/>
                <a:gd name="T50" fmla="*/ 214 w 19946"/>
                <a:gd name="T51" fmla="*/ 116 h 21355"/>
                <a:gd name="T52" fmla="*/ 220 w 19946"/>
                <a:gd name="T53" fmla="*/ 122 h 21355"/>
                <a:gd name="T54" fmla="*/ 275 w 19946"/>
                <a:gd name="T55" fmla="*/ 75 h 21355"/>
                <a:gd name="T56" fmla="*/ 275 w 19946"/>
                <a:gd name="T57" fmla="*/ 188 h 21355"/>
                <a:gd name="T58" fmla="*/ 284 w 19946"/>
                <a:gd name="T59" fmla="*/ 56 h 21355"/>
                <a:gd name="T60" fmla="*/ 318 w 19946"/>
                <a:gd name="T61" fmla="*/ 41 h 21355"/>
                <a:gd name="T62" fmla="*/ 293 w 19946"/>
                <a:gd name="T63" fmla="*/ 16 h 21355"/>
                <a:gd name="T64" fmla="*/ 278 w 19946"/>
                <a:gd name="T65" fmla="*/ 50 h 21355"/>
                <a:gd name="T66" fmla="*/ 150 w 19946"/>
                <a:gd name="T67" fmla="*/ 59 h 21355"/>
                <a:gd name="T68" fmla="*/ 260 w 19946"/>
                <a:gd name="T69" fmla="*/ 59 h 213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946" h="21355">
                  <a:moveTo>
                    <a:pt x="7505" y="10125"/>
                  </a:moveTo>
                  <a:cubicBezTo>
                    <a:pt x="3478" y="6996"/>
                    <a:pt x="733" y="3272"/>
                    <a:pt x="733" y="1038"/>
                  </a:cubicBezTo>
                  <a:cubicBezTo>
                    <a:pt x="733" y="1038"/>
                    <a:pt x="733" y="889"/>
                    <a:pt x="733" y="740"/>
                  </a:cubicBezTo>
                  <a:cubicBezTo>
                    <a:pt x="733" y="740"/>
                    <a:pt x="550" y="889"/>
                    <a:pt x="550" y="889"/>
                  </a:cubicBezTo>
                  <a:cubicBezTo>
                    <a:pt x="-1464" y="4017"/>
                    <a:pt x="3112" y="9082"/>
                    <a:pt x="6041" y="11316"/>
                  </a:cubicBezTo>
                  <a:cubicBezTo>
                    <a:pt x="6041" y="11316"/>
                    <a:pt x="6041" y="11316"/>
                    <a:pt x="6041" y="11465"/>
                  </a:cubicBezTo>
                  <a:cubicBezTo>
                    <a:pt x="6041" y="16232"/>
                    <a:pt x="6041" y="16232"/>
                    <a:pt x="6041" y="16232"/>
                  </a:cubicBezTo>
                  <a:cubicBezTo>
                    <a:pt x="6041" y="16381"/>
                    <a:pt x="5858" y="16530"/>
                    <a:pt x="5858" y="16679"/>
                  </a:cubicBezTo>
                  <a:cubicBezTo>
                    <a:pt x="550" y="18020"/>
                    <a:pt x="550" y="18020"/>
                    <a:pt x="550" y="18020"/>
                  </a:cubicBezTo>
                  <a:cubicBezTo>
                    <a:pt x="183" y="18169"/>
                    <a:pt x="0" y="18467"/>
                    <a:pt x="0" y="18765"/>
                  </a:cubicBezTo>
                  <a:cubicBezTo>
                    <a:pt x="183" y="19063"/>
                    <a:pt x="550" y="19360"/>
                    <a:pt x="916" y="19212"/>
                  </a:cubicBezTo>
                  <a:cubicBezTo>
                    <a:pt x="6590" y="17722"/>
                    <a:pt x="6590" y="17722"/>
                    <a:pt x="6590" y="17722"/>
                  </a:cubicBezTo>
                  <a:cubicBezTo>
                    <a:pt x="6590" y="17722"/>
                    <a:pt x="6773" y="17871"/>
                    <a:pt x="6956" y="17871"/>
                  </a:cubicBezTo>
                  <a:cubicBezTo>
                    <a:pt x="8970" y="20999"/>
                    <a:pt x="8970" y="20999"/>
                    <a:pt x="8970" y="20999"/>
                  </a:cubicBezTo>
                  <a:cubicBezTo>
                    <a:pt x="9153" y="21297"/>
                    <a:pt x="9702" y="21446"/>
                    <a:pt x="10068" y="21297"/>
                  </a:cubicBezTo>
                  <a:cubicBezTo>
                    <a:pt x="10434" y="21148"/>
                    <a:pt x="10434" y="20701"/>
                    <a:pt x="10251" y="20403"/>
                  </a:cubicBezTo>
                  <a:cubicBezTo>
                    <a:pt x="8421" y="17722"/>
                    <a:pt x="8421" y="17722"/>
                    <a:pt x="8421" y="17722"/>
                  </a:cubicBezTo>
                  <a:cubicBezTo>
                    <a:pt x="12265" y="18467"/>
                    <a:pt x="12265" y="18467"/>
                    <a:pt x="12265" y="18467"/>
                  </a:cubicBezTo>
                  <a:cubicBezTo>
                    <a:pt x="12631" y="18616"/>
                    <a:pt x="12997" y="18467"/>
                    <a:pt x="13180" y="18020"/>
                  </a:cubicBezTo>
                  <a:cubicBezTo>
                    <a:pt x="13180" y="17722"/>
                    <a:pt x="12997" y="17424"/>
                    <a:pt x="12631" y="17275"/>
                  </a:cubicBezTo>
                  <a:cubicBezTo>
                    <a:pt x="8055" y="16381"/>
                    <a:pt x="8055" y="16381"/>
                    <a:pt x="8055" y="16381"/>
                  </a:cubicBezTo>
                  <a:cubicBezTo>
                    <a:pt x="8055" y="16381"/>
                    <a:pt x="8055" y="16381"/>
                    <a:pt x="8055" y="16381"/>
                  </a:cubicBezTo>
                  <a:cubicBezTo>
                    <a:pt x="8055" y="12657"/>
                    <a:pt x="8055" y="12657"/>
                    <a:pt x="8055" y="12657"/>
                  </a:cubicBezTo>
                  <a:cubicBezTo>
                    <a:pt x="11350" y="14743"/>
                    <a:pt x="16658" y="16679"/>
                    <a:pt x="18855" y="15785"/>
                  </a:cubicBezTo>
                  <a:cubicBezTo>
                    <a:pt x="18855" y="15785"/>
                    <a:pt x="19038" y="15636"/>
                    <a:pt x="19038" y="15636"/>
                  </a:cubicBezTo>
                  <a:cubicBezTo>
                    <a:pt x="18855" y="15636"/>
                    <a:pt x="18672" y="15636"/>
                    <a:pt x="18672" y="15636"/>
                  </a:cubicBezTo>
                  <a:cubicBezTo>
                    <a:pt x="15926" y="15636"/>
                    <a:pt x="11350" y="13402"/>
                    <a:pt x="7505" y="10125"/>
                  </a:cubicBezTo>
                  <a:close/>
                  <a:moveTo>
                    <a:pt x="17024" y="12806"/>
                  </a:moveTo>
                  <a:cubicBezTo>
                    <a:pt x="17024" y="12955"/>
                    <a:pt x="16841" y="13104"/>
                    <a:pt x="16658" y="13104"/>
                  </a:cubicBezTo>
                  <a:cubicBezTo>
                    <a:pt x="16658" y="13104"/>
                    <a:pt x="16475" y="12955"/>
                    <a:pt x="16475" y="12806"/>
                  </a:cubicBezTo>
                  <a:cubicBezTo>
                    <a:pt x="16475" y="8933"/>
                    <a:pt x="16475" y="8933"/>
                    <a:pt x="16475" y="8933"/>
                  </a:cubicBezTo>
                  <a:cubicBezTo>
                    <a:pt x="15560" y="7890"/>
                    <a:pt x="14461" y="6847"/>
                    <a:pt x="13180" y="5805"/>
                  </a:cubicBezTo>
                  <a:cubicBezTo>
                    <a:pt x="8787" y="9380"/>
                    <a:pt x="8787" y="9380"/>
                    <a:pt x="8787" y="9380"/>
                  </a:cubicBezTo>
                  <a:cubicBezTo>
                    <a:pt x="8787" y="9380"/>
                    <a:pt x="8604" y="9380"/>
                    <a:pt x="8421" y="9380"/>
                  </a:cubicBezTo>
                  <a:cubicBezTo>
                    <a:pt x="8421" y="9231"/>
                    <a:pt x="8421" y="9082"/>
                    <a:pt x="8421" y="8933"/>
                  </a:cubicBezTo>
                  <a:cubicBezTo>
                    <a:pt x="12814" y="5507"/>
                    <a:pt x="12814" y="5507"/>
                    <a:pt x="12814" y="5507"/>
                  </a:cubicBezTo>
                  <a:cubicBezTo>
                    <a:pt x="11533" y="4464"/>
                    <a:pt x="10251" y="3570"/>
                    <a:pt x="8970" y="2825"/>
                  </a:cubicBezTo>
                  <a:cubicBezTo>
                    <a:pt x="4211" y="2825"/>
                    <a:pt x="4211" y="2825"/>
                    <a:pt x="4211" y="2825"/>
                  </a:cubicBezTo>
                  <a:cubicBezTo>
                    <a:pt x="4028" y="2825"/>
                    <a:pt x="4028" y="2676"/>
                    <a:pt x="4028" y="2527"/>
                  </a:cubicBezTo>
                  <a:cubicBezTo>
                    <a:pt x="4028" y="2378"/>
                    <a:pt x="4028" y="2378"/>
                    <a:pt x="4211" y="2378"/>
                  </a:cubicBezTo>
                  <a:cubicBezTo>
                    <a:pt x="8055" y="2378"/>
                    <a:pt x="8055" y="2378"/>
                    <a:pt x="8055" y="2378"/>
                  </a:cubicBezTo>
                  <a:cubicBezTo>
                    <a:pt x="4943" y="591"/>
                    <a:pt x="2380" y="-5"/>
                    <a:pt x="1831" y="591"/>
                  </a:cubicBezTo>
                  <a:cubicBezTo>
                    <a:pt x="1831" y="591"/>
                    <a:pt x="1831" y="591"/>
                    <a:pt x="1831" y="591"/>
                  </a:cubicBezTo>
                  <a:cubicBezTo>
                    <a:pt x="1648" y="591"/>
                    <a:pt x="1648" y="889"/>
                    <a:pt x="1648" y="1038"/>
                  </a:cubicBezTo>
                  <a:cubicBezTo>
                    <a:pt x="1648" y="2974"/>
                    <a:pt x="4394" y="6549"/>
                    <a:pt x="8055" y="9678"/>
                  </a:cubicBezTo>
                  <a:cubicBezTo>
                    <a:pt x="11899" y="12657"/>
                    <a:pt x="16292" y="14891"/>
                    <a:pt x="18672" y="14891"/>
                  </a:cubicBezTo>
                  <a:cubicBezTo>
                    <a:pt x="18855" y="14891"/>
                    <a:pt x="19221" y="14891"/>
                    <a:pt x="19221" y="14743"/>
                  </a:cubicBezTo>
                  <a:cubicBezTo>
                    <a:pt x="19953" y="14296"/>
                    <a:pt x="19221" y="12210"/>
                    <a:pt x="17024" y="9678"/>
                  </a:cubicBezTo>
                  <a:lnTo>
                    <a:pt x="17024" y="12806"/>
                  </a:lnTo>
                  <a:close/>
                  <a:moveTo>
                    <a:pt x="15560" y="2825"/>
                  </a:moveTo>
                  <a:cubicBezTo>
                    <a:pt x="15743" y="2974"/>
                    <a:pt x="15743" y="2974"/>
                    <a:pt x="15743" y="2974"/>
                  </a:cubicBezTo>
                  <a:cubicBezTo>
                    <a:pt x="12814" y="5507"/>
                    <a:pt x="12814" y="5507"/>
                    <a:pt x="12814" y="5507"/>
                  </a:cubicBezTo>
                  <a:cubicBezTo>
                    <a:pt x="12814" y="5507"/>
                    <a:pt x="12997" y="5656"/>
                    <a:pt x="12997" y="5656"/>
                  </a:cubicBezTo>
                  <a:cubicBezTo>
                    <a:pt x="12997" y="5656"/>
                    <a:pt x="13180" y="5805"/>
                    <a:pt x="13180" y="5805"/>
                  </a:cubicBezTo>
                  <a:cubicBezTo>
                    <a:pt x="16109" y="3421"/>
                    <a:pt x="16109" y="3421"/>
                    <a:pt x="16109" y="3421"/>
                  </a:cubicBezTo>
                  <a:cubicBezTo>
                    <a:pt x="16475" y="3570"/>
                    <a:pt x="16475" y="3570"/>
                    <a:pt x="16475" y="3570"/>
                  </a:cubicBezTo>
                  <a:cubicBezTo>
                    <a:pt x="16475" y="3570"/>
                    <a:pt x="16475" y="3570"/>
                    <a:pt x="16475" y="3570"/>
                  </a:cubicBezTo>
                  <a:cubicBezTo>
                    <a:pt x="16475" y="8933"/>
                    <a:pt x="16475" y="8933"/>
                    <a:pt x="16475" y="8933"/>
                  </a:cubicBezTo>
                  <a:cubicBezTo>
                    <a:pt x="16658" y="9082"/>
                    <a:pt x="16841" y="9380"/>
                    <a:pt x="17024" y="9678"/>
                  </a:cubicBezTo>
                  <a:cubicBezTo>
                    <a:pt x="17024" y="2676"/>
                    <a:pt x="17024" y="2676"/>
                    <a:pt x="17024" y="2676"/>
                  </a:cubicBezTo>
                  <a:cubicBezTo>
                    <a:pt x="17024" y="2676"/>
                    <a:pt x="17024" y="2676"/>
                    <a:pt x="17024" y="2676"/>
                  </a:cubicBezTo>
                  <a:cubicBezTo>
                    <a:pt x="17573" y="2825"/>
                    <a:pt x="18305" y="2527"/>
                    <a:pt x="19038" y="1932"/>
                  </a:cubicBezTo>
                  <a:cubicBezTo>
                    <a:pt x="19953" y="1336"/>
                    <a:pt x="20136" y="442"/>
                    <a:pt x="19770" y="144"/>
                  </a:cubicBezTo>
                  <a:cubicBezTo>
                    <a:pt x="19404" y="-154"/>
                    <a:pt x="18305" y="-5"/>
                    <a:pt x="17573" y="740"/>
                  </a:cubicBezTo>
                  <a:cubicBezTo>
                    <a:pt x="16841" y="1187"/>
                    <a:pt x="16475" y="1932"/>
                    <a:pt x="16658" y="2378"/>
                  </a:cubicBezTo>
                  <a:cubicBezTo>
                    <a:pt x="16658" y="2378"/>
                    <a:pt x="16658" y="2378"/>
                    <a:pt x="16658" y="2378"/>
                  </a:cubicBezTo>
                  <a:cubicBezTo>
                    <a:pt x="8055" y="2378"/>
                    <a:pt x="8055" y="2378"/>
                    <a:pt x="8055" y="2378"/>
                  </a:cubicBezTo>
                  <a:cubicBezTo>
                    <a:pt x="8421" y="2527"/>
                    <a:pt x="8604" y="2676"/>
                    <a:pt x="8970" y="2825"/>
                  </a:cubicBezTo>
                  <a:lnTo>
                    <a:pt x="15560" y="2825"/>
                  </a:lnTo>
                  <a:close/>
                  <a:moveTo>
                    <a:pt x="15560" y="282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17" name="Rectangle 34"/>
            <p:cNvSpPr>
              <a:spLocks/>
            </p:cNvSpPr>
            <p:nvPr/>
          </p:nvSpPr>
          <p:spPr bwMode="auto">
            <a:xfrm>
              <a:off x="863" y="1050"/>
              <a:ext cx="9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l"/>
              <a:r>
                <a:rPr lang="en-US" sz="700" dirty="0">
                  <a:solidFill>
                    <a:srgbClr val="009EAF"/>
                  </a:solidFill>
                  <a:latin typeface="Open Sans" charset="0"/>
                  <a:cs typeface="Open Sans" charset="0"/>
                  <a:sym typeface="Open Sans" charset="0"/>
                </a:rPr>
                <a:t>Go Global</a:t>
              </a:r>
            </a:p>
          </p:txBody>
        </p:sp>
      </p:grpSp>
      <p:sp>
        <p:nvSpPr>
          <p:cNvPr id="35876" name="Rectangle 36"/>
          <p:cNvSpPr>
            <a:spLocks/>
          </p:cNvSpPr>
          <p:nvPr/>
        </p:nvSpPr>
        <p:spPr bwMode="auto">
          <a:xfrm>
            <a:off x="5120283" y="1053703"/>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ctr"/>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endParaRPr lang="en-US" sz="700" dirty="0">
              <a:solidFill>
                <a:schemeClr val="tx1"/>
              </a:solidFill>
              <a:latin typeface="Open Sans" charset="0"/>
              <a:cs typeface="Open Sans" charset="0"/>
              <a:sym typeface="Open Sans" charset="0"/>
            </a:endParaRPr>
          </a:p>
        </p:txBody>
      </p:sp>
      <p:sp>
        <p:nvSpPr>
          <p:cNvPr id="35877" name="Rectangle 37"/>
          <p:cNvSpPr>
            <a:spLocks/>
          </p:cNvSpPr>
          <p:nvPr/>
        </p:nvSpPr>
        <p:spPr bwMode="auto">
          <a:xfrm>
            <a:off x="6163270" y="2425303"/>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ctr"/>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endParaRPr lang="en-US" sz="700" dirty="0">
              <a:solidFill>
                <a:schemeClr val="tx1"/>
              </a:solidFill>
              <a:latin typeface="Open Sans" charset="0"/>
              <a:cs typeface="Open Sans" charset="0"/>
              <a:sym typeface="Open Sans" charset="0"/>
            </a:endParaRPr>
          </a:p>
        </p:txBody>
      </p:sp>
      <p:sp>
        <p:nvSpPr>
          <p:cNvPr id="35878" name="Rectangle 38"/>
          <p:cNvSpPr>
            <a:spLocks/>
          </p:cNvSpPr>
          <p:nvPr/>
        </p:nvSpPr>
        <p:spPr bwMode="auto">
          <a:xfrm>
            <a:off x="5801320" y="3606403"/>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ctr"/>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endParaRPr lang="en-US" sz="700" dirty="0">
              <a:solidFill>
                <a:schemeClr val="tx1"/>
              </a:solidFill>
              <a:latin typeface="Open Sans" charset="0"/>
              <a:cs typeface="Open Sans" charset="0"/>
              <a:sym typeface="Open Sans" charset="0"/>
            </a:endParaRPr>
          </a:p>
        </p:txBody>
      </p:sp>
      <p:sp>
        <p:nvSpPr>
          <p:cNvPr id="35879" name="Rectangle 39"/>
          <p:cNvSpPr>
            <a:spLocks/>
          </p:cNvSpPr>
          <p:nvPr/>
        </p:nvSpPr>
        <p:spPr bwMode="auto">
          <a:xfrm>
            <a:off x="1919883" y="3606403"/>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ctr"/>
          <a:lstStyle/>
          <a:p>
            <a:pPr algn="r">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endParaRPr lang="en-US" sz="700" dirty="0">
              <a:solidFill>
                <a:schemeClr val="tx1"/>
              </a:solidFill>
              <a:latin typeface="Open Sans" charset="0"/>
              <a:cs typeface="Open Sans" charset="0"/>
              <a:sym typeface="Open Sans" charset="0"/>
            </a:endParaRPr>
          </a:p>
        </p:txBody>
      </p:sp>
      <p:sp>
        <p:nvSpPr>
          <p:cNvPr id="35880" name="Rectangle 40"/>
          <p:cNvSpPr>
            <a:spLocks/>
          </p:cNvSpPr>
          <p:nvPr/>
        </p:nvSpPr>
        <p:spPr bwMode="auto">
          <a:xfrm>
            <a:off x="1515070" y="2425303"/>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ctr"/>
          <a:lstStyle/>
          <a:p>
            <a:pPr algn="r">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endParaRPr lang="en-US" sz="700" dirty="0">
              <a:solidFill>
                <a:schemeClr val="tx1"/>
              </a:solidFill>
              <a:latin typeface="Open Sans" charset="0"/>
              <a:cs typeface="Open Sans" charset="0"/>
              <a:sym typeface="Open Sans"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841"/>
                                        </p:tgtEl>
                                        <p:attrNameLst>
                                          <p:attrName>style.visibility</p:attrName>
                                        </p:attrNameLst>
                                      </p:cBhvr>
                                      <p:to>
                                        <p:strVal val="visible"/>
                                      </p:to>
                                    </p:set>
                                    <p:animEffect transition="in" filter="wipe(left)">
                                      <p:cBhvr>
                                        <p:cTn id="7" dur="1000"/>
                                        <p:tgtEl>
                                          <p:spTgt spid="35841"/>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5846"/>
                                        </p:tgtEl>
                                        <p:attrNameLst>
                                          <p:attrName>style.visibility</p:attrName>
                                        </p:attrNameLst>
                                      </p:cBhvr>
                                      <p:to>
                                        <p:strVal val="visible"/>
                                      </p:to>
                                    </p:set>
                                    <p:anim calcmode="lin" valueType="num">
                                      <p:cBhvr>
                                        <p:cTn id="11" dur="500" fill="hold"/>
                                        <p:tgtEl>
                                          <p:spTgt spid="35846"/>
                                        </p:tgtEl>
                                        <p:attrNameLst>
                                          <p:attrName>ppt_w</p:attrName>
                                        </p:attrNameLst>
                                      </p:cBhvr>
                                      <p:tavLst>
                                        <p:tav tm="0">
                                          <p:val>
                                            <p:strVal val="#ppt_w*0.70"/>
                                          </p:val>
                                        </p:tav>
                                        <p:tav tm="100000">
                                          <p:val>
                                            <p:strVal val="#ppt_w"/>
                                          </p:val>
                                        </p:tav>
                                      </p:tavLst>
                                    </p:anim>
                                    <p:anim calcmode="lin" valueType="num">
                                      <p:cBhvr>
                                        <p:cTn id="12" dur="500" fill="hold"/>
                                        <p:tgtEl>
                                          <p:spTgt spid="35846"/>
                                        </p:tgtEl>
                                        <p:attrNameLst>
                                          <p:attrName>ppt_h</p:attrName>
                                        </p:attrNameLst>
                                      </p:cBhvr>
                                      <p:tavLst>
                                        <p:tav tm="0">
                                          <p:val>
                                            <p:strVal val="#ppt_h"/>
                                          </p:val>
                                        </p:tav>
                                        <p:tav tm="100000">
                                          <p:val>
                                            <p:strVal val="#ppt_h"/>
                                          </p:val>
                                        </p:tav>
                                      </p:tavLst>
                                    </p:anim>
                                    <p:animEffect transition="in" filter="fade">
                                      <p:cBhvr>
                                        <p:cTn id="13" dur="500"/>
                                        <p:tgtEl>
                                          <p:spTgt spid="35846"/>
                                        </p:tgtEl>
                                      </p:cBhvr>
                                    </p:animEffect>
                                  </p:childTnLst>
                                </p:cTn>
                              </p:par>
                            </p:childTnLst>
                          </p:cTn>
                        </p:par>
                        <p:par>
                          <p:cTn id="14" fill="hold">
                            <p:stCondLst>
                              <p:cond delay="1750"/>
                            </p:stCondLst>
                            <p:childTnLst>
                              <p:par>
                                <p:cTn id="15" presetID="53" presetClass="entr" presetSubtype="16" fill="hold" nodeType="afterEffect">
                                  <p:stCondLst>
                                    <p:cond delay="0"/>
                                  </p:stCondLst>
                                  <p:childTnLst>
                                    <p:set>
                                      <p:cBhvr>
                                        <p:cTn id="16" dur="1" fill="hold">
                                          <p:stCondLst>
                                            <p:cond delay="0"/>
                                          </p:stCondLst>
                                        </p:cTn>
                                        <p:tgtEl>
                                          <p:spTgt spid="35855"/>
                                        </p:tgtEl>
                                        <p:attrNameLst>
                                          <p:attrName>style.visibility</p:attrName>
                                        </p:attrNameLst>
                                      </p:cBhvr>
                                      <p:to>
                                        <p:strVal val="visible"/>
                                      </p:to>
                                    </p:set>
                                    <p:anim calcmode="lin" valueType="num">
                                      <p:cBhvr>
                                        <p:cTn id="17" dur="500" fill="hold"/>
                                        <p:tgtEl>
                                          <p:spTgt spid="35855"/>
                                        </p:tgtEl>
                                        <p:attrNameLst>
                                          <p:attrName>ppt_w</p:attrName>
                                        </p:attrNameLst>
                                      </p:cBhvr>
                                      <p:tavLst>
                                        <p:tav tm="0">
                                          <p:val>
                                            <p:fltVal val="0"/>
                                          </p:val>
                                        </p:tav>
                                        <p:tav tm="100000">
                                          <p:val>
                                            <p:strVal val="#ppt_w"/>
                                          </p:val>
                                        </p:tav>
                                      </p:tavLst>
                                    </p:anim>
                                    <p:anim calcmode="lin" valueType="num">
                                      <p:cBhvr>
                                        <p:cTn id="18" dur="500" fill="hold"/>
                                        <p:tgtEl>
                                          <p:spTgt spid="35855"/>
                                        </p:tgtEl>
                                        <p:attrNameLst>
                                          <p:attrName>ppt_h</p:attrName>
                                        </p:attrNameLst>
                                      </p:cBhvr>
                                      <p:tavLst>
                                        <p:tav tm="0">
                                          <p:val>
                                            <p:fltVal val="0"/>
                                          </p:val>
                                        </p:tav>
                                        <p:tav tm="100000">
                                          <p:val>
                                            <p:strVal val="#ppt_h"/>
                                          </p:val>
                                        </p:tav>
                                      </p:tavLst>
                                    </p:anim>
                                    <p:animEffect transition="in" filter="fade">
                                      <p:cBhvr>
                                        <p:cTn id="19" dur="500"/>
                                        <p:tgtEl>
                                          <p:spTgt spid="35855"/>
                                        </p:tgtEl>
                                      </p:cBhvr>
                                    </p:animEffect>
                                  </p:childTnLst>
                                </p:cTn>
                              </p:par>
                            </p:childTnLst>
                          </p:cTn>
                        </p:par>
                        <p:par>
                          <p:cTn id="20" fill="hold">
                            <p:stCondLst>
                              <p:cond delay="2250"/>
                            </p:stCondLst>
                            <p:childTnLst>
                              <p:par>
                                <p:cTn id="21" presetID="22" presetClass="entr" presetSubtype="8" fill="hold" grpId="0" nodeType="afterEffect">
                                  <p:stCondLst>
                                    <p:cond delay="0"/>
                                  </p:stCondLst>
                                  <p:childTnLst>
                                    <p:set>
                                      <p:cBhvr>
                                        <p:cTn id="22" dur="1" fill="hold">
                                          <p:stCondLst>
                                            <p:cond delay="0"/>
                                          </p:stCondLst>
                                        </p:cTn>
                                        <p:tgtEl>
                                          <p:spTgt spid="35876"/>
                                        </p:tgtEl>
                                        <p:attrNameLst>
                                          <p:attrName>style.visibility</p:attrName>
                                        </p:attrNameLst>
                                      </p:cBhvr>
                                      <p:to>
                                        <p:strVal val="visible"/>
                                      </p:to>
                                    </p:set>
                                    <p:animEffect transition="in" filter="wipe(left)">
                                      <p:cBhvr>
                                        <p:cTn id="23" dur="500"/>
                                        <p:tgtEl>
                                          <p:spTgt spid="35876"/>
                                        </p:tgtEl>
                                      </p:cBhvr>
                                    </p:animEffect>
                                  </p:childTnLst>
                                </p:cTn>
                              </p:par>
                            </p:childTnLst>
                          </p:cTn>
                        </p:par>
                        <p:par>
                          <p:cTn id="24" fill="hold">
                            <p:stCondLst>
                              <p:cond delay="2750"/>
                            </p:stCondLst>
                            <p:childTnLst>
                              <p:par>
                                <p:cTn id="25" presetID="22" presetClass="entr" presetSubtype="1" fill="hold" grpId="0" nodeType="afterEffect">
                                  <p:stCondLst>
                                    <p:cond delay="0"/>
                                  </p:stCondLst>
                                  <p:childTnLst>
                                    <p:set>
                                      <p:cBhvr>
                                        <p:cTn id="26" dur="1" fill="hold">
                                          <p:stCondLst>
                                            <p:cond delay="0"/>
                                          </p:stCondLst>
                                        </p:cTn>
                                        <p:tgtEl>
                                          <p:spTgt spid="35847"/>
                                        </p:tgtEl>
                                        <p:attrNameLst>
                                          <p:attrName>style.visibility</p:attrName>
                                        </p:attrNameLst>
                                      </p:cBhvr>
                                      <p:to>
                                        <p:strVal val="visible"/>
                                      </p:to>
                                    </p:set>
                                    <p:animEffect transition="in" filter="wipe(up)">
                                      <p:cBhvr>
                                        <p:cTn id="27" dur="500"/>
                                        <p:tgtEl>
                                          <p:spTgt spid="35847"/>
                                        </p:tgtEl>
                                      </p:cBhvr>
                                    </p:animEffect>
                                  </p:childTnLst>
                                </p:cTn>
                              </p:par>
                            </p:childTnLst>
                          </p:cTn>
                        </p:par>
                        <p:par>
                          <p:cTn id="28" fill="hold">
                            <p:stCondLst>
                              <p:cond delay="3250"/>
                            </p:stCondLst>
                            <p:childTnLst>
                              <p:par>
                                <p:cTn id="29" presetID="53" presetClass="entr" presetSubtype="16" fill="hold" nodeType="afterEffect">
                                  <p:stCondLst>
                                    <p:cond delay="0"/>
                                  </p:stCondLst>
                                  <p:childTnLst>
                                    <p:set>
                                      <p:cBhvr>
                                        <p:cTn id="30" dur="1" fill="hold">
                                          <p:stCondLst>
                                            <p:cond delay="0"/>
                                          </p:stCondLst>
                                        </p:cTn>
                                        <p:tgtEl>
                                          <p:spTgt spid="35859"/>
                                        </p:tgtEl>
                                        <p:attrNameLst>
                                          <p:attrName>style.visibility</p:attrName>
                                        </p:attrNameLst>
                                      </p:cBhvr>
                                      <p:to>
                                        <p:strVal val="visible"/>
                                      </p:to>
                                    </p:set>
                                    <p:anim calcmode="lin" valueType="num">
                                      <p:cBhvr>
                                        <p:cTn id="31" dur="500" fill="hold"/>
                                        <p:tgtEl>
                                          <p:spTgt spid="35859"/>
                                        </p:tgtEl>
                                        <p:attrNameLst>
                                          <p:attrName>ppt_w</p:attrName>
                                        </p:attrNameLst>
                                      </p:cBhvr>
                                      <p:tavLst>
                                        <p:tav tm="0">
                                          <p:val>
                                            <p:fltVal val="0"/>
                                          </p:val>
                                        </p:tav>
                                        <p:tav tm="100000">
                                          <p:val>
                                            <p:strVal val="#ppt_w"/>
                                          </p:val>
                                        </p:tav>
                                      </p:tavLst>
                                    </p:anim>
                                    <p:anim calcmode="lin" valueType="num">
                                      <p:cBhvr>
                                        <p:cTn id="32" dur="500" fill="hold"/>
                                        <p:tgtEl>
                                          <p:spTgt spid="35859"/>
                                        </p:tgtEl>
                                        <p:attrNameLst>
                                          <p:attrName>ppt_h</p:attrName>
                                        </p:attrNameLst>
                                      </p:cBhvr>
                                      <p:tavLst>
                                        <p:tav tm="0">
                                          <p:val>
                                            <p:fltVal val="0"/>
                                          </p:val>
                                        </p:tav>
                                        <p:tav tm="100000">
                                          <p:val>
                                            <p:strVal val="#ppt_h"/>
                                          </p:val>
                                        </p:tav>
                                      </p:tavLst>
                                    </p:anim>
                                    <p:animEffect transition="in" filter="fade">
                                      <p:cBhvr>
                                        <p:cTn id="33" dur="500"/>
                                        <p:tgtEl>
                                          <p:spTgt spid="35859"/>
                                        </p:tgtEl>
                                      </p:cBhvr>
                                    </p:animEffect>
                                  </p:childTnLst>
                                </p:cTn>
                              </p:par>
                            </p:childTnLst>
                          </p:cTn>
                        </p:par>
                        <p:par>
                          <p:cTn id="34" fill="hold">
                            <p:stCondLst>
                              <p:cond delay="3750"/>
                            </p:stCondLst>
                            <p:childTnLst>
                              <p:par>
                                <p:cTn id="35" presetID="22" presetClass="entr" presetSubtype="8" fill="hold" grpId="0" nodeType="afterEffect">
                                  <p:stCondLst>
                                    <p:cond delay="0"/>
                                  </p:stCondLst>
                                  <p:childTnLst>
                                    <p:set>
                                      <p:cBhvr>
                                        <p:cTn id="36" dur="1" fill="hold">
                                          <p:stCondLst>
                                            <p:cond delay="0"/>
                                          </p:stCondLst>
                                        </p:cTn>
                                        <p:tgtEl>
                                          <p:spTgt spid="35877"/>
                                        </p:tgtEl>
                                        <p:attrNameLst>
                                          <p:attrName>style.visibility</p:attrName>
                                        </p:attrNameLst>
                                      </p:cBhvr>
                                      <p:to>
                                        <p:strVal val="visible"/>
                                      </p:to>
                                    </p:set>
                                    <p:animEffect transition="in" filter="wipe(left)">
                                      <p:cBhvr>
                                        <p:cTn id="37" dur="500"/>
                                        <p:tgtEl>
                                          <p:spTgt spid="35877"/>
                                        </p:tgtEl>
                                      </p:cBhvr>
                                    </p:animEffect>
                                  </p:childTnLst>
                                </p:cTn>
                              </p:par>
                            </p:childTnLst>
                          </p:cTn>
                        </p:par>
                        <p:par>
                          <p:cTn id="38" fill="hold">
                            <p:stCondLst>
                              <p:cond delay="4250"/>
                            </p:stCondLst>
                            <p:childTnLst>
                              <p:par>
                                <p:cTn id="39" presetID="22" presetClass="entr" presetSubtype="1" fill="hold" grpId="0" nodeType="afterEffect">
                                  <p:stCondLst>
                                    <p:cond delay="0"/>
                                  </p:stCondLst>
                                  <p:childTnLst>
                                    <p:set>
                                      <p:cBhvr>
                                        <p:cTn id="40" dur="1" fill="hold">
                                          <p:stCondLst>
                                            <p:cond delay="0"/>
                                          </p:stCondLst>
                                        </p:cTn>
                                        <p:tgtEl>
                                          <p:spTgt spid="35848"/>
                                        </p:tgtEl>
                                        <p:attrNameLst>
                                          <p:attrName>style.visibility</p:attrName>
                                        </p:attrNameLst>
                                      </p:cBhvr>
                                      <p:to>
                                        <p:strVal val="visible"/>
                                      </p:to>
                                    </p:set>
                                    <p:animEffect transition="in" filter="wipe(up)">
                                      <p:cBhvr>
                                        <p:cTn id="41" dur="500"/>
                                        <p:tgtEl>
                                          <p:spTgt spid="35848"/>
                                        </p:tgtEl>
                                      </p:cBhvr>
                                    </p:animEffect>
                                  </p:childTnLst>
                                </p:cTn>
                              </p:par>
                            </p:childTnLst>
                          </p:cTn>
                        </p:par>
                        <p:par>
                          <p:cTn id="42" fill="hold">
                            <p:stCondLst>
                              <p:cond delay="4750"/>
                            </p:stCondLst>
                            <p:childTnLst>
                              <p:par>
                                <p:cTn id="43" presetID="53" presetClass="entr" presetSubtype="16" fill="hold" nodeType="afterEffect">
                                  <p:stCondLst>
                                    <p:cond delay="0"/>
                                  </p:stCondLst>
                                  <p:childTnLst>
                                    <p:set>
                                      <p:cBhvr>
                                        <p:cTn id="44" dur="1" fill="hold">
                                          <p:stCondLst>
                                            <p:cond delay="0"/>
                                          </p:stCondLst>
                                        </p:cTn>
                                        <p:tgtEl>
                                          <p:spTgt spid="35865"/>
                                        </p:tgtEl>
                                        <p:attrNameLst>
                                          <p:attrName>style.visibility</p:attrName>
                                        </p:attrNameLst>
                                      </p:cBhvr>
                                      <p:to>
                                        <p:strVal val="visible"/>
                                      </p:to>
                                    </p:set>
                                    <p:anim calcmode="lin" valueType="num">
                                      <p:cBhvr>
                                        <p:cTn id="45" dur="500" fill="hold"/>
                                        <p:tgtEl>
                                          <p:spTgt spid="35865"/>
                                        </p:tgtEl>
                                        <p:attrNameLst>
                                          <p:attrName>ppt_w</p:attrName>
                                        </p:attrNameLst>
                                      </p:cBhvr>
                                      <p:tavLst>
                                        <p:tav tm="0">
                                          <p:val>
                                            <p:fltVal val="0"/>
                                          </p:val>
                                        </p:tav>
                                        <p:tav tm="100000">
                                          <p:val>
                                            <p:strVal val="#ppt_w"/>
                                          </p:val>
                                        </p:tav>
                                      </p:tavLst>
                                    </p:anim>
                                    <p:anim calcmode="lin" valueType="num">
                                      <p:cBhvr>
                                        <p:cTn id="46" dur="500" fill="hold"/>
                                        <p:tgtEl>
                                          <p:spTgt spid="35865"/>
                                        </p:tgtEl>
                                        <p:attrNameLst>
                                          <p:attrName>ppt_h</p:attrName>
                                        </p:attrNameLst>
                                      </p:cBhvr>
                                      <p:tavLst>
                                        <p:tav tm="0">
                                          <p:val>
                                            <p:fltVal val="0"/>
                                          </p:val>
                                        </p:tav>
                                        <p:tav tm="100000">
                                          <p:val>
                                            <p:strVal val="#ppt_h"/>
                                          </p:val>
                                        </p:tav>
                                      </p:tavLst>
                                    </p:anim>
                                    <p:animEffect transition="in" filter="fade">
                                      <p:cBhvr>
                                        <p:cTn id="47" dur="500"/>
                                        <p:tgtEl>
                                          <p:spTgt spid="35865"/>
                                        </p:tgtEl>
                                      </p:cBhvr>
                                    </p:animEffect>
                                  </p:childTnLst>
                                </p:cTn>
                              </p:par>
                            </p:childTnLst>
                          </p:cTn>
                        </p:par>
                        <p:par>
                          <p:cTn id="48" fill="hold">
                            <p:stCondLst>
                              <p:cond delay="5250"/>
                            </p:stCondLst>
                            <p:childTnLst>
                              <p:par>
                                <p:cTn id="49" presetID="22" presetClass="entr" presetSubtype="8" fill="hold" grpId="0" nodeType="afterEffect">
                                  <p:stCondLst>
                                    <p:cond delay="0"/>
                                  </p:stCondLst>
                                  <p:childTnLst>
                                    <p:set>
                                      <p:cBhvr>
                                        <p:cTn id="50" dur="1" fill="hold">
                                          <p:stCondLst>
                                            <p:cond delay="0"/>
                                          </p:stCondLst>
                                        </p:cTn>
                                        <p:tgtEl>
                                          <p:spTgt spid="35878"/>
                                        </p:tgtEl>
                                        <p:attrNameLst>
                                          <p:attrName>style.visibility</p:attrName>
                                        </p:attrNameLst>
                                      </p:cBhvr>
                                      <p:to>
                                        <p:strVal val="visible"/>
                                      </p:to>
                                    </p:set>
                                    <p:animEffect transition="in" filter="wipe(left)">
                                      <p:cBhvr>
                                        <p:cTn id="51" dur="500"/>
                                        <p:tgtEl>
                                          <p:spTgt spid="35878"/>
                                        </p:tgtEl>
                                      </p:cBhvr>
                                    </p:animEffect>
                                  </p:childTnLst>
                                </p:cTn>
                              </p:par>
                            </p:childTnLst>
                          </p:cTn>
                        </p:par>
                        <p:par>
                          <p:cTn id="52" fill="hold">
                            <p:stCondLst>
                              <p:cond delay="5750"/>
                            </p:stCondLst>
                            <p:childTnLst>
                              <p:par>
                                <p:cTn id="53" presetID="22" presetClass="entr" presetSubtype="2" fill="hold" grpId="0" nodeType="afterEffect">
                                  <p:stCondLst>
                                    <p:cond delay="0"/>
                                  </p:stCondLst>
                                  <p:childTnLst>
                                    <p:set>
                                      <p:cBhvr>
                                        <p:cTn id="54" dur="1" fill="hold">
                                          <p:stCondLst>
                                            <p:cond delay="0"/>
                                          </p:stCondLst>
                                        </p:cTn>
                                        <p:tgtEl>
                                          <p:spTgt spid="35849"/>
                                        </p:tgtEl>
                                        <p:attrNameLst>
                                          <p:attrName>style.visibility</p:attrName>
                                        </p:attrNameLst>
                                      </p:cBhvr>
                                      <p:to>
                                        <p:strVal val="visible"/>
                                      </p:to>
                                    </p:set>
                                    <p:animEffect transition="in" filter="wipe(right)">
                                      <p:cBhvr>
                                        <p:cTn id="55" dur="500"/>
                                        <p:tgtEl>
                                          <p:spTgt spid="35849"/>
                                        </p:tgtEl>
                                      </p:cBhvr>
                                    </p:animEffect>
                                  </p:childTnLst>
                                </p:cTn>
                              </p:par>
                            </p:childTnLst>
                          </p:cTn>
                        </p:par>
                        <p:par>
                          <p:cTn id="56" fill="hold">
                            <p:stCondLst>
                              <p:cond delay="6250"/>
                            </p:stCondLst>
                            <p:childTnLst>
                              <p:par>
                                <p:cTn id="57" presetID="53" presetClass="entr" presetSubtype="16" fill="hold" nodeType="afterEffect">
                                  <p:stCondLst>
                                    <p:cond delay="0"/>
                                  </p:stCondLst>
                                  <p:childTnLst>
                                    <p:set>
                                      <p:cBhvr>
                                        <p:cTn id="58" dur="1" fill="hold">
                                          <p:stCondLst>
                                            <p:cond delay="0"/>
                                          </p:stCondLst>
                                        </p:cTn>
                                        <p:tgtEl>
                                          <p:spTgt spid="35871"/>
                                        </p:tgtEl>
                                        <p:attrNameLst>
                                          <p:attrName>style.visibility</p:attrName>
                                        </p:attrNameLst>
                                      </p:cBhvr>
                                      <p:to>
                                        <p:strVal val="visible"/>
                                      </p:to>
                                    </p:set>
                                    <p:anim calcmode="lin" valueType="num">
                                      <p:cBhvr>
                                        <p:cTn id="59" dur="500" fill="hold"/>
                                        <p:tgtEl>
                                          <p:spTgt spid="35871"/>
                                        </p:tgtEl>
                                        <p:attrNameLst>
                                          <p:attrName>ppt_w</p:attrName>
                                        </p:attrNameLst>
                                      </p:cBhvr>
                                      <p:tavLst>
                                        <p:tav tm="0">
                                          <p:val>
                                            <p:fltVal val="0"/>
                                          </p:val>
                                        </p:tav>
                                        <p:tav tm="100000">
                                          <p:val>
                                            <p:strVal val="#ppt_w"/>
                                          </p:val>
                                        </p:tav>
                                      </p:tavLst>
                                    </p:anim>
                                    <p:anim calcmode="lin" valueType="num">
                                      <p:cBhvr>
                                        <p:cTn id="60" dur="500" fill="hold"/>
                                        <p:tgtEl>
                                          <p:spTgt spid="35871"/>
                                        </p:tgtEl>
                                        <p:attrNameLst>
                                          <p:attrName>ppt_h</p:attrName>
                                        </p:attrNameLst>
                                      </p:cBhvr>
                                      <p:tavLst>
                                        <p:tav tm="0">
                                          <p:val>
                                            <p:fltVal val="0"/>
                                          </p:val>
                                        </p:tav>
                                        <p:tav tm="100000">
                                          <p:val>
                                            <p:strVal val="#ppt_h"/>
                                          </p:val>
                                        </p:tav>
                                      </p:tavLst>
                                    </p:anim>
                                    <p:animEffect transition="in" filter="fade">
                                      <p:cBhvr>
                                        <p:cTn id="61" dur="500"/>
                                        <p:tgtEl>
                                          <p:spTgt spid="35871"/>
                                        </p:tgtEl>
                                      </p:cBhvr>
                                    </p:animEffect>
                                  </p:childTnLst>
                                </p:cTn>
                              </p:par>
                            </p:childTnLst>
                          </p:cTn>
                        </p:par>
                        <p:par>
                          <p:cTn id="62" fill="hold">
                            <p:stCondLst>
                              <p:cond delay="6750"/>
                            </p:stCondLst>
                            <p:childTnLst>
                              <p:par>
                                <p:cTn id="63" presetID="22" presetClass="entr" presetSubtype="2" fill="hold" grpId="0" nodeType="afterEffect">
                                  <p:stCondLst>
                                    <p:cond delay="0"/>
                                  </p:stCondLst>
                                  <p:childTnLst>
                                    <p:set>
                                      <p:cBhvr>
                                        <p:cTn id="64" dur="1" fill="hold">
                                          <p:stCondLst>
                                            <p:cond delay="0"/>
                                          </p:stCondLst>
                                        </p:cTn>
                                        <p:tgtEl>
                                          <p:spTgt spid="35879"/>
                                        </p:tgtEl>
                                        <p:attrNameLst>
                                          <p:attrName>style.visibility</p:attrName>
                                        </p:attrNameLst>
                                      </p:cBhvr>
                                      <p:to>
                                        <p:strVal val="visible"/>
                                      </p:to>
                                    </p:set>
                                    <p:animEffect transition="in" filter="wipe(right)">
                                      <p:cBhvr>
                                        <p:cTn id="65" dur="500"/>
                                        <p:tgtEl>
                                          <p:spTgt spid="35879"/>
                                        </p:tgtEl>
                                      </p:cBhvr>
                                    </p:animEffect>
                                  </p:childTnLst>
                                </p:cTn>
                              </p:par>
                            </p:childTnLst>
                          </p:cTn>
                        </p:par>
                        <p:par>
                          <p:cTn id="66" fill="hold">
                            <p:stCondLst>
                              <p:cond delay="7250"/>
                            </p:stCondLst>
                            <p:childTnLst>
                              <p:par>
                                <p:cTn id="67" presetID="22" presetClass="entr" presetSubtype="4" fill="hold" grpId="0" nodeType="afterEffect">
                                  <p:stCondLst>
                                    <p:cond delay="0"/>
                                  </p:stCondLst>
                                  <p:childTnLst>
                                    <p:set>
                                      <p:cBhvr>
                                        <p:cTn id="68" dur="1" fill="hold">
                                          <p:stCondLst>
                                            <p:cond delay="0"/>
                                          </p:stCondLst>
                                        </p:cTn>
                                        <p:tgtEl>
                                          <p:spTgt spid="35850"/>
                                        </p:tgtEl>
                                        <p:attrNameLst>
                                          <p:attrName>style.visibility</p:attrName>
                                        </p:attrNameLst>
                                      </p:cBhvr>
                                      <p:to>
                                        <p:strVal val="visible"/>
                                      </p:to>
                                    </p:set>
                                    <p:animEffect transition="in" filter="wipe(down)">
                                      <p:cBhvr>
                                        <p:cTn id="69" dur="500"/>
                                        <p:tgtEl>
                                          <p:spTgt spid="35850"/>
                                        </p:tgtEl>
                                      </p:cBhvr>
                                    </p:animEffect>
                                  </p:childTnLst>
                                </p:cTn>
                              </p:par>
                            </p:childTnLst>
                          </p:cTn>
                        </p:par>
                        <p:par>
                          <p:cTn id="70" fill="hold">
                            <p:stCondLst>
                              <p:cond delay="7750"/>
                            </p:stCondLst>
                            <p:childTnLst>
                              <p:par>
                                <p:cTn id="71" presetID="53" presetClass="entr" presetSubtype="16" fill="hold" nodeType="afterEffect">
                                  <p:stCondLst>
                                    <p:cond delay="0"/>
                                  </p:stCondLst>
                                  <p:childTnLst>
                                    <p:set>
                                      <p:cBhvr>
                                        <p:cTn id="72" dur="1" fill="hold">
                                          <p:stCondLst>
                                            <p:cond delay="0"/>
                                          </p:stCondLst>
                                        </p:cTn>
                                        <p:tgtEl>
                                          <p:spTgt spid="35875"/>
                                        </p:tgtEl>
                                        <p:attrNameLst>
                                          <p:attrName>style.visibility</p:attrName>
                                        </p:attrNameLst>
                                      </p:cBhvr>
                                      <p:to>
                                        <p:strVal val="visible"/>
                                      </p:to>
                                    </p:set>
                                    <p:anim calcmode="lin" valueType="num">
                                      <p:cBhvr>
                                        <p:cTn id="73" dur="500" fill="hold"/>
                                        <p:tgtEl>
                                          <p:spTgt spid="35875"/>
                                        </p:tgtEl>
                                        <p:attrNameLst>
                                          <p:attrName>ppt_w</p:attrName>
                                        </p:attrNameLst>
                                      </p:cBhvr>
                                      <p:tavLst>
                                        <p:tav tm="0">
                                          <p:val>
                                            <p:fltVal val="0"/>
                                          </p:val>
                                        </p:tav>
                                        <p:tav tm="100000">
                                          <p:val>
                                            <p:strVal val="#ppt_w"/>
                                          </p:val>
                                        </p:tav>
                                      </p:tavLst>
                                    </p:anim>
                                    <p:anim calcmode="lin" valueType="num">
                                      <p:cBhvr>
                                        <p:cTn id="74" dur="500" fill="hold"/>
                                        <p:tgtEl>
                                          <p:spTgt spid="35875"/>
                                        </p:tgtEl>
                                        <p:attrNameLst>
                                          <p:attrName>ppt_h</p:attrName>
                                        </p:attrNameLst>
                                      </p:cBhvr>
                                      <p:tavLst>
                                        <p:tav tm="0">
                                          <p:val>
                                            <p:fltVal val="0"/>
                                          </p:val>
                                        </p:tav>
                                        <p:tav tm="100000">
                                          <p:val>
                                            <p:strVal val="#ppt_h"/>
                                          </p:val>
                                        </p:tav>
                                      </p:tavLst>
                                    </p:anim>
                                    <p:animEffect transition="in" filter="fade">
                                      <p:cBhvr>
                                        <p:cTn id="75" dur="500"/>
                                        <p:tgtEl>
                                          <p:spTgt spid="35875"/>
                                        </p:tgtEl>
                                      </p:cBhvr>
                                    </p:animEffect>
                                  </p:childTnLst>
                                </p:cTn>
                              </p:par>
                            </p:childTnLst>
                          </p:cTn>
                        </p:par>
                        <p:par>
                          <p:cTn id="76" fill="hold">
                            <p:stCondLst>
                              <p:cond delay="8250"/>
                            </p:stCondLst>
                            <p:childTnLst>
                              <p:par>
                                <p:cTn id="77" presetID="22" presetClass="entr" presetSubtype="2" fill="hold" grpId="0" nodeType="afterEffect">
                                  <p:stCondLst>
                                    <p:cond delay="0"/>
                                  </p:stCondLst>
                                  <p:childTnLst>
                                    <p:set>
                                      <p:cBhvr>
                                        <p:cTn id="78" dur="1" fill="hold">
                                          <p:stCondLst>
                                            <p:cond delay="0"/>
                                          </p:stCondLst>
                                        </p:cTn>
                                        <p:tgtEl>
                                          <p:spTgt spid="35880"/>
                                        </p:tgtEl>
                                        <p:attrNameLst>
                                          <p:attrName>style.visibility</p:attrName>
                                        </p:attrNameLst>
                                      </p:cBhvr>
                                      <p:to>
                                        <p:strVal val="visible"/>
                                      </p:to>
                                    </p:set>
                                    <p:animEffect transition="in" filter="wipe(right)">
                                      <p:cBhvr>
                                        <p:cTn id="79" dur="500"/>
                                        <p:tgtEl>
                                          <p:spTgt spid="35880"/>
                                        </p:tgtEl>
                                      </p:cBhvr>
                                    </p:animEffect>
                                  </p:childTnLst>
                                </p:cTn>
                              </p:par>
                            </p:childTnLst>
                          </p:cTn>
                        </p:par>
                        <p:par>
                          <p:cTn id="80" fill="hold">
                            <p:stCondLst>
                              <p:cond delay="8750"/>
                            </p:stCondLst>
                            <p:childTnLst>
                              <p:par>
                                <p:cTn id="81" presetID="22" presetClass="entr" presetSubtype="8" fill="hold" grpId="0" nodeType="afterEffect">
                                  <p:stCondLst>
                                    <p:cond delay="0"/>
                                  </p:stCondLst>
                                  <p:childTnLst>
                                    <p:set>
                                      <p:cBhvr>
                                        <p:cTn id="82" dur="1" fill="hold">
                                          <p:stCondLst>
                                            <p:cond delay="0"/>
                                          </p:stCondLst>
                                        </p:cTn>
                                        <p:tgtEl>
                                          <p:spTgt spid="35851"/>
                                        </p:tgtEl>
                                        <p:attrNameLst>
                                          <p:attrName>style.visibility</p:attrName>
                                        </p:attrNameLst>
                                      </p:cBhvr>
                                      <p:to>
                                        <p:strVal val="visible"/>
                                      </p:to>
                                    </p:set>
                                    <p:animEffect transition="in" filter="wipe(left)">
                                      <p:cBhvr>
                                        <p:cTn id="83" dur="500"/>
                                        <p:tgtEl>
                                          <p:spTgt spid="35851"/>
                                        </p:tgtEl>
                                      </p:cBhvr>
                                    </p:animEffect>
                                  </p:childTnLst>
                                </p:cTn>
                              </p:par>
                            </p:childTnLst>
                          </p:cTn>
                        </p:par>
                        <p:par>
                          <p:cTn id="84" fill="hold">
                            <p:stCondLst>
                              <p:cond delay="9250"/>
                            </p:stCondLst>
                            <p:childTnLst>
                              <p:par>
                                <p:cTn id="85" presetID="26" presetClass="emph" presetSubtype="0" fill="hold" nodeType="afterEffect">
                                  <p:stCondLst>
                                    <p:cond delay="0"/>
                                  </p:stCondLst>
                                  <p:childTnLst>
                                    <p:animEffect transition="out" filter="fade">
                                      <p:cBhvr>
                                        <p:cTn id="86" dur="500" tmFilter="0, 0; .2, .5; .8, .5; 1, 0"/>
                                        <p:tgtEl>
                                          <p:spTgt spid="35855"/>
                                        </p:tgtEl>
                                      </p:cBhvr>
                                    </p:animEffect>
                                    <p:animScale>
                                      <p:cBhvr>
                                        <p:cTn id="87" dur="250" autoRev="1" fill="hold"/>
                                        <p:tgtEl>
                                          <p:spTgt spid="3585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p:bldP spid="35846" grpId="0"/>
      <p:bldP spid="35847" grpId="0" animBg="1"/>
      <p:bldP spid="35848" grpId="0" animBg="1"/>
      <p:bldP spid="35849" grpId="0" animBg="1"/>
      <p:bldP spid="35850" grpId="0" animBg="1"/>
      <p:bldP spid="35851" grpId="0" animBg="1"/>
      <p:bldP spid="35876" grpId="0"/>
      <p:bldP spid="35877" grpId="0"/>
      <p:bldP spid="35878" grpId="0"/>
      <p:bldP spid="35879" grpId="0"/>
      <p:bldP spid="358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Workflow 4</a:t>
            </a:r>
          </a:p>
        </p:txBody>
      </p:sp>
      <p:sp>
        <p:nvSpPr>
          <p:cNvPr id="34819"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4820"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4821"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4822"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22</a:t>
            </a:r>
          </a:p>
        </p:txBody>
      </p:sp>
      <p:sp>
        <p:nvSpPr>
          <p:cNvPr id="36870"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36874" name="Group 10"/>
          <p:cNvGrpSpPr>
            <a:grpSpLocks/>
          </p:cNvGrpSpPr>
          <p:nvPr/>
        </p:nvGrpSpPr>
        <p:grpSpPr bwMode="auto">
          <a:xfrm>
            <a:off x="999530" y="1676400"/>
            <a:ext cx="1086445" cy="1347788"/>
            <a:chOff x="0" y="0"/>
            <a:chExt cx="1824" cy="2264"/>
          </a:xfrm>
        </p:grpSpPr>
        <p:sp>
          <p:nvSpPr>
            <p:cNvPr id="34853" name="Rectangle 7"/>
            <p:cNvSpPr>
              <a:spLocks/>
            </p:cNvSpPr>
            <p:nvPr/>
          </p:nvSpPr>
          <p:spPr bwMode="auto">
            <a:xfrm>
              <a:off x="0" y="0"/>
              <a:ext cx="1824" cy="2264"/>
            </a:xfrm>
            <a:prstGeom prst="rect">
              <a:avLst/>
            </a:prstGeom>
            <a:solidFill>
              <a:srgbClr val="009EA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34854" name="AutoShape 8"/>
            <p:cNvSpPr>
              <a:spLocks/>
            </p:cNvSpPr>
            <p:nvPr/>
          </p:nvSpPr>
          <p:spPr bwMode="auto">
            <a:xfrm>
              <a:off x="513" y="451"/>
              <a:ext cx="745" cy="616"/>
            </a:xfrm>
            <a:custGeom>
              <a:avLst/>
              <a:gdLst>
                <a:gd name="T0" fmla="*/ 540 w 21600"/>
                <a:gd name="T1" fmla="*/ 486 h 21148"/>
                <a:gd name="T2" fmla="*/ 410 w 21600"/>
                <a:gd name="T3" fmla="*/ 369 h 21148"/>
                <a:gd name="T4" fmla="*/ 410 w 21600"/>
                <a:gd name="T5" fmla="*/ 304 h 21148"/>
                <a:gd name="T6" fmla="*/ 461 w 21600"/>
                <a:gd name="T7" fmla="*/ 364 h 21148"/>
                <a:gd name="T8" fmla="*/ 531 w 21600"/>
                <a:gd name="T9" fmla="*/ 332 h 21148"/>
                <a:gd name="T10" fmla="*/ 568 w 21600"/>
                <a:gd name="T11" fmla="*/ 327 h 21148"/>
                <a:gd name="T12" fmla="*/ 615 w 21600"/>
                <a:gd name="T13" fmla="*/ 290 h 21148"/>
                <a:gd name="T14" fmla="*/ 745 w 21600"/>
                <a:gd name="T15" fmla="*/ 420 h 21148"/>
                <a:gd name="T16" fmla="*/ 647 w 21600"/>
                <a:gd name="T17" fmla="*/ 141 h 21148"/>
                <a:gd name="T18" fmla="*/ 643 w 21600"/>
                <a:gd name="T19" fmla="*/ 75 h 21148"/>
                <a:gd name="T20" fmla="*/ 540 w 21600"/>
                <a:gd name="T21" fmla="*/ 1 h 21148"/>
                <a:gd name="T22" fmla="*/ 438 w 21600"/>
                <a:gd name="T23" fmla="*/ 141 h 21148"/>
                <a:gd name="T24" fmla="*/ 424 w 21600"/>
                <a:gd name="T25" fmla="*/ 155 h 21148"/>
                <a:gd name="T26" fmla="*/ 456 w 21600"/>
                <a:gd name="T27" fmla="*/ 197 h 21148"/>
                <a:gd name="T28" fmla="*/ 470 w 21600"/>
                <a:gd name="T29" fmla="*/ 239 h 21148"/>
                <a:gd name="T30" fmla="*/ 470 w 21600"/>
                <a:gd name="T31" fmla="*/ 239 h 21148"/>
                <a:gd name="T32" fmla="*/ 475 w 21600"/>
                <a:gd name="T33" fmla="*/ 243 h 21148"/>
                <a:gd name="T34" fmla="*/ 475 w 21600"/>
                <a:gd name="T35" fmla="*/ 252 h 21148"/>
                <a:gd name="T36" fmla="*/ 540 w 21600"/>
                <a:gd name="T37" fmla="*/ 322 h 21148"/>
                <a:gd name="T38" fmla="*/ 601 w 21600"/>
                <a:gd name="T39" fmla="*/ 252 h 21148"/>
                <a:gd name="T40" fmla="*/ 605 w 21600"/>
                <a:gd name="T41" fmla="*/ 239 h 21148"/>
                <a:gd name="T42" fmla="*/ 619 w 21600"/>
                <a:gd name="T43" fmla="*/ 197 h 21148"/>
                <a:gd name="T44" fmla="*/ 652 w 21600"/>
                <a:gd name="T45" fmla="*/ 155 h 21148"/>
                <a:gd name="T46" fmla="*/ 563 w 21600"/>
                <a:gd name="T47" fmla="*/ 416 h 21148"/>
                <a:gd name="T48" fmla="*/ 563 w 21600"/>
                <a:gd name="T49" fmla="*/ 416 h 21148"/>
                <a:gd name="T50" fmla="*/ 563 w 21600"/>
                <a:gd name="T51" fmla="*/ 416 h 21148"/>
                <a:gd name="T52" fmla="*/ 563 w 21600"/>
                <a:gd name="T53" fmla="*/ 416 h 21148"/>
                <a:gd name="T54" fmla="*/ 563 w 21600"/>
                <a:gd name="T55" fmla="*/ 416 h 21148"/>
                <a:gd name="T56" fmla="*/ 340 w 21600"/>
                <a:gd name="T57" fmla="*/ 383 h 21148"/>
                <a:gd name="T58" fmla="*/ 279 w 21600"/>
                <a:gd name="T59" fmla="*/ 430 h 21148"/>
                <a:gd name="T60" fmla="*/ 242 w 21600"/>
                <a:gd name="T61" fmla="*/ 434 h 21148"/>
                <a:gd name="T62" fmla="*/ 154 w 21600"/>
                <a:gd name="T63" fmla="*/ 472 h 21148"/>
                <a:gd name="T64" fmla="*/ 93 w 21600"/>
                <a:gd name="T65" fmla="*/ 402 h 21148"/>
                <a:gd name="T66" fmla="*/ 247 w 21600"/>
                <a:gd name="T67" fmla="*/ 616 h 21148"/>
                <a:gd name="T68" fmla="*/ 400 w 21600"/>
                <a:gd name="T69" fmla="*/ 402 h 21148"/>
                <a:gd name="T70" fmla="*/ 377 w 21600"/>
                <a:gd name="T71" fmla="*/ 211 h 21148"/>
                <a:gd name="T72" fmla="*/ 368 w 21600"/>
                <a:gd name="T73" fmla="*/ 127 h 21148"/>
                <a:gd name="T74" fmla="*/ 247 w 21600"/>
                <a:gd name="T75" fmla="*/ 38 h 21148"/>
                <a:gd name="T76" fmla="*/ 126 w 21600"/>
                <a:gd name="T77" fmla="*/ 206 h 21148"/>
                <a:gd name="T78" fmla="*/ 112 w 21600"/>
                <a:gd name="T79" fmla="*/ 225 h 21148"/>
                <a:gd name="T80" fmla="*/ 149 w 21600"/>
                <a:gd name="T81" fmla="*/ 276 h 21148"/>
                <a:gd name="T82" fmla="*/ 163 w 21600"/>
                <a:gd name="T83" fmla="*/ 322 h 21148"/>
                <a:gd name="T84" fmla="*/ 168 w 21600"/>
                <a:gd name="T85" fmla="*/ 327 h 21148"/>
                <a:gd name="T86" fmla="*/ 168 w 21600"/>
                <a:gd name="T87" fmla="*/ 327 h 21148"/>
                <a:gd name="T88" fmla="*/ 172 w 21600"/>
                <a:gd name="T89" fmla="*/ 341 h 21148"/>
                <a:gd name="T90" fmla="*/ 247 w 21600"/>
                <a:gd name="T91" fmla="*/ 425 h 21148"/>
                <a:gd name="T92" fmla="*/ 321 w 21600"/>
                <a:gd name="T93" fmla="*/ 341 h 21148"/>
                <a:gd name="T94" fmla="*/ 326 w 21600"/>
                <a:gd name="T95" fmla="*/ 327 h 21148"/>
                <a:gd name="T96" fmla="*/ 345 w 21600"/>
                <a:gd name="T97" fmla="*/ 276 h 21148"/>
                <a:gd name="T98" fmla="*/ 382 w 21600"/>
                <a:gd name="T99" fmla="*/ 225 h 211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0" h="21148">
                  <a:moveTo>
                    <a:pt x="21600" y="14428"/>
                  </a:moveTo>
                  <a:cubicBezTo>
                    <a:pt x="21600" y="16188"/>
                    <a:pt x="17280" y="16668"/>
                    <a:pt x="15660" y="16668"/>
                  </a:cubicBezTo>
                  <a:cubicBezTo>
                    <a:pt x="15390" y="16668"/>
                    <a:pt x="15255" y="16668"/>
                    <a:pt x="15120" y="16668"/>
                  </a:cubicBezTo>
                  <a:cubicBezTo>
                    <a:pt x="14580" y="14748"/>
                    <a:pt x="13365" y="12988"/>
                    <a:pt x="11880" y="12668"/>
                  </a:cubicBezTo>
                  <a:cubicBezTo>
                    <a:pt x="11205" y="12508"/>
                    <a:pt x="10665" y="12188"/>
                    <a:pt x="10260" y="11868"/>
                  </a:cubicBezTo>
                  <a:cubicBezTo>
                    <a:pt x="10665" y="11228"/>
                    <a:pt x="11205" y="10588"/>
                    <a:pt x="11880" y="10428"/>
                  </a:cubicBezTo>
                  <a:cubicBezTo>
                    <a:pt x="12015" y="10428"/>
                    <a:pt x="12690" y="10268"/>
                    <a:pt x="13365" y="9948"/>
                  </a:cubicBezTo>
                  <a:cubicBezTo>
                    <a:pt x="13365" y="12508"/>
                    <a:pt x="13365" y="12508"/>
                    <a:pt x="13365" y="12508"/>
                  </a:cubicBezTo>
                  <a:cubicBezTo>
                    <a:pt x="13500" y="12188"/>
                    <a:pt x="14175" y="11068"/>
                    <a:pt x="14715" y="11228"/>
                  </a:cubicBezTo>
                  <a:cubicBezTo>
                    <a:pt x="14985" y="11228"/>
                    <a:pt x="15120" y="11388"/>
                    <a:pt x="15390" y="11388"/>
                  </a:cubicBezTo>
                  <a:cubicBezTo>
                    <a:pt x="15660" y="11388"/>
                    <a:pt x="15660" y="11388"/>
                    <a:pt x="15660" y="11388"/>
                  </a:cubicBezTo>
                  <a:cubicBezTo>
                    <a:pt x="16065" y="11388"/>
                    <a:pt x="16200" y="11228"/>
                    <a:pt x="16470" y="11228"/>
                  </a:cubicBezTo>
                  <a:cubicBezTo>
                    <a:pt x="16875" y="11068"/>
                    <a:pt x="17685" y="12188"/>
                    <a:pt x="17820" y="12508"/>
                  </a:cubicBezTo>
                  <a:cubicBezTo>
                    <a:pt x="17820" y="9948"/>
                    <a:pt x="17820" y="9948"/>
                    <a:pt x="17820" y="9948"/>
                  </a:cubicBezTo>
                  <a:cubicBezTo>
                    <a:pt x="18495" y="10268"/>
                    <a:pt x="19170" y="10428"/>
                    <a:pt x="19305" y="10428"/>
                  </a:cubicBezTo>
                  <a:cubicBezTo>
                    <a:pt x="20655" y="10748"/>
                    <a:pt x="21600" y="12828"/>
                    <a:pt x="21600" y="14428"/>
                  </a:cubicBezTo>
                  <a:close/>
                  <a:moveTo>
                    <a:pt x="18900" y="5308"/>
                  </a:moveTo>
                  <a:cubicBezTo>
                    <a:pt x="18900" y="4988"/>
                    <a:pt x="18765" y="4988"/>
                    <a:pt x="18765" y="4828"/>
                  </a:cubicBezTo>
                  <a:cubicBezTo>
                    <a:pt x="18630" y="4828"/>
                    <a:pt x="18630" y="4828"/>
                    <a:pt x="18495" y="4828"/>
                  </a:cubicBezTo>
                  <a:cubicBezTo>
                    <a:pt x="18765" y="4028"/>
                    <a:pt x="18765" y="3228"/>
                    <a:pt x="18630" y="2588"/>
                  </a:cubicBezTo>
                  <a:cubicBezTo>
                    <a:pt x="18225" y="1148"/>
                    <a:pt x="17550" y="508"/>
                    <a:pt x="17010" y="188"/>
                  </a:cubicBezTo>
                  <a:cubicBezTo>
                    <a:pt x="16605" y="28"/>
                    <a:pt x="15660" y="28"/>
                    <a:pt x="15660" y="28"/>
                  </a:cubicBezTo>
                  <a:cubicBezTo>
                    <a:pt x="15660" y="28"/>
                    <a:pt x="13500" y="-452"/>
                    <a:pt x="12555" y="2588"/>
                  </a:cubicBezTo>
                  <a:cubicBezTo>
                    <a:pt x="12420" y="3228"/>
                    <a:pt x="12555" y="4028"/>
                    <a:pt x="12690" y="4828"/>
                  </a:cubicBezTo>
                  <a:cubicBezTo>
                    <a:pt x="12555" y="4828"/>
                    <a:pt x="12555" y="4828"/>
                    <a:pt x="12420" y="4828"/>
                  </a:cubicBezTo>
                  <a:cubicBezTo>
                    <a:pt x="12420" y="4988"/>
                    <a:pt x="12285" y="4988"/>
                    <a:pt x="12285" y="5308"/>
                  </a:cubicBezTo>
                  <a:cubicBezTo>
                    <a:pt x="12285" y="5628"/>
                    <a:pt x="12285" y="5948"/>
                    <a:pt x="12420" y="6268"/>
                  </a:cubicBezTo>
                  <a:cubicBezTo>
                    <a:pt x="12555" y="6748"/>
                    <a:pt x="12690" y="7068"/>
                    <a:pt x="13230" y="6748"/>
                  </a:cubicBezTo>
                  <a:cubicBezTo>
                    <a:pt x="13230" y="7708"/>
                    <a:pt x="13365" y="8028"/>
                    <a:pt x="13635" y="8188"/>
                  </a:cubicBezTo>
                  <a:cubicBezTo>
                    <a:pt x="13635" y="8188"/>
                    <a:pt x="13635" y="8188"/>
                    <a:pt x="13635" y="8188"/>
                  </a:cubicBezTo>
                  <a:cubicBezTo>
                    <a:pt x="13635" y="8188"/>
                    <a:pt x="13635" y="8188"/>
                    <a:pt x="13635" y="8188"/>
                  </a:cubicBezTo>
                  <a:cubicBezTo>
                    <a:pt x="13635" y="8188"/>
                    <a:pt x="13635" y="8188"/>
                    <a:pt x="13635" y="8188"/>
                  </a:cubicBezTo>
                  <a:cubicBezTo>
                    <a:pt x="13635" y="8188"/>
                    <a:pt x="13635" y="8188"/>
                    <a:pt x="13635" y="8188"/>
                  </a:cubicBezTo>
                  <a:cubicBezTo>
                    <a:pt x="13635" y="8188"/>
                    <a:pt x="13635" y="8188"/>
                    <a:pt x="13770" y="8348"/>
                  </a:cubicBezTo>
                  <a:cubicBezTo>
                    <a:pt x="13770" y="8348"/>
                    <a:pt x="13770" y="8348"/>
                    <a:pt x="13770" y="8348"/>
                  </a:cubicBezTo>
                  <a:cubicBezTo>
                    <a:pt x="13770" y="8508"/>
                    <a:pt x="13770" y="8668"/>
                    <a:pt x="13770" y="8668"/>
                  </a:cubicBezTo>
                  <a:cubicBezTo>
                    <a:pt x="13770" y="8988"/>
                    <a:pt x="13770" y="9308"/>
                    <a:pt x="13770" y="9468"/>
                  </a:cubicBezTo>
                  <a:cubicBezTo>
                    <a:pt x="13905" y="9628"/>
                    <a:pt x="14715" y="11068"/>
                    <a:pt x="15660" y="11068"/>
                  </a:cubicBezTo>
                  <a:cubicBezTo>
                    <a:pt x="16605" y="11068"/>
                    <a:pt x="17415" y="9628"/>
                    <a:pt x="17415" y="9468"/>
                  </a:cubicBezTo>
                  <a:cubicBezTo>
                    <a:pt x="17415" y="9148"/>
                    <a:pt x="17415" y="8988"/>
                    <a:pt x="17415" y="8668"/>
                  </a:cubicBezTo>
                  <a:cubicBezTo>
                    <a:pt x="17415" y="8668"/>
                    <a:pt x="17415" y="8508"/>
                    <a:pt x="17415" y="8348"/>
                  </a:cubicBezTo>
                  <a:cubicBezTo>
                    <a:pt x="17415" y="8348"/>
                    <a:pt x="17550" y="8348"/>
                    <a:pt x="17550" y="8188"/>
                  </a:cubicBezTo>
                  <a:cubicBezTo>
                    <a:pt x="17550" y="8188"/>
                    <a:pt x="17550" y="8188"/>
                    <a:pt x="17550" y="8188"/>
                  </a:cubicBezTo>
                  <a:cubicBezTo>
                    <a:pt x="17685" y="8028"/>
                    <a:pt x="17955" y="7708"/>
                    <a:pt x="17955" y="6748"/>
                  </a:cubicBezTo>
                  <a:cubicBezTo>
                    <a:pt x="18495" y="7068"/>
                    <a:pt x="18630" y="6748"/>
                    <a:pt x="18765" y="6268"/>
                  </a:cubicBezTo>
                  <a:cubicBezTo>
                    <a:pt x="18900" y="5948"/>
                    <a:pt x="18900" y="5628"/>
                    <a:pt x="18900" y="5308"/>
                  </a:cubicBezTo>
                  <a:close/>
                  <a:moveTo>
                    <a:pt x="16335" y="14268"/>
                  </a:moveTo>
                  <a:cubicBezTo>
                    <a:pt x="16335" y="14268"/>
                    <a:pt x="16335" y="14268"/>
                    <a:pt x="16335" y="14268"/>
                  </a:cubicBezTo>
                  <a:cubicBezTo>
                    <a:pt x="16335" y="14268"/>
                    <a:pt x="16335" y="14268"/>
                    <a:pt x="16335" y="14268"/>
                  </a:cubicBezTo>
                  <a:close/>
                  <a:moveTo>
                    <a:pt x="16335" y="14268"/>
                  </a:moveTo>
                  <a:cubicBezTo>
                    <a:pt x="16335" y="14268"/>
                    <a:pt x="16335" y="14268"/>
                    <a:pt x="16335" y="14268"/>
                  </a:cubicBezTo>
                  <a:cubicBezTo>
                    <a:pt x="16335" y="14268"/>
                    <a:pt x="16335" y="14268"/>
                    <a:pt x="16335" y="14268"/>
                  </a:cubicBezTo>
                  <a:close/>
                  <a:moveTo>
                    <a:pt x="16335" y="14268"/>
                  </a:moveTo>
                  <a:cubicBezTo>
                    <a:pt x="16335" y="14268"/>
                    <a:pt x="16335" y="14268"/>
                    <a:pt x="16335" y="14268"/>
                  </a:cubicBezTo>
                  <a:cubicBezTo>
                    <a:pt x="16335" y="14268"/>
                    <a:pt x="16335" y="14268"/>
                    <a:pt x="16335" y="14268"/>
                  </a:cubicBezTo>
                  <a:cubicBezTo>
                    <a:pt x="16335" y="14268"/>
                    <a:pt x="16335" y="14268"/>
                    <a:pt x="16335" y="14268"/>
                  </a:cubicBezTo>
                  <a:close/>
                  <a:moveTo>
                    <a:pt x="11610" y="13788"/>
                  </a:moveTo>
                  <a:cubicBezTo>
                    <a:pt x="11475" y="13788"/>
                    <a:pt x="10530" y="13628"/>
                    <a:pt x="9855" y="13148"/>
                  </a:cubicBezTo>
                  <a:cubicBezTo>
                    <a:pt x="9855" y="16188"/>
                    <a:pt x="9855" y="16188"/>
                    <a:pt x="9855" y="16188"/>
                  </a:cubicBezTo>
                  <a:cubicBezTo>
                    <a:pt x="9585" y="15868"/>
                    <a:pt x="8775" y="14428"/>
                    <a:pt x="8100" y="14748"/>
                  </a:cubicBezTo>
                  <a:cubicBezTo>
                    <a:pt x="7830" y="14748"/>
                    <a:pt x="7695" y="14908"/>
                    <a:pt x="7290" y="14908"/>
                  </a:cubicBezTo>
                  <a:cubicBezTo>
                    <a:pt x="7020" y="14908"/>
                    <a:pt x="7020" y="14908"/>
                    <a:pt x="7020" y="14908"/>
                  </a:cubicBezTo>
                  <a:cubicBezTo>
                    <a:pt x="6615" y="14908"/>
                    <a:pt x="6480" y="14748"/>
                    <a:pt x="6210" y="14748"/>
                  </a:cubicBezTo>
                  <a:cubicBezTo>
                    <a:pt x="5535" y="14428"/>
                    <a:pt x="4725" y="15868"/>
                    <a:pt x="4455" y="16188"/>
                  </a:cubicBezTo>
                  <a:cubicBezTo>
                    <a:pt x="4455" y="13148"/>
                    <a:pt x="4455" y="13148"/>
                    <a:pt x="4455" y="13148"/>
                  </a:cubicBezTo>
                  <a:cubicBezTo>
                    <a:pt x="3780" y="13628"/>
                    <a:pt x="2835" y="13788"/>
                    <a:pt x="2700" y="13788"/>
                  </a:cubicBezTo>
                  <a:cubicBezTo>
                    <a:pt x="1080" y="14268"/>
                    <a:pt x="0" y="16668"/>
                    <a:pt x="0" y="18428"/>
                  </a:cubicBezTo>
                  <a:cubicBezTo>
                    <a:pt x="0" y="20508"/>
                    <a:pt x="5130" y="21148"/>
                    <a:pt x="7155" y="21148"/>
                  </a:cubicBezTo>
                  <a:cubicBezTo>
                    <a:pt x="9180" y="21148"/>
                    <a:pt x="14310" y="20508"/>
                    <a:pt x="14310" y="18428"/>
                  </a:cubicBezTo>
                  <a:cubicBezTo>
                    <a:pt x="14310" y="16668"/>
                    <a:pt x="13095" y="14268"/>
                    <a:pt x="11610" y="13788"/>
                  </a:cubicBezTo>
                  <a:close/>
                  <a:moveTo>
                    <a:pt x="11070" y="7708"/>
                  </a:moveTo>
                  <a:cubicBezTo>
                    <a:pt x="11070" y="7388"/>
                    <a:pt x="10935" y="7228"/>
                    <a:pt x="10935" y="7228"/>
                  </a:cubicBezTo>
                  <a:cubicBezTo>
                    <a:pt x="10800" y="7068"/>
                    <a:pt x="10665" y="7068"/>
                    <a:pt x="10665" y="7068"/>
                  </a:cubicBezTo>
                  <a:cubicBezTo>
                    <a:pt x="10800" y="6108"/>
                    <a:pt x="10935" y="5308"/>
                    <a:pt x="10665" y="4348"/>
                  </a:cubicBezTo>
                  <a:cubicBezTo>
                    <a:pt x="10260" y="2908"/>
                    <a:pt x="9450" y="2108"/>
                    <a:pt x="8775" y="1628"/>
                  </a:cubicBezTo>
                  <a:cubicBezTo>
                    <a:pt x="8370" y="1468"/>
                    <a:pt x="7155" y="1308"/>
                    <a:pt x="7155" y="1308"/>
                  </a:cubicBezTo>
                  <a:cubicBezTo>
                    <a:pt x="7155" y="1308"/>
                    <a:pt x="4590" y="988"/>
                    <a:pt x="3645" y="4348"/>
                  </a:cubicBezTo>
                  <a:cubicBezTo>
                    <a:pt x="3375" y="5308"/>
                    <a:pt x="3510" y="6108"/>
                    <a:pt x="3645" y="7068"/>
                  </a:cubicBezTo>
                  <a:cubicBezTo>
                    <a:pt x="3645" y="7068"/>
                    <a:pt x="3510" y="7068"/>
                    <a:pt x="3510" y="7228"/>
                  </a:cubicBezTo>
                  <a:cubicBezTo>
                    <a:pt x="3375" y="7228"/>
                    <a:pt x="3240" y="7388"/>
                    <a:pt x="3240" y="7708"/>
                  </a:cubicBezTo>
                  <a:cubicBezTo>
                    <a:pt x="3240" y="8028"/>
                    <a:pt x="3240" y="8508"/>
                    <a:pt x="3375" y="8828"/>
                  </a:cubicBezTo>
                  <a:cubicBezTo>
                    <a:pt x="3510" y="9468"/>
                    <a:pt x="3780" y="9788"/>
                    <a:pt x="4320" y="9468"/>
                  </a:cubicBezTo>
                  <a:cubicBezTo>
                    <a:pt x="4320" y="10428"/>
                    <a:pt x="4590" y="10908"/>
                    <a:pt x="4725" y="11068"/>
                  </a:cubicBezTo>
                  <a:cubicBezTo>
                    <a:pt x="4725" y="11068"/>
                    <a:pt x="4725" y="11068"/>
                    <a:pt x="4725" y="11068"/>
                  </a:cubicBezTo>
                  <a:cubicBezTo>
                    <a:pt x="4725" y="11068"/>
                    <a:pt x="4725" y="11068"/>
                    <a:pt x="4725" y="11068"/>
                  </a:cubicBezTo>
                  <a:cubicBezTo>
                    <a:pt x="4860" y="11068"/>
                    <a:pt x="4860" y="11228"/>
                    <a:pt x="4860" y="11228"/>
                  </a:cubicBezTo>
                  <a:cubicBezTo>
                    <a:pt x="4860" y="11228"/>
                    <a:pt x="4860" y="11228"/>
                    <a:pt x="4860" y="11228"/>
                  </a:cubicBezTo>
                  <a:cubicBezTo>
                    <a:pt x="4860" y="11228"/>
                    <a:pt x="4860" y="11228"/>
                    <a:pt x="4860" y="11228"/>
                  </a:cubicBezTo>
                  <a:cubicBezTo>
                    <a:pt x="4995" y="11228"/>
                    <a:pt x="4995" y="11228"/>
                    <a:pt x="4995" y="11388"/>
                  </a:cubicBezTo>
                  <a:cubicBezTo>
                    <a:pt x="4995" y="11388"/>
                    <a:pt x="4995" y="11548"/>
                    <a:pt x="4995" y="11708"/>
                  </a:cubicBezTo>
                  <a:cubicBezTo>
                    <a:pt x="4995" y="12028"/>
                    <a:pt x="4995" y="12348"/>
                    <a:pt x="5130" y="12668"/>
                  </a:cubicBezTo>
                  <a:cubicBezTo>
                    <a:pt x="5130" y="12988"/>
                    <a:pt x="6075" y="14588"/>
                    <a:pt x="7155" y="14588"/>
                  </a:cubicBezTo>
                  <a:cubicBezTo>
                    <a:pt x="8235" y="14588"/>
                    <a:pt x="9315" y="12828"/>
                    <a:pt x="9315" y="12508"/>
                  </a:cubicBezTo>
                  <a:cubicBezTo>
                    <a:pt x="9315" y="12348"/>
                    <a:pt x="9315" y="12028"/>
                    <a:pt x="9315" y="11708"/>
                  </a:cubicBezTo>
                  <a:cubicBezTo>
                    <a:pt x="9315" y="11548"/>
                    <a:pt x="9315" y="11388"/>
                    <a:pt x="9315" y="11388"/>
                  </a:cubicBezTo>
                  <a:cubicBezTo>
                    <a:pt x="9315" y="11228"/>
                    <a:pt x="9450" y="11228"/>
                    <a:pt x="9450" y="11228"/>
                  </a:cubicBezTo>
                  <a:cubicBezTo>
                    <a:pt x="9450" y="11228"/>
                    <a:pt x="9450" y="11228"/>
                    <a:pt x="9450" y="11228"/>
                  </a:cubicBezTo>
                  <a:cubicBezTo>
                    <a:pt x="9720" y="11068"/>
                    <a:pt x="9990" y="10588"/>
                    <a:pt x="9990" y="9468"/>
                  </a:cubicBezTo>
                  <a:cubicBezTo>
                    <a:pt x="10530" y="9788"/>
                    <a:pt x="10800" y="9468"/>
                    <a:pt x="10935" y="8828"/>
                  </a:cubicBezTo>
                  <a:cubicBezTo>
                    <a:pt x="11070" y="8508"/>
                    <a:pt x="11070" y="8028"/>
                    <a:pt x="11070" y="7708"/>
                  </a:cubicBezTo>
                  <a:close/>
                  <a:moveTo>
                    <a:pt x="11070" y="7708"/>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4855" name="Rectangle 9"/>
            <p:cNvSpPr>
              <a:spLocks/>
            </p:cNvSpPr>
            <p:nvPr/>
          </p:nvSpPr>
          <p:spPr bwMode="auto">
            <a:xfrm>
              <a:off x="0" y="1248"/>
              <a:ext cx="1824"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nSpc>
                  <a:spcPct val="110000"/>
                </a:lnSpc>
              </a:pPr>
              <a:r>
                <a:rPr lang="en-US" sz="1000">
                  <a:solidFill>
                    <a:srgbClr val="FFFFFF"/>
                  </a:solidFill>
                  <a:latin typeface="Open Sans" charset="0"/>
                  <a:cs typeface="Open Sans" charset="0"/>
                  <a:sym typeface="Open Sans" charset="0"/>
                </a:rPr>
                <a:t>Customer</a:t>
              </a:r>
            </a:p>
            <a:p>
              <a:pPr>
                <a:lnSpc>
                  <a:spcPct val="110000"/>
                </a:lnSpc>
              </a:pPr>
              <a:r>
                <a:rPr lang="en-US" sz="1000">
                  <a:solidFill>
                    <a:srgbClr val="FFFFFF"/>
                  </a:solidFill>
                  <a:latin typeface="Open Sans" charset="0"/>
                  <a:cs typeface="Open Sans" charset="0"/>
                  <a:sym typeface="Open Sans" charset="0"/>
                </a:rPr>
                <a:t>Service</a:t>
              </a:r>
            </a:p>
          </p:txBody>
        </p:sp>
      </p:grpSp>
      <p:grpSp>
        <p:nvGrpSpPr>
          <p:cNvPr id="36878" name="Group 14"/>
          <p:cNvGrpSpPr>
            <a:grpSpLocks/>
          </p:cNvGrpSpPr>
          <p:nvPr/>
        </p:nvGrpSpPr>
        <p:grpSpPr bwMode="auto">
          <a:xfrm>
            <a:off x="2216349" y="1676400"/>
            <a:ext cx="1085850" cy="1347788"/>
            <a:chOff x="0" y="0"/>
            <a:chExt cx="1824" cy="2264"/>
          </a:xfrm>
        </p:grpSpPr>
        <p:sp>
          <p:nvSpPr>
            <p:cNvPr id="34850" name="Rectangle 11"/>
            <p:cNvSpPr>
              <a:spLocks/>
            </p:cNvSpPr>
            <p:nvPr/>
          </p:nvSpPr>
          <p:spPr bwMode="auto">
            <a:xfrm>
              <a:off x="0" y="0"/>
              <a:ext cx="1824" cy="2264"/>
            </a:xfrm>
            <a:prstGeom prst="rect">
              <a:avLst/>
            </a:prstGeom>
            <a:solidFill>
              <a:srgbClr val="DA542D"/>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34851" name="Rectangle 12"/>
            <p:cNvSpPr>
              <a:spLocks/>
            </p:cNvSpPr>
            <p:nvPr/>
          </p:nvSpPr>
          <p:spPr bwMode="auto">
            <a:xfrm>
              <a:off x="0" y="1248"/>
              <a:ext cx="1824"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nSpc>
                  <a:spcPct val="110000"/>
                </a:lnSpc>
              </a:pPr>
              <a:r>
                <a:rPr lang="en-US" sz="1000">
                  <a:solidFill>
                    <a:srgbClr val="FFFFFF"/>
                  </a:solidFill>
                  <a:latin typeface="Open Sans" charset="0"/>
                  <a:cs typeface="Open Sans" charset="0"/>
                  <a:sym typeface="Open Sans" charset="0"/>
                </a:rPr>
                <a:t>Order</a:t>
              </a:r>
            </a:p>
            <a:p>
              <a:pPr>
                <a:lnSpc>
                  <a:spcPct val="110000"/>
                </a:lnSpc>
              </a:pPr>
              <a:r>
                <a:rPr lang="en-US" sz="1000">
                  <a:solidFill>
                    <a:srgbClr val="FFFFFF"/>
                  </a:solidFill>
                  <a:latin typeface="Open Sans" charset="0"/>
                  <a:cs typeface="Open Sans" charset="0"/>
                  <a:sym typeface="Open Sans" charset="0"/>
                </a:rPr>
                <a:t>Checking</a:t>
              </a:r>
            </a:p>
          </p:txBody>
        </p:sp>
        <p:sp>
          <p:nvSpPr>
            <p:cNvPr id="34852" name="AutoShape 13"/>
            <p:cNvSpPr>
              <a:spLocks/>
            </p:cNvSpPr>
            <p:nvPr/>
          </p:nvSpPr>
          <p:spPr bwMode="auto">
            <a:xfrm>
              <a:off x="586" y="471"/>
              <a:ext cx="635" cy="616"/>
            </a:xfrm>
            <a:custGeom>
              <a:avLst/>
              <a:gdLst>
                <a:gd name="T0" fmla="*/ 248 w 21500"/>
                <a:gd name="T1" fmla="*/ 0 h 21600"/>
                <a:gd name="T2" fmla="*/ 0 w 21500"/>
                <a:gd name="T3" fmla="*/ 249 h 21600"/>
                <a:gd name="T4" fmla="*/ 248 w 21500"/>
                <a:gd name="T5" fmla="*/ 492 h 21600"/>
                <a:gd name="T6" fmla="*/ 402 w 21500"/>
                <a:gd name="T7" fmla="*/ 438 h 21600"/>
                <a:gd name="T8" fmla="*/ 408 w 21500"/>
                <a:gd name="T9" fmla="*/ 450 h 21600"/>
                <a:gd name="T10" fmla="*/ 561 w 21500"/>
                <a:gd name="T11" fmla="*/ 598 h 21600"/>
                <a:gd name="T12" fmla="*/ 591 w 21500"/>
                <a:gd name="T13" fmla="*/ 616 h 21600"/>
                <a:gd name="T14" fmla="*/ 626 w 21500"/>
                <a:gd name="T15" fmla="*/ 598 h 21600"/>
                <a:gd name="T16" fmla="*/ 626 w 21500"/>
                <a:gd name="T17" fmla="*/ 539 h 21600"/>
                <a:gd name="T18" fmla="*/ 473 w 21500"/>
                <a:gd name="T19" fmla="*/ 385 h 21600"/>
                <a:gd name="T20" fmla="*/ 455 w 21500"/>
                <a:gd name="T21" fmla="*/ 379 h 21600"/>
                <a:gd name="T22" fmla="*/ 490 w 21500"/>
                <a:gd name="T23" fmla="*/ 249 h 21600"/>
                <a:gd name="T24" fmla="*/ 248 w 21500"/>
                <a:gd name="T25" fmla="*/ 0 h 21600"/>
                <a:gd name="T26" fmla="*/ 248 w 21500"/>
                <a:gd name="T27" fmla="*/ 77 h 21600"/>
                <a:gd name="T28" fmla="*/ 419 w 21500"/>
                <a:gd name="T29" fmla="*/ 249 h 21600"/>
                <a:gd name="T30" fmla="*/ 390 w 21500"/>
                <a:gd name="T31" fmla="*/ 338 h 21600"/>
                <a:gd name="T32" fmla="*/ 378 w 21500"/>
                <a:gd name="T33" fmla="*/ 361 h 21600"/>
                <a:gd name="T34" fmla="*/ 354 w 21500"/>
                <a:gd name="T35" fmla="*/ 379 h 21600"/>
                <a:gd name="T36" fmla="*/ 248 w 21500"/>
                <a:gd name="T37" fmla="*/ 415 h 21600"/>
                <a:gd name="T38" fmla="*/ 77 w 21500"/>
                <a:gd name="T39" fmla="*/ 249 h 21600"/>
                <a:gd name="T40" fmla="*/ 248 w 21500"/>
                <a:gd name="T41" fmla="*/ 77 h 21600"/>
                <a:gd name="T42" fmla="*/ 248 w 21500"/>
                <a:gd name="T43" fmla="*/ 77 h 216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500" h="21600">
                  <a:moveTo>
                    <a:pt x="8400" y="0"/>
                  </a:moveTo>
                  <a:cubicBezTo>
                    <a:pt x="3600" y="0"/>
                    <a:pt x="0" y="3946"/>
                    <a:pt x="0" y="8723"/>
                  </a:cubicBezTo>
                  <a:cubicBezTo>
                    <a:pt x="0" y="13500"/>
                    <a:pt x="3600" y="17238"/>
                    <a:pt x="8400" y="17238"/>
                  </a:cubicBezTo>
                  <a:cubicBezTo>
                    <a:pt x="10400" y="17238"/>
                    <a:pt x="12200" y="16615"/>
                    <a:pt x="13600" y="15369"/>
                  </a:cubicBezTo>
                  <a:cubicBezTo>
                    <a:pt x="13600" y="15369"/>
                    <a:pt x="13800" y="15577"/>
                    <a:pt x="13800" y="15785"/>
                  </a:cubicBezTo>
                  <a:cubicBezTo>
                    <a:pt x="19000" y="20977"/>
                    <a:pt x="19000" y="20977"/>
                    <a:pt x="19000" y="20977"/>
                  </a:cubicBezTo>
                  <a:cubicBezTo>
                    <a:pt x="19400" y="21392"/>
                    <a:pt x="19800" y="21600"/>
                    <a:pt x="20000" y="21600"/>
                  </a:cubicBezTo>
                  <a:cubicBezTo>
                    <a:pt x="20400" y="21600"/>
                    <a:pt x="20800" y="21392"/>
                    <a:pt x="21200" y="20977"/>
                  </a:cubicBezTo>
                  <a:cubicBezTo>
                    <a:pt x="21600" y="20562"/>
                    <a:pt x="21600" y="19523"/>
                    <a:pt x="21200" y="18900"/>
                  </a:cubicBezTo>
                  <a:cubicBezTo>
                    <a:pt x="16000" y="13500"/>
                    <a:pt x="16000" y="13500"/>
                    <a:pt x="16000" y="13500"/>
                  </a:cubicBezTo>
                  <a:cubicBezTo>
                    <a:pt x="15800" y="13500"/>
                    <a:pt x="15600" y="13292"/>
                    <a:pt x="15400" y="13292"/>
                  </a:cubicBezTo>
                  <a:cubicBezTo>
                    <a:pt x="16200" y="11838"/>
                    <a:pt x="16600" y="10385"/>
                    <a:pt x="16600" y="8723"/>
                  </a:cubicBezTo>
                  <a:cubicBezTo>
                    <a:pt x="16600" y="3946"/>
                    <a:pt x="13000" y="0"/>
                    <a:pt x="8400" y="0"/>
                  </a:cubicBezTo>
                  <a:close/>
                  <a:moveTo>
                    <a:pt x="8400" y="2700"/>
                  </a:moveTo>
                  <a:cubicBezTo>
                    <a:pt x="11600" y="2700"/>
                    <a:pt x="14200" y="5400"/>
                    <a:pt x="14200" y="8723"/>
                  </a:cubicBezTo>
                  <a:cubicBezTo>
                    <a:pt x="14200" y="9762"/>
                    <a:pt x="13800" y="10800"/>
                    <a:pt x="13200" y="11838"/>
                  </a:cubicBezTo>
                  <a:cubicBezTo>
                    <a:pt x="12800" y="12669"/>
                    <a:pt x="12800" y="12669"/>
                    <a:pt x="12800" y="12669"/>
                  </a:cubicBezTo>
                  <a:cubicBezTo>
                    <a:pt x="12000" y="13292"/>
                    <a:pt x="12000" y="13292"/>
                    <a:pt x="12000" y="13292"/>
                  </a:cubicBezTo>
                  <a:cubicBezTo>
                    <a:pt x="11000" y="14123"/>
                    <a:pt x="9600" y="14538"/>
                    <a:pt x="8400" y="14538"/>
                  </a:cubicBezTo>
                  <a:cubicBezTo>
                    <a:pt x="5200" y="14538"/>
                    <a:pt x="2600" y="12046"/>
                    <a:pt x="2600" y="8723"/>
                  </a:cubicBezTo>
                  <a:cubicBezTo>
                    <a:pt x="2600" y="5400"/>
                    <a:pt x="5200" y="2700"/>
                    <a:pt x="8400" y="2700"/>
                  </a:cubicBezTo>
                  <a:close/>
                  <a:moveTo>
                    <a:pt x="8400" y="270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36883" name="Group 19"/>
          <p:cNvGrpSpPr>
            <a:grpSpLocks/>
          </p:cNvGrpSpPr>
          <p:nvPr/>
        </p:nvGrpSpPr>
        <p:grpSpPr bwMode="auto">
          <a:xfrm>
            <a:off x="3429595" y="1676400"/>
            <a:ext cx="1094780" cy="1347788"/>
            <a:chOff x="0" y="0"/>
            <a:chExt cx="1839" cy="2264"/>
          </a:xfrm>
        </p:grpSpPr>
        <p:sp>
          <p:nvSpPr>
            <p:cNvPr id="34846" name="Rectangle 15"/>
            <p:cNvSpPr>
              <a:spLocks/>
            </p:cNvSpPr>
            <p:nvPr/>
          </p:nvSpPr>
          <p:spPr bwMode="auto">
            <a:xfrm>
              <a:off x="0" y="0"/>
              <a:ext cx="1824" cy="2264"/>
            </a:xfrm>
            <a:prstGeom prst="rect">
              <a:avLst/>
            </a:prstGeom>
            <a:solidFill>
              <a:srgbClr val="00B05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34847" name="Rectangle 16"/>
            <p:cNvSpPr>
              <a:spLocks/>
            </p:cNvSpPr>
            <p:nvPr/>
          </p:nvSpPr>
          <p:spPr bwMode="auto">
            <a:xfrm>
              <a:off x="14" y="1248"/>
              <a:ext cx="1825"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nSpc>
                  <a:spcPct val="110000"/>
                </a:lnSpc>
              </a:pPr>
              <a:r>
                <a:rPr lang="en-US" sz="1000">
                  <a:solidFill>
                    <a:srgbClr val="FFFFFF"/>
                  </a:solidFill>
                  <a:latin typeface="Open Sans" charset="0"/>
                  <a:cs typeface="Open Sans" charset="0"/>
                  <a:sym typeface="Open Sans" charset="0"/>
                </a:rPr>
                <a:t>Sketch &amp;</a:t>
              </a:r>
            </a:p>
            <a:p>
              <a:pPr>
                <a:lnSpc>
                  <a:spcPct val="110000"/>
                </a:lnSpc>
              </a:pPr>
              <a:r>
                <a:rPr lang="en-US" sz="1000">
                  <a:solidFill>
                    <a:srgbClr val="FFFFFF"/>
                  </a:solidFill>
                  <a:latin typeface="Open Sans" charset="0"/>
                  <a:cs typeface="Open Sans" charset="0"/>
                  <a:sym typeface="Open Sans" charset="0"/>
                </a:rPr>
                <a:t>Design</a:t>
              </a:r>
            </a:p>
          </p:txBody>
        </p:sp>
        <p:sp>
          <p:nvSpPr>
            <p:cNvPr id="34848" name="Freeform 17"/>
            <p:cNvSpPr>
              <a:spLocks/>
            </p:cNvSpPr>
            <p:nvPr/>
          </p:nvSpPr>
          <p:spPr bwMode="auto">
            <a:xfrm>
              <a:off x="594" y="514"/>
              <a:ext cx="569" cy="553"/>
            </a:xfrm>
            <a:custGeom>
              <a:avLst/>
              <a:gdLst>
                <a:gd name="T0" fmla="*/ 13 w 21600"/>
                <a:gd name="T1" fmla="*/ 3 h 21600"/>
                <a:gd name="T2" fmla="*/ 12 w 21600"/>
                <a:gd name="T3" fmla="*/ 2 h 21600"/>
                <a:gd name="T4" fmla="*/ 10 w 21600"/>
                <a:gd name="T5" fmla="*/ 0 h 21600"/>
                <a:gd name="T6" fmla="*/ 9 w 21600"/>
                <a:gd name="T7" fmla="*/ 1 h 21600"/>
                <a:gd name="T8" fmla="*/ 5 w 21600"/>
                <a:gd name="T9" fmla="*/ 3 h 21600"/>
                <a:gd name="T10" fmla="*/ 0 w 21600"/>
                <a:gd name="T11" fmla="*/ 14 h 21600"/>
                <a:gd name="T12" fmla="*/ 6 w 21600"/>
                <a:gd name="T13" fmla="*/ 8 h 21600"/>
                <a:gd name="T14" fmla="*/ 6 w 21600"/>
                <a:gd name="T15" fmla="*/ 8 h 21600"/>
                <a:gd name="T16" fmla="*/ 6 w 21600"/>
                <a:gd name="T17" fmla="*/ 5 h 21600"/>
                <a:gd name="T18" fmla="*/ 9 w 21600"/>
                <a:gd name="T19" fmla="*/ 5 h 21600"/>
                <a:gd name="T20" fmla="*/ 9 w 21600"/>
                <a:gd name="T21" fmla="*/ 8 h 21600"/>
                <a:gd name="T22" fmla="*/ 7 w 21600"/>
                <a:gd name="T23" fmla="*/ 9 h 21600"/>
                <a:gd name="T24" fmla="*/ 7 w 21600"/>
                <a:gd name="T25" fmla="*/ 9 h 21600"/>
                <a:gd name="T26" fmla="*/ 0 w 21600"/>
                <a:gd name="T27" fmla="*/ 14 h 21600"/>
                <a:gd name="T28" fmla="*/ 12 w 21600"/>
                <a:gd name="T29" fmla="*/ 10 h 21600"/>
                <a:gd name="T30" fmla="*/ 14 w 21600"/>
                <a:gd name="T31" fmla="*/ 6 h 21600"/>
                <a:gd name="T32" fmla="*/ 15 w 21600"/>
                <a:gd name="T33" fmla="*/ 5 h 21600"/>
                <a:gd name="T34" fmla="*/ 13 w 21600"/>
                <a:gd name="T35" fmla="*/ 3 h 21600"/>
                <a:gd name="T36" fmla="*/ 13 w 21600"/>
                <a:gd name="T37" fmla="*/ 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4849" name="Freeform 18"/>
            <p:cNvSpPr>
              <a:spLocks/>
            </p:cNvSpPr>
            <p:nvPr/>
          </p:nvSpPr>
          <p:spPr bwMode="auto">
            <a:xfrm>
              <a:off x="1001" y="450"/>
              <a:ext cx="229" cy="222"/>
            </a:xfrm>
            <a:custGeom>
              <a:avLst/>
              <a:gdLst>
                <a:gd name="T0" fmla="*/ 0 w 21600"/>
                <a:gd name="T1" fmla="*/ 0 h 21600"/>
                <a:gd name="T2" fmla="*/ 2 w 21600"/>
                <a:gd name="T3" fmla="*/ 2 h 21600"/>
                <a:gd name="T4" fmla="*/ 2 w 21600"/>
                <a:gd name="T5" fmla="*/ 2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36887" name="Group 23"/>
          <p:cNvGrpSpPr>
            <a:grpSpLocks/>
          </p:cNvGrpSpPr>
          <p:nvPr/>
        </p:nvGrpSpPr>
        <p:grpSpPr bwMode="auto">
          <a:xfrm>
            <a:off x="4645819" y="1676400"/>
            <a:ext cx="1086446" cy="1347788"/>
            <a:chOff x="0" y="0"/>
            <a:chExt cx="1824" cy="2264"/>
          </a:xfrm>
        </p:grpSpPr>
        <p:sp>
          <p:nvSpPr>
            <p:cNvPr id="34843" name="Rectangle 20"/>
            <p:cNvSpPr>
              <a:spLocks/>
            </p:cNvSpPr>
            <p:nvPr/>
          </p:nvSpPr>
          <p:spPr bwMode="auto">
            <a:xfrm>
              <a:off x="0" y="0"/>
              <a:ext cx="1824" cy="2264"/>
            </a:xfrm>
            <a:prstGeom prst="rect">
              <a:avLst/>
            </a:prstGeom>
            <a:solidFill>
              <a:srgbClr val="0070C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34844" name="Rectangle 21"/>
            <p:cNvSpPr>
              <a:spLocks/>
            </p:cNvSpPr>
            <p:nvPr/>
          </p:nvSpPr>
          <p:spPr bwMode="auto">
            <a:xfrm>
              <a:off x="0" y="1248"/>
              <a:ext cx="1824"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nSpc>
                  <a:spcPct val="110000"/>
                </a:lnSpc>
              </a:pPr>
              <a:r>
                <a:rPr lang="en-US" sz="1000" dirty="0">
                  <a:solidFill>
                    <a:srgbClr val="FFFFFF"/>
                  </a:solidFill>
                  <a:latin typeface="Open Sans" charset="0"/>
                  <a:cs typeface="Open Sans" charset="0"/>
                  <a:sym typeface="Open Sans" charset="0"/>
                </a:rPr>
                <a:t>Product</a:t>
              </a:r>
            </a:p>
            <a:p>
              <a:pPr>
                <a:lnSpc>
                  <a:spcPct val="110000"/>
                </a:lnSpc>
              </a:pPr>
              <a:r>
                <a:rPr lang="en-US" sz="1000" dirty="0">
                  <a:solidFill>
                    <a:srgbClr val="FFFFFF"/>
                  </a:solidFill>
                  <a:latin typeface="Open Sans" charset="0"/>
                  <a:cs typeface="Open Sans" charset="0"/>
                  <a:sym typeface="Open Sans" charset="0"/>
                </a:rPr>
                <a:t>Review</a:t>
              </a:r>
            </a:p>
          </p:txBody>
        </p:sp>
        <p:sp>
          <p:nvSpPr>
            <p:cNvPr id="34845" name="AutoShape 22"/>
            <p:cNvSpPr>
              <a:spLocks/>
            </p:cNvSpPr>
            <p:nvPr/>
          </p:nvSpPr>
          <p:spPr bwMode="auto">
            <a:xfrm>
              <a:off x="477" y="542"/>
              <a:ext cx="825" cy="504"/>
            </a:xfrm>
            <a:custGeom>
              <a:avLst/>
              <a:gdLst>
                <a:gd name="T0" fmla="*/ 801 w 21600"/>
                <a:gd name="T1" fmla="*/ 189 h 21600"/>
                <a:gd name="T2" fmla="*/ 747 w 21600"/>
                <a:gd name="T3" fmla="*/ 189 h 21600"/>
                <a:gd name="T4" fmla="*/ 602 w 21600"/>
                <a:gd name="T5" fmla="*/ 53 h 21600"/>
                <a:gd name="T6" fmla="*/ 602 w 21600"/>
                <a:gd name="T7" fmla="*/ 24 h 21600"/>
                <a:gd name="T8" fmla="*/ 578 w 21600"/>
                <a:gd name="T9" fmla="*/ 0 h 21600"/>
                <a:gd name="T10" fmla="*/ 510 w 21600"/>
                <a:gd name="T11" fmla="*/ 0 h 21600"/>
                <a:gd name="T12" fmla="*/ 485 w 21600"/>
                <a:gd name="T13" fmla="*/ 24 h 21600"/>
                <a:gd name="T14" fmla="*/ 485 w 21600"/>
                <a:gd name="T15" fmla="*/ 111 h 21600"/>
                <a:gd name="T16" fmla="*/ 413 w 21600"/>
                <a:gd name="T17" fmla="*/ 111 h 21600"/>
                <a:gd name="T18" fmla="*/ 388 w 21600"/>
                <a:gd name="T19" fmla="*/ 136 h 21600"/>
                <a:gd name="T20" fmla="*/ 413 w 21600"/>
                <a:gd name="T21" fmla="*/ 160 h 21600"/>
                <a:gd name="T22" fmla="*/ 485 w 21600"/>
                <a:gd name="T23" fmla="*/ 160 h 21600"/>
                <a:gd name="T24" fmla="*/ 485 w 21600"/>
                <a:gd name="T25" fmla="*/ 334 h 21600"/>
                <a:gd name="T26" fmla="*/ 413 w 21600"/>
                <a:gd name="T27" fmla="*/ 334 h 21600"/>
                <a:gd name="T28" fmla="*/ 388 w 21600"/>
                <a:gd name="T29" fmla="*/ 359 h 21600"/>
                <a:gd name="T30" fmla="*/ 413 w 21600"/>
                <a:gd name="T31" fmla="*/ 383 h 21600"/>
                <a:gd name="T32" fmla="*/ 485 w 21600"/>
                <a:gd name="T33" fmla="*/ 383 h 21600"/>
                <a:gd name="T34" fmla="*/ 485 w 21600"/>
                <a:gd name="T35" fmla="*/ 480 h 21600"/>
                <a:gd name="T36" fmla="*/ 510 w 21600"/>
                <a:gd name="T37" fmla="*/ 504 h 21600"/>
                <a:gd name="T38" fmla="*/ 578 w 21600"/>
                <a:gd name="T39" fmla="*/ 504 h 21600"/>
                <a:gd name="T40" fmla="*/ 602 w 21600"/>
                <a:gd name="T41" fmla="*/ 480 h 21600"/>
                <a:gd name="T42" fmla="*/ 602 w 21600"/>
                <a:gd name="T43" fmla="*/ 446 h 21600"/>
                <a:gd name="T44" fmla="*/ 747 w 21600"/>
                <a:gd name="T45" fmla="*/ 310 h 21600"/>
                <a:gd name="T46" fmla="*/ 801 w 21600"/>
                <a:gd name="T47" fmla="*/ 310 h 21600"/>
                <a:gd name="T48" fmla="*/ 825 w 21600"/>
                <a:gd name="T49" fmla="*/ 286 h 21600"/>
                <a:gd name="T50" fmla="*/ 825 w 21600"/>
                <a:gd name="T51" fmla="*/ 213 h 21600"/>
                <a:gd name="T52" fmla="*/ 801 w 21600"/>
                <a:gd name="T53" fmla="*/ 189 h 21600"/>
                <a:gd name="T54" fmla="*/ 315 w 21600"/>
                <a:gd name="T55" fmla="*/ 0 h 21600"/>
                <a:gd name="T56" fmla="*/ 248 w 21600"/>
                <a:gd name="T57" fmla="*/ 0 h 21600"/>
                <a:gd name="T58" fmla="*/ 223 w 21600"/>
                <a:gd name="T59" fmla="*/ 24 h 21600"/>
                <a:gd name="T60" fmla="*/ 223 w 21600"/>
                <a:gd name="T61" fmla="*/ 53 h 21600"/>
                <a:gd name="T62" fmla="*/ 78 w 21600"/>
                <a:gd name="T63" fmla="*/ 189 h 21600"/>
                <a:gd name="T64" fmla="*/ 24 w 21600"/>
                <a:gd name="T65" fmla="*/ 189 h 21600"/>
                <a:gd name="T66" fmla="*/ 0 w 21600"/>
                <a:gd name="T67" fmla="*/ 213 h 21600"/>
                <a:gd name="T68" fmla="*/ 0 w 21600"/>
                <a:gd name="T69" fmla="*/ 286 h 21600"/>
                <a:gd name="T70" fmla="*/ 24 w 21600"/>
                <a:gd name="T71" fmla="*/ 310 h 21600"/>
                <a:gd name="T72" fmla="*/ 78 w 21600"/>
                <a:gd name="T73" fmla="*/ 310 h 21600"/>
                <a:gd name="T74" fmla="*/ 223 w 21600"/>
                <a:gd name="T75" fmla="*/ 446 h 21600"/>
                <a:gd name="T76" fmla="*/ 223 w 21600"/>
                <a:gd name="T77" fmla="*/ 480 h 21600"/>
                <a:gd name="T78" fmla="*/ 248 w 21600"/>
                <a:gd name="T79" fmla="*/ 504 h 21600"/>
                <a:gd name="T80" fmla="*/ 315 w 21600"/>
                <a:gd name="T81" fmla="*/ 504 h 21600"/>
                <a:gd name="T82" fmla="*/ 340 w 21600"/>
                <a:gd name="T83" fmla="*/ 480 h 21600"/>
                <a:gd name="T84" fmla="*/ 340 w 21600"/>
                <a:gd name="T85" fmla="*/ 383 h 21600"/>
                <a:gd name="T86" fmla="*/ 262 w 21600"/>
                <a:gd name="T87" fmla="*/ 383 h 21600"/>
                <a:gd name="T88" fmla="*/ 238 w 21600"/>
                <a:gd name="T89" fmla="*/ 359 h 21600"/>
                <a:gd name="T90" fmla="*/ 262 w 21600"/>
                <a:gd name="T91" fmla="*/ 334 h 21600"/>
                <a:gd name="T92" fmla="*/ 340 w 21600"/>
                <a:gd name="T93" fmla="*/ 334 h 21600"/>
                <a:gd name="T94" fmla="*/ 340 w 21600"/>
                <a:gd name="T95" fmla="*/ 160 h 21600"/>
                <a:gd name="T96" fmla="*/ 262 w 21600"/>
                <a:gd name="T97" fmla="*/ 160 h 21600"/>
                <a:gd name="T98" fmla="*/ 238 w 21600"/>
                <a:gd name="T99" fmla="*/ 136 h 21600"/>
                <a:gd name="T100" fmla="*/ 262 w 21600"/>
                <a:gd name="T101" fmla="*/ 111 h 21600"/>
                <a:gd name="T102" fmla="*/ 340 w 21600"/>
                <a:gd name="T103" fmla="*/ 111 h 21600"/>
                <a:gd name="T104" fmla="*/ 340 w 21600"/>
                <a:gd name="T105" fmla="*/ 24 h 21600"/>
                <a:gd name="T106" fmla="*/ 315 w 21600"/>
                <a:gd name="T107" fmla="*/ 0 h 21600"/>
                <a:gd name="T108" fmla="*/ 315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0965" y="8100"/>
                  </a:moveTo>
                  <a:cubicBezTo>
                    <a:pt x="20965" y="8100"/>
                    <a:pt x="20075" y="8100"/>
                    <a:pt x="19567" y="8100"/>
                  </a:cubicBezTo>
                  <a:cubicBezTo>
                    <a:pt x="18932" y="5192"/>
                    <a:pt x="17534" y="3115"/>
                    <a:pt x="15755" y="2285"/>
                  </a:cubicBezTo>
                  <a:cubicBezTo>
                    <a:pt x="15755" y="1662"/>
                    <a:pt x="15755" y="1038"/>
                    <a:pt x="15755" y="1038"/>
                  </a:cubicBezTo>
                  <a:cubicBezTo>
                    <a:pt x="15755" y="415"/>
                    <a:pt x="15374" y="0"/>
                    <a:pt x="15120" y="0"/>
                  </a:cubicBezTo>
                  <a:cubicBezTo>
                    <a:pt x="13341" y="0"/>
                    <a:pt x="13341" y="0"/>
                    <a:pt x="13341" y="0"/>
                  </a:cubicBezTo>
                  <a:cubicBezTo>
                    <a:pt x="12960" y="0"/>
                    <a:pt x="12706" y="415"/>
                    <a:pt x="12706" y="1038"/>
                  </a:cubicBezTo>
                  <a:cubicBezTo>
                    <a:pt x="12706" y="4777"/>
                    <a:pt x="12706" y="4777"/>
                    <a:pt x="12706" y="4777"/>
                  </a:cubicBezTo>
                  <a:cubicBezTo>
                    <a:pt x="10800" y="4777"/>
                    <a:pt x="10800" y="4777"/>
                    <a:pt x="10800" y="4777"/>
                  </a:cubicBezTo>
                  <a:cubicBezTo>
                    <a:pt x="10419" y="4777"/>
                    <a:pt x="10165" y="5192"/>
                    <a:pt x="10165" y="5815"/>
                  </a:cubicBezTo>
                  <a:cubicBezTo>
                    <a:pt x="10165" y="6438"/>
                    <a:pt x="10419" y="6854"/>
                    <a:pt x="10800" y="6854"/>
                  </a:cubicBezTo>
                  <a:cubicBezTo>
                    <a:pt x="12706" y="6854"/>
                    <a:pt x="12706" y="6854"/>
                    <a:pt x="12706" y="6854"/>
                  </a:cubicBezTo>
                  <a:cubicBezTo>
                    <a:pt x="12706" y="14331"/>
                    <a:pt x="12706" y="14331"/>
                    <a:pt x="12706" y="14331"/>
                  </a:cubicBezTo>
                  <a:cubicBezTo>
                    <a:pt x="10800" y="14331"/>
                    <a:pt x="10800" y="14331"/>
                    <a:pt x="10800" y="14331"/>
                  </a:cubicBezTo>
                  <a:cubicBezTo>
                    <a:pt x="10419" y="14331"/>
                    <a:pt x="10165" y="14954"/>
                    <a:pt x="10165" y="15369"/>
                  </a:cubicBezTo>
                  <a:cubicBezTo>
                    <a:pt x="10165" y="15992"/>
                    <a:pt x="10419" y="16408"/>
                    <a:pt x="10800" y="16408"/>
                  </a:cubicBezTo>
                  <a:cubicBezTo>
                    <a:pt x="12706" y="16408"/>
                    <a:pt x="12706" y="16408"/>
                    <a:pt x="12706" y="16408"/>
                  </a:cubicBezTo>
                  <a:cubicBezTo>
                    <a:pt x="12706" y="20562"/>
                    <a:pt x="12706" y="20562"/>
                    <a:pt x="12706" y="20562"/>
                  </a:cubicBezTo>
                  <a:cubicBezTo>
                    <a:pt x="12706" y="20977"/>
                    <a:pt x="12960" y="21600"/>
                    <a:pt x="13341" y="21600"/>
                  </a:cubicBezTo>
                  <a:cubicBezTo>
                    <a:pt x="15120" y="21600"/>
                    <a:pt x="15120" y="21600"/>
                    <a:pt x="15120" y="21600"/>
                  </a:cubicBezTo>
                  <a:cubicBezTo>
                    <a:pt x="15374" y="21600"/>
                    <a:pt x="15755" y="20977"/>
                    <a:pt x="15755" y="20562"/>
                  </a:cubicBezTo>
                  <a:cubicBezTo>
                    <a:pt x="15755" y="20562"/>
                    <a:pt x="15755" y="19731"/>
                    <a:pt x="15755" y="19108"/>
                  </a:cubicBezTo>
                  <a:cubicBezTo>
                    <a:pt x="17534" y="18485"/>
                    <a:pt x="18932" y="16200"/>
                    <a:pt x="19567" y="13292"/>
                  </a:cubicBezTo>
                  <a:cubicBezTo>
                    <a:pt x="20075" y="13292"/>
                    <a:pt x="20965" y="13292"/>
                    <a:pt x="20965" y="13292"/>
                  </a:cubicBezTo>
                  <a:cubicBezTo>
                    <a:pt x="21346" y="13292"/>
                    <a:pt x="21600" y="12877"/>
                    <a:pt x="21600" y="12254"/>
                  </a:cubicBezTo>
                  <a:cubicBezTo>
                    <a:pt x="21600" y="9138"/>
                    <a:pt x="21600" y="9138"/>
                    <a:pt x="21600" y="9138"/>
                  </a:cubicBezTo>
                  <a:cubicBezTo>
                    <a:pt x="21600" y="8723"/>
                    <a:pt x="21346" y="8100"/>
                    <a:pt x="20965" y="8100"/>
                  </a:cubicBezTo>
                  <a:close/>
                  <a:moveTo>
                    <a:pt x="8259" y="0"/>
                  </a:moveTo>
                  <a:cubicBezTo>
                    <a:pt x="6480" y="0"/>
                    <a:pt x="6480" y="0"/>
                    <a:pt x="6480" y="0"/>
                  </a:cubicBezTo>
                  <a:cubicBezTo>
                    <a:pt x="6226" y="0"/>
                    <a:pt x="5845" y="415"/>
                    <a:pt x="5845" y="1038"/>
                  </a:cubicBezTo>
                  <a:cubicBezTo>
                    <a:pt x="5845" y="1038"/>
                    <a:pt x="5845" y="1662"/>
                    <a:pt x="5845" y="2285"/>
                  </a:cubicBezTo>
                  <a:cubicBezTo>
                    <a:pt x="4066" y="3115"/>
                    <a:pt x="2668" y="5192"/>
                    <a:pt x="2033" y="8100"/>
                  </a:cubicBezTo>
                  <a:cubicBezTo>
                    <a:pt x="1525" y="8100"/>
                    <a:pt x="635" y="8100"/>
                    <a:pt x="635" y="8100"/>
                  </a:cubicBezTo>
                  <a:cubicBezTo>
                    <a:pt x="254" y="8100"/>
                    <a:pt x="0" y="8723"/>
                    <a:pt x="0" y="9138"/>
                  </a:cubicBezTo>
                  <a:cubicBezTo>
                    <a:pt x="0" y="12254"/>
                    <a:pt x="0" y="12254"/>
                    <a:pt x="0" y="12254"/>
                  </a:cubicBezTo>
                  <a:cubicBezTo>
                    <a:pt x="0" y="12877"/>
                    <a:pt x="254" y="13292"/>
                    <a:pt x="635" y="13292"/>
                  </a:cubicBezTo>
                  <a:cubicBezTo>
                    <a:pt x="635" y="13292"/>
                    <a:pt x="1525" y="13292"/>
                    <a:pt x="2033" y="13292"/>
                  </a:cubicBezTo>
                  <a:cubicBezTo>
                    <a:pt x="2668" y="16200"/>
                    <a:pt x="4066" y="18485"/>
                    <a:pt x="5845" y="19108"/>
                  </a:cubicBezTo>
                  <a:cubicBezTo>
                    <a:pt x="5845" y="19731"/>
                    <a:pt x="5845" y="20562"/>
                    <a:pt x="5845" y="20562"/>
                  </a:cubicBezTo>
                  <a:cubicBezTo>
                    <a:pt x="5845" y="20977"/>
                    <a:pt x="6226" y="21600"/>
                    <a:pt x="6480" y="21600"/>
                  </a:cubicBezTo>
                  <a:cubicBezTo>
                    <a:pt x="8259" y="21600"/>
                    <a:pt x="8259" y="21600"/>
                    <a:pt x="8259" y="21600"/>
                  </a:cubicBezTo>
                  <a:cubicBezTo>
                    <a:pt x="8640" y="21600"/>
                    <a:pt x="8894" y="20977"/>
                    <a:pt x="8894" y="20562"/>
                  </a:cubicBezTo>
                  <a:cubicBezTo>
                    <a:pt x="8894" y="16408"/>
                    <a:pt x="8894" y="16408"/>
                    <a:pt x="8894" y="16408"/>
                  </a:cubicBezTo>
                  <a:cubicBezTo>
                    <a:pt x="6861" y="16408"/>
                    <a:pt x="6861" y="16408"/>
                    <a:pt x="6861" y="16408"/>
                  </a:cubicBezTo>
                  <a:cubicBezTo>
                    <a:pt x="6480" y="16408"/>
                    <a:pt x="6226" y="15992"/>
                    <a:pt x="6226" y="15369"/>
                  </a:cubicBezTo>
                  <a:cubicBezTo>
                    <a:pt x="6226" y="14954"/>
                    <a:pt x="6480" y="14331"/>
                    <a:pt x="6861" y="14331"/>
                  </a:cubicBezTo>
                  <a:cubicBezTo>
                    <a:pt x="8894" y="14331"/>
                    <a:pt x="8894" y="14331"/>
                    <a:pt x="8894" y="14331"/>
                  </a:cubicBezTo>
                  <a:cubicBezTo>
                    <a:pt x="8894" y="6854"/>
                    <a:pt x="8894" y="6854"/>
                    <a:pt x="8894" y="6854"/>
                  </a:cubicBezTo>
                  <a:cubicBezTo>
                    <a:pt x="6861" y="6854"/>
                    <a:pt x="6861" y="6854"/>
                    <a:pt x="6861" y="6854"/>
                  </a:cubicBezTo>
                  <a:cubicBezTo>
                    <a:pt x="6480" y="6854"/>
                    <a:pt x="6226" y="6438"/>
                    <a:pt x="6226" y="5815"/>
                  </a:cubicBezTo>
                  <a:cubicBezTo>
                    <a:pt x="6226" y="5192"/>
                    <a:pt x="6480" y="4777"/>
                    <a:pt x="6861" y="4777"/>
                  </a:cubicBezTo>
                  <a:cubicBezTo>
                    <a:pt x="8894" y="4777"/>
                    <a:pt x="8894" y="4777"/>
                    <a:pt x="8894" y="4777"/>
                  </a:cubicBezTo>
                  <a:cubicBezTo>
                    <a:pt x="8894" y="1038"/>
                    <a:pt x="8894" y="1038"/>
                    <a:pt x="8894" y="1038"/>
                  </a:cubicBezTo>
                  <a:cubicBezTo>
                    <a:pt x="8894" y="415"/>
                    <a:pt x="8640" y="0"/>
                    <a:pt x="8259" y="0"/>
                  </a:cubicBezTo>
                  <a:close/>
                  <a:moveTo>
                    <a:pt x="8259"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36891" name="Group 27"/>
          <p:cNvGrpSpPr>
            <a:grpSpLocks/>
          </p:cNvGrpSpPr>
          <p:nvPr/>
        </p:nvGrpSpPr>
        <p:grpSpPr bwMode="auto">
          <a:xfrm>
            <a:off x="5862638" y="1676400"/>
            <a:ext cx="1085850" cy="1347788"/>
            <a:chOff x="0" y="0"/>
            <a:chExt cx="1824" cy="2264"/>
          </a:xfrm>
        </p:grpSpPr>
        <p:sp>
          <p:nvSpPr>
            <p:cNvPr id="34840" name="Rectangle 24"/>
            <p:cNvSpPr>
              <a:spLocks/>
            </p:cNvSpPr>
            <p:nvPr/>
          </p:nvSpPr>
          <p:spPr bwMode="auto">
            <a:xfrm>
              <a:off x="0" y="0"/>
              <a:ext cx="1824" cy="2264"/>
            </a:xfrm>
            <a:prstGeom prst="rect">
              <a:avLst/>
            </a:prstGeom>
            <a:solidFill>
              <a:srgbClr val="FF000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34841" name="Rectangle 25"/>
            <p:cNvSpPr>
              <a:spLocks/>
            </p:cNvSpPr>
            <p:nvPr/>
          </p:nvSpPr>
          <p:spPr bwMode="auto">
            <a:xfrm>
              <a:off x="0" y="1248"/>
              <a:ext cx="1824"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nSpc>
                  <a:spcPct val="110000"/>
                </a:lnSpc>
              </a:pPr>
              <a:r>
                <a:rPr lang="en-US" sz="1000">
                  <a:solidFill>
                    <a:srgbClr val="FFFFFF"/>
                  </a:solidFill>
                  <a:latin typeface="Open Sans" charset="0"/>
                  <a:cs typeface="Open Sans" charset="0"/>
                  <a:sym typeface="Open Sans" charset="0"/>
                </a:rPr>
                <a:t>Design</a:t>
              </a:r>
            </a:p>
            <a:p>
              <a:pPr>
                <a:lnSpc>
                  <a:spcPct val="110000"/>
                </a:lnSpc>
              </a:pPr>
              <a:r>
                <a:rPr lang="en-US" sz="1000">
                  <a:solidFill>
                    <a:srgbClr val="FFFFFF"/>
                  </a:solidFill>
                  <a:latin typeface="Open Sans" charset="0"/>
                  <a:cs typeface="Open Sans" charset="0"/>
                  <a:sym typeface="Open Sans" charset="0"/>
                </a:rPr>
                <a:t>Printing</a:t>
              </a:r>
            </a:p>
          </p:txBody>
        </p:sp>
        <p:sp>
          <p:nvSpPr>
            <p:cNvPr id="34842" name="AutoShape 26"/>
            <p:cNvSpPr>
              <a:spLocks/>
            </p:cNvSpPr>
            <p:nvPr/>
          </p:nvSpPr>
          <p:spPr bwMode="auto">
            <a:xfrm>
              <a:off x="582" y="471"/>
              <a:ext cx="600" cy="605"/>
            </a:xfrm>
            <a:custGeom>
              <a:avLst/>
              <a:gdLst>
                <a:gd name="T0" fmla="*/ 451 w 21600"/>
                <a:gd name="T1" fmla="*/ 14 h 21600"/>
                <a:gd name="T2" fmla="*/ 438 w 21600"/>
                <a:gd name="T3" fmla="*/ 0 h 21600"/>
                <a:gd name="T4" fmla="*/ 162 w 21600"/>
                <a:gd name="T5" fmla="*/ 0 h 21600"/>
                <a:gd name="T6" fmla="*/ 149 w 21600"/>
                <a:gd name="T7" fmla="*/ 14 h 21600"/>
                <a:gd name="T8" fmla="*/ 149 w 21600"/>
                <a:gd name="T9" fmla="*/ 151 h 21600"/>
                <a:gd name="T10" fmla="*/ 451 w 21600"/>
                <a:gd name="T11" fmla="*/ 151 h 21600"/>
                <a:gd name="T12" fmla="*/ 451 w 21600"/>
                <a:gd name="T13" fmla="*/ 14 h 21600"/>
                <a:gd name="T14" fmla="*/ 456 w 21600"/>
                <a:gd name="T15" fmla="*/ 468 h 21600"/>
                <a:gd name="T16" fmla="*/ 442 w 21600"/>
                <a:gd name="T17" fmla="*/ 458 h 21600"/>
                <a:gd name="T18" fmla="*/ 158 w 21600"/>
                <a:gd name="T19" fmla="*/ 458 h 21600"/>
                <a:gd name="T20" fmla="*/ 144 w 21600"/>
                <a:gd name="T21" fmla="*/ 468 h 21600"/>
                <a:gd name="T22" fmla="*/ 99 w 21600"/>
                <a:gd name="T23" fmla="*/ 591 h 21600"/>
                <a:gd name="T24" fmla="*/ 104 w 21600"/>
                <a:gd name="T25" fmla="*/ 600 h 21600"/>
                <a:gd name="T26" fmla="*/ 113 w 21600"/>
                <a:gd name="T27" fmla="*/ 605 h 21600"/>
                <a:gd name="T28" fmla="*/ 487 w 21600"/>
                <a:gd name="T29" fmla="*/ 605 h 21600"/>
                <a:gd name="T30" fmla="*/ 496 w 21600"/>
                <a:gd name="T31" fmla="*/ 600 h 21600"/>
                <a:gd name="T32" fmla="*/ 501 w 21600"/>
                <a:gd name="T33" fmla="*/ 591 h 21600"/>
                <a:gd name="T34" fmla="*/ 456 w 21600"/>
                <a:gd name="T35" fmla="*/ 468 h 21600"/>
                <a:gd name="T36" fmla="*/ 135 w 21600"/>
                <a:gd name="T37" fmla="*/ 257 h 21600"/>
                <a:gd name="T38" fmla="*/ 135 w 21600"/>
                <a:gd name="T39" fmla="*/ 307 h 21600"/>
                <a:gd name="T40" fmla="*/ 460 w 21600"/>
                <a:gd name="T41" fmla="*/ 307 h 21600"/>
                <a:gd name="T42" fmla="*/ 460 w 21600"/>
                <a:gd name="T43" fmla="*/ 257 h 21600"/>
                <a:gd name="T44" fmla="*/ 424 w 21600"/>
                <a:gd name="T45" fmla="*/ 183 h 21600"/>
                <a:gd name="T46" fmla="*/ 176 w 21600"/>
                <a:gd name="T47" fmla="*/ 183 h 21600"/>
                <a:gd name="T48" fmla="*/ 135 w 21600"/>
                <a:gd name="T49" fmla="*/ 257 h 21600"/>
                <a:gd name="T50" fmla="*/ 298 w 21600"/>
                <a:gd name="T51" fmla="*/ 234 h 21600"/>
                <a:gd name="T52" fmla="*/ 347 w 21600"/>
                <a:gd name="T53" fmla="*/ 257 h 21600"/>
                <a:gd name="T54" fmla="*/ 298 w 21600"/>
                <a:gd name="T55" fmla="*/ 284 h 21600"/>
                <a:gd name="T56" fmla="*/ 253 w 21600"/>
                <a:gd name="T57" fmla="*/ 257 h 21600"/>
                <a:gd name="T58" fmla="*/ 298 w 21600"/>
                <a:gd name="T59" fmla="*/ 234 h 21600"/>
                <a:gd name="T60" fmla="*/ 537 w 21600"/>
                <a:gd name="T61" fmla="*/ 183 h 21600"/>
                <a:gd name="T62" fmla="*/ 456 w 21600"/>
                <a:gd name="T63" fmla="*/ 183 h 21600"/>
                <a:gd name="T64" fmla="*/ 487 w 21600"/>
                <a:gd name="T65" fmla="*/ 247 h 21600"/>
                <a:gd name="T66" fmla="*/ 487 w 21600"/>
                <a:gd name="T67" fmla="*/ 247 h 21600"/>
                <a:gd name="T68" fmla="*/ 492 w 21600"/>
                <a:gd name="T69" fmla="*/ 252 h 21600"/>
                <a:gd name="T70" fmla="*/ 492 w 21600"/>
                <a:gd name="T71" fmla="*/ 321 h 21600"/>
                <a:gd name="T72" fmla="*/ 478 w 21600"/>
                <a:gd name="T73" fmla="*/ 335 h 21600"/>
                <a:gd name="T74" fmla="*/ 122 w 21600"/>
                <a:gd name="T75" fmla="*/ 335 h 21600"/>
                <a:gd name="T76" fmla="*/ 108 w 21600"/>
                <a:gd name="T77" fmla="*/ 321 h 21600"/>
                <a:gd name="T78" fmla="*/ 108 w 21600"/>
                <a:gd name="T79" fmla="*/ 252 h 21600"/>
                <a:gd name="T80" fmla="*/ 113 w 21600"/>
                <a:gd name="T81" fmla="*/ 247 h 21600"/>
                <a:gd name="T82" fmla="*/ 144 w 21600"/>
                <a:gd name="T83" fmla="*/ 183 h 21600"/>
                <a:gd name="T84" fmla="*/ 63 w 21600"/>
                <a:gd name="T85" fmla="*/ 183 h 21600"/>
                <a:gd name="T86" fmla="*/ 0 w 21600"/>
                <a:gd name="T87" fmla="*/ 247 h 21600"/>
                <a:gd name="T88" fmla="*/ 0 w 21600"/>
                <a:gd name="T89" fmla="*/ 463 h 21600"/>
                <a:gd name="T90" fmla="*/ 63 w 21600"/>
                <a:gd name="T91" fmla="*/ 527 h 21600"/>
                <a:gd name="T92" fmla="*/ 86 w 21600"/>
                <a:gd name="T93" fmla="*/ 527 h 21600"/>
                <a:gd name="T94" fmla="*/ 113 w 21600"/>
                <a:gd name="T95" fmla="*/ 454 h 21600"/>
                <a:gd name="T96" fmla="*/ 158 w 21600"/>
                <a:gd name="T97" fmla="*/ 422 h 21600"/>
                <a:gd name="T98" fmla="*/ 442 w 21600"/>
                <a:gd name="T99" fmla="*/ 422 h 21600"/>
                <a:gd name="T100" fmla="*/ 487 w 21600"/>
                <a:gd name="T101" fmla="*/ 454 h 21600"/>
                <a:gd name="T102" fmla="*/ 514 w 21600"/>
                <a:gd name="T103" fmla="*/ 527 h 21600"/>
                <a:gd name="T104" fmla="*/ 537 w 21600"/>
                <a:gd name="T105" fmla="*/ 527 h 21600"/>
                <a:gd name="T106" fmla="*/ 600 w 21600"/>
                <a:gd name="T107" fmla="*/ 463 h 21600"/>
                <a:gd name="T108" fmla="*/ 600 w 21600"/>
                <a:gd name="T109" fmla="*/ 247 h 21600"/>
                <a:gd name="T110" fmla="*/ 537 w 21600"/>
                <a:gd name="T111" fmla="*/ 183 h 21600"/>
                <a:gd name="T112" fmla="*/ 537 w 21600"/>
                <a:gd name="T113" fmla="*/ 183 h 21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00" h="21600">
                  <a:moveTo>
                    <a:pt x="16241" y="491"/>
                  </a:moveTo>
                  <a:cubicBezTo>
                    <a:pt x="16241" y="164"/>
                    <a:pt x="16078" y="0"/>
                    <a:pt x="15753" y="0"/>
                  </a:cubicBezTo>
                  <a:cubicBezTo>
                    <a:pt x="5847" y="0"/>
                    <a:pt x="5847" y="0"/>
                    <a:pt x="5847" y="0"/>
                  </a:cubicBezTo>
                  <a:cubicBezTo>
                    <a:pt x="5522" y="0"/>
                    <a:pt x="5359" y="164"/>
                    <a:pt x="5359" y="491"/>
                  </a:cubicBezTo>
                  <a:cubicBezTo>
                    <a:pt x="5359" y="5400"/>
                    <a:pt x="5359" y="5400"/>
                    <a:pt x="5359" y="5400"/>
                  </a:cubicBezTo>
                  <a:cubicBezTo>
                    <a:pt x="16241" y="5400"/>
                    <a:pt x="16241" y="5400"/>
                    <a:pt x="16241" y="5400"/>
                  </a:cubicBezTo>
                  <a:lnTo>
                    <a:pt x="16241" y="491"/>
                  </a:lnTo>
                  <a:close/>
                  <a:moveTo>
                    <a:pt x="16403" y="16691"/>
                  </a:moveTo>
                  <a:cubicBezTo>
                    <a:pt x="16241" y="16527"/>
                    <a:pt x="16078" y="16364"/>
                    <a:pt x="15916" y="16364"/>
                  </a:cubicBezTo>
                  <a:cubicBezTo>
                    <a:pt x="5684" y="16364"/>
                    <a:pt x="5684" y="16364"/>
                    <a:pt x="5684" y="16364"/>
                  </a:cubicBezTo>
                  <a:cubicBezTo>
                    <a:pt x="5522" y="16364"/>
                    <a:pt x="5359" y="16527"/>
                    <a:pt x="5197" y="16691"/>
                  </a:cubicBezTo>
                  <a:cubicBezTo>
                    <a:pt x="3573" y="21109"/>
                    <a:pt x="3573" y="21109"/>
                    <a:pt x="3573" y="21109"/>
                  </a:cubicBezTo>
                  <a:cubicBezTo>
                    <a:pt x="3573" y="21273"/>
                    <a:pt x="3573" y="21273"/>
                    <a:pt x="3735" y="21436"/>
                  </a:cubicBezTo>
                  <a:cubicBezTo>
                    <a:pt x="3735" y="21600"/>
                    <a:pt x="3898" y="21600"/>
                    <a:pt x="4060" y="21600"/>
                  </a:cubicBezTo>
                  <a:cubicBezTo>
                    <a:pt x="17540" y="21600"/>
                    <a:pt x="17540" y="21600"/>
                    <a:pt x="17540" y="21600"/>
                  </a:cubicBezTo>
                  <a:cubicBezTo>
                    <a:pt x="17702" y="21600"/>
                    <a:pt x="17865" y="21600"/>
                    <a:pt x="17865" y="21436"/>
                  </a:cubicBezTo>
                  <a:cubicBezTo>
                    <a:pt x="18027" y="21273"/>
                    <a:pt x="18027" y="21273"/>
                    <a:pt x="18027" y="21109"/>
                  </a:cubicBezTo>
                  <a:lnTo>
                    <a:pt x="16403" y="16691"/>
                  </a:lnTo>
                  <a:close/>
                  <a:moveTo>
                    <a:pt x="4872" y="9164"/>
                  </a:moveTo>
                  <a:cubicBezTo>
                    <a:pt x="4872" y="10964"/>
                    <a:pt x="4872" y="10964"/>
                    <a:pt x="4872" y="10964"/>
                  </a:cubicBezTo>
                  <a:cubicBezTo>
                    <a:pt x="16565" y="10964"/>
                    <a:pt x="16565" y="10964"/>
                    <a:pt x="16565" y="10964"/>
                  </a:cubicBezTo>
                  <a:cubicBezTo>
                    <a:pt x="16565" y="9164"/>
                    <a:pt x="16565" y="9164"/>
                    <a:pt x="16565" y="9164"/>
                  </a:cubicBezTo>
                  <a:cubicBezTo>
                    <a:pt x="16565" y="9164"/>
                    <a:pt x="15266" y="6545"/>
                    <a:pt x="15266" y="6545"/>
                  </a:cubicBezTo>
                  <a:cubicBezTo>
                    <a:pt x="6334" y="6545"/>
                    <a:pt x="6334" y="6545"/>
                    <a:pt x="6334" y="6545"/>
                  </a:cubicBezTo>
                  <a:cubicBezTo>
                    <a:pt x="6334" y="6545"/>
                    <a:pt x="4872" y="9164"/>
                    <a:pt x="4872" y="9164"/>
                  </a:cubicBezTo>
                  <a:close/>
                  <a:moveTo>
                    <a:pt x="10719" y="8345"/>
                  </a:moveTo>
                  <a:cubicBezTo>
                    <a:pt x="11693" y="8345"/>
                    <a:pt x="12505" y="8673"/>
                    <a:pt x="12505" y="9164"/>
                  </a:cubicBezTo>
                  <a:cubicBezTo>
                    <a:pt x="12505" y="9655"/>
                    <a:pt x="11693" y="10145"/>
                    <a:pt x="10719" y="10145"/>
                  </a:cubicBezTo>
                  <a:cubicBezTo>
                    <a:pt x="9907" y="10145"/>
                    <a:pt x="9095" y="9655"/>
                    <a:pt x="9095" y="9164"/>
                  </a:cubicBezTo>
                  <a:cubicBezTo>
                    <a:pt x="9095" y="8673"/>
                    <a:pt x="9907" y="8345"/>
                    <a:pt x="10719" y="8345"/>
                  </a:cubicBezTo>
                  <a:close/>
                  <a:moveTo>
                    <a:pt x="19326" y="6545"/>
                  </a:moveTo>
                  <a:cubicBezTo>
                    <a:pt x="16403" y="6545"/>
                    <a:pt x="16403" y="6545"/>
                    <a:pt x="16403" y="6545"/>
                  </a:cubicBezTo>
                  <a:cubicBezTo>
                    <a:pt x="17540" y="8836"/>
                    <a:pt x="17540" y="8836"/>
                    <a:pt x="17540" y="8836"/>
                  </a:cubicBezTo>
                  <a:cubicBezTo>
                    <a:pt x="17540" y="8836"/>
                    <a:pt x="17540" y="8836"/>
                    <a:pt x="17540" y="8836"/>
                  </a:cubicBezTo>
                  <a:cubicBezTo>
                    <a:pt x="17702" y="8836"/>
                    <a:pt x="17702" y="8836"/>
                    <a:pt x="17702" y="9000"/>
                  </a:cubicBezTo>
                  <a:cubicBezTo>
                    <a:pt x="17702" y="9000"/>
                    <a:pt x="17702" y="11455"/>
                    <a:pt x="17702" y="11455"/>
                  </a:cubicBezTo>
                  <a:cubicBezTo>
                    <a:pt x="17702" y="11782"/>
                    <a:pt x="17540" y="11945"/>
                    <a:pt x="17215" y="11945"/>
                  </a:cubicBezTo>
                  <a:cubicBezTo>
                    <a:pt x="4385" y="11945"/>
                    <a:pt x="4385" y="11945"/>
                    <a:pt x="4385" y="11945"/>
                  </a:cubicBezTo>
                  <a:cubicBezTo>
                    <a:pt x="4060" y="11945"/>
                    <a:pt x="3898" y="11782"/>
                    <a:pt x="3898" y="11455"/>
                  </a:cubicBezTo>
                  <a:cubicBezTo>
                    <a:pt x="3898" y="11455"/>
                    <a:pt x="3898" y="9164"/>
                    <a:pt x="3898" y="9000"/>
                  </a:cubicBezTo>
                  <a:cubicBezTo>
                    <a:pt x="3898" y="8836"/>
                    <a:pt x="3898" y="8836"/>
                    <a:pt x="4060" y="8836"/>
                  </a:cubicBezTo>
                  <a:cubicBezTo>
                    <a:pt x="5197" y="6545"/>
                    <a:pt x="5197" y="6545"/>
                    <a:pt x="5197" y="6545"/>
                  </a:cubicBezTo>
                  <a:cubicBezTo>
                    <a:pt x="2274" y="6545"/>
                    <a:pt x="2274" y="6545"/>
                    <a:pt x="2274" y="6545"/>
                  </a:cubicBezTo>
                  <a:cubicBezTo>
                    <a:pt x="974" y="6545"/>
                    <a:pt x="0" y="7691"/>
                    <a:pt x="0" y="8836"/>
                  </a:cubicBezTo>
                  <a:cubicBezTo>
                    <a:pt x="0" y="16527"/>
                    <a:pt x="0" y="16527"/>
                    <a:pt x="0" y="16527"/>
                  </a:cubicBezTo>
                  <a:cubicBezTo>
                    <a:pt x="0" y="17836"/>
                    <a:pt x="974" y="18818"/>
                    <a:pt x="2274" y="18818"/>
                  </a:cubicBezTo>
                  <a:cubicBezTo>
                    <a:pt x="3086" y="18818"/>
                    <a:pt x="3086" y="18818"/>
                    <a:pt x="3086" y="18818"/>
                  </a:cubicBezTo>
                  <a:cubicBezTo>
                    <a:pt x="4060" y="16200"/>
                    <a:pt x="4060" y="16200"/>
                    <a:pt x="4060" y="16200"/>
                  </a:cubicBezTo>
                  <a:cubicBezTo>
                    <a:pt x="4223" y="15545"/>
                    <a:pt x="5035" y="15055"/>
                    <a:pt x="5684" y="15055"/>
                  </a:cubicBezTo>
                  <a:cubicBezTo>
                    <a:pt x="15916" y="15055"/>
                    <a:pt x="15916" y="15055"/>
                    <a:pt x="15916" y="15055"/>
                  </a:cubicBezTo>
                  <a:cubicBezTo>
                    <a:pt x="16565" y="15055"/>
                    <a:pt x="17377" y="15545"/>
                    <a:pt x="17540" y="16200"/>
                  </a:cubicBezTo>
                  <a:cubicBezTo>
                    <a:pt x="18514" y="18818"/>
                    <a:pt x="18514" y="18818"/>
                    <a:pt x="18514" y="18818"/>
                  </a:cubicBezTo>
                  <a:cubicBezTo>
                    <a:pt x="19326" y="18818"/>
                    <a:pt x="19326" y="18818"/>
                    <a:pt x="19326" y="18818"/>
                  </a:cubicBezTo>
                  <a:cubicBezTo>
                    <a:pt x="20626" y="18818"/>
                    <a:pt x="21600" y="17836"/>
                    <a:pt x="21600" y="16527"/>
                  </a:cubicBezTo>
                  <a:cubicBezTo>
                    <a:pt x="21600" y="8836"/>
                    <a:pt x="21600" y="8836"/>
                    <a:pt x="21600" y="8836"/>
                  </a:cubicBezTo>
                  <a:cubicBezTo>
                    <a:pt x="21600" y="7691"/>
                    <a:pt x="20626" y="6545"/>
                    <a:pt x="19326" y="6545"/>
                  </a:cubicBezTo>
                  <a:close/>
                  <a:moveTo>
                    <a:pt x="19326" y="654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36896" name="Group 32"/>
          <p:cNvGrpSpPr>
            <a:grpSpLocks/>
          </p:cNvGrpSpPr>
          <p:nvPr/>
        </p:nvGrpSpPr>
        <p:grpSpPr bwMode="auto">
          <a:xfrm>
            <a:off x="7076480" y="1676400"/>
            <a:ext cx="1085850" cy="1347788"/>
            <a:chOff x="0" y="0"/>
            <a:chExt cx="1824" cy="2264"/>
          </a:xfrm>
        </p:grpSpPr>
        <p:sp>
          <p:nvSpPr>
            <p:cNvPr id="34836" name="Rectangle 28"/>
            <p:cNvSpPr>
              <a:spLocks/>
            </p:cNvSpPr>
            <p:nvPr/>
          </p:nvSpPr>
          <p:spPr bwMode="auto">
            <a:xfrm>
              <a:off x="0" y="0"/>
              <a:ext cx="1824" cy="2264"/>
            </a:xfrm>
            <a:prstGeom prst="rect">
              <a:avLst/>
            </a:prstGeom>
            <a:solidFill>
              <a:srgbClr val="F2B80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34837" name="Rectangle 29"/>
            <p:cNvSpPr>
              <a:spLocks/>
            </p:cNvSpPr>
            <p:nvPr/>
          </p:nvSpPr>
          <p:spPr bwMode="auto">
            <a:xfrm>
              <a:off x="0" y="1248"/>
              <a:ext cx="1824"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nSpc>
                  <a:spcPct val="110000"/>
                </a:lnSpc>
              </a:pPr>
              <a:r>
                <a:rPr lang="en-US" sz="1000">
                  <a:solidFill>
                    <a:srgbClr val="FFFFFF"/>
                  </a:solidFill>
                  <a:latin typeface="Open Sans" charset="0"/>
                  <a:cs typeface="Open Sans" charset="0"/>
                  <a:sym typeface="Open Sans" charset="0"/>
                </a:rPr>
                <a:t>Product</a:t>
              </a:r>
            </a:p>
            <a:p>
              <a:pPr>
                <a:lnSpc>
                  <a:spcPct val="110000"/>
                </a:lnSpc>
              </a:pPr>
              <a:r>
                <a:rPr lang="en-US" sz="1000">
                  <a:solidFill>
                    <a:srgbClr val="FFFFFF"/>
                  </a:solidFill>
                  <a:latin typeface="Open Sans" charset="0"/>
                  <a:cs typeface="Open Sans" charset="0"/>
                  <a:sym typeface="Open Sans" charset="0"/>
                </a:rPr>
                <a:t>Packing</a:t>
              </a:r>
            </a:p>
          </p:txBody>
        </p:sp>
        <p:sp>
          <p:nvSpPr>
            <p:cNvPr id="34838" name="AutoShape 30"/>
            <p:cNvSpPr>
              <a:spLocks/>
            </p:cNvSpPr>
            <p:nvPr/>
          </p:nvSpPr>
          <p:spPr bwMode="auto">
            <a:xfrm>
              <a:off x="633" y="835"/>
              <a:ext cx="554" cy="211"/>
            </a:xfrm>
            <a:custGeom>
              <a:avLst/>
              <a:gdLst>
                <a:gd name="T0" fmla="*/ 358 w 21600"/>
                <a:gd name="T1" fmla="*/ 0 h 21600"/>
                <a:gd name="T2" fmla="*/ 335 w 21600"/>
                <a:gd name="T3" fmla="*/ 0 h 21600"/>
                <a:gd name="T4" fmla="*/ 335 w 21600"/>
                <a:gd name="T5" fmla="*/ 23 h 21600"/>
                <a:gd name="T6" fmla="*/ 219 w 21600"/>
                <a:gd name="T7" fmla="*/ 23 h 21600"/>
                <a:gd name="T8" fmla="*/ 219 w 21600"/>
                <a:gd name="T9" fmla="*/ 0 h 21600"/>
                <a:gd name="T10" fmla="*/ 196 w 21600"/>
                <a:gd name="T11" fmla="*/ 0 h 21600"/>
                <a:gd name="T12" fmla="*/ 23 w 21600"/>
                <a:gd name="T13" fmla="*/ 0 h 21600"/>
                <a:gd name="T14" fmla="*/ 0 w 21600"/>
                <a:gd name="T15" fmla="*/ 0 h 21600"/>
                <a:gd name="T16" fmla="*/ 0 w 21600"/>
                <a:gd name="T17" fmla="*/ 211 h 21600"/>
                <a:gd name="T18" fmla="*/ 554 w 21600"/>
                <a:gd name="T19" fmla="*/ 211 h 21600"/>
                <a:gd name="T20" fmla="*/ 554 w 21600"/>
                <a:gd name="T21" fmla="*/ 0 h 21600"/>
                <a:gd name="T22" fmla="*/ 531 w 21600"/>
                <a:gd name="T23" fmla="*/ 0 h 21600"/>
                <a:gd name="T24" fmla="*/ 358 w 21600"/>
                <a:gd name="T25" fmla="*/ 0 h 21600"/>
                <a:gd name="T26" fmla="*/ 358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3951" y="0"/>
                  </a:moveTo>
                  <a:lnTo>
                    <a:pt x="13050" y="0"/>
                  </a:lnTo>
                  <a:lnTo>
                    <a:pt x="13050" y="2400"/>
                  </a:lnTo>
                  <a:lnTo>
                    <a:pt x="8549" y="2400"/>
                  </a:lnTo>
                  <a:lnTo>
                    <a:pt x="8549" y="0"/>
                  </a:lnTo>
                  <a:lnTo>
                    <a:pt x="7649" y="0"/>
                  </a:lnTo>
                  <a:lnTo>
                    <a:pt x="900" y="0"/>
                  </a:lnTo>
                  <a:lnTo>
                    <a:pt x="0" y="0"/>
                  </a:lnTo>
                  <a:lnTo>
                    <a:pt x="0" y="21600"/>
                  </a:lnTo>
                  <a:lnTo>
                    <a:pt x="21600" y="21600"/>
                  </a:lnTo>
                  <a:lnTo>
                    <a:pt x="21600" y="0"/>
                  </a:lnTo>
                  <a:lnTo>
                    <a:pt x="20700" y="0"/>
                  </a:lnTo>
                  <a:cubicBezTo>
                    <a:pt x="20700" y="0"/>
                    <a:pt x="13951" y="0"/>
                    <a:pt x="13951" y="0"/>
                  </a:cubicBezTo>
                  <a:close/>
                  <a:moveTo>
                    <a:pt x="1395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839" name="AutoShape 31"/>
            <p:cNvSpPr>
              <a:spLocks/>
            </p:cNvSpPr>
            <p:nvPr/>
          </p:nvSpPr>
          <p:spPr bwMode="auto">
            <a:xfrm>
              <a:off x="633" y="549"/>
              <a:ext cx="554" cy="269"/>
            </a:xfrm>
            <a:custGeom>
              <a:avLst/>
              <a:gdLst>
                <a:gd name="T0" fmla="*/ 219 w 21600"/>
                <a:gd name="T1" fmla="*/ 23 h 21600"/>
                <a:gd name="T2" fmla="*/ 335 w 21600"/>
                <a:gd name="T3" fmla="*/ 23 h 21600"/>
                <a:gd name="T4" fmla="*/ 335 w 21600"/>
                <a:gd name="T5" fmla="*/ 58 h 21600"/>
                <a:gd name="T6" fmla="*/ 219 w 21600"/>
                <a:gd name="T7" fmla="*/ 58 h 21600"/>
                <a:gd name="T8" fmla="*/ 219 w 21600"/>
                <a:gd name="T9" fmla="*/ 23 h 21600"/>
                <a:gd name="T10" fmla="*/ 358 w 21600"/>
                <a:gd name="T11" fmla="*/ 58 h 21600"/>
                <a:gd name="T12" fmla="*/ 358 w 21600"/>
                <a:gd name="T13" fmla="*/ 0 h 21600"/>
                <a:gd name="T14" fmla="*/ 196 w 21600"/>
                <a:gd name="T15" fmla="*/ 0 h 21600"/>
                <a:gd name="T16" fmla="*/ 196 w 21600"/>
                <a:gd name="T17" fmla="*/ 58 h 21600"/>
                <a:gd name="T18" fmla="*/ 0 w 21600"/>
                <a:gd name="T19" fmla="*/ 58 h 21600"/>
                <a:gd name="T20" fmla="*/ 0 w 21600"/>
                <a:gd name="T21" fmla="*/ 269 h 21600"/>
                <a:gd name="T22" fmla="*/ 23 w 21600"/>
                <a:gd name="T23" fmla="*/ 269 h 21600"/>
                <a:gd name="T24" fmla="*/ 196 w 21600"/>
                <a:gd name="T25" fmla="*/ 269 h 21600"/>
                <a:gd name="T26" fmla="*/ 219 w 21600"/>
                <a:gd name="T27" fmla="*/ 269 h 21600"/>
                <a:gd name="T28" fmla="*/ 219 w 21600"/>
                <a:gd name="T29" fmla="*/ 246 h 21600"/>
                <a:gd name="T30" fmla="*/ 335 w 21600"/>
                <a:gd name="T31" fmla="*/ 246 h 21600"/>
                <a:gd name="T32" fmla="*/ 335 w 21600"/>
                <a:gd name="T33" fmla="*/ 269 h 21600"/>
                <a:gd name="T34" fmla="*/ 358 w 21600"/>
                <a:gd name="T35" fmla="*/ 269 h 21600"/>
                <a:gd name="T36" fmla="*/ 531 w 21600"/>
                <a:gd name="T37" fmla="*/ 269 h 21600"/>
                <a:gd name="T38" fmla="*/ 554 w 21600"/>
                <a:gd name="T39" fmla="*/ 269 h 21600"/>
                <a:gd name="T40" fmla="*/ 554 w 21600"/>
                <a:gd name="T41" fmla="*/ 58 h 21600"/>
                <a:gd name="T42" fmla="*/ 358 w 21600"/>
                <a:gd name="T43" fmla="*/ 58 h 21600"/>
                <a:gd name="T44" fmla="*/ 358 w 21600"/>
                <a:gd name="T45" fmla="*/ 58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8549" y="1879"/>
                  </a:moveTo>
                  <a:lnTo>
                    <a:pt x="13050" y="1879"/>
                  </a:lnTo>
                  <a:lnTo>
                    <a:pt x="13050" y="4697"/>
                  </a:lnTo>
                  <a:lnTo>
                    <a:pt x="8549" y="4697"/>
                  </a:lnTo>
                  <a:cubicBezTo>
                    <a:pt x="8549" y="4697"/>
                    <a:pt x="8549" y="1879"/>
                    <a:pt x="8549" y="1879"/>
                  </a:cubicBezTo>
                  <a:close/>
                  <a:moveTo>
                    <a:pt x="13951" y="4697"/>
                  </a:moveTo>
                  <a:lnTo>
                    <a:pt x="13951" y="0"/>
                  </a:lnTo>
                  <a:lnTo>
                    <a:pt x="7649" y="0"/>
                  </a:lnTo>
                  <a:lnTo>
                    <a:pt x="7649" y="4697"/>
                  </a:lnTo>
                  <a:lnTo>
                    <a:pt x="0" y="4697"/>
                  </a:lnTo>
                  <a:lnTo>
                    <a:pt x="0" y="21600"/>
                  </a:lnTo>
                  <a:lnTo>
                    <a:pt x="900" y="21600"/>
                  </a:lnTo>
                  <a:lnTo>
                    <a:pt x="7649" y="21600"/>
                  </a:lnTo>
                  <a:lnTo>
                    <a:pt x="8549" y="21600"/>
                  </a:lnTo>
                  <a:lnTo>
                    <a:pt x="8549" y="19724"/>
                  </a:lnTo>
                  <a:lnTo>
                    <a:pt x="13050" y="19724"/>
                  </a:lnTo>
                  <a:lnTo>
                    <a:pt x="13050" y="21600"/>
                  </a:lnTo>
                  <a:lnTo>
                    <a:pt x="13951" y="21600"/>
                  </a:lnTo>
                  <a:lnTo>
                    <a:pt x="20700" y="21600"/>
                  </a:lnTo>
                  <a:lnTo>
                    <a:pt x="21600" y="21600"/>
                  </a:lnTo>
                  <a:lnTo>
                    <a:pt x="21600" y="4697"/>
                  </a:lnTo>
                  <a:cubicBezTo>
                    <a:pt x="21600" y="4697"/>
                    <a:pt x="13951" y="4697"/>
                    <a:pt x="13951" y="4697"/>
                  </a:cubicBezTo>
                  <a:close/>
                  <a:moveTo>
                    <a:pt x="13951" y="46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36897" name="Rectangle 33"/>
          <p:cNvSpPr>
            <a:spLocks/>
          </p:cNvSpPr>
          <p:nvPr/>
        </p:nvSpPr>
        <p:spPr bwMode="auto">
          <a:xfrm>
            <a:off x="1005483" y="3282553"/>
            <a:ext cx="109537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04775" indent="-104775" algn="l">
              <a:lnSpc>
                <a:spcPct val="130000"/>
              </a:lnSpc>
              <a:spcBef>
                <a:spcPts val="750"/>
              </a:spcBef>
              <a:buFontTx/>
              <a:buAutoNum type="arabicPeriod"/>
            </a:pPr>
            <a:r>
              <a:rPr lang="en-US" sz="700" dirty="0">
                <a:solidFill>
                  <a:schemeClr val="tx1"/>
                </a:solidFill>
                <a:latin typeface="Open Sans" charset="0"/>
                <a:cs typeface="Open Sans" charset="0"/>
                <a:sym typeface="Open Sans" charset="0"/>
              </a:rPr>
              <a:t>First info here sit </a:t>
            </a:r>
            <a:r>
              <a:rPr lang="en-US" sz="700" dirty="0" err="1" smtClean="0">
                <a:solidFill>
                  <a:schemeClr val="tx1"/>
                </a:solidFill>
                <a:latin typeface="Open Sans" charset="0"/>
                <a:cs typeface="Open Sans" charset="0"/>
                <a:sym typeface="Open Sans" charset="0"/>
              </a:rPr>
              <a:t>amet</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kuah</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jampue</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pisang</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wak</a:t>
            </a:r>
            <a:r>
              <a:rPr lang="en-US" sz="700" dirty="0" smtClean="0">
                <a:solidFill>
                  <a:schemeClr val="tx1"/>
                </a:solidFill>
                <a:latin typeface="Open Sans" charset="0"/>
                <a:cs typeface="Open Sans" charset="0"/>
                <a:sym typeface="Open Sans" charset="0"/>
              </a:rPr>
              <a:t> ta </a:t>
            </a:r>
            <a:r>
              <a:rPr lang="en-US" sz="700" dirty="0" err="1" smtClean="0">
                <a:solidFill>
                  <a:schemeClr val="tx1"/>
                </a:solidFill>
                <a:latin typeface="Open Sans" charset="0"/>
                <a:cs typeface="Open Sans" charset="0"/>
                <a:sym typeface="Open Sans" charset="0"/>
              </a:rPr>
              <a:t>lawok</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lawuk</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hayeu</a:t>
            </a:r>
            <a:r>
              <a:rPr lang="en-US" sz="700" dirty="0" smtClean="0">
                <a:solidFill>
                  <a:schemeClr val="tx1"/>
                </a:solidFill>
                <a:latin typeface="Open Sans" charset="0"/>
                <a:cs typeface="Open Sans" charset="0"/>
                <a:sym typeface="Open Sans" charset="0"/>
              </a:rPr>
              <a:t> that </a:t>
            </a:r>
            <a:r>
              <a:rPr lang="en-US" sz="700" dirty="0" err="1" smtClean="0">
                <a:solidFill>
                  <a:schemeClr val="tx1"/>
                </a:solidFill>
                <a:latin typeface="Open Sans" charset="0"/>
                <a:cs typeface="Open Sans" charset="0"/>
                <a:sym typeface="Open Sans" charset="0"/>
              </a:rPr>
              <a:t>lagee</a:t>
            </a:r>
            <a:r>
              <a:rPr lang="en-US" sz="700" dirty="0" smtClean="0">
                <a:solidFill>
                  <a:schemeClr val="tx1"/>
                </a:solidFill>
                <a:latin typeface="Open Sans" charset="0"/>
                <a:cs typeface="Open Sans" charset="0"/>
                <a:sym typeface="Open Sans" charset="0"/>
              </a:rPr>
              <a:t> </a:t>
            </a:r>
          </a:p>
          <a:p>
            <a:pPr marL="104775" indent="-104775" algn="l">
              <a:lnSpc>
                <a:spcPct val="130000"/>
              </a:lnSpc>
              <a:spcBef>
                <a:spcPts val="750"/>
              </a:spcBef>
              <a:buFontTx/>
              <a:buAutoNum type="arabicPeriod"/>
            </a:pPr>
            <a:r>
              <a:rPr lang="en-US" sz="700" dirty="0" smtClean="0">
                <a:solidFill>
                  <a:schemeClr val="tx1"/>
                </a:solidFill>
                <a:latin typeface="Open Sans" charset="0"/>
                <a:cs typeface="Open Sans" charset="0"/>
                <a:sym typeface="Open Sans" charset="0"/>
              </a:rPr>
              <a:t>Second info here sit </a:t>
            </a:r>
            <a:r>
              <a:rPr lang="en-US" sz="700" dirty="0" err="1" smtClean="0">
                <a:solidFill>
                  <a:schemeClr val="tx1"/>
                </a:solidFill>
                <a:latin typeface="Open Sans" charset="0"/>
                <a:cs typeface="Open Sans" charset="0"/>
                <a:sym typeface="Open Sans" charset="0"/>
              </a:rPr>
              <a:t>amet</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kuah</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jampue</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pisang</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wak</a:t>
            </a:r>
            <a:r>
              <a:rPr lang="en-US" sz="700" dirty="0" smtClean="0">
                <a:solidFill>
                  <a:schemeClr val="tx1"/>
                </a:solidFill>
                <a:latin typeface="Open Sans" charset="0"/>
                <a:cs typeface="Open Sans" charset="0"/>
                <a:sym typeface="Open Sans" charset="0"/>
              </a:rPr>
              <a:t> ta </a:t>
            </a:r>
            <a:r>
              <a:rPr lang="en-US" sz="700" dirty="0" err="1" smtClean="0">
                <a:solidFill>
                  <a:schemeClr val="tx1"/>
                </a:solidFill>
                <a:latin typeface="Open Sans" charset="0"/>
                <a:cs typeface="Open Sans" charset="0"/>
                <a:sym typeface="Open Sans" charset="0"/>
              </a:rPr>
              <a:t>lawok</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lawuk</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hayeu</a:t>
            </a:r>
            <a:r>
              <a:rPr lang="en-US" sz="700" dirty="0" smtClean="0">
                <a:solidFill>
                  <a:schemeClr val="tx1"/>
                </a:solidFill>
                <a:latin typeface="Open Sans" charset="0"/>
                <a:cs typeface="Open Sans" charset="0"/>
                <a:sym typeface="Open Sans" charset="0"/>
              </a:rPr>
              <a:t> that </a:t>
            </a:r>
            <a:r>
              <a:rPr lang="en-US" sz="700" dirty="0" err="1" smtClean="0">
                <a:solidFill>
                  <a:schemeClr val="tx1"/>
                </a:solidFill>
                <a:latin typeface="Open Sans" charset="0"/>
                <a:cs typeface="Open Sans" charset="0"/>
                <a:sym typeface="Open Sans" charset="0"/>
              </a:rPr>
              <a:t>lagee</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bu</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leukat</a:t>
            </a:r>
            <a:r>
              <a:rPr lang="en-US" sz="700" dirty="0" smtClean="0">
                <a:solidFill>
                  <a:schemeClr val="tx1"/>
                </a:solidFill>
                <a:latin typeface="Open Sans" charset="0"/>
                <a:cs typeface="Open Sans" charset="0"/>
                <a:sym typeface="Open Sans" charset="0"/>
              </a:rPr>
              <a:t> </a:t>
            </a:r>
            <a:endParaRPr lang="en-US" sz="700" dirty="0">
              <a:solidFill>
                <a:schemeClr val="tx1"/>
              </a:solidFill>
              <a:latin typeface="Open Sans" charset="0"/>
              <a:cs typeface="Open Sans" charset="0"/>
              <a:sym typeface="Open Sans" charset="0"/>
            </a:endParaRPr>
          </a:p>
        </p:txBody>
      </p:sp>
      <p:sp>
        <p:nvSpPr>
          <p:cNvPr id="36898" name="Rectangle 34"/>
          <p:cNvSpPr>
            <a:spLocks/>
          </p:cNvSpPr>
          <p:nvPr/>
        </p:nvSpPr>
        <p:spPr bwMode="auto">
          <a:xfrm>
            <a:off x="2219921" y="3282553"/>
            <a:ext cx="109537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04775" indent="-104775" algn="l">
              <a:lnSpc>
                <a:spcPct val="130000"/>
              </a:lnSpc>
              <a:spcBef>
                <a:spcPts val="750"/>
              </a:spcBef>
              <a:buFontTx/>
              <a:buAutoNum type="arabicPeriod"/>
            </a:pPr>
            <a:r>
              <a:rPr lang="en-US" sz="700" dirty="0">
                <a:solidFill>
                  <a:schemeClr val="tx1"/>
                </a:solidFill>
                <a:latin typeface="Open Sans" charset="0"/>
                <a:cs typeface="Open Sans" charset="0"/>
                <a:sym typeface="Open Sans" charset="0"/>
              </a:rPr>
              <a:t>First info here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p>
          <a:p>
            <a:pPr marL="104775" indent="-104775" algn="l">
              <a:lnSpc>
                <a:spcPct val="130000"/>
              </a:lnSpc>
              <a:spcBef>
                <a:spcPts val="750"/>
              </a:spcBef>
              <a:buFontTx/>
              <a:buAutoNum type="arabicPeriod"/>
            </a:pPr>
            <a:r>
              <a:rPr lang="en-US" sz="700" dirty="0">
                <a:solidFill>
                  <a:schemeClr val="tx1"/>
                </a:solidFill>
                <a:latin typeface="Open Sans" charset="0"/>
                <a:cs typeface="Open Sans" charset="0"/>
                <a:sym typeface="Open Sans" charset="0"/>
              </a:rPr>
              <a:t>Second info here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leukat</a:t>
            </a:r>
            <a:endParaRPr lang="en-US" sz="700" dirty="0">
              <a:solidFill>
                <a:schemeClr val="tx1"/>
              </a:solidFill>
              <a:latin typeface="Open Sans" charset="0"/>
              <a:cs typeface="Open Sans" charset="0"/>
              <a:sym typeface="Open Sans" charset="0"/>
            </a:endParaRPr>
          </a:p>
        </p:txBody>
      </p:sp>
      <p:sp>
        <p:nvSpPr>
          <p:cNvPr id="36899" name="Rectangle 35"/>
          <p:cNvSpPr>
            <a:spLocks/>
          </p:cNvSpPr>
          <p:nvPr/>
        </p:nvSpPr>
        <p:spPr bwMode="auto">
          <a:xfrm>
            <a:off x="3429596" y="3282553"/>
            <a:ext cx="109537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04775" indent="-104775" algn="l">
              <a:lnSpc>
                <a:spcPct val="130000"/>
              </a:lnSpc>
              <a:spcBef>
                <a:spcPts val="750"/>
              </a:spcBef>
              <a:buFontTx/>
              <a:buAutoNum type="arabicPeriod"/>
            </a:pPr>
            <a:r>
              <a:rPr lang="en-US" sz="700" dirty="0">
                <a:solidFill>
                  <a:schemeClr val="tx1"/>
                </a:solidFill>
                <a:latin typeface="Open Sans" charset="0"/>
                <a:cs typeface="Open Sans" charset="0"/>
                <a:sym typeface="Open Sans" charset="0"/>
              </a:rPr>
              <a:t>First info here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smtClean="0">
                <a:solidFill>
                  <a:schemeClr val="tx1"/>
                </a:solidFill>
                <a:latin typeface="Open Sans" charset="0"/>
                <a:cs typeface="Open Sans" charset="0"/>
                <a:sym typeface="Open Sans" charset="0"/>
              </a:rPr>
              <a:t>lagee</a:t>
            </a:r>
            <a:endParaRPr lang="en-US" sz="700" dirty="0">
              <a:solidFill>
                <a:schemeClr val="tx1"/>
              </a:solidFill>
              <a:latin typeface="Open Sans" charset="0"/>
              <a:cs typeface="Open Sans" charset="0"/>
              <a:sym typeface="Open Sans" charset="0"/>
            </a:endParaRPr>
          </a:p>
          <a:p>
            <a:pPr marL="104775" indent="-104775" algn="l">
              <a:lnSpc>
                <a:spcPct val="130000"/>
              </a:lnSpc>
              <a:spcBef>
                <a:spcPts val="750"/>
              </a:spcBef>
              <a:buFontTx/>
              <a:buAutoNum type="arabicPeriod"/>
            </a:pPr>
            <a:r>
              <a:rPr lang="en-US" sz="700" dirty="0">
                <a:solidFill>
                  <a:schemeClr val="tx1"/>
                </a:solidFill>
                <a:latin typeface="Open Sans" charset="0"/>
                <a:cs typeface="Open Sans" charset="0"/>
                <a:sym typeface="Open Sans" charset="0"/>
              </a:rPr>
              <a:t>Second info here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p>
        </p:txBody>
      </p:sp>
      <p:sp>
        <p:nvSpPr>
          <p:cNvPr id="36900" name="Rectangle 36"/>
          <p:cNvSpPr>
            <a:spLocks/>
          </p:cNvSpPr>
          <p:nvPr/>
        </p:nvSpPr>
        <p:spPr bwMode="auto">
          <a:xfrm>
            <a:off x="4644033" y="3282553"/>
            <a:ext cx="109537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04775" indent="-104775" algn="l">
              <a:lnSpc>
                <a:spcPct val="130000"/>
              </a:lnSpc>
              <a:spcBef>
                <a:spcPts val="750"/>
              </a:spcBef>
              <a:buFontTx/>
              <a:buAutoNum type="arabicPeriod"/>
            </a:pPr>
            <a:r>
              <a:rPr lang="en-US" sz="700" dirty="0">
                <a:solidFill>
                  <a:schemeClr val="tx1"/>
                </a:solidFill>
                <a:latin typeface="Open Sans" charset="0"/>
                <a:cs typeface="Open Sans" charset="0"/>
                <a:sym typeface="Open Sans" charset="0"/>
              </a:rPr>
              <a:t>First info here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p>
          <a:p>
            <a:pPr marL="104775" indent="-104775" algn="l">
              <a:lnSpc>
                <a:spcPct val="130000"/>
              </a:lnSpc>
              <a:spcBef>
                <a:spcPts val="750"/>
              </a:spcBef>
              <a:buFontTx/>
              <a:buAutoNum type="arabicPeriod"/>
            </a:pPr>
            <a:r>
              <a:rPr lang="en-US" sz="700" dirty="0">
                <a:solidFill>
                  <a:schemeClr val="tx1"/>
                </a:solidFill>
                <a:latin typeface="Open Sans" charset="0"/>
                <a:cs typeface="Open Sans" charset="0"/>
                <a:sym typeface="Open Sans" charset="0"/>
              </a:rPr>
              <a:t>Second info here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leu</a:t>
            </a:r>
            <a:endParaRPr lang="en-US" sz="700" dirty="0">
              <a:solidFill>
                <a:schemeClr val="tx1"/>
              </a:solidFill>
              <a:latin typeface="Open Sans" charset="0"/>
              <a:cs typeface="Open Sans" charset="0"/>
              <a:sym typeface="Open Sans" charset="0"/>
            </a:endParaRPr>
          </a:p>
        </p:txBody>
      </p:sp>
      <p:sp>
        <p:nvSpPr>
          <p:cNvPr id="36901" name="Rectangle 37"/>
          <p:cNvSpPr>
            <a:spLocks/>
          </p:cNvSpPr>
          <p:nvPr/>
        </p:nvSpPr>
        <p:spPr bwMode="auto">
          <a:xfrm>
            <a:off x="5867996" y="3282553"/>
            <a:ext cx="109537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04775" indent="-104775" algn="l">
              <a:lnSpc>
                <a:spcPct val="130000"/>
              </a:lnSpc>
              <a:spcBef>
                <a:spcPts val="750"/>
              </a:spcBef>
              <a:buFontTx/>
              <a:buAutoNum type="arabicPeriod"/>
            </a:pPr>
            <a:r>
              <a:rPr lang="en-US" sz="700" dirty="0">
                <a:solidFill>
                  <a:schemeClr val="tx1"/>
                </a:solidFill>
                <a:latin typeface="Open Sans" charset="0"/>
                <a:cs typeface="Open Sans" charset="0"/>
                <a:sym typeface="Open Sans" charset="0"/>
              </a:rPr>
              <a:t>First info here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p>
          <a:p>
            <a:pPr marL="104775" indent="-104775" algn="l">
              <a:lnSpc>
                <a:spcPct val="130000"/>
              </a:lnSpc>
              <a:spcBef>
                <a:spcPts val="750"/>
              </a:spcBef>
              <a:buFontTx/>
              <a:buAutoNum type="arabicPeriod"/>
            </a:pPr>
            <a:r>
              <a:rPr lang="en-US" sz="700" dirty="0">
                <a:solidFill>
                  <a:schemeClr val="tx1"/>
                </a:solidFill>
                <a:latin typeface="Open Sans" charset="0"/>
                <a:cs typeface="Open Sans" charset="0"/>
                <a:sym typeface="Open Sans" charset="0"/>
              </a:rPr>
              <a:t>Second info here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leukat</a:t>
            </a:r>
            <a:endParaRPr lang="en-US" sz="700" dirty="0">
              <a:solidFill>
                <a:schemeClr val="tx1"/>
              </a:solidFill>
              <a:latin typeface="Open Sans" charset="0"/>
              <a:cs typeface="Open Sans" charset="0"/>
              <a:sym typeface="Open Sans" charset="0"/>
            </a:endParaRPr>
          </a:p>
        </p:txBody>
      </p:sp>
      <p:sp>
        <p:nvSpPr>
          <p:cNvPr id="36902" name="Rectangle 38"/>
          <p:cNvSpPr>
            <a:spLocks/>
          </p:cNvSpPr>
          <p:nvPr/>
        </p:nvSpPr>
        <p:spPr bwMode="auto">
          <a:xfrm>
            <a:off x="7082433" y="3282553"/>
            <a:ext cx="109537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04775" indent="-104775" algn="l">
              <a:lnSpc>
                <a:spcPct val="130000"/>
              </a:lnSpc>
              <a:spcBef>
                <a:spcPts val="750"/>
              </a:spcBef>
              <a:buFontTx/>
              <a:buAutoNum type="arabicPeriod"/>
            </a:pPr>
            <a:r>
              <a:rPr lang="en-US" sz="700" dirty="0">
                <a:solidFill>
                  <a:schemeClr val="tx1"/>
                </a:solidFill>
                <a:latin typeface="Open Sans" charset="0"/>
                <a:cs typeface="Open Sans" charset="0"/>
                <a:sym typeface="Open Sans" charset="0"/>
              </a:rPr>
              <a:t>First info here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p>
          <a:p>
            <a:pPr marL="104775" indent="-104775" algn="l">
              <a:lnSpc>
                <a:spcPct val="130000"/>
              </a:lnSpc>
              <a:spcBef>
                <a:spcPts val="750"/>
              </a:spcBef>
              <a:buFontTx/>
              <a:buAutoNum type="arabicPeriod"/>
            </a:pPr>
            <a:r>
              <a:rPr lang="en-US" sz="700" dirty="0">
                <a:solidFill>
                  <a:schemeClr val="tx1"/>
                </a:solidFill>
                <a:latin typeface="Open Sans" charset="0"/>
                <a:cs typeface="Open Sans" charset="0"/>
                <a:sym typeface="Open Sans" charset="0"/>
              </a:rPr>
              <a:t>Second info here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leuka</a:t>
            </a:r>
            <a:endParaRPr lang="en-US" sz="700" dirty="0">
              <a:solidFill>
                <a:schemeClr val="tx1"/>
              </a:solidFill>
              <a:latin typeface="Open Sans" charset="0"/>
              <a:cs typeface="Open Sans" charset="0"/>
              <a:sym typeface="Open Sans"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865"/>
                                        </p:tgtEl>
                                        <p:attrNameLst>
                                          <p:attrName>style.visibility</p:attrName>
                                        </p:attrNameLst>
                                      </p:cBhvr>
                                      <p:to>
                                        <p:strVal val="visible"/>
                                      </p:to>
                                    </p:set>
                                    <p:animEffect transition="in" filter="wipe(left)">
                                      <p:cBhvr>
                                        <p:cTn id="7" dur="1000"/>
                                        <p:tgtEl>
                                          <p:spTgt spid="36865"/>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6870"/>
                                        </p:tgtEl>
                                        <p:attrNameLst>
                                          <p:attrName>style.visibility</p:attrName>
                                        </p:attrNameLst>
                                      </p:cBhvr>
                                      <p:to>
                                        <p:strVal val="visible"/>
                                      </p:to>
                                    </p:set>
                                    <p:anim calcmode="lin" valueType="num">
                                      <p:cBhvr>
                                        <p:cTn id="11" dur="500" fill="hold"/>
                                        <p:tgtEl>
                                          <p:spTgt spid="36870"/>
                                        </p:tgtEl>
                                        <p:attrNameLst>
                                          <p:attrName>ppt_w</p:attrName>
                                        </p:attrNameLst>
                                      </p:cBhvr>
                                      <p:tavLst>
                                        <p:tav tm="0">
                                          <p:val>
                                            <p:strVal val="#ppt_w*0.70"/>
                                          </p:val>
                                        </p:tav>
                                        <p:tav tm="100000">
                                          <p:val>
                                            <p:strVal val="#ppt_w"/>
                                          </p:val>
                                        </p:tav>
                                      </p:tavLst>
                                    </p:anim>
                                    <p:anim calcmode="lin" valueType="num">
                                      <p:cBhvr>
                                        <p:cTn id="12" dur="500" fill="hold"/>
                                        <p:tgtEl>
                                          <p:spTgt spid="36870"/>
                                        </p:tgtEl>
                                        <p:attrNameLst>
                                          <p:attrName>ppt_h</p:attrName>
                                        </p:attrNameLst>
                                      </p:cBhvr>
                                      <p:tavLst>
                                        <p:tav tm="0">
                                          <p:val>
                                            <p:strVal val="#ppt_h"/>
                                          </p:val>
                                        </p:tav>
                                        <p:tav tm="100000">
                                          <p:val>
                                            <p:strVal val="#ppt_h"/>
                                          </p:val>
                                        </p:tav>
                                      </p:tavLst>
                                    </p:anim>
                                    <p:animEffect transition="in" filter="fade">
                                      <p:cBhvr>
                                        <p:cTn id="13" dur="500"/>
                                        <p:tgtEl>
                                          <p:spTgt spid="36870"/>
                                        </p:tgtEl>
                                      </p:cBhvr>
                                    </p:animEffect>
                                  </p:childTnLst>
                                </p:cTn>
                              </p:par>
                            </p:childTnLst>
                          </p:cTn>
                        </p:par>
                        <p:par>
                          <p:cTn id="14" fill="hold">
                            <p:stCondLst>
                              <p:cond delay="1750"/>
                            </p:stCondLst>
                            <p:childTnLst>
                              <p:par>
                                <p:cTn id="15" presetID="2" presetClass="entr" presetSubtype="8" fill="hold" nodeType="afterEffect">
                                  <p:stCondLst>
                                    <p:cond delay="0"/>
                                  </p:stCondLst>
                                  <p:childTnLst>
                                    <p:set>
                                      <p:cBhvr>
                                        <p:cTn id="16" dur="1" fill="hold">
                                          <p:stCondLst>
                                            <p:cond delay="0"/>
                                          </p:stCondLst>
                                        </p:cTn>
                                        <p:tgtEl>
                                          <p:spTgt spid="36874"/>
                                        </p:tgtEl>
                                        <p:attrNameLst>
                                          <p:attrName>style.visibility</p:attrName>
                                        </p:attrNameLst>
                                      </p:cBhvr>
                                      <p:to>
                                        <p:strVal val="visible"/>
                                      </p:to>
                                    </p:set>
                                    <p:anim calcmode="lin" valueType="num">
                                      <p:cBhvr additive="base">
                                        <p:cTn id="17" dur="500" fill="hold"/>
                                        <p:tgtEl>
                                          <p:spTgt spid="36874"/>
                                        </p:tgtEl>
                                        <p:attrNameLst>
                                          <p:attrName>ppt_x</p:attrName>
                                        </p:attrNameLst>
                                      </p:cBhvr>
                                      <p:tavLst>
                                        <p:tav tm="0">
                                          <p:val>
                                            <p:strVal val="0-#ppt_w/2"/>
                                          </p:val>
                                        </p:tav>
                                        <p:tav tm="100000">
                                          <p:val>
                                            <p:strVal val="#ppt_x"/>
                                          </p:val>
                                        </p:tav>
                                      </p:tavLst>
                                    </p:anim>
                                    <p:anim calcmode="lin" valueType="num">
                                      <p:cBhvr additive="base">
                                        <p:cTn id="18" dur="500" fill="hold"/>
                                        <p:tgtEl>
                                          <p:spTgt spid="36874"/>
                                        </p:tgtEl>
                                        <p:attrNameLst>
                                          <p:attrName>ppt_y</p:attrName>
                                        </p:attrNameLst>
                                      </p:cBhvr>
                                      <p:tavLst>
                                        <p:tav tm="0">
                                          <p:val>
                                            <p:strVal val="#ppt_y"/>
                                          </p:val>
                                        </p:tav>
                                        <p:tav tm="100000">
                                          <p:val>
                                            <p:strVal val="#ppt_y"/>
                                          </p:val>
                                        </p:tav>
                                      </p:tavLst>
                                    </p:anim>
                                  </p:childTnLst>
                                </p:cTn>
                              </p:par>
                            </p:childTnLst>
                          </p:cTn>
                        </p:par>
                        <p:par>
                          <p:cTn id="19" fill="hold">
                            <p:stCondLst>
                              <p:cond delay="2250"/>
                            </p:stCondLst>
                            <p:childTnLst>
                              <p:par>
                                <p:cTn id="20" presetID="22" presetClass="entr" presetSubtype="1" fill="hold" grpId="0" nodeType="afterEffect">
                                  <p:stCondLst>
                                    <p:cond delay="0"/>
                                  </p:stCondLst>
                                  <p:childTnLst>
                                    <p:set>
                                      <p:cBhvr>
                                        <p:cTn id="21" dur="1" fill="hold">
                                          <p:stCondLst>
                                            <p:cond delay="0"/>
                                          </p:stCondLst>
                                        </p:cTn>
                                        <p:tgtEl>
                                          <p:spTgt spid="36897"/>
                                        </p:tgtEl>
                                        <p:attrNameLst>
                                          <p:attrName>style.visibility</p:attrName>
                                        </p:attrNameLst>
                                      </p:cBhvr>
                                      <p:to>
                                        <p:strVal val="visible"/>
                                      </p:to>
                                    </p:set>
                                    <p:animEffect transition="in" filter="wipe(up)">
                                      <p:cBhvr>
                                        <p:cTn id="22" dur="500"/>
                                        <p:tgtEl>
                                          <p:spTgt spid="36897"/>
                                        </p:tgtEl>
                                      </p:cBhvr>
                                    </p:animEffect>
                                  </p:childTnLst>
                                </p:cTn>
                              </p:par>
                            </p:childTnLst>
                          </p:cTn>
                        </p:par>
                        <p:par>
                          <p:cTn id="23" fill="hold">
                            <p:stCondLst>
                              <p:cond delay="2750"/>
                            </p:stCondLst>
                            <p:childTnLst>
                              <p:par>
                                <p:cTn id="24" presetID="2" presetClass="entr" presetSubtype="8" fill="hold" nodeType="afterEffect">
                                  <p:stCondLst>
                                    <p:cond delay="0"/>
                                  </p:stCondLst>
                                  <p:childTnLst>
                                    <p:set>
                                      <p:cBhvr>
                                        <p:cTn id="25" dur="1" fill="hold">
                                          <p:stCondLst>
                                            <p:cond delay="0"/>
                                          </p:stCondLst>
                                        </p:cTn>
                                        <p:tgtEl>
                                          <p:spTgt spid="36878"/>
                                        </p:tgtEl>
                                        <p:attrNameLst>
                                          <p:attrName>style.visibility</p:attrName>
                                        </p:attrNameLst>
                                      </p:cBhvr>
                                      <p:to>
                                        <p:strVal val="visible"/>
                                      </p:to>
                                    </p:set>
                                    <p:anim calcmode="lin" valueType="num">
                                      <p:cBhvr additive="base">
                                        <p:cTn id="26" dur="500" fill="hold"/>
                                        <p:tgtEl>
                                          <p:spTgt spid="36878"/>
                                        </p:tgtEl>
                                        <p:attrNameLst>
                                          <p:attrName>ppt_x</p:attrName>
                                        </p:attrNameLst>
                                      </p:cBhvr>
                                      <p:tavLst>
                                        <p:tav tm="0">
                                          <p:val>
                                            <p:strVal val="0-#ppt_w/2"/>
                                          </p:val>
                                        </p:tav>
                                        <p:tav tm="100000">
                                          <p:val>
                                            <p:strVal val="#ppt_x"/>
                                          </p:val>
                                        </p:tav>
                                      </p:tavLst>
                                    </p:anim>
                                    <p:anim calcmode="lin" valueType="num">
                                      <p:cBhvr additive="base">
                                        <p:cTn id="27" dur="500" fill="hold"/>
                                        <p:tgtEl>
                                          <p:spTgt spid="36878"/>
                                        </p:tgtEl>
                                        <p:attrNameLst>
                                          <p:attrName>ppt_y</p:attrName>
                                        </p:attrNameLst>
                                      </p:cBhvr>
                                      <p:tavLst>
                                        <p:tav tm="0">
                                          <p:val>
                                            <p:strVal val="#ppt_y"/>
                                          </p:val>
                                        </p:tav>
                                        <p:tav tm="100000">
                                          <p:val>
                                            <p:strVal val="#ppt_y"/>
                                          </p:val>
                                        </p:tav>
                                      </p:tavLst>
                                    </p:anim>
                                  </p:childTnLst>
                                </p:cTn>
                              </p:par>
                            </p:childTnLst>
                          </p:cTn>
                        </p:par>
                        <p:par>
                          <p:cTn id="28" fill="hold">
                            <p:stCondLst>
                              <p:cond delay="3250"/>
                            </p:stCondLst>
                            <p:childTnLst>
                              <p:par>
                                <p:cTn id="29" presetID="22" presetClass="entr" presetSubtype="1" fill="hold" grpId="0" nodeType="afterEffect">
                                  <p:stCondLst>
                                    <p:cond delay="0"/>
                                  </p:stCondLst>
                                  <p:childTnLst>
                                    <p:set>
                                      <p:cBhvr>
                                        <p:cTn id="30" dur="1" fill="hold">
                                          <p:stCondLst>
                                            <p:cond delay="0"/>
                                          </p:stCondLst>
                                        </p:cTn>
                                        <p:tgtEl>
                                          <p:spTgt spid="36898"/>
                                        </p:tgtEl>
                                        <p:attrNameLst>
                                          <p:attrName>style.visibility</p:attrName>
                                        </p:attrNameLst>
                                      </p:cBhvr>
                                      <p:to>
                                        <p:strVal val="visible"/>
                                      </p:to>
                                    </p:set>
                                    <p:animEffect transition="in" filter="wipe(up)">
                                      <p:cBhvr>
                                        <p:cTn id="31" dur="500"/>
                                        <p:tgtEl>
                                          <p:spTgt spid="36898"/>
                                        </p:tgtEl>
                                      </p:cBhvr>
                                    </p:animEffect>
                                  </p:childTnLst>
                                </p:cTn>
                              </p:par>
                            </p:childTnLst>
                          </p:cTn>
                        </p:par>
                        <p:par>
                          <p:cTn id="32" fill="hold">
                            <p:stCondLst>
                              <p:cond delay="3750"/>
                            </p:stCondLst>
                            <p:childTnLst>
                              <p:par>
                                <p:cTn id="33" presetID="2" presetClass="entr" presetSubtype="8" fill="hold" nodeType="afterEffect">
                                  <p:stCondLst>
                                    <p:cond delay="0"/>
                                  </p:stCondLst>
                                  <p:childTnLst>
                                    <p:set>
                                      <p:cBhvr>
                                        <p:cTn id="34" dur="1" fill="hold">
                                          <p:stCondLst>
                                            <p:cond delay="0"/>
                                          </p:stCondLst>
                                        </p:cTn>
                                        <p:tgtEl>
                                          <p:spTgt spid="36883"/>
                                        </p:tgtEl>
                                        <p:attrNameLst>
                                          <p:attrName>style.visibility</p:attrName>
                                        </p:attrNameLst>
                                      </p:cBhvr>
                                      <p:to>
                                        <p:strVal val="visible"/>
                                      </p:to>
                                    </p:set>
                                    <p:anim calcmode="lin" valueType="num">
                                      <p:cBhvr additive="base">
                                        <p:cTn id="35" dur="500" fill="hold"/>
                                        <p:tgtEl>
                                          <p:spTgt spid="36883"/>
                                        </p:tgtEl>
                                        <p:attrNameLst>
                                          <p:attrName>ppt_x</p:attrName>
                                        </p:attrNameLst>
                                      </p:cBhvr>
                                      <p:tavLst>
                                        <p:tav tm="0">
                                          <p:val>
                                            <p:strVal val="0-#ppt_w/2"/>
                                          </p:val>
                                        </p:tav>
                                        <p:tav tm="100000">
                                          <p:val>
                                            <p:strVal val="#ppt_x"/>
                                          </p:val>
                                        </p:tav>
                                      </p:tavLst>
                                    </p:anim>
                                    <p:anim calcmode="lin" valueType="num">
                                      <p:cBhvr additive="base">
                                        <p:cTn id="36" dur="500" fill="hold"/>
                                        <p:tgtEl>
                                          <p:spTgt spid="36883"/>
                                        </p:tgtEl>
                                        <p:attrNameLst>
                                          <p:attrName>ppt_y</p:attrName>
                                        </p:attrNameLst>
                                      </p:cBhvr>
                                      <p:tavLst>
                                        <p:tav tm="0">
                                          <p:val>
                                            <p:strVal val="#ppt_y"/>
                                          </p:val>
                                        </p:tav>
                                        <p:tav tm="100000">
                                          <p:val>
                                            <p:strVal val="#ppt_y"/>
                                          </p:val>
                                        </p:tav>
                                      </p:tavLst>
                                    </p:anim>
                                  </p:childTnLst>
                                </p:cTn>
                              </p:par>
                            </p:childTnLst>
                          </p:cTn>
                        </p:par>
                        <p:par>
                          <p:cTn id="37" fill="hold">
                            <p:stCondLst>
                              <p:cond delay="4250"/>
                            </p:stCondLst>
                            <p:childTnLst>
                              <p:par>
                                <p:cTn id="38" presetID="22" presetClass="entr" presetSubtype="1" fill="hold" grpId="0" nodeType="afterEffect">
                                  <p:stCondLst>
                                    <p:cond delay="0"/>
                                  </p:stCondLst>
                                  <p:childTnLst>
                                    <p:set>
                                      <p:cBhvr>
                                        <p:cTn id="39" dur="1" fill="hold">
                                          <p:stCondLst>
                                            <p:cond delay="0"/>
                                          </p:stCondLst>
                                        </p:cTn>
                                        <p:tgtEl>
                                          <p:spTgt spid="36899"/>
                                        </p:tgtEl>
                                        <p:attrNameLst>
                                          <p:attrName>style.visibility</p:attrName>
                                        </p:attrNameLst>
                                      </p:cBhvr>
                                      <p:to>
                                        <p:strVal val="visible"/>
                                      </p:to>
                                    </p:set>
                                    <p:animEffect transition="in" filter="wipe(up)">
                                      <p:cBhvr>
                                        <p:cTn id="40" dur="500"/>
                                        <p:tgtEl>
                                          <p:spTgt spid="36899"/>
                                        </p:tgtEl>
                                      </p:cBhvr>
                                    </p:animEffect>
                                  </p:childTnLst>
                                </p:cTn>
                              </p:par>
                            </p:childTnLst>
                          </p:cTn>
                        </p:par>
                        <p:par>
                          <p:cTn id="41" fill="hold">
                            <p:stCondLst>
                              <p:cond delay="4750"/>
                            </p:stCondLst>
                            <p:childTnLst>
                              <p:par>
                                <p:cTn id="42" presetID="2" presetClass="entr" presetSubtype="2" fill="hold" nodeType="afterEffect">
                                  <p:stCondLst>
                                    <p:cond delay="0"/>
                                  </p:stCondLst>
                                  <p:childTnLst>
                                    <p:set>
                                      <p:cBhvr>
                                        <p:cTn id="43" dur="1" fill="hold">
                                          <p:stCondLst>
                                            <p:cond delay="0"/>
                                          </p:stCondLst>
                                        </p:cTn>
                                        <p:tgtEl>
                                          <p:spTgt spid="36887"/>
                                        </p:tgtEl>
                                        <p:attrNameLst>
                                          <p:attrName>style.visibility</p:attrName>
                                        </p:attrNameLst>
                                      </p:cBhvr>
                                      <p:to>
                                        <p:strVal val="visible"/>
                                      </p:to>
                                    </p:set>
                                    <p:anim calcmode="lin" valueType="num">
                                      <p:cBhvr additive="base">
                                        <p:cTn id="44" dur="500" fill="hold"/>
                                        <p:tgtEl>
                                          <p:spTgt spid="36887"/>
                                        </p:tgtEl>
                                        <p:attrNameLst>
                                          <p:attrName>ppt_x</p:attrName>
                                        </p:attrNameLst>
                                      </p:cBhvr>
                                      <p:tavLst>
                                        <p:tav tm="0">
                                          <p:val>
                                            <p:strVal val="1+#ppt_w/2"/>
                                          </p:val>
                                        </p:tav>
                                        <p:tav tm="100000">
                                          <p:val>
                                            <p:strVal val="#ppt_x"/>
                                          </p:val>
                                        </p:tav>
                                      </p:tavLst>
                                    </p:anim>
                                    <p:anim calcmode="lin" valueType="num">
                                      <p:cBhvr additive="base">
                                        <p:cTn id="45" dur="500" fill="hold"/>
                                        <p:tgtEl>
                                          <p:spTgt spid="36887"/>
                                        </p:tgtEl>
                                        <p:attrNameLst>
                                          <p:attrName>ppt_y</p:attrName>
                                        </p:attrNameLst>
                                      </p:cBhvr>
                                      <p:tavLst>
                                        <p:tav tm="0">
                                          <p:val>
                                            <p:strVal val="#ppt_y"/>
                                          </p:val>
                                        </p:tav>
                                        <p:tav tm="100000">
                                          <p:val>
                                            <p:strVal val="#ppt_y"/>
                                          </p:val>
                                        </p:tav>
                                      </p:tavLst>
                                    </p:anim>
                                  </p:childTnLst>
                                </p:cTn>
                              </p:par>
                            </p:childTnLst>
                          </p:cTn>
                        </p:par>
                        <p:par>
                          <p:cTn id="46" fill="hold">
                            <p:stCondLst>
                              <p:cond delay="5250"/>
                            </p:stCondLst>
                            <p:childTnLst>
                              <p:par>
                                <p:cTn id="47" presetID="22" presetClass="entr" presetSubtype="1" fill="hold" grpId="0" nodeType="afterEffect">
                                  <p:stCondLst>
                                    <p:cond delay="0"/>
                                  </p:stCondLst>
                                  <p:childTnLst>
                                    <p:set>
                                      <p:cBhvr>
                                        <p:cTn id="48" dur="1" fill="hold">
                                          <p:stCondLst>
                                            <p:cond delay="0"/>
                                          </p:stCondLst>
                                        </p:cTn>
                                        <p:tgtEl>
                                          <p:spTgt spid="36900"/>
                                        </p:tgtEl>
                                        <p:attrNameLst>
                                          <p:attrName>style.visibility</p:attrName>
                                        </p:attrNameLst>
                                      </p:cBhvr>
                                      <p:to>
                                        <p:strVal val="visible"/>
                                      </p:to>
                                    </p:set>
                                    <p:animEffect transition="in" filter="wipe(up)">
                                      <p:cBhvr>
                                        <p:cTn id="49" dur="500"/>
                                        <p:tgtEl>
                                          <p:spTgt spid="36900"/>
                                        </p:tgtEl>
                                      </p:cBhvr>
                                    </p:animEffect>
                                  </p:childTnLst>
                                </p:cTn>
                              </p:par>
                            </p:childTnLst>
                          </p:cTn>
                        </p:par>
                        <p:par>
                          <p:cTn id="50" fill="hold">
                            <p:stCondLst>
                              <p:cond delay="5750"/>
                            </p:stCondLst>
                            <p:childTnLst>
                              <p:par>
                                <p:cTn id="51" presetID="2" presetClass="entr" presetSubtype="2" fill="hold" nodeType="afterEffect">
                                  <p:stCondLst>
                                    <p:cond delay="0"/>
                                  </p:stCondLst>
                                  <p:childTnLst>
                                    <p:set>
                                      <p:cBhvr>
                                        <p:cTn id="52" dur="1" fill="hold">
                                          <p:stCondLst>
                                            <p:cond delay="0"/>
                                          </p:stCondLst>
                                        </p:cTn>
                                        <p:tgtEl>
                                          <p:spTgt spid="36891"/>
                                        </p:tgtEl>
                                        <p:attrNameLst>
                                          <p:attrName>style.visibility</p:attrName>
                                        </p:attrNameLst>
                                      </p:cBhvr>
                                      <p:to>
                                        <p:strVal val="visible"/>
                                      </p:to>
                                    </p:set>
                                    <p:anim calcmode="lin" valueType="num">
                                      <p:cBhvr additive="base">
                                        <p:cTn id="53" dur="500" fill="hold"/>
                                        <p:tgtEl>
                                          <p:spTgt spid="36891"/>
                                        </p:tgtEl>
                                        <p:attrNameLst>
                                          <p:attrName>ppt_x</p:attrName>
                                        </p:attrNameLst>
                                      </p:cBhvr>
                                      <p:tavLst>
                                        <p:tav tm="0">
                                          <p:val>
                                            <p:strVal val="1+#ppt_w/2"/>
                                          </p:val>
                                        </p:tav>
                                        <p:tav tm="100000">
                                          <p:val>
                                            <p:strVal val="#ppt_x"/>
                                          </p:val>
                                        </p:tav>
                                      </p:tavLst>
                                    </p:anim>
                                    <p:anim calcmode="lin" valueType="num">
                                      <p:cBhvr additive="base">
                                        <p:cTn id="54" dur="500" fill="hold"/>
                                        <p:tgtEl>
                                          <p:spTgt spid="36891"/>
                                        </p:tgtEl>
                                        <p:attrNameLst>
                                          <p:attrName>ppt_y</p:attrName>
                                        </p:attrNameLst>
                                      </p:cBhvr>
                                      <p:tavLst>
                                        <p:tav tm="0">
                                          <p:val>
                                            <p:strVal val="#ppt_y"/>
                                          </p:val>
                                        </p:tav>
                                        <p:tav tm="100000">
                                          <p:val>
                                            <p:strVal val="#ppt_y"/>
                                          </p:val>
                                        </p:tav>
                                      </p:tavLst>
                                    </p:anim>
                                  </p:childTnLst>
                                </p:cTn>
                              </p:par>
                            </p:childTnLst>
                          </p:cTn>
                        </p:par>
                        <p:par>
                          <p:cTn id="55" fill="hold">
                            <p:stCondLst>
                              <p:cond delay="6250"/>
                            </p:stCondLst>
                            <p:childTnLst>
                              <p:par>
                                <p:cTn id="56" presetID="22" presetClass="entr" presetSubtype="1" fill="hold" grpId="0" nodeType="afterEffect">
                                  <p:stCondLst>
                                    <p:cond delay="0"/>
                                  </p:stCondLst>
                                  <p:childTnLst>
                                    <p:set>
                                      <p:cBhvr>
                                        <p:cTn id="57" dur="1" fill="hold">
                                          <p:stCondLst>
                                            <p:cond delay="0"/>
                                          </p:stCondLst>
                                        </p:cTn>
                                        <p:tgtEl>
                                          <p:spTgt spid="36901"/>
                                        </p:tgtEl>
                                        <p:attrNameLst>
                                          <p:attrName>style.visibility</p:attrName>
                                        </p:attrNameLst>
                                      </p:cBhvr>
                                      <p:to>
                                        <p:strVal val="visible"/>
                                      </p:to>
                                    </p:set>
                                    <p:animEffect transition="in" filter="wipe(up)">
                                      <p:cBhvr>
                                        <p:cTn id="58" dur="500"/>
                                        <p:tgtEl>
                                          <p:spTgt spid="36901"/>
                                        </p:tgtEl>
                                      </p:cBhvr>
                                    </p:animEffect>
                                  </p:childTnLst>
                                </p:cTn>
                              </p:par>
                            </p:childTnLst>
                          </p:cTn>
                        </p:par>
                        <p:par>
                          <p:cTn id="59" fill="hold">
                            <p:stCondLst>
                              <p:cond delay="6750"/>
                            </p:stCondLst>
                            <p:childTnLst>
                              <p:par>
                                <p:cTn id="60" presetID="2" presetClass="entr" presetSubtype="2" fill="hold" nodeType="afterEffect">
                                  <p:stCondLst>
                                    <p:cond delay="0"/>
                                  </p:stCondLst>
                                  <p:childTnLst>
                                    <p:set>
                                      <p:cBhvr>
                                        <p:cTn id="61" dur="1" fill="hold">
                                          <p:stCondLst>
                                            <p:cond delay="0"/>
                                          </p:stCondLst>
                                        </p:cTn>
                                        <p:tgtEl>
                                          <p:spTgt spid="36896"/>
                                        </p:tgtEl>
                                        <p:attrNameLst>
                                          <p:attrName>style.visibility</p:attrName>
                                        </p:attrNameLst>
                                      </p:cBhvr>
                                      <p:to>
                                        <p:strVal val="visible"/>
                                      </p:to>
                                    </p:set>
                                    <p:anim calcmode="lin" valueType="num">
                                      <p:cBhvr additive="base">
                                        <p:cTn id="62" dur="500" fill="hold"/>
                                        <p:tgtEl>
                                          <p:spTgt spid="36896"/>
                                        </p:tgtEl>
                                        <p:attrNameLst>
                                          <p:attrName>ppt_x</p:attrName>
                                        </p:attrNameLst>
                                      </p:cBhvr>
                                      <p:tavLst>
                                        <p:tav tm="0">
                                          <p:val>
                                            <p:strVal val="1+#ppt_w/2"/>
                                          </p:val>
                                        </p:tav>
                                        <p:tav tm="100000">
                                          <p:val>
                                            <p:strVal val="#ppt_x"/>
                                          </p:val>
                                        </p:tav>
                                      </p:tavLst>
                                    </p:anim>
                                    <p:anim calcmode="lin" valueType="num">
                                      <p:cBhvr additive="base">
                                        <p:cTn id="63" dur="500" fill="hold"/>
                                        <p:tgtEl>
                                          <p:spTgt spid="36896"/>
                                        </p:tgtEl>
                                        <p:attrNameLst>
                                          <p:attrName>ppt_y</p:attrName>
                                        </p:attrNameLst>
                                      </p:cBhvr>
                                      <p:tavLst>
                                        <p:tav tm="0">
                                          <p:val>
                                            <p:strVal val="#ppt_y"/>
                                          </p:val>
                                        </p:tav>
                                        <p:tav tm="100000">
                                          <p:val>
                                            <p:strVal val="#ppt_y"/>
                                          </p:val>
                                        </p:tav>
                                      </p:tavLst>
                                    </p:anim>
                                  </p:childTnLst>
                                </p:cTn>
                              </p:par>
                            </p:childTnLst>
                          </p:cTn>
                        </p:par>
                        <p:par>
                          <p:cTn id="64" fill="hold">
                            <p:stCondLst>
                              <p:cond delay="7250"/>
                            </p:stCondLst>
                            <p:childTnLst>
                              <p:par>
                                <p:cTn id="65" presetID="22" presetClass="entr" presetSubtype="1" fill="hold" grpId="0" nodeType="afterEffect">
                                  <p:stCondLst>
                                    <p:cond delay="0"/>
                                  </p:stCondLst>
                                  <p:childTnLst>
                                    <p:set>
                                      <p:cBhvr>
                                        <p:cTn id="66" dur="1" fill="hold">
                                          <p:stCondLst>
                                            <p:cond delay="0"/>
                                          </p:stCondLst>
                                        </p:cTn>
                                        <p:tgtEl>
                                          <p:spTgt spid="36902"/>
                                        </p:tgtEl>
                                        <p:attrNameLst>
                                          <p:attrName>style.visibility</p:attrName>
                                        </p:attrNameLst>
                                      </p:cBhvr>
                                      <p:to>
                                        <p:strVal val="visible"/>
                                      </p:to>
                                    </p:set>
                                    <p:animEffect transition="in" filter="wipe(up)">
                                      <p:cBhvr>
                                        <p:cTn id="67" dur="500"/>
                                        <p:tgtEl>
                                          <p:spTgt spid="36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5" grpId="0"/>
      <p:bldP spid="36870" grpId="0"/>
      <p:bldP spid="36897" grpId="0"/>
      <p:bldP spid="36898" grpId="0"/>
      <p:bldP spid="36899" grpId="0"/>
      <p:bldP spid="36900" grpId="0"/>
      <p:bldP spid="36901" grpId="0"/>
      <p:bldP spid="3690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Workflow 5</a:t>
            </a:r>
          </a:p>
        </p:txBody>
      </p:sp>
      <p:sp>
        <p:nvSpPr>
          <p:cNvPr id="35843"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5844"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5845"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5846"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23</a:t>
            </a:r>
          </a:p>
        </p:txBody>
      </p:sp>
      <p:sp>
        <p:nvSpPr>
          <p:cNvPr id="37894"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a:solidFill>
                  <a:srgbClr val="4D4D4D"/>
                </a:solidFill>
                <a:latin typeface="Open Sans" charset="0"/>
                <a:cs typeface="Open Sans" charset="0"/>
                <a:sym typeface="Open Sans" charset="0"/>
              </a:rPr>
              <a:t>Write your subtitle in this line</a:t>
            </a:r>
          </a:p>
        </p:txBody>
      </p:sp>
      <p:sp>
        <p:nvSpPr>
          <p:cNvPr id="37895" name="AutoShape 7"/>
          <p:cNvSpPr>
            <a:spLocks/>
          </p:cNvSpPr>
          <p:nvPr/>
        </p:nvSpPr>
        <p:spPr bwMode="auto">
          <a:xfrm>
            <a:off x="5590580" y="2664619"/>
            <a:ext cx="95250" cy="132755"/>
          </a:xfrm>
          <a:custGeom>
            <a:avLst/>
            <a:gdLst>
              <a:gd name="T0" fmla="*/ 211678 w 21600"/>
              <a:gd name="T1" fmla="*/ 0 h 21600"/>
              <a:gd name="T2" fmla="*/ 211678 w 21600"/>
              <a:gd name="T3" fmla="*/ 177007 h 21600"/>
              <a:gd name="T4" fmla="*/ 254000 w 21600"/>
              <a:gd name="T5" fmla="*/ 177007 h 21600"/>
              <a:gd name="T6" fmla="*/ 127000 w 21600"/>
              <a:gd name="T7" fmla="*/ 354013 h 21600"/>
              <a:gd name="T8" fmla="*/ 0 w 21600"/>
              <a:gd name="T9" fmla="*/ 177007 h 21600"/>
              <a:gd name="T10" fmla="*/ 42275 w 21600"/>
              <a:gd name="T11" fmla="*/ 177007 h 21600"/>
              <a:gd name="T12" fmla="*/ 42275 w 21600"/>
              <a:gd name="T13" fmla="*/ 0 h 21600"/>
              <a:gd name="T14" fmla="*/ 211678 w 21600"/>
              <a:gd name="T15" fmla="*/ 0 h 21600"/>
              <a:gd name="T16" fmla="*/ 211678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001" y="0"/>
                </a:moveTo>
                <a:lnTo>
                  <a:pt x="18001" y="10800"/>
                </a:lnTo>
                <a:lnTo>
                  <a:pt x="21600" y="10800"/>
                </a:lnTo>
                <a:lnTo>
                  <a:pt x="10800" y="21600"/>
                </a:lnTo>
                <a:lnTo>
                  <a:pt x="0" y="10800"/>
                </a:lnTo>
                <a:lnTo>
                  <a:pt x="3595" y="10800"/>
                </a:lnTo>
                <a:lnTo>
                  <a:pt x="3595" y="0"/>
                </a:lnTo>
                <a:cubicBezTo>
                  <a:pt x="3595" y="0"/>
                  <a:pt x="18001" y="0"/>
                  <a:pt x="18001" y="0"/>
                </a:cubicBezTo>
                <a:close/>
                <a:moveTo>
                  <a:pt x="18001" y="0"/>
                </a:moveTo>
              </a:path>
            </a:pathLst>
          </a:custGeom>
          <a:solidFill>
            <a:srgbClr val="4D4D4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896" name="AutoShape 8"/>
          <p:cNvSpPr>
            <a:spLocks/>
          </p:cNvSpPr>
          <p:nvPr/>
        </p:nvSpPr>
        <p:spPr bwMode="auto">
          <a:xfrm>
            <a:off x="3086100" y="2664619"/>
            <a:ext cx="95250" cy="132755"/>
          </a:xfrm>
          <a:custGeom>
            <a:avLst/>
            <a:gdLst>
              <a:gd name="T0" fmla="*/ 211714 w 21600"/>
              <a:gd name="T1" fmla="*/ 0 h 21600"/>
              <a:gd name="T2" fmla="*/ 211714 w 21600"/>
              <a:gd name="T3" fmla="*/ 177007 h 21600"/>
              <a:gd name="T4" fmla="*/ 254000 w 21600"/>
              <a:gd name="T5" fmla="*/ 177007 h 21600"/>
              <a:gd name="T6" fmla="*/ 126976 w 21600"/>
              <a:gd name="T7" fmla="*/ 354013 h 21600"/>
              <a:gd name="T8" fmla="*/ 0 w 21600"/>
              <a:gd name="T9" fmla="*/ 177007 h 21600"/>
              <a:gd name="T10" fmla="*/ 42286 w 21600"/>
              <a:gd name="T11" fmla="*/ 177007 h 21600"/>
              <a:gd name="T12" fmla="*/ 42286 w 21600"/>
              <a:gd name="T13" fmla="*/ 0 h 21600"/>
              <a:gd name="T14" fmla="*/ 211714 w 21600"/>
              <a:gd name="T15" fmla="*/ 0 h 21600"/>
              <a:gd name="T16" fmla="*/ 211714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004" y="0"/>
                </a:moveTo>
                <a:lnTo>
                  <a:pt x="18004" y="10800"/>
                </a:lnTo>
                <a:lnTo>
                  <a:pt x="21600" y="10800"/>
                </a:lnTo>
                <a:lnTo>
                  <a:pt x="10798" y="21600"/>
                </a:lnTo>
                <a:lnTo>
                  <a:pt x="0" y="10800"/>
                </a:lnTo>
                <a:lnTo>
                  <a:pt x="3596" y="10800"/>
                </a:lnTo>
                <a:lnTo>
                  <a:pt x="3596" y="0"/>
                </a:lnTo>
                <a:cubicBezTo>
                  <a:pt x="3596" y="0"/>
                  <a:pt x="18004" y="0"/>
                  <a:pt x="18004" y="0"/>
                </a:cubicBezTo>
                <a:close/>
                <a:moveTo>
                  <a:pt x="18004" y="0"/>
                </a:moveTo>
              </a:path>
            </a:pathLst>
          </a:custGeom>
          <a:solidFill>
            <a:srgbClr val="4D4D4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897" name="AutoShape 9"/>
          <p:cNvSpPr>
            <a:spLocks/>
          </p:cNvSpPr>
          <p:nvPr/>
        </p:nvSpPr>
        <p:spPr bwMode="auto">
          <a:xfrm>
            <a:off x="3086100" y="3695105"/>
            <a:ext cx="95250" cy="132755"/>
          </a:xfrm>
          <a:custGeom>
            <a:avLst/>
            <a:gdLst>
              <a:gd name="T0" fmla="*/ 211714 w 21600"/>
              <a:gd name="T1" fmla="*/ 0 h 21600"/>
              <a:gd name="T2" fmla="*/ 211714 w 21600"/>
              <a:gd name="T3" fmla="*/ 176973 h 21600"/>
              <a:gd name="T4" fmla="*/ 254000 w 21600"/>
              <a:gd name="T5" fmla="*/ 176973 h 21600"/>
              <a:gd name="T6" fmla="*/ 126976 w 21600"/>
              <a:gd name="T7" fmla="*/ 354012 h 21600"/>
              <a:gd name="T8" fmla="*/ 0 w 21600"/>
              <a:gd name="T9" fmla="*/ 176973 h 21600"/>
              <a:gd name="T10" fmla="*/ 42286 w 21600"/>
              <a:gd name="T11" fmla="*/ 176973 h 21600"/>
              <a:gd name="T12" fmla="*/ 42286 w 21600"/>
              <a:gd name="T13" fmla="*/ 0 h 21600"/>
              <a:gd name="T14" fmla="*/ 211714 w 21600"/>
              <a:gd name="T15" fmla="*/ 0 h 21600"/>
              <a:gd name="T16" fmla="*/ 211714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004" y="0"/>
                </a:moveTo>
                <a:lnTo>
                  <a:pt x="18004" y="10798"/>
                </a:lnTo>
                <a:lnTo>
                  <a:pt x="21600" y="10798"/>
                </a:lnTo>
                <a:lnTo>
                  <a:pt x="10798" y="21600"/>
                </a:lnTo>
                <a:lnTo>
                  <a:pt x="0" y="10798"/>
                </a:lnTo>
                <a:lnTo>
                  <a:pt x="3596" y="10798"/>
                </a:lnTo>
                <a:lnTo>
                  <a:pt x="3596" y="0"/>
                </a:lnTo>
                <a:cubicBezTo>
                  <a:pt x="3596" y="0"/>
                  <a:pt x="18004" y="0"/>
                  <a:pt x="18004" y="0"/>
                </a:cubicBezTo>
                <a:close/>
                <a:moveTo>
                  <a:pt x="18004" y="0"/>
                </a:moveTo>
              </a:path>
            </a:pathLst>
          </a:custGeom>
          <a:solidFill>
            <a:srgbClr val="4D4D4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898" name="AutoShape 10"/>
          <p:cNvSpPr>
            <a:spLocks/>
          </p:cNvSpPr>
          <p:nvPr/>
        </p:nvSpPr>
        <p:spPr bwMode="auto">
          <a:xfrm>
            <a:off x="5590580" y="3695105"/>
            <a:ext cx="95250" cy="132755"/>
          </a:xfrm>
          <a:custGeom>
            <a:avLst/>
            <a:gdLst>
              <a:gd name="T0" fmla="*/ 211678 w 21600"/>
              <a:gd name="T1" fmla="*/ 0 h 21600"/>
              <a:gd name="T2" fmla="*/ 211678 w 21600"/>
              <a:gd name="T3" fmla="*/ 176973 h 21600"/>
              <a:gd name="T4" fmla="*/ 254000 w 21600"/>
              <a:gd name="T5" fmla="*/ 176973 h 21600"/>
              <a:gd name="T6" fmla="*/ 127000 w 21600"/>
              <a:gd name="T7" fmla="*/ 354012 h 21600"/>
              <a:gd name="T8" fmla="*/ 0 w 21600"/>
              <a:gd name="T9" fmla="*/ 176973 h 21600"/>
              <a:gd name="T10" fmla="*/ 42275 w 21600"/>
              <a:gd name="T11" fmla="*/ 176973 h 21600"/>
              <a:gd name="T12" fmla="*/ 42275 w 21600"/>
              <a:gd name="T13" fmla="*/ 0 h 21600"/>
              <a:gd name="T14" fmla="*/ 211678 w 21600"/>
              <a:gd name="T15" fmla="*/ 0 h 21600"/>
              <a:gd name="T16" fmla="*/ 211678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001" y="0"/>
                </a:moveTo>
                <a:lnTo>
                  <a:pt x="18001" y="10798"/>
                </a:lnTo>
                <a:lnTo>
                  <a:pt x="21600" y="10798"/>
                </a:lnTo>
                <a:lnTo>
                  <a:pt x="10800" y="21600"/>
                </a:lnTo>
                <a:lnTo>
                  <a:pt x="0" y="10798"/>
                </a:lnTo>
                <a:lnTo>
                  <a:pt x="3595" y="10798"/>
                </a:lnTo>
                <a:lnTo>
                  <a:pt x="3595" y="0"/>
                </a:lnTo>
                <a:cubicBezTo>
                  <a:pt x="3595" y="0"/>
                  <a:pt x="18001" y="0"/>
                  <a:pt x="18001" y="0"/>
                </a:cubicBezTo>
                <a:close/>
                <a:moveTo>
                  <a:pt x="18001" y="0"/>
                </a:moveTo>
              </a:path>
            </a:pathLst>
          </a:custGeom>
          <a:solidFill>
            <a:srgbClr val="4D4D4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7902" name="Group 14"/>
          <p:cNvGrpSpPr>
            <a:grpSpLocks/>
          </p:cNvGrpSpPr>
          <p:nvPr/>
        </p:nvGrpSpPr>
        <p:grpSpPr bwMode="auto">
          <a:xfrm>
            <a:off x="999530" y="1838325"/>
            <a:ext cx="2179439" cy="758428"/>
            <a:chOff x="0" y="0"/>
            <a:chExt cx="3660" cy="1274"/>
          </a:xfrm>
        </p:grpSpPr>
        <p:sp>
          <p:nvSpPr>
            <p:cNvPr id="35889" name="AutoShape 11"/>
            <p:cNvSpPr>
              <a:spLocks/>
            </p:cNvSpPr>
            <p:nvPr/>
          </p:nvSpPr>
          <p:spPr bwMode="auto">
            <a:xfrm>
              <a:off x="0" y="0"/>
              <a:ext cx="3660" cy="1274"/>
            </a:xfrm>
            <a:custGeom>
              <a:avLst/>
              <a:gdLst>
                <a:gd name="T0" fmla="*/ 0 w 21600"/>
                <a:gd name="T1" fmla="*/ 127 h 21600"/>
                <a:gd name="T2" fmla="*/ 92 w 21600"/>
                <a:gd name="T3" fmla="*/ 0 h 21600"/>
                <a:gd name="T4" fmla="*/ 3569 w 21600"/>
                <a:gd name="T5" fmla="*/ 0 h 21600"/>
                <a:gd name="T6" fmla="*/ 3660 w 21600"/>
                <a:gd name="T7" fmla="*/ 127 h 21600"/>
                <a:gd name="T8" fmla="*/ 3660 w 21600"/>
                <a:gd name="T9" fmla="*/ 1147 h 21600"/>
                <a:gd name="T10" fmla="*/ 3569 w 21600"/>
                <a:gd name="T11" fmla="*/ 1274 h 21600"/>
                <a:gd name="T12" fmla="*/ 92 w 21600"/>
                <a:gd name="T13" fmla="*/ 1274 h 21600"/>
                <a:gd name="T14" fmla="*/ 0 w 21600"/>
                <a:gd name="T15" fmla="*/ 1147 h 21600"/>
                <a:gd name="T16" fmla="*/ 0 w 21600"/>
                <a:gd name="T17" fmla="*/ 127 h 21600"/>
                <a:gd name="T18" fmla="*/ 0 w 21600"/>
                <a:gd name="T19" fmla="*/ 12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0070C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890" name="Rectangle 12"/>
            <p:cNvSpPr>
              <a:spLocks/>
            </p:cNvSpPr>
            <p:nvPr/>
          </p:nvSpPr>
          <p:spPr bwMode="auto">
            <a:xfrm>
              <a:off x="258" y="147"/>
              <a:ext cx="3141"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Order Request</a:t>
              </a:r>
            </a:p>
          </p:txBody>
        </p:sp>
        <p:sp>
          <p:nvSpPr>
            <p:cNvPr id="35891" name="Rectangle 13"/>
            <p:cNvSpPr>
              <a:spLocks/>
            </p:cNvSpPr>
            <p:nvPr/>
          </p:nvSpPr>
          <p:spPr bwMode="auto">
            <a:xfrm>
              <a:off x="278" y="369"/>
              <a:ext cx="3141"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leukat</a:t>
              </a:r>
              <a:endParaRPr lang="en-US" sz="700" dirty="0">
                <a:solidFill>
                  <a:srgbClr val="FFFFFF"/>
                </a:solidFill>
                <a:latin typeface="Open Sans" charset="0"/>
                <a:cs typeface="Open Sans" charset="0"/>
                <a:sym typeface="Open Sans" charset="0"/>
              </a:endParaRPr>
            </a:p>
          </p:txBody>
        </p:sp>
      </p:grpSp>
      <p:grpSp>
        <p:nvGrpSpPr>
          <p:cNvPr id="37906" name="Group 18"/>
          <p:cNvGrpSpPr>
            <a:grpSpLocks/>
          </p:cNvGrpSpPr>
          <p:nvPr/>
        </p:nvGrpSpPr>
        <p:grpSpPr bwMode="auto">
          <a:xfrm>
            <a:off x="999530" y="2876550"/>
            <a:ext cx="2179439" cy="759024"/>
            <a:chOff x="0" y="0"/>
            <a:chExt cx="3660" cy="1274"/>
          </a:xfrm>
        </p:grpSpPr>
        <p:sp>
          <p:nvSpPr>
            <p:cNvPr id="35886" name="AutoShape 15"/>
            <p:cNvSpPr>
              <a:spLocks/>
            </p:cNvSpPr>
            <p:nvPr/>
          </p:nvSpPr>
          <p:spPr bwMode="auto">
            <a:xfrm>
              <a:off x="0" y="0"/>
              <a:ext cx="3660" cy="1274"/>
            </a:xfrm>
            <a:custGeom>
              <a:avLst/>
              <a:gdLst>
                <a:gd name="T0" fmla="*/ 0 w 21600"/>
                <a:gd name="T1" fmla="*/ 2160 h 21600"/>
                <a:gd name="T2" fmla="*/ 540 w 21600"/>
                <a:gd name="T3" fmla="*/ 0 h 21600"/>
                <a:gd name="T4" fmla="*/ 21060 w 21600"/>
                <a:gd name="T5" fmla="*/ 0 h 21600"/>
                <a:gd name="T6" fmla="*/ 21600 w 21600"/>
                <a:gd name="T7" fmla="*/ 2160 h 21600"/>
                <a:gd name="T8" fmla="*/ 21600 w 21600"/>
                <a:gd name="T9" fmla="*/ 19440 h 21600"/>
                <a:gd name="T10" fmla="*/ 21060 w 21600"/>
                <a:gd name="T11" fmla="*/ 21600 h 21600"/>
                <a:gd name="T12" fmla="*/ 540 w 21600"/>
                <a:gd name="T13" fmla="*/ 21600 h 21600"/>
                <a:gd name="T14" fmla="*/ 0 w 21600"/>
                <a:gd name="T15" fmla="*/ 19440 h 21600"/>
                <a:gd name="T16" fmla="*/ 0 w 21600"/>
                <a:gd name="T17" fmla="*/ 2160 h 21600"/>
                <a:gd name="T18" fmla="*/ 0 w 21600"/>
                <a:gd name="T19" fmla="*/ 216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35887" name="Rectangle 16"/>
            <p:cNvSpPr>
              <a:spLocks/>
            </p:cNvSpPr>
            <p:nvPr/>
          </p:nvSpPr>
          <p:spPr bwMode="auto">
            <a:xfrm>
              <a:off x="258" y="132"/>
              <a:ext cx="31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Request Checking</a:t>
              </a:r>
            </a:p>
          </p:txBody>
        </p:sp>
        <p:sp>
          <p:nvSpPr>
            <p:cNvPr id="35888" name="Rectangle 17"/>
            <p:cNvSpPr>
              <a:spLocks/>
            </p:cNvSpPr>
            <p:nvPr/>
          </p:nvSpPr>
          <p:spPr bwMode="auto">
            <a:xfrm>
              <a:off x="278" y="353"/>
              <a:ext cx="3141" cy="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get that </a:t>
              </a:r>
              <a:r>
                <a:rPr lang="en-US" sz="700" dirty="0" err="1">
                  <a:solidFill>
                    <a:srgbClr val="FFFFFF"/>
                  </a:solidFill>
                  <a:latin typeface="Open Sans" charset="0"/>
                  <a:cs typeface="Open Sans" charset="0"/>
                  <a:sym typeface="Open Sans" charset="0"/>
                </a:rPr>
                <a:t>meu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apam</a:t>
              </a:r>
              <a:endParaRPr lang="en-US" sz="700" dirty="0">
                <a:solidFill>
                  <a:srgbClr val="FFFFFF"/>
                </a:solidFill>
                <a:latin typeface="Open Sans" charset="0"/>
                <a:cs typeface="Open Sans" charset="0"/>
                <a:sym typeface="Open Sans" charset="0"/>
              </a:endParaRPr>
            </a:p>
          </p:txBody>
        </p:sp>
      </p:grpSp>
      <p:grpSp>
        <p:nvGrpSpPr>
          <p:cNvPr id="37910" name="Group 22"/>
          <p:cNvGrpSpPr>
            <a:grpSpLocks/>
          </p:cNvGrpSpPr>
          <p:nvPr/>
        </p:nvGrpSpPr>
        <p:grpSpPr bwMode="auto">
          <a:xfrm>
            <a:off x="999530" y="3870127"/>
            <a:ext cx="2179439" cy="759023"/>
            <a:chOff x="0" y="0"/>
            <a:chExt cx="3660" cy="1274"/>
          </a:xfrm>
        </p:grpSpPr>
        <p:sp>
          <p:nvSpPr>
            <p:cNvPr id="35883" name="AutoShape 19"/>
            <p:cNvSpPr>
              <a:spLocks/>
            </p:cNvSpPr>
            <p:nvPr/>
          </p:nvSpPr>
          <p:spPr bwMode="auto">
            <a:xfrm>
              <a:off x="0" y="0"/>
              <a:ext cx="3660" cy="1274"/>
            </a:xfrm>
            <a:custGeom>
              <a:avLst/>
              <a:gdLst>
                <a:gd name="T0" fmla="*/ 0 w 21600"/>
                <a:gd name="T1" fmla="*/ 127 h 21600"/>
                <a:gd name="T2" fmla="*/ 92 w 21600"/>
                <a:gd name="T3" fmla="*/ 0 h 21600"/>
                <a:gd name="T4" fmla="*/ 3569 w 21600"/>
                <a:gd name="T5" fmla="*/ 0 h 21600"/>
                <a:gd name="T6" fmla="*/ 3660 w 21600"/>
                <a:gd name="T7" fmla="*/ 127 h 21600"/>
                <a:gd name="T8" fmla="*/ 3660 w 21600"/>
                <a:gd name="T9" fmla="*/ 1147 h 21600"/>
                <a:gd name="T10" fmla="*/ 3569 w 21600"/>
                <a:gd name="T11" fmla="*/ 1274 h 21600"/>
                <a:gd name="T12" fmla="*/ 92 w 21600"/>
                <a:gd name="T13" fmla="*/ 1274 h 21600"/>
                <a:gd name="T14" fmla="*/ 0 w 21600"/>
                <a:gd name="T15" fmla="*/ 1147 h 21600"/>
                <a:gd name="T16" fmla="*/ 0 w 21600"/>
                <a:gd name="T17" fmla="*/ 127 h 21600"/>
                <a:gd name="T18" fmla="*/ 0 w 21600"/>
                <a:gd name="T19" fmla="*/ 12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DA542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884" name="Rectangle 20"/>
            <p:cNvSpPr>
              <a:spLocks/>
            </p:cNvSpPr>
            <p:nvPr/>
          </p:nvSpPr>
          <p:spPr bwMode="auto">
            <a:xfrm>
              <a:off x="258" y="118"/>
              <a:ext cx="31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Survey</a:t>
              </a:r>
            </a:p>
          </p:txBody>
        </p:sp>
        <p:sp>
          <p:nvSpPr>
            <p:cNvPr id="35885" name="Rectangle 21"/>
            <p:cNvSpPr>
              <a:spLocks/>
            </p:cNvSpPr>
            <p:nvPr/>
          </p:nvSpPr>
          <p:spPr bwMode="auto">
            <a:xfrm>
              <a:off x="278" y="339"/>
              <a:ext cx="3141" cy="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meukeu</a:t>
              </a:r>
              <a:r>
                <a:rPr lang="en-US" sz="700" dirty="0">
                  <a:solidFill>
                    <a:srgbClr val="FFFFFF"/>
                  </a:solidFill>
                  <a:latin typeface="Open Sans" charset="0"/>
                  <a:cs typeface="Open Sans" charset="0"/>
                  <a:sym typeface="Open Sans" charset="0"/>
                </a:rPr>
                <a:t> pura2 </a:t>
              </a:r>
            </a:p>
          </p:txBody>
        </p:sp>
      </p:grpSp>
      <p:grpSp>
        <p:nvGrpSpPr>
          <p:cNvPr id="37914" name="Group 26"/>
          <p:cNvGrpSpPr>
            <a:grpSpLocks/>
          </p:cNvGrpSpPr>
          <p:nvPr/>
        </p:nvGrpSpPr>
        <p:grpSpPr bwMode="auto">
          <a:xfrm>
            <a:off x="3497461" y="1838325"/>
            <a:ext cx="2178844" cy="758428"/>
            <a:chOff x="0" y="0"/>
            <a:chExt cx="3660" cy="1274"/>
          </a:xfrm>
        </p:grpSpPr>
        <p:sp>
          <p:nvSpPr>
            <p:cNvPr id="35880" name="AutoShape 23"/>
            <p:cNvSpPr>
              <a:spLocks/>
            </p:cNvSpPr>
            <p:nvPr/>
          </p:nvSpPr>
          <p:spPr bwMode="auto">
            <a:xfrm>
              <a:off x="0" y="0"/>
              <a:ext cx="3660" cy="1274"/>
            </a:xfrm>
            <a:custGeom>
              <a:avLst/>
              <a:gdLst>
                <a:gd name="T0" fmla="*/ 0 w 21600"/>
                <a:gd name="T1" fmla="*/ 2160 h 21600"/>
                <a:gd name="T2" fmla="*/ 540 w 21600"/>
                <a:gd name="T3" fmla="*/ 0 h 21600"/>
                <a:gd name="T4" fmla="*/ 21060 w 21600"/>
                <a:gd name="T5" fmla="*/ 0 h 21600"/>
                <a:gd name="T6" fmla="*/ 21600 w 21600"/>
                <a:gd name="T7" fmla="*/ 2160 h 21600"/>
                <a:gd name="T8" fmla="*/ 21600 w 21600"/>
                <a:gd name="T9" fmla="*/ 19440 h 21600"/>
                <a:gd name="T10" fmla="*/ 21060 w 21600"/>
                <a:gd name="T11" fmla="*/ 21600 h 21600"/>
                <a:gd name="T12" fmla="*/ 540 w 21600"/>
                <a:gd name="T13" fmla="*/ 21600 h 21600"/>
                <a:gd name="T14" fmla="*/ 0 w 21600"/>
                <a:gd name="T15" fmla="*/ 19440 h 21600"/>
                <a:gd name="T16" fmla="*/ 0 w 21600"/>
                <a:gd name="T17" fmla="*/ 2160 h 21600"/>
                <a:gd name="T18" fmla="*/ 0 w 21600"/>
                <a:gd name="T19" fmla="*/ 216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35881" name="Rectangle 24"/>
            <p:cNvSpPr>
              <a:spLocks/>
            </p:cNvSpPr>
            <p:nvPr/>
          </p:nvSpPr>
          <p:spPr bwMode="auto">
            <a:xfrm>
              <a:off x="240" y="129"/>
              <a:ext cx="31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Preparation</a:t>
              </a:r>
            </a:p>
          </p:txBody>
        </p:sp>
        <p:sp>
          <p:nvSpPr>
            <p:cNvPr id="35882" name="Rectangle 25"/>
            <p:cNvSpPr>
              <a:spLocks/>
            </p:cNvSpPr>
            <p:nvPr/>
          </p:nvSpPr>
          <p:spPr bwMode="auto">
            <a:xfrm>
              <a:off x="260" y="351"/>
              <a:ext cx="3141"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kupi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jahe</a:t>
              </a:r>
              <a:endParaRPr lang="en-US" sz="700" dirty="0">
                <a:solidFill>
                  <a:srgbClr val="FFFFFF"/>
                </a:solidFill>
                <a:latin typeface="Open Sans" charset="0"/>
                <a:cs typeface="Open Sans" charset="0"/>
                <a:sym typeface="Open Sans" charset="0"/>
              </a:endParaRPr>
            </a:p>
          </p:txBody>
        </p:sp>
      </p:grpSp>
      <p:grpSp>
        <p:nvGrpSpPr>
          <p:cNvPr id="37918" name="Group 30"/>
          <p:cNvGrpSpPr>
            <a:grpSpLocks/>
          </p:cNvGrpSpPr>
          <p:nvPr/>
        </p:nvGrpSpPr>
        <p:grpSpPr bwMode="auto">
          <a:xfrm>
            <a:off x="3497461" y="2876550"/>
            <a:ext cx="2178844" cy="759024"/>
            <a:chOff x="0" y="0"/>
            <a:chExt cx="3660" cy="1274"/>
          </a:xfrm>
        </p:grpSpPr>
        <p:sp>
          <p:nvSpPr>
            <p:cNvPr id="35877" name="AutoShape 27"/>
            <p:cNvSpPr>
              <a:spLocks/>
            </p:cNvSpPr>
            <p:nvPr/>
          </p:nvSpPr>
          <p:spPr bwMode="auto">
            <a:xfrm>
              <a:off x="0" y="0"/>
              <a:ext cx="3660" cy="1274"/>
            </a:xfrm>
            <a:custGeom>
              <a:avLst/>
              <a:gdLst>
                <a:gd name="T0" fmla="*/ 0 w 21600"/>
                <a:gd name="T1" fmla="*/ 127 h 21600"/>
                <a:gd name="T2" fmla="*/ 92 w 21600"/>
                <a:gd name="T3" fmla="*/ 0 h 21600"/>
                <a:gd name="T4" fmla="*/ 3569 w 21600"/>
                <a:gd name="T5" fmla="*/ 0 h 21600"/>
                <a:gd name="T6" fmla="*/ 3660 w 21600"/>
                <a:gd name="T7" fmla="*/ 127 h 21600"/>
                <a:gd name="T8" fmla="*/ 3660 w 21600"/>
                <a:gd name="T9" fmla="*/ 1147 h 21600"/>
                <a:gd name="T10" fmla="*/ 3569 w 21600"/>
                <a:gd name="T11" fmla="*/ 1274 h 21600"/>
                <a:gd name="T12" fmla="*/ 92 w 21600"/>
                <a:gd name="T13" fmla="*/ 1274 h 21600"/>
                <a:gd name="T14" fmla="*/ 0 w 21600"/>
                <a:gd name="T15" fmla="*/ 1147 h 21600"/>
                <a:gd name="T16" fmla="*/ 0 w 21600"/>
                <a:gd name="T17" fmla="*/ 127 h 21600"/>
                <a:gd name="T18" fmla="*/ 0 w 21600"/>
                <a:gd name="T19" fmla="*/ 12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F2B8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878" name="Rectangle 28"/>
            <p:cNvSpPr>
              <a:spLocks/>
            </p:cNvSpPr>
            <p:nvPr/>
          </p:nvSpPr>
          <p:spPr bwMode="auto">
            <a:xfrm>
              <a:off x="240" y="122"/>
              <a:ext cx="3141"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Concept</a:t>
              </a:r>
            </a:p>
          </p:txBody>
        </p:sp>
        <p:sp>
          <p:nvSpPr>
            <p:cNvPr id="35879" name="Rectangle 29"/>
            <p:cNvSpPr>
              <a:spLocks/>
            </p:cNvSpPr>
            <p:nvPr/>
          </p:nvSpPr>
          <p:spPr bwMode="auto">
            <a:xfrm>
              <a:off x="260" y="344"/>
              <a:ext cx="3141"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peugah2 </a:t>
              </a:r>
              <a:r>
                <a:rPr lang="en-US" sz="700" dirty="0" err="1">
                  <a:solidFill>
                    <a:srgbClr val="FFFFFF"/>
                  </a:solidFill>
                  <a:latin typeface="Open Sans" charset="0"/>
                  <a:cs typeface="Open Sans" charset="0"/>
                  <a:sym typeface="Open Sans" charset="0"/>
                </a:rPr>
                <a:t>meulikot</a:t>
              </a:r>
              <a:endParaRPr lang="en-US" sz="700" dirty="0">
                <a:solidFill>
                  <a:srgbClr val="FFFFFF"/>
                </a:solidFill>
                <a:latin typeface="Open Sans" charset="0"/>
                <a:cs typeface="Open Sans" charset="0"/>
                <a:sym typeface="Open Sans" charset="0"/>
              </a:endParaRPr>
            </a:p>
          </p:txBody>
        </p:sp>
      </p:grpSp>
      <p:grpSp>
        <p:nvGrpSpPr>
          <p:cNvPr id="37922" name="Group 34"/>
          <p:cNvGrpSpPr>
            <a:grpSpLocks/>
          </p:cNvGrpSpPr>
          <p:nvPr/>
        </p:nvGrpSpPr>
        <p:grpSpPr bwMode="auto">
          <a:xfrm>
            <a:off x="3497461" y="3870127"/>
            <a:ext cx="2178844" cy="759023"/>
            <a:chOff x="0" y="0"/>
            <a:chExt cx="3660" cy="1274"/>
          </a:xfrm>
        </p:grpSpPr>
        <p:sp>
          <p:nvSpPr>
            <p:cNvPr id="35874" name="AutoShape 31"/>
            <p:cNvSpPr>
              <a:spLocks/>
            </p:cNvSpPr>
            <p:nvPr/>
          </p:nvSpPr>
          <p:spPr bwMode="auto">
            <a:xfrm>
              <a:off x="0" y="0"/>
              <a:ext cx="3660" cy="1274"/>
            </a:xfrm>
            <a:custGeom>
              <a:avLst/>
              <a:gdLst>
                <a:gd name="T0" fmla="*/ 0 w 21600"/>
                <a:gd name="T1" fmla="*/ 127 h 21600"/>
                <a:gd name="T2" fmla="*/ 92 w 21600"/>
                <a:gd name="T3" fmla="*/ 0 h 21600"/>
                <a:gd name="T4" fmla="*/ 3569 w 21600"/>
                <a:gd name="T5" fmla="*/ 0 h 21600"/>
                <a:gd name="T6" fmla="*/ 3660 w 21600"/>
                <a:gd name="T7" fmla="*/ 127 h 21600"/>
                <a:gd name="T8" fmla="*/ 3660 w 21600"/>
                <a:gd name="T9" fmla="*/ 1147 h 21600"/>
                <a:gd name="T10" fmla="*/ 3569 w 21600"/>
                <a:gd name="T11" fmla="*/ 1274 h 21600"/>
                <a:gd name="T12" fmla="*/ 92 w 21600"/>
                <a:gd name="T13" fmla="*/ 1274 h 21600"/>
                <a:gd name="T14" fmla="*/ 0 w 21600"/>
                <a:gd name="T15" fmla="*/ 1147 h 21600"/>
                <a:gd name="T16" fmla="*/ 0 w 21600"/>
                <a:gd name="T17" fmla="*/ 127 h 21600"/>
                <a:gd name="T18" fmla="*/ 0 w 21600"/>
                <a:gd name="T19" fmla="*/ 12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4A00E6"/>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875" name="Rectangle 32"/>
            <p:cNvSpPr>
              <a:spLocks/>
            </p:cNvSpPr>
            <p:nvPr/>
          </p:nvSpPr>
          <p:spPr bwMode="auto">
            <a:xfrm>
              <a:off x="240" y="118"/>
              <a:ext cx="31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Design</a:t>
              </a:r>
            </a:p>
          </p:txBody>
        </p:sp>
        <p:sp>
          <p:nvSpPr>
            <p:cNvPr id="35876" name="Rectangle 33"/>
            <p:cNvSpPr>
              <a:spLocks/>
            </p:cNvSpPr>
            <p:nvPr/>
          </p:nvSpPr>
          <p:spPr bwMode="auto">
            <a:xfrm>
              <a:off x="260" y="339"/>
              <a:ext cx="3141" cy="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meulikot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abeh</a:t>
              </a:r>
              <a:r>
                <a:rPr lang="en-US" sz="700" dirty="0">
                  <a:solidFill>
                    <a:srgbClr val="FFFFFF"/>
                  </a:solidFill>
                  <a:latin typeface="Open Sans" charset="0"/>
                  <a:cs typeface="Open Sans" charset="0"/>
                  <a:sym typeface="Open Sans" charset="0"/>
                </a:rPr>
                <a:t> </a:t>
              </a:r>
              <a:r>
                <a:rPr lang="en-US" sz="700" dirty="0" smtClean="0">
                  <a:solidFill>
                    <a:srgbClr val="FFFFFF"/>
                  </a:solidFill>
                  <a:latin typeface="Open Sans" charset="0"/>
                  <a:cs typeface="Open Sans" charset="0"/>
                  <a:sym typeface="Open Sans" charset="0"/>
                </a:rPr>
                <a:t>di</a:t>
              </a:r>
              <a:endParaRPr lang="en-US" sz="700" dirty="0">
                <a:solidFill>
                  <a:srgbClr val="FFFFFF"/>
                </a:solidFill>
                <a:latin typeface="Open Sans" charset="0"/>
                <a:cs typeface="Open Sans" charset="0"/>
                <a:sym typeface="Open Sans" charset="0"/>
              </a:endParaRPr>
            </a:p>
          </p:txBody>
        </p:sp>
      </p:grpSp>
      <p:sp>
        <p:nvSpPr>
          <p:cNvPr id="37923" name="AutoShape 35"/>
          <p:cNvSpPr>
            <a:spLocks/>
          </p:cNvSpPr>
          <p:nvPr/>
        </p:nvSpPr>
        <p:spPr bwMode="auto">
          <a:xfrm rot="-5400000">
            <a:off x="2340006" y="3164920"/>
            <a:ext cx="2091928" cy="182880"/>
          </a:xfrm>
          <a:custGeom>
            <a:avLst/>
            <a:gdLst>
              <a:gd name="T0" fmla="*/ 0 w 21600"/>
              <a:gd name="T1" fmla="*/ 0 h 21600"/>
              <a:gd name="T2" fmla="*/ 5578475 w 21600"/>
              <a:gd name="T3" fmla="*/ 0 h 21600"/>
              <a:gd name="T4" fmla="*/ 5578475 w 21600"/>
              <a:gd name="T5" fmla="*/ 231775 h 21600"/>
              <a:gd name="T6" fmla="*/ 5570727 w 21600"/>
              <a:gd name="T7" fmla="*/ 2317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21570" y="21600"/>
                </a:lnTo>
              </a:path>
            </a:pathLst>
          </a:custGeom>
          <a:noFill/>
          <a:ln w="3175" cap="flat">
            <a:solidFill>
              <a:srgbClr val="343434"/>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4" name="AutoShape 36"/>
          <p:cNvSpPr>
            <a:spLocks/>
          </p:cNvSpPr>
          <p:nvPr/>
        </p:nvSpPr>
        <p:spPr bwMode="auto">
          <a:xfrm>
            <a:off x="8072438" y="2664619"/>
            <a:ext cx="95250" cy="132755"/>
          </a:xfrm>
          <a:custGeom>
            <a:avLst/>
            <a:gdLst>
              <a:gd name="T0" fmla="*/ 211678 w 21600"/>
              <a:gd name="T1" fmla="*/ 0 h 21600"/>
              <a:gd name="T2" fmla="*/ 211678 w 21600"/>
              <a:gd name="T3" fmla="*/ 177007 h 21600"/>
              <a:gd name="T4" fmla="*/ 254000 w 21600"/>
              <a:gd name="T5" fmla="*/ 177007 h 21600"/>
              <a:gd name="T6" fmla="*/ 127000 w 21600"/>
              <a:gd name="T7" fmla="*/ 354013 h 21600"/>
              <a:gd name="T8" fmla="*/ 0 w 21600"/>
              <a:gd name="T9" fmla="*/ 177007 h 21600"/>
              <a:gd name="T10" fmla="*/ 42275 w 21600"/>
              <a:gd name="T11" fmla="*/ 177007 h 21600"/>
              <a:gd name="T12" fmla="*/ 42275 w 21600"/>
              <a:gd name="T13" fmla="*/ 0 h 21600"/>
              <a:gd name="T14" fmla="*/ 211678 w 21600"/>
              <a:gd name="T15" fmla="*/ 0 h 21600"/>
              <a:gd name="T16" fmla="*/ 211678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001" y="0"/>
                </a:moveTo>
                <a:lnTo>
                  <a:pt x="18001" y="10800"/>
                </a:lnTo>
                <a:lnTo>
                  <a:pt x="21600" y="10800"/>
                </a:lnTo>
                <a:lnTo>
                  <a:pt x="10800" y="21600"/>
                </a:lnTo>
                <a:lnTo>
                  <a:pt x="0" y="10800"/>
                </a:lnTo>
                <a:lnTo>
                  <a:pt x="3595" y="10800"/>
                </a:lnTo>
                <a:lnTo>
                  <a:pt x="3595" y="0"/>
                </a:lnTo>
                <a:cubicBezTo>
                  <a:pt x="3595" y="0"/>
                  <a:pt x="18001" y="0"/>
                  <a:pt x="18001" y="0"/>
                </a:cubicBezTo>
                <a:close/>
                <a:moveTo>
                  <a:pt x="18001" y="0"/>
                </a:moveTo>
              </a:path>
            </a:pathLst>
          </a:custGeom>
          <a:solidFill>
            <a:srgbClr val="4D4D4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925" name="AutoShape 37"/>
          <p:cNvSpPr>
            <a:spLocks/>
          </p:cNvSpPr>
          <p:nvPr/>
        </p:nvSpPr>
        <p:spPr bwMode="auto">
          <a:xfrm>
            <a:off x="8072438" y="3695105"/>
            <a:ext cx="95250" cy="132755"/>
          </a:xfrm>
          <a:custGeom>
            <a:avLst/>
            <a:gdLst>
              <a:gd name="T0" fmla="*/ 211678 w 21600"/>
              <a:gd name="T1" fmla="*/ 0 h 21600"/>
              <a:gd name="T2" fmla="*/ 211678 w 21600"/>
              <a:gd name="T3" fmla="*/ 176973 h 21600"/>
              <a:gd name="T4" fmla="*/ 254000 w 21600"/>
              <a:gd name="T5" fmla="*/ 176973 h 21600"/>
              <a:gd name="T6" fmla="*/ 127000 w 21600"/>
              <a:gd name="T7" fmla="*/ 354012 h 21600"/>
              <a:gd name="T8" fmla="*/ 0 w 21600"/>
              <a:gd name="T9" fmla="*/ 176973 h 21600"/>
              <a:gd name="T10" fmla="*/ 42275 w 21600"/>
              <a:gd name="T11" fmla="*/ 176973 h 21600"/>
              <a:gd name="T12" fmla="*/ 42275 w 21600"/>
              <a:gd name="T13" fmla="*/ 0 h 21600"/>
              <a:gd name="T14" fmla="*/ 211678 w 21600"/>
              <a:gd name="T15" fmla="*/ 0 h 21600"/>
              <a:gd name="T16" fmla="*/ 211678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001" y="0"/>
                </a:moveTo>
                <a:lnTo>
                  <a:pt x="18001" y="10798"/>
                </a:lnTo>
                <a:lnTo>
                  <a:pt x="21600" y="10798"/>
                </a:lnTo>
                <a:lnTo>
                  <a:pt x="10800" y="21600"/>
                </a:lnTo>
                <a:lnTo>
                  <a:pt x="0" y="10798"/>
                </a:lnTo>
                <a:lnTo>
                  <a:pt x="3595" y="10798"/>
                </a:lnTo>
                <a:lnTo>
                  <a:pt x="3595" y="0"/>
                </a:lnTo>
                <a:cubicBezTo>
                  <a:pt x="3595" y="0"/>
                  <a:pt x="18001" y="0"/>
                  <a:pt x="18001" y="0"/>
                </a:cubicBezTo>
                <a:close/>
                <a:moveTo>
                  <a:pt x="18001" y="0"/>
                </a:moveTo>
              </a:path>
            </a:pathLst>
          </a:custGeom>
          <a:solidFill>
            <a:srgbClr val="4D4D4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7929" name="Group 41"/>
          <p:cNvGrpSpPr>
            <a:grpSpLocks/>
          </p:cNvGrpSpPr>
          <p:nvPr/>
        </p:nvGrpSpPr>
        <p:grpSpPr bwMode="auto">
          <a:xfrm>
            <a:off x="5978724" y="1838325"/>
            <a:ext cx="2179439" cy="758428"/>
            <a:chOff x="0" y="0"/>
            <a:chExt cx="3660" cy="1274"/>
          </a:xfrm>
        </p:grpSpPr>
        <p:sp>
          <p:nvSpPr>
            <p:cNvPr id="35871" name="AutoShape 38"/>
            <p:cNvSpPr>
              <a:spLocks/>
            </p:cNvSpPr>
            <p:nvPr/>
          </p:nvSpPr>
          <p:spPr bwMode="auto">
            <a:xfrm>
              <a:off x="0" y="0"/>
              <a:ext cx="3660" cy="1274"/>
            </a:xfrm>
            <a:custGeom>
              <a:avLst/>
              <a:gdLst>
                <a:gd name="T0" fmla="*/ 0 w 21600"/>
                <a:gd name="T1" fmla="*/ 127 h 21600"/>
                <a:gd name="T2" fmla="*/ 92 w 21600"/>
                <a:gd name="T3" fmla="*/ 0 h 21600"/>
                <a:gd name="T4" fmla="*/ 3569 w 21600"/>
                <a:gd name="T5" fmla="*/ 0 h 21600"/>
                <a:gd name="T6" fmla="*/ 3660 w 21600"/>
                <a:gd name="T7" fmla="*/ 127 h 21600"/>
                <a:gd name="T8" fmla="*/ 3660 w 21600"/>
                <a:gd name="T9" fmla="*/ 1147 h 21600"/>
                <a:gd name="T10" fmla="*/ 3569 w 21600"/>
                <a:gd name="T11" fmla="*/ 1274 h 21600"/>
                <a:gd name="T12" fmla="*/ 92 w 21600"/>
                <a:gd name="T13" fmla="*/ 1274 h 21600"/>
                <a:gd name="T14" fmla="*/ 0 w 21600"/>
                <a:gd name="T15" fmla="*/ 1147 h 21600"/>
                <a:gd name="T16" fmla="*/ 0 w 21600"/>
                <a:gd name="T17" fmla="*/ 127 h 21600"/>
                <a:gd name="T18" fmla="*/ 0 w 21600"/>
                <a:gd name="T19" fmla="*/ 12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DA542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872" name="Rectangle 39"/>
            <p:cNvSpPr>
              <a:spLocks/>
            </p:cNvSpPr>
            <p:nvPr/>
          </p:nvSpPr>
          <p:spPr bwMode="auto">
            <a:xfrm>
              <a:off x="240" y="129"/>
              <a:ext cx="31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Review</a:t>
              </a:r>
            </a:p>
          </p:txBody>
        </p:sp>
        <p:sp>
          <p:nvSpPr>
            <p:cNvPr id="35873" name="Rectangle 40"/>
            <p:cNvSpPr>
              <a:spLocks/>
            </p:cNvSpPr>
            <p:nvPr/>
          </p:nvSpPr>
          <p:spPr bwMode="auto">
            <a:xfrm>
              <a:off x="260" y="351"/>
              <a:ext cx="3141"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meutuwah</a:t>
              </a:r>
              <a:r>
                <a:rPr lang="en-US" sz="700" dirty="0">
                  <a:solidFill>
                    <a:srgbClr val="FFFFFF"/>
                  </a:solidFill>
                  <a:latin typeface="Open Sans" charset="0"/>
                  <a:cs typeface="Open Sans" charset="0"/>
                  <a:sym typeface="Open Sans" charset="0"/>
                </a:rPr>
                <a:t> that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p>
          </p:txBody>
        </p:sp>
      </p:grpSp>
      <p:grpSp>
        <p:nvGrpSpPr>
          <p:cNvPr id="37933" name="Group 45"/>
          <p:cNvGrpSpPr>
            <a:grpSpLocks/>
          </p:cNvGrpSpPr>
          <p:nvPr/>
        </p:nvGrpSpPr>
        <p:grpSpPr bwMode="auto">
          <a:xfrm>
            <a:off x="5978724" y="2876550"/>
            <a:ext cx="2179439" cy="759024"/>
            <a:chOff x="0" y="0"/>
            <a:chExt cx="3660" cy="1274"/>
          </a:xfrm>
        </p:grpSpPr>
        <p:sp>
          <p:nvSpPr>
            <p:cNvPr id="35868" name="AutoShape 42"/>
            <p:cNvSpPr>
              <a:spLocks/>
            </p:cNvSpPr>
            <p:nvPr/>
          </p:nvSpPr>
          <p:spPr bwMode="auto">
            <a:xfrm>
              <a:off x="0" y="0"/>
              <a:ext cx="3660" cy="1274"/>
            </a:xfrm>
            <a:custGeom>
              <a:avLst/>
              <a:gdLst>
                <a:gd name="T0" fmla="*/ 0 w 21600"/>
                <a:gd name="T1" fmla="*/ 127 h 21600"/>
                <a:gd name="T2" fmla="*/ 92 w 21600"/>
                <a:gd name="T3" fmla="*/ 0 h 21600"/>
                <a:gd name="T4" fmla="*/ 3569 w 21600"/>
                <a:gd name="T5" fmla="*/ 0 h 21600"/>
                <a:gd name="T6" fmla="*/ 3660 w 21600"/>
                <a:gd name="T7" fmla="*/ 127 h 21600"/>
                <a:gd name="T8" fmla="*/ 3660 w 21600"/>
                <a:gd name="T9" fmla="*/ 1147 h 21600"/>
                <a:gd name="T10" fmla="*/ 3569 w 21600"/>
                <a:gd name="T11" fmla="*/ 1274 h 21600"/>
                <a:gd name="T12" fmla="*/ 92 w 21600"/>
                <a:gd name="T13" fmla="*/ 1274 h 21600"/>
                <a:gd name="T14" fmla="*/ 0 w 21600"/>
                <a:gd name="T15" fmla="*/ 1147 h 21600"/>
                <a:gd name="T16" fmla="*/ 0 w 21600"/>
                <a:gd name="T17" fmla="*/ 127 h 21600"/>
                <a:gd name="T18" fmla="*/ 0 w 21600"/>
                <a:gd name="T19" fmla="*/ 12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0070C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869" name="Rectangle 43"/>
            <p:cNvSpPr>
              <a:spLocks/>
            </p:cNvSpPr>
            <p:nvPr/>
          </p:nvSpPr>
          <p:spPr bwMode="auto">
            <a:xfrm>
              <a:off x="240" y="122"/>
              <a:ext cx="3141"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Printing</a:t>
              </a:r>
            </a:p>
          </p:txBody>
        </p:sp>
        <p:sp>
          <p:nvSpPr>
            <p:cNvPr id="35870" name="Rectangle 44"/>
            <p:cNvSpPr>
              <a:spLocks/>
            </p:cNvSpPr>
            <p:nvPr/>
          </p:nvSpPr>
          <p:spPr bwMode="auto">
            <a:xfrm>
              <a:off x="260" y="344"/>
              <a:ext cx="3141"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galak</a:t>
              </a:r>
              <a:r>
                <a:rPr lang="en-US" sz="700" dirty="0">
                  <a:solidFill>
                    <a:srgbClr val="FFFFFF"/>
                  </a:solidFill>
                  <a:latin typeface="Open Sans" charset="0"/>
                  <a:cs typeface="Open Sans" charset="0"/>
                  <a:sym typeface="Open Sans" charset="0"/>
                </a:rPr>
                <a:t> that </a:t>
              </a:r>
              <a:r>
                <a:rPr lang="en-US" sz="700" dirty="0" err="1">
                  <a:solidFill>
                    <a:srgbClr val="FFFFFF"/>
                  </a:solidFill>
                  <a:latin typeface="Open Sans" charset="0"/>
                  <a:cs typeface="Open Sans" charset="0"/>
                  <a:sym typeface="Open Sans" charset="0"/>
                </a:rPr>
                <a:t>gosip</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jih</a:t>
              </a:r>
              <a:endParaRPr lang="en-US" sz="700" dirty="0">
                <a:solidFill>
                  <a:srgbClr val="FFFFFF"/>
                </a:solidFill>
                <a:latin typeface="Open Sans" charset="0"/>
                <a:cs typeface="Open Sans" charset="0"/>
                <a:sym typeface="Open Sans" charset="0"/>
              </a:endParaRPr>
            </a:p>
          </p:txBody>
        </p:sp>
      </p:grpSp>
      <p:grpSp>
        <p:nvGrpSpPr>
          <p:cNvPr id="37937" name="Group 49"/>
          <p:cNvGrpSpPr>
            <a:grpSpLocks/>
          </p:cNvGrpSpPr>
          <p:nvPr/>
        </p:nvGrpSpPr>
        <p:grpSpPr bwMode="auto">
          <a:xfrm>
            <a:off x="5978724" y="3870127"/>
            <a:ext cx="2179439" cy="759023"/>
            <a:chOff x="0" y="0"/>
            <a:chExt cx="3660" cy="1274"/>
          </a:xfrm>
        </p:grpSpPr>
        <p:sp>
          <p:nvSpPr>
            <p:cNvPr id="35865" name="AutoShape 46"/>
            <p:cNvSpPr>
              <a:spLocks/>
            </p:cNvSpPr>
            <p:nvPr/>
          </p:nvSpPr>
          <p:spPr bwMode="auto">
            <a:xfrm>
              <a:off x="0" y="0"/>
              <a:ext cx="3660" cy="1274"/>
            </a:xfrm>
            <a:custGeom>
              <a:avLst/>
              <a:gdLst>
                <a:gd name="T0" fmla="*/ 0 w 21600"/>
                <a:gd name="T1" fmla="*/ 2160 h 21600"/>
                <a:gd name="T2" fmla="*/ 540 w 21600"/>
                <a:gd name="T3" fmla="*/ 0 h 21600"/>
                <a:gd name="T4" fmla="*/ 21060 w 21600"/>
                <a:gd name="T5" fmla="*/ 0 h 21600"/>
                <a:gd name="T6" fmla="*/ 21600 w 21600"/>
                <a:gd name="T7" fmla="*/ 2160 h 21600"/>
                <a:gd name="T8" fmla="*/ 21600 w 21600"/>
                <a:gd name="T9" fmla="*/ 19440 h 21600"/>
                <a:gd name="T10" fmla="*/ 21060 w 21600"/>
                <a:gd name="T11" fmla="*/ 21600 h 21600"/>
                <a:gd name="T12" fmla="*/ 540 w 21600"/>
                <a:gd name="T13" fmla="*/ 21600 h 21600"/>
                <a:gd name="T14" fmla="*/ 0 w 21600"/>
                <a:gd name="T15" fmla="*/ 19440 h 21600"/>
                <a:gd name="T16" fmla="*/ 0 w 21600"/>
                <a:gd name="T17" fmla="*/ 2160 h 21600"/>
                <a:gd name="T18" fmla="*/ 0 w 21600"/>
                <a:gd name="T19" fmla="*/ 216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35866" name="Rectangle 47"/>
            <p:cNvSpPr>
              <a:spLocks/>
            </p:cNvSpPr>
            <p:nvPr/>
          </p:nvSpPr>
          <p:spPr bwMode="auto">
            <a:xfrm>
              <a:off x="240" y="118"/>
              <a:ext cx="31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Finishing</a:t>
              </a:r>
            </a:p>
          </p:txBody>
        </p:sp>
        <p:sp>
          <p:nvSpPr>
            <p:cNvPr id="35867" name="Rectangle 48"/>
            <p:cNvSpPr>
              <a:spLocks/>
            </p:cNvSpPr>
            <p:nvPr/>
          </p:nvSpPr>
          <p:spPr bwMode="auto">
            <a:xfrm>
              <a:off x="260" y="339"/>
              <a:ext cx="3141" cy="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hana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ampon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kah</a:t>
              </a:r>
              <a:endParaRPr lang="en-US" sz="700" dirty="0">
                <a:solidFill>
                  <a:srgbClr val="FFFFFF"/>
                </a:solidFill>
                <a:latin typeface="Open Sans" charset="0"/>
                <a:cs typeface="Open Sans" charset="0"/>
                <a:sym typeface="Open Sans" charset="0"/>
              </a:endParaRPr>
            </a:p>
          </p:txBody>
        </p:sp>
      </p:grpSp>
      <p:sp>
        <p:nvSpPr>
          <p:cNvPr id="37938" name="AutoShape 50"/>
          <p:cNvSpPr>
            <a:spLocks/>
          </p:cNvSpPr>
          <p:nvPr/>
        </p:nvSpPr>
        <p:spPr bwMode="auto">
          <a:xfrm rot="-5400000">
            <a:off x="4821864" y="3164920"/>
            <a:ext cx="2091928" cy="182880"/>
          </a:xfrm>
          <a:custGeom>
            <a:avLst/>
            <a:gdLst>
              <a:gd name="T0" fmla="*/ 0 w 21600"/>
              <a:gd name="T1" fmla="*/ 0 h 21600"/>
              <a:gd name="T2" fmla="*/ 5578475 w 21600"/>
              <a:gd name="T3" fmla="*/ 0 h 21600"/>
              <a:gd name="T4" fmla="*/ 5578475 w 21600"/>
              <a:gd name="T5" fmla="*/ 231775 h 21600"/>
              <a:gd name="T6" fmla="*/ 5570727 w 21600"/>
              <a:gd name="T7" fmla="*/ 2317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21570" y="21600"/>
                </a:lnTo>
              </a:path>
            </a:pathLst>
          </a:custGeom>
          <a:noFill/>
          <a:ln w="3175" cap="flat">
            <a:solidFill>
              <a:srgbClr val="343434"/>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889"/>
                                        </p:tgtEl>
                                        <p:attrNameLst>
                                          <p:attrName>style.visibility</p:attrName>
                                        </p:attrNameLst>
                                      </p:cBhvr>
                                      <p:to>
                                        <p:strVal val="visible"/>
                                      </p:to>
                                    </p:set>
                                    <p:animEffect transition="in" filter="wipe(left)">
                                      <p:cBhvr>
                                        <p:cTn id="7" dur="1000"/>
                                        <p:tgtEl>
                                          <p:spTgt spid="37889"/>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7894"/>
                                        </p:tgtEl>
                                        <p:attrNameLst>
                                          <p:attrName>style.visibility</p:attrName>
                                        </p:attrNameLst>
                                      </p:cBhvr>
                                      <p:to>
                                        <p:strVal val="visible"/>
                                      </p:to>
                                    </p:set>
                                    <p:anim calcmode="lin" valueType="num">
                                      <p:cBhvr>
                                        <p:cTn id="11" dur="500" fill="hold"/>
                                        <p:tgtEl>
                                          <p:spTgt spid="37894"/>
                                        </p:tgtEl>
                                        <p:attrNameLst>
                                          <p:attrName>ppt_w</p:attrName>
                                        </p:attrNameLst>
                                      </p:cBhvr>
                                      <p:tavLst>
                                        <p:tav tm="0">
                                          <p:val>
                                            <p:strVal val="#ppt_w*0.70"/>
                                          </p:val>
                                        </p:tav>
                                        <p:tav tm="100000">
                                          <p:val>
                                            <p:strVal val="#ppt_w"/>
                                          </p:val>
                                        </p:tav>
                                      </p:tavLst>
                                    </p:anim>
                                    <p:anim calcmode="lin" valueType="num">
                                      <p:cBhvr>
                                        <p:cTn id="12" dur="500" fill="hold"/>
                                        <p:tgtEl>
                                          <p:spTgt spid="37894"/>
                                        </p:tgtEl>
                                        <p:attrNameLst>
                                          <p:attrName>ppt_h</p:attrName>
                                        </p:attrNameLst>
                                      </p:cBhvr>
                                      <p:tavLst>
                                        <p:tav tm="0">
                                          <p:val>
                                            <p:strVal val="#ppt_h"/>
                                          </p:val>
                                        </p:tav>
                                        <p:tav tm="100000">
                                          <p:val>
                                            <p:strVal val="#ppt_h"/>
                                          </p:val>
                                        </p:tav>
                                      </p:tavLst>
                                    </p:anim>
                                    <p:animEffect transition="in" filter="fade">
                                      <p:cBhvr>
                                        <p:cTn id="13" dur="500"/>
                                        <p:tgtEl>
                                          <p:spTgt spid="37894"/>
                                        </p:tgtEl>
                                      </p:cBhvr>
                                    </p:animEffect>
                                  </p:childTnLst>
                                </p:cTn>
                              </p:par>
                            </p:childTnLst>
                          </p:cTn>
                        </p:par>
                        <p:par>
                          <p:cTn id="14" fill="hold">
                            <p:stCondLst>
                              <p:cond delay="1750"/>
                            </p:stCondLst>
                            <p:childTnLst>
                              <p:par>
                                <p:cTn id="15" presetID="2" presetClass="entr" presetSubtype="1" fill="hold" nodeType="afterEffect">
                                  <p:stCondLst>
                                    <p:cond delay="0"/>
                                  </p:stCondLst>
                                  <p:childTnLst>
                                    <p:set>
                                      <p:cBhvr>
                                        <p:cTn id="16" dur="1" fill="hold">
                                          <p:stCondLst>
                                            <p:cond delay="0"/>
                                          </p:stCondLst>
                                        </p:cTn>
                                        <p:tgtEl>
                                          <p:spTgt spid="37902"/>
                                        </p:tgtEl>
                                        <p:attrNameLst>
                                          <p:attrName>style.visibility</p:attrName>
                                        </p:attrNameLst>
                                      </p:cBhvr>
                                      <p:to>
                                        <p:strVal val="visible"/>
                                      </p:to>
                                    </p:set>
                                    <p:anim calcmode="lin" valueType="num">
                                      <p:cBhvr additive="base">
                                        <p:cTn id="17" dur="500" fill="hold"/>
                                        <p:tgtEl>
                                          <p:spTgt spid="37902"/>
                                        </p:tgtEl>
                                        <p:attrNameLst>
                                          <p:attrName>ppt_x</p:attrName>
                                        </p:attrNameLst>
                                      </p:cBhvr>
                                      <p:tavLst>
                                        <p:tav tm="0">
                                          <p:val>
                                            <p:strVal val="#ppt_x"/>
                                          </p:val>
                                        </p:tav>
                                        <p:tav tm="100000">
                                          <p:val>
                                            <p:strVal val="#ppt_x"/>
                                          </p:val>
                                        </p:tav>
                                      </p:tavLst>
                                    </p:anim>
                                    <p:anim calcmode="lin" valueType="num">
                                      <p:cBhvr additive="base">
                                        <p:cTn id="18" dur="500" fill="hold"/>
                                        <p:tgtEl>
                                          <p:spTgt spid="37902"/>
                                        </p:tgtEl>
                                        <p:attrNameLst>
                                          <p:attrName>ppt_y</p:attrName>
                                        </p:attrNameLst>
                                      </p:cBhvr>
                                      <p:tavLst>
                                        <p:tav tm="0">
                                          <p:val>
                                            <p:strVal val="0-#ppt_h/2"/>
                                          </p:val>
                                        </p:tav>
                                        <p:tav tm="100000">
                                          <p:val>
                                            <p:strVal val="#ppt_y"/>
                                          </p:val>
                                        </p:tav>
                                      </p:tavLst>
                                    </p:anim>
                                  </p:childTnLst>
                                </p:cTn>
                              </p:par>
                            </p:childTnLst>
                          </p:cTn>
                        </p:par>
                        <p:par>
                          <p:cTn id="19" fill="hold">
                            <p:stCondLst>
                              <p:cond delay="2250"/>
                            </p:stCondLst>
                            <p:childTnLst>
                              <p:par>
                                <p:cTn id="20" presetID="2" presetClass="entr" presetSubtype="1" fill="hold" grpId="0" nodeType="afterEffect">
                                  <p:stCondLst>
                                    <p:cond delay="0"/>
                                  </p:stCondLst>
                                  <p:childTnLst>
                                    <p:set>
                                      <p:cBhvr>
                                        <p:cTn id="21" dur="1" fill="hold">
                                          <p:stCondLst>
                                            <p:cond delay="0"/>
                                          </p:stCondLst>
                                        </p:cTn>
                                        <p:tgtEl>
                                          <p:spTgt spid="37896"/>
                                        </p:tgtEl>
                                        <p:attrNameLst>
                                          <p:attrName>style.visibility</p:attrName>
                                        </p:attrNameLst>
                                      </p:cBhvr>
                                      <p:to>
                                        <p:strVal val="visible"/>
                                      </p:to>
                                    </p:set>
                                    <p:anim calcmode="lin" valueType="num">
                                      <p:cBhvr additive="base">
                                        <p:cTn id="22" dur="500" fill="hold"/>
                                        <p:tgtEl>
                                          <p:spTgt spid="37896"/>
                                        </p:tgtEl>
                                        <p:attrNameLst>
                                          <p:attrName>ppt_x</p:attrName>
                                        </p:attrNameLst>
                                      </p:cBhvr>
                                      <p:tavLst>
                                        <p:tav tm="0">
                                          <p:val>
                                            <p:strVal val="#ppt_x"/>
                                          </p:val>
                                        </p:tav>
                                        <p:tav tm="100000">
                                          <p:val>
                                            <p:strVal val="#ppt_x"/>
                                          </p:val>
                                        </p:tav>
                                      </p:tavLst>
                                    </p:anim>
                                    <p:anim calcmode="lin" valueType="num">
                                      <p:cBhvr additive="base">
                                        <p:cTn id="23" dur="500" fill="hold"/>
                                        <p:tgtEl>
                                          <p:spTgt spid="37896"/>
                                        </p:tgtEl>
                                        <p:attrNameLst>
                                          <p:attrName>ppt_y</p:attrName>
                                        </p:attrNameLst>
                                      </p:cBhvr>
                                      <p:tavLst>
                                        <p:tav tm="0">
                                          <p:val>
                                            <p:strVal val="0-#ppt_h/2"/>
                                          </p:val>
                                        </p:tav>
                                        <p:tav tm="100000">
                                          <p:val>
                                            <p:strVal val="#ppt_y"/>
                                          </p:val>
                                        </p:tav>
                                      </p:tavLst>
                                    </p:anim>
                                  </p:childTnLst>
                                </p:cTn>
                              </p:par>
                            </p:childTnLst>
                          </p:cTn>
                        </p:par>
                        <p:par>
                          <p:cTn id="24" fill="hold">
                            <p:stCondLst>
                              <p:cond delay="2750"/>
                            </p:stCondLst>
                            <p:childTnLst>
                              <p:par>
                                <p:cTn id="25" presetID="2" presetClass="entr" presetSubtype="1" fill="hold" nodeType="afterEffect">
                                  <p:stCondLst>
                                    <p:cond delay="0"/>
                                  </p:stCondLst>
                                  <p:childTnLst>
                                    <p:set>
                                      <p:cBhvr>
                                        <p:cTn id="26" dur="1" fill="hold">
                                          <p:stCondLst>
                                            <p:cond delay="0"/>
                                          </p:stCondLst>
                                        </p:cTn>
                                        <p:tgtEl>
                                          <p:spTgt spid="37906"/>
                                        </p:tgtEl>
                                        <p:attrNameLst>
                                          <p:attrName>style.visibility</p:attrName>
                                        </p:attrNameLst>
                                      </p:cBhvr>
                                      <p:to>
                                        <p:strVal val="visible"/>
                                      </p:to>
                                    </p:set>
                                    <p:anim calcmode="lin" valueType="num">
                                      <p:cBhvr additive="base">
                                        <p:cTn id="27" dur="500" fill="hold"/>
                                        <p:tgtEl>
                                          <p:spTgt spid="37906"/>
                                        </p:tgtEl>
                                        <p:attrNameLst>
                                          <p:attrName>ppt_x</p:attrName>
                                        </p:attrNameLst>
                                      </p:cBhvr>
                                      <p:tavLst>
                                        <p:tav tm="0">
                                          <p:val>
                                            <p:strVal val="#ppt_x"/>
                                          </p:val>
                                        </p:tav>
                                        <p:tav tm="100000">
                                          <p:val>
                                            <p:strVal val="#ppt_x"/>
                                          </p:val>
                                        </p:tav>
                                      </p:tavLst>
                                    </p:anim>
                                    <p:anim calcmode="lin" valueType="num">
                                      <p:cBhvr additive="base">
                                        <p:cTn id="28" dur="500" fill="hold"/>
                                        <p:tgtEl>
                                          <p:spTgt spid="37906"/>
                                        </p:tgtEl>
                                        <p:attrNameLst>
                                          <p:attrName>ppt_y</p:attrName>
                                        </p:attrNameLst>
                                      </p:cBhvr>
                                      <p:tavLst>
                                        <p:tav tm="0">
                                          <p:val>
                                            <p:strVal val="0-#ppt_h/2"/>
                                          </p:val>
                                        </p:tav>
                                        <p:tav tm="100000">
                                          <p:val>
                                            <p:strVal val="#ppt_y"/>
                                          </p:val>
                                        </p:tav>
                                      </p:tavLst>
                                    </p:anim>
                                  </p:childTnLst>
                                </p:cTn>
                              </p:par>
                            </p:childTnLst>
                          </p:cTn>
                        </p:par>
                        <p:par>
                          <p:cTn id="29" fill="hold">
                            <p:stCondLst>
                              <p:cond delay="3250"/>
                            </p:stCondLst>
                            <p:childTnLst>
                              <p:par>
                                <p:cTn id="30" presetID="2" presetClass="entr" presetSubtype="1" fill="hold" grpId="0" nodeType="afterEffect">
                                  <p:stCondLst>
                                    <p:cond delay="0"/>
                                  </p:stCondLst>
                                  <p:childTnLst>
                                    <p:set>
                                      <p:cBhvr>
                                        <p:cTn id="31" dur="1" fill="hold">
                                          <p:stCondLst>
                                            <p:cond delay="0"/>
                                          </p:stCondLst>
                                        </p:cTn>
                                        <p:tgtEl>
                                          <p:spTgt spid="37897"/>
                                        </p:tgtEl>
                                        <p:attrNameLst>
                                          <p:attrName>style.visibility</p:attrName>
                                        </p:attrNameLst>
                                      </p:cBhvr>
                                      <p:to>
                                        <p:strVal val="visible"/>
                                      </p:to>
                                    </p:set>
                                    <p:anim calcmode="lin" valueType="num">
                                      <p:cBhvr additive="base">
                                        <p:cTn id="32" dur="500" fill="hold"/>
                                        <p:tgtEl>
                                          <p:spTgt spid="37897"/>
                                        </p:tgtEl>
                                        <p:attrNameLst>
                                          <p:attrName>ppt_x</p:attrName>
                                        </p:attrNameLst>
                                      </p:cBhvr>
                                      <p:tavLst>
                                        <p:tav tm="0">
                                          <p:val>
                                            <p:strVal val="#ppt_x"/>
                                          </p:val>
                                        </p:tav>
                                        <p:tav tm="100000">
                                          <p:val>
                                            <p:strVal val="#ppt_x"/>
                                          </p:val>
                                        </p:tav>
                                      </p:tavLst>
                                    </p:anim>
                                    <p:anim calcmode="lin" valueType="num">
                                      <p:cBhvr additive="base">
                                        <p:cTn id="33" dur="500" fill="hold"/>
                                        <p:tgtEl>
                                          <p:spTgt spid="37897"/>
                                        </p:tgtEl>
                                        <p:attrNameLst>
                                          <p:attrName>ppt_y</p:attrName>
                                        </p:attrNameLst>
                                      </p:cBhvr>
                                      <p:tavLst>
                                        <p:tav tm="0">
                                          <p:val>
                                            <p:strVal val="0-#ppt_h/2"/>
                                          </p:val>
                                        </p:tav>
                                        <p:tav tm="100000">
                                          <p:val>
                                            <p:strVal val="#ppt_y"/>
                                          </p:val>
                                        </p:tav>
                                      </p:tavLst>
                                    </p:anim>
                                  </p:childTnLst>
                                </p:cTn>
                              </p:par>
                            </p:childTnLst>
                          </p:cTn>
                        </p:par>
                        <p:par>
                          <p:cTn id="34" fill="hold">
                            <p:stCondLst>
                              <p:cond delay="3750"/>
                            </p:stCondLst>
                            <p:childTnLst>
                              <p:par>
                                <p:cTn id="35" presetID="2" presetClass="entr" presetSubtype="1" fill="hold" nodeType="afterEffect">
                                  <p:stCondLst>
                                    <p:cond delay="0"/>
                                  </p:stCondLst>
                                  <p:childTnLst>
                                    <p:set>
                                      <p:cBhvr>
                                        <p:cTn id="36" dur="1" fill="hold">
                                          <p:stCondLst>
                                            <p:cond delay="0"/>
                                          </p:stCondLst>
                                        </p:cTn>
                                        <p:tgtEl>
                                          <p:spTgt spid="37910"/>
                                        </p:tgtEl>
                                        <p:attrNameLst>
                                          <p:attrName>style.visibility</p:attrName>
                                        </p:attrNameLst>
                                      </p:cBhvr>
                                      <p:to>
                                        <p:strVal val="visible"/>
                                      </p:to>
                                    </p:set>
                                    <p:anim calcmode="lin" valueType="num">
                                      <p:cBhvr additive="base">
                                        <p:cTn id="37" dur="500" fill="hold"/>
                                        <p:tgtEl>
                                          <p:spTgt spid="37910"/>
                                        </p:tgtEl>
                                        <p:attrNameLst>
                                          <p:attrName>ppt_x</p:attrName>
                                        </p:attrNameLst>
                                      </p:cBhvr>
                                      <p:tavLst>
                                        <p:tav tm="0">
                                          <p:val>
                                            <p:strVal val="#ppt_x"/>
                                          </p:val>
                                        </p:tav>
                                        <p:tav tm="100000">
                                          <p:val>
                                            <p:strVal val="#ppt_x"/>
                                          </p:val>
                                        </p:tav>
                                      </p:tavLst>
                                    </p:anim>
                                    <p:anim calcmode="lin" valueType="num">
                                      <p:cBhvr additive="base">
                                        <p:cTn id="38" dur="500" fill="hold"/>
                                        <p:tgtEl>
                                          <p:spTgt spid="37910"/>
                                        </p:tgtEl>
                                        <p:attrNameLst>
                                          <p:attrName>ppt_y</p:attrName>
                                        </p:attrNameLst>
                                      </p:cBhvr>
                                      <p:tavLst>
                                        <p:tav tm="0">
                                          <p:val>
                                            <p:strVal val="0-#ppt_h/2"/>
                                          </p:val>
                                        </p:tav>
                                        <p:tav tm="100000">
                                          <p:val>
                                            <p:strVal val="#ppt_y"/>
                                          </p:val>
                                        </p:tav>
                                      </p:tavLst>
                                    </p:anim>
                                  </p:childTnLst>
                                </p:cTn>
                              </p:par>
                            </p:childTnLst>
                          </p:cTn>
                        </p:par>
                        <p:par>
                          <p:cTn id="39" fill="hold">
                            <p:stCondLst>
                              <p:cond delay="4250"/>
                            </p:stCondLst>
                            <p:childTnLst>
                              <p:par>
                                <p:cTn id="40" presetID="22" presetClass="entr" presetSubtype="4" fill="hold" grpId="0" nodeType="afterEffect">
                                  <p:stCondLst>
                                    <p:cond delay="0"/>
                                  </p:stCondLst>
                                  <p:childTnLst>
                                    <p:set>
                                      <p:cBhvr>
                                        <p:cTn id="41" dur="1" fill="hold">
                                          <p:stCondLst>
                                            <p:cond delay="0"/>
                                          </p:stCondLst>
                                        </p:cTn>
                                        <p:tgtEl>
                                          <p:spTgt spid="37923"/>
                                        </p:tgtEl>
                                        <p:attrNameLst>
                                          <p:attrName>style.visibility</p:attrName>
                                        </p:attrNameLst>
                                      </p:cBhvr>
                                      <p:to>
                                        <p:strVal val="visible"/>
                                      </p:to>
                                    </p:set>
                                    <p:animEffect transition="in" filter="wipe(down)">
                                      <p:cBhvr>
                                        <p:cTn id="42" dur="1000"/>
                                        <p:tgtEl>
                                          <p:spTgt spid="37923"/>
                                        </p:tgtEl>
                                      </p:cBhvr>
                                    </p:animEffect>
                                  </p:childTnLst>
                                </p:cTn>
                              </p:par>
                            </p:childTnLst>
                          </p:cTn>
                        </p:par>
                        <p:par>
                          <p:cTn id="43" fill="hold">
                            <p:stCondLst>
                              <p:cond delay="5250"/>
                            </p:stCondLst>
                            <p:childTnLst>
                              <p:par>
                                <p:cTn id="44" presetID="2" presetClass="entr" presetSubtype="1" fill="hold" nodeType="afterEffect">
                                  <p:stCondLst>
                                    <p:cond delay="0"/>
                                  </p:stCondLst>
                                  <p:childTnLst>
                                    <p:set>
                                      <p:cBhvr>
                                        <p:cTn id="45" dur="1" fill="hold">
                                          <p:stCondLst>
                                            <p:cond delay="0"/>
                                          </p:stCondLst>
                                        </p:cTn>
                                        <p:tgtEl>
                                          <p:spTgt spid="37914"/>
                                        </p:tgtEl>
                                        <p:attrNameLst>
                                          <p:attrName>style.visibility</p:attrName>
                                        </p:attrNameLst>
                                      </p:cBhvr>
                                      <p:to>
                                        <p:strVal val="visible"/>
                                      </p:to>
                                    </p:set>
                                    <p:anim calcmode="lin" valueType="num">
                                      <p:cBhvr additive="base">
                                        <p:cTn id="46" dur="500" fill="hold"/>
                                        <p:tgtEl>
                                          <p:spTgt spid="37914"/>
                                        </p:tgtEl>
                                        <p:attrNameLst>
                                          <p:attrName>ppt_x</p:attrName>
                                        </p:attrNameLst>
                                      </p:cBhvr>
                                      <p:tavLst>
                                        <p:tav tm="0">
                                          <p:val>
                                            <p:strVal val="#ppt_x"/>
                                          </p:val>
                                        </p:tav>
                                        <p:tav tm="100000">
                                          <p:val>
                                            <p:strVal val="#ppt_x"/>
                                          </p:val>
                                        </p:tav>
                                      </p:tavLst>
                                    </p:anim>
                                    <p:anim calcmode="lin" valueType="num">
                                      <p:cBhvr additive="base">
                                        <p:cTn id="47" dur="500" fill="hold"/>
                                        <p:tgtEl>
                                          <p:spTgt spid="37914"/>
                                        </p:tgtEl>
                                        <p:attrNameLst>
                                          <p:attrName>ppt_y</p:attrName>
                                        </p:attrNameLst>
                                      </p:cBhvr>
                                      <p:tavLst>
                                        <p:tav tm="0">
                                          <p:val>
                                            <p:strVal val="0-#ppt_h/2"/>
                                          </p:val>
                                        </p:tav>
                                        <p:tav tm="100000">
                                          <p:val>
                                            <p:strVal val="#ppt_y"/>
                                          </p:val>
                                        </p:tav>
                                      </p:tavLst>
                                    </p:anim>
                                  </p:childTnLst>
                                </p:cTn>
                              </p:par>
                            </p:childTnLst>
                          </p:cTn>
                        </p:par>
                        <p:par>
                          <p:cTn id="48" fill="hold">
                            <p:stCondLst>
                              <p:cond delay="5750"/>
                            </p:stCondLst>
                            <p:childTnLst>
                              <p:par>
                                <p:cTn id="49" presetID="2" presetClass="entr" presetSubtype="1" fill="hold" grpId="0" nodeType="afterEffect">
                                  <p:stCondLst>
                                    <p:cond delay="0"/>
                                  </p:stCondLst>
                                  <p:childTnLst>
                                    <p:set>
                                      <p:cBhvr>
                                        <p:cTn id="50" dur="1" fill="hold">
                                          <p:stCondLst>
                                            <p:cond delay="0"/>
                                          </p:stCondLst>
                                        </p:cTn>
                                        <p:tgtEl>
                                          <p:spTgt spid="37895"/>
                                        </p:tgtEl>
                                        <p:attrNameLst>
                                          <p:attrName>style.visibility</p:attrName>
                                        </p:attrNameLst>
                                      </p:cBhvr>
                                      <p:to>
                                        <p:strVal val="visible"/>
                                      </p:to>
                                    </p:set>
                                    <p:anim calcmode="lin" valueType="num">
                                      <p:cBhvr additive="base">
                                        <p:cTn id="51" dur="500" fill="hold"/>
                                        <p:tgtEl>
                                          <p:spTgt spid="37895"/>
                                        </p:tgtEl>
                                        <p:attrNameLst>
                                          <p:attrName>ppt_x</p:attrName>
                                        </p:attrNameLst>
                                      </p:cBhvr>
                                      <p:tavLst>
                                        <p:tav tm="0">
                                          <p:val>
                                            <p:strVal val="#ppt_x"/>
                                          </p:val>
                                        </p:tav>
                                        <p:tav tm="100000">
                                          <p:val>
                                            <p:strVal val="#ppt_x"/>
                                          </p:val>
                                        </p:tav>
                                      </p:tavLst>
                                    </p:anim>
                                    <p:anim calcmode="lin" valueType="num">
                                      <p:cBhvr additive="base">
                                        <p:cTn id="52" dur="500" fill="hold"/>
                                        <p:tgtEl>
                                          <p:spTgt spid="37895"/>
                                        </p:tgtEl>
                                        <p:attrNameLst>
                                          <p:attrName>ppt_y</p:attrName>
                                        </p:attrNameLst>
                                      </p:cBhvr>
                                      <p:tavLst>
                                        <p:tav tm="0">
                                          <p:val>
                                            <p:strVal val="0-#ppt_h/2"/>
                                          </p:val>
                                        </p:tav>
                                        <p:tav tm="100000">
                                          <p:val>
                                            <p:strVal val="#ppt_y"/>
                                          </p:val>
                                        </p:tav>
                                      </p:tavLst>
                                    </p:anim>
                                  </p:childTnLst>
                                </p:cTn>
                              </p:par>
                            </p:childTnLst>
                          </p:cTn>
                        </p:par>
                        <p:par>
                          <p:cTn id="53" fill="hold">
                            <p:stCondLst>
                              <p:cond delay="6250"/>
                            </p:stCondLst>
                            <p:childTnLst>
                              <p:par>
                                <p:cTn id="54" presetID="2" presetClass="entr" presetSubtype="1" fill="hold" nodeType="afterEffect">
                                  <p:stCondLst>
                                    <p:cond delay="0"/>
                                  </p:stCondLst>
                                  <p:childTnLst>
                                    <p:set>
                                      <p:cBhvr>
                                        <p:cTn id="55" dur="1" fill="hold">
                                          <p:stCondLst>
                                            <p:cond delay="0"/>
                                          </p:stCondLst>
                                        </p:cTn>
                                        <p:tgtEl>
                                          <p:spTgt spid="37918"/>
                                        </p:tgtEl>
                                        <p:attrNameLst>
                                          <p:attrName>style.visibility</p:attrName>
                                        </p:attrNameLst>
                                      </p:cBhvr>
                                      <p:to>
                                        <p:strVal val="visible"/>
                                      </p:to>
                                    </p:set>
                                    <p:anim calcmode="lin" valueType="num">
                                      <p:cBhvr additive="base">
                                        <p:cTn id="56" dur="500" fill="hold"/>
                                        <p:tgtEl>
                                          <p:spTgt spid="37918"/>
                                        </p:tgtEl>
                                        <p:attrNameLst>
                                          <p:attrName>ppt_x</p:attrName>
                                        </p:attrNameLst>
                                      </p:cBhvr>
                                      <p:tavLst>
                                        <p:tav tm="0">
                                          <p:val>
                                            <p:strVal val="#ppt_x"/>
                                          </p:val>
                                        </p:tav>
                                        <p:tav tm="100000">
                                          <p:val>
                                            <p:strVal val="#ppt_x"/>
                                          </p:val>
                                        </p:tav>
                                      </p:tavLst>
                                    </p:anim>
                                    <p:anim calcmode="lin" valueType="num">
                                      <p:cBhvr additive="base">
                                        <p:cTn id="57" dur="500" fill="hold"/>
                                        <p:tgtEl>
                                          <p:spTgt spid="37918"/>
                                        </p:tgtEl>
                                        <p:attrNameLst>
                                          <p:attrName>ppt_y</p:attrName>
                                        </p:attrNameLst>
                                      </p:cBhvr>
                                      <p:tavLst>
                                        <p:tav tm="0">
                                          <p:val>
                                            <p:strVal val="0-#ppt_h/2"/>
                                          </p:val>
                                        </p:tav>
                                        <p:tav tm="100000">
                                          <p:val>
                                            <p:strVal val="#ppt_y"/>
                                          </p:val>
                                        </p:tav>
                                      </p:tavLst>
                                    </p:anim>
                                  </p:childTnLst>
                                </p:cTn>
                              </p:par>
                            </p:childTnLst>
                          </p:cTn>
                        </p:par>
                        <p:par>
                          <p:cTn id="58" fill="hold">
                            <p:stCondLst>
                              <p:cond delay="6750"/>
                            </p:stCondLst>
                            <p:childTnLst>
                              <p:par>
                                <p:cTn id="59" presetID="2" presetClass="entr" presetSubtype="1" fill="hold" grpId="0" nodeType="afterEffect">
                                  <p:stCondLst>
                                    <p:cond delay="0"/>
                                  </p:stCondLst>
                                  <p:childTnLst>
                                    <p:set>
                                      <p:cBhvr>
                                        <p:cTn id="60" dur="1" fill="hold">
                                          <p:stCondLst>
                                            <p:cond delay="0"/>
                                          </p:stCondLst>
                                        </p:cTn>
                                        <p:tgtEl>
                                          <p:spTgt spid="37898"/>
                                        </p:tgtEl>
                                        <p:attrNameLst>
                                          <p:attrName>style.visibility</p:attrName>
                                        </p:attrNameLst>
                                      </p:cBhvr>
                                      <p:to>
                                        <p:strVal val="visible"/>
                                      </p:to>
                                    </p:set>
                                    <p:anim calcmode="lin" valueType="num">
                                      <p:cBhvr additive="base">
                                        <p:cTn id="61" dur="500" fill="hold"/>
                                        <p:tgtEl>
                                          <p:spTgt spid="37898"/>
                                        </p:tgtEl>
                                        <p:attrNameLst>
                                          <p:attrName>ppt_x</p:attrName>
                                        </p:attrNameLst>
                                      </p:cBhvr>
                                      <p:tavLst>
                                        <p:tav tm="0">
                                          <p:val>
                                            <p:strVal val="#ppt_x"/>
                                          </p:val>
                                        </p:tav>
                                        <p:tav tm="100000">
                                          <p:val>
                                            <p:strVal val="#ppt_x"/>
                                          </p:val>
                                        </p:tav>
                                      </p:tavLst>
                                    </p:anim>
                                    <p:anim calcmode="lin" valueType="num">
                                      <p:cBhvr additive="base">
                                        <p:cTn id="62" dur="500" fill="hold"/>
                                        <p:tgtEl>
                                          <p:spTgt spid="37898"/>
                                        </p:tgtEl>
                                        <p:attrNameLst>
                                          <p:attrName>ppt_y</p:attrName>
                                        </p:attrNameLst>
                                      </p:cBhvr>
                                      <p:tavLst>
                                        <p:tav tm="0">
                                          <p:val>
                                            <p:strVal val="0-#ppt_h/2"/>
                                          </p:val>
                                        </p:tav>
                                        <p:tav tm="100000">
                                          <p:val>
                                            <p:strVal val="#ppt_y"/>
                                          </p:val>
                                        </p:tav>
                                      </p:tavLst>
                                    </p:anim>
                                  </p:childTnLst>
                                </p:cTn>
                              </p:par>
                            </p:childTnLst>
                          </p:cTn>
                        </p:par>
                        <p:par>
                          <p:cTn id="63" fill="hold">
                            <p:stCondLst>
                              <p:cond delay="7250"/>
                            </p:stCondLst>
                            <p:childTnLst>
                              <p:par>
                                <p:cTn id="64" presetID="2" presetClass="entr" presetSubtype="1" fill="hold" nodeType="afterEffect">
                                  <p:stCondLst>
                                    <p:cond delay="0"/>
                                  </p:stCondLst>
                                  <p:childTnLst>
                                    <p:set>
                                      <p:cBhvr>
                                        <p:cTn id="65" dur="1" fill="hold">
                                          <p:stCondLst>
                                            <p:cond delay="0"/>
                                          </p:stCondLst>
                                        </p:cTn>
                                        <p:tgtEl>
                                          <p:spTgt spid="37922"/>
                                        </p:tgtEl>
                                        <p:attrNameLst>
                                          <p:attrName>style.visibility</p:attrName>
                                        </p:attrNameLst>
                                      </p:cBhvr>
                                      <p:to>
                                        <p:strVal val="visible"/>
                                      </p:to>
                                    </p:set>
                                    <p:anim calcmode="lin" valueType="num">
                                      <p:cBhvr additive="base">
                                        <p:cTn id="66" dur="500" fill="hold"/>
                                        <p:tgtEl>
                                          <p:spTgt spid="37922"/>
                                        </p:tgtEl>
                                        <p:attrNameLst>
                                          <p:attrName>ppt_x</p:attrName>
                                        </p:attrNameLst>
                                      </p:cBhvr>
                                      <p:tavLst>
                                        <p:tav tm="0">
                                          <p:val>
                                            <p:strVal val="#ppt_x"/>
                                          </p:val>
                                        </p:tav>
                                        <p:tav tm="100000">
                                          <p:val>
                                            <p:strVal val="#ppt_x"/>
                                          </p:val>
                                        </p:tav>
                                      </p:tavLst>
                                    </p:anim>
                                    <p:anim calcmode="lin" valueType="num">
                                      <p:cBhvr additive="base">
                                        <p:cTn id="67" dur="500" fill="hold"/>
                                        <p:tgtEl>
                                          <p:spTgt spid="37922"/>
                                        </p:tgtEl>
                                        <p:attrNameLst>
                                          <p:attrName>ppt_y</p:attrName>
                                        </p:attrNameLst>
                                      </p:cBhvr>
                                      <p:tavLst>
                                        <p:tav tm="0">
                                          <p:val>
                                            <p:strVal val="0-#ppt_h/2"/>
                                          </p:val>
                                        </p:tav>
                                        <p:tav tm="100000">
                                          <p:val>
                                            <p:strVal val="#ppt_y"/>
                                          </p:val>
                                        </p:tav>
                                      </p:tavLst>
                                    </p:anim>
                                  </p:childTnLst>
                                </p:cTn>
                              </p:par>
                            </p:childTnLst>
                          </p:cTn>
                        </p:par>
                        <p:par>
                          <p:cTn id="68" fill="hold">
                            <p:stCondLst>
                              <p:cond delay="7750"/>
                            </p:stCondLst>
                            <p:childTnLst>
                              <p:par>
                                <p:cTn id="69" presetID="22" presetClass="entr" presetSubtype="4" fill="hold" grpId="0" nodeType="afterEffect">
                                  <p:stCondLst>
                                    <p:cond delay="0"/>
                                  </p:stCondLst>
                                  <p:childTnLst>
                                    <p:set>
                                      <p:cBhvr>
                                        <p:cTn id="70" dur="1" fill="hold">
                                          <p:stCondLst>
                                            <p:cond delay="0"/>
                                          </p:stCondLst>
                                        </p:cTn>
                                        <p:tgtEl>
                                          <p:spTgt spid="37938"/>
                                        </p:tgtEl>
                                        <p:attrNameLst>
                                          <p:attrName>style.visibility</p:attrName>
                                        </p:attrNameLst>
                                      </p:cBhvr>
                                      <p:to>
                                        <p:strVal val="visible"/>
                                      </p:to>
                                    </p:set>
                                    <p:animEffect transition="in" filter="wipe(down)">
                                      <p:cBhvr>
                                        <p:cTn id="71" dur="1000"/>
                                        <p:tgtEl>
                                          <p:spTgt spid="37938"/>
                                        </p:tgtEl>
                                      </p:cBhvr>
                                    </p:animEffect>
                                  </p:childTnLst>
                                </p:cTn>
                              </p:par>
                            </p:childTnLst>
                          </p:cTn>
                        </p:par>
                        <p:par>
                          <p:cTn id="72" fill="hold">
                            <p:stCondLst>
                              <p:cond delay="8750"/>
                            </p:stCondLst>
                            <p:childTnLst>
                              <p:par>
                                <p:cTn id="73" presetID="2" presetClass="entr" presetSubtype="1" fill="hold" nodeType="afterEffect">
                                  <p:stCondLst>
                                    <p:cond delay="0"/>
                                  </p:stCondLst>
                                  <p:childTnLst>
                                    <p:set>
                                      <p:cBhvr>
                                        <p:cTn id="74" dur="1" fill="hold">
                                          <p:stCondLst>
                                            <p:cond delay="0"/>
                                          </p:stCondLst>
                                        </p:cTn>
                                        <p:tgtEl>
                                          <p:spTgt spid="37929"/>
                                        </p:tgtEl>
                                        <p:attrNameLst>
                                          <p:attrName>style.visibility</p:attrName>
                                        </p:attrNameLst>
                                      </p:cBhvr>
                                      <p:to>
                                        <p:strVal val="visible"/>
                                      </p:to>
                                    </p:set>
                                    <p:anim calcmode="lin" valueType="num">
                                      <p:cBhvr additive="base">
                                        <p:cTn id="75" dur="500" fill="hold"/>
                                        <p:tgtEl>
                                          <p:spTgt spid="37929"/>
                                        </p:tgtEl>
                                        <p:attrNameLst>
                                          <p:attrName>ppt_x</p:attrName>
                                        </p:attrNameLst>
                                      </p:cBhvr>
                                      <p:tavLst>
                                        <p:tav tm="0">
                                          <p:val>
                                            <p:strVal val="#ppt_x"/>
                                          </p:val>
                                        </p:tav>
                                        <p:tav tm="100000">
                                          <p:val>
                                            <p:strVal val="#ppt_x"/>
                                          </p:val>
                                        </p:tav>
                                      </p:tavLst>
                                    </p:anim>
                                    <p:anim calcmode="lin" valueType="num">
                                      <p:cBhvr additive="base">
                                        <p:cTn id="76" dur="500" fill="hold"/>
                                        <p:tgtEl>
                                          <p:spTgt spid="37929"/>
                                        </p:tgtEl>
                                        <p:attrNameLst>
                                          <p:attrName>ppt_y</p:attrName>
                                        </p:attrNameLst>
                                      </p:cBhvr>
                                      <p:tavLst>
                                        <p:tav tm="0">
                                          <p:val>
                                            <p:strVal val="0-#ppt_h/2"/>
                                          </p:val>
                                        </p:tav>
                                        <p:tav tm="100000">
                                          <p:val>
                                            <p:strVal val="#ppt_y"/>
                                          </p:val>
                                        </p:tav>
                                      </p:tavLst>
                                    </p:anim>
                                  </p:childTnLst>
                                </p:cTn>
                              </p:par>
                            </p:childTnLst>
                          </p:cTn>
                        </p:par>
                        <p:par>
                          <p:cTn id="77" fill="hold">
                            <p:stCondLst>
                              <p:cond delay="9250"/>
                            </p:stCondLst>
                            <p:childTnLst>
                              <p:par>
                                <p:cTn id="78" presetID="2" presetClass="entr" presetSubtype="1" fill="hold" grpId="0" nodeType="afterEffect">
                                  <p:stCondLst>
                                    <p:cond delay="0"/>
                                  </p:stCondLst>
                                  <p:childTnLst>
                                    <p:set>
                                      <p:cBhvr>
                                        <p:cTn id="79" dur="1" fill="hold">
                                          <p:stCondLst>
                                            <p:cond delay="0"/>
                                          </p:stCondLst>
                                        </p:cTn>
                                        <p:tgtEl>
                                          <p:spTgt spid="37924"/>
                                        </p:tgtEl>
                                        <p:attrNameLst>
                                          <p:attrName>style.visibility</p:attrName>
                                        </p:attrNameLst>
                                      </p:cBhvr>
                                      <p:to>
                                        <p:strVal val="visible"/>
                                      </p:to>
                                    </p:set>
                                    <p:anim calcmode="lin" valueType="num">
                                      <p:cBhvr additive="base">
                                        <p:cTn id="80" dur="500" fill="hold"/>
                                        <p:tgtEl>
                                          <p:spTgt spid="37924"/>
                                        </p:tgtEl>
                                        <p:attrNameLst>
                                          <p:attrName>ppt_x</p:attrName>
                                        </p:attrNameLst>
                                      </p:cBhvr>
                                      <p:tavLst>
                                        <p:tav tm="0">
                                          <p:val>
                                            <p:strVal val="#ppt_x"/>
                                          </p:val>
                                        </p:tav>
                                        <p:tav tm="100000">
                                          <p:val>
                                            <p:strVal val="#ppt_x"/>
                                          </p:val>
                                        </p:tav>
                                      </p:tavLst>
                                    </p:anim>
                                    <p:anim calcmode="lin" valueType="num">
                                      <p:cBhvr additive="base">
                                        <p:cTn id="81" dur="500" fill="hold"/>
                                        <p:tgtEl>
                                          <p:spTgt spid="37924"/>
                                        </p:tgtEl>
                                        <p:attrNameLst>
                                          <p:attrName>ppt_y</p:attrName>
                                        </p:attrNameLst>
                                      </p:cBhvr>
                                      <p:tavLst>
                                        <p:tav tm="0">
                                          <p:val>
                                            <p:strVal val="0-#ppt_h/2"/>
                                          </p:val>
                                        </p:tav>
                                        <p:tav tm="100000">
                                          <p:val>
                                            <p:strVal val="#ppt_y"/>
                                          </p:val>
                                        </p:tav>
                                      </p:tavLst>
                                    </p:anim>
                                  </p:childTnLst>
                                </p:cTn>
                              </p:par>
                            </p:childTnLst>
                          </p:cTn>
                        </p:par>
                        <p:par>
                          <p:cTn id="82" fill="hold">
                            <p:stCondLst>
                              <p:cond delay="9750"/>
                            </p:stCondLst>
                            <p:childTnLst>
                              <p:par>
                                <p:cTn id="83" presetID="2" presetClass="entr" presetSubtype="1" fill="hold" nodeType="afterEffect">
                                  <p:stCondLst>
                                    <p:cond delay="0"/>
                                  </p:stCondLst>
                                  <p:childTnLst>
                                    <p:set>
                                      <p:cBhvr>
                                        <p:cTn id="84" dur="1" fill="hold">
                                          <p:stCondLst>
                                            <p:cond delay="0"/>
                                          </p:stCondLst>
                                        </p:cTn>
                                        <p:tgtEl>
                                          <p:spTgt spid="37933"/>
                                        </p:tgtEl>
                                        <p:attrNameLst>
                                          <p:attrName>style.visibility</p:attrName>
                                        </p:attrNameLst>
                                      </p:cBhvr>
                                      <p:to>
                                        <p:strVal val="visible"/>
                                      </p:to>
                                    </p:set>
                                    <p:anim calcmode="lin" valueType="num">
                                      <p:cBhvr additive="base">
                                        <p:cTn id="85" dur="500" fill="hold"/>
                                        <p:tgtEl>
                                          <p:spTgt spid="37933"/>
                                        </p:tgtEl>
                                        <p:attrNameLst>
                                          <p:attrName>ppt_x</p:attrName>
                                        </p:attrNameLst>
                                      </p:cBhvr>
                                      <p:tavLst>
                                        <p:tav tm="0">
                                          <p:val>
                                            <p:strVal val="#ppt_x"/>
                                          </p:val>
                                        </p:tav>
                                        <p:tav tm="100000">
                                          <p:val>
                                            <p:strVal val="#ppt_x"/>
                                          </p:val>
                                        </p:tav>
                                      </p:tavLst>
                                    </p:anim>
                                    <p:anim calcmode="lin" valueType="num">
                                      <p:cBhvr additive="base">
                                        <p:cTn id="86" dur="500" fill="hold"/>
                                        <p:tgtEl>
                                          <p:spTgt spid="37933"/>
                                        </p:tgtEl>
                                        <p:attrNameLst>
                                          <p:attrName>ppt_y</p:attrName>
                                        </p:attrNameLst>
                                      </p:cBhvr>
                                      <p:tavLst>
                                        <p:tav tm="0">
                                          <p:val>
                                            <p:strVal val="0-#ppt_h/2"/>
                                          </p:val>
                                        </p:tav>
                                        <p:tav tm="100000">
                                          <p:val>
                                            <p:strVal val="#ppt_y"/>
                                          </p:val>
                                        </p:tav>
                                      </p:tavLst>
                                    </p:anim>
                                  </p:childTnLst>
                                </p:cTn>
                              </p:par>
                            </p:childTnLst>
                          </p:cTn>
                        </p:par>
                        <p:par>
                          <p:cTn id="87" fill="hold">
                            <p:stCondLst>
                              <p:cond delay="10250"/>
                            </p:stCondLst>
                            <p:childTnLst>
                              <p:par>
                                <p:cTn id="88" presetID="2" presetClass="entr" presetSubtype="1" fill="hold" grpId="0" nodeType="afterEffect">
                                  <p:stCondLst>
                                    <p:cond delay="0"/>
                                  </p:stCondLst>
                                  <p:childTnLst>
                                    <p:set>
                                      <p:cBhvr>
                                        <p:cTn id="89" dur="1" fill="hold">
                                          <p:stCondLst>
                                            <p:cond delay="0"/>
                                          </p:stCondLst>
                                        </p:cTn>
                                        <p:tgtEl>
                                          <p:spTgt spid="37925"/>
                                        </p:tgtEl>
                                        <p:attrNameLst>
                                          <p:attrName>style.visibility</p:attrName>
                                        </p:attrNameLst>
                                      </p:cBhvr>
                                      <p:to>
                                        <p:strVal val="visible"/>
                                      </p:to>
                                    </p:set>
                                    <p:anim calcmode="lin" valueType="num">
                                      <p:cBhvr additive="base">
                                        <p:cTn id="90" dur="500" fill="hold"/>
                                        <p:tgtEl>
                                          <p:spTgt spid="37925"/>
                                        </p:tgtEl>
                                        <p:attrNameLst>
                                          <p:attrName>ppt_x</p:attrName>
                                        </p:attrNameLst>
                                      </p:cBhvr>
                                      <p:tavLst>
                                        <p:tav tm="0">
                                          <p:val>
                                            <p:strVal val="#ppt_x"/>
                                          </p:val>
                                        </p:tav>
                                        <p:tav tm="100000">
                                          <p:val>
                                            <p:strVal val="#ppt_x"/>
                                          </p:val>
                                        </p:tav>
                                      </p:tavLst>
                                    </p:anim>
                                    <p:anim calcmode="lin" valueType="num">
                                      <p:cBhvr additive="base">
                                        <p:cTn id="91" dur="500" fill="hold"/>
                                        <p:tgtEl>
                                          <p:spTgt spid="37925"/>
                                        </p:tgtEl>
                                        <p:attrNameLst>
                                          <p:attrName>ppt_y</p:attrName>
                                        </p:attrNameLst>
                                      </p:cBhvr>
                                      <p:tavLst>
                                        <p:tav tm="0">
                                          <p:val>
                                            <p:strVal val="0-#ppt_h/2"/>
                                          </p:val>
                                        </p:tav>
                                        <p:tav tm="100000">
                                          <p:val>
                                            <p:strVal val="#ppt_y"/>
                                          </p:val>
                                        </p:tav>
                                      </p:tavLst>
                                    </p:anim>
                                  </p:childTnLst>
                                </p:cTn>
                              </p:par>
                            </p:childTnLst>
                          </p:cTn>
                        </p:par>
                        <p:par>
                          <p:cTn id="92" fill="hold">
                            <p:stCondLst>
                              <p:cond delay="10750"/>
                            </p:stCondLst>
                            <p:childTnLst>
                              <p:par>
                                <p:cTn id="93" presetID="2" presetClass="entr" presetSubtype="1" fill="hold" nodeType="afterEffect">
                                  <p:stCondLst>
                                    <p:cond delay="0"/>
                                  </p:stCondLst>
                                  <p:childTnLst>
                                    <p:set>
                                      <p:cBhvr>
                                        <p:cTn id="94" dur="1" fill="hold">
                                          <p:stCondLst>
                                            <p:cond delay="0"/>
                                          </p:stCondLst>
                                        </p:cTn>
                                        <p:tgtEl>
                                          <p:spTgt spid="37937"/>
                                        </p:tgtEl>
                                        <p:attrNameLst>
                                          <p:attrName>style.visibility</p:attrName>
                                        </p:attrNameLst>
                                      </p:cBhvr>
                                      <p:to>
                                        <p:strVal val="visible"/>
                                      </p:to>
                                    </p:set>
                                    <p:anim calcmode="lin" valueType="num">
                                      <p:cBhvr additive="base">
                                        <p:cTn id="95" dur="500" fill="hold"/>
                                        <p:tgtEl>
                                          <p:spTgt spid="37937"/>
                                        </p:tgtEl>
                                        <p:attrNameLst>
                                          <p:attrName>ppt_x</p:attrName>
                                        </p:attrNameLst>
                                      </p:cBhvr>
                                      <p:tavLst>
                                        <p:tav tm="0">
                                          <p:val>
                                            <p:strVal val="#ppt_x"/>
                                          </p:val>
                                        </p:tav>
                                        <p:tav tm="100000">
                                          <p:val>
                                            <p:strVal val="#ppt_x"/>
                                          </p:val>
                                        </p:tav>
                                      </p:tavLst>
                                    </p:anim>
                                    <p:anim calcmode="lin" valueType="num">
                                      <p:cBhvr additive="base">
                                        <p:cTn id="96" dur="500" fill="hold"/>
                                        <p:tgtEl>
                                          <p:spTgt spid="379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 grpId="0"/>
      <p:bldP spid="37894" grpId="0"/>
      <p:bldP spid="37895" grpId="0" animBg="1"/>
      <p:bldP spid="37896" grpId="0" animBg="1"/>
      <p:bldP spid="37897" grpId="0" animBg="1"/>
      <p:bldP spid="37898" grpId="0" animBg="1"/>
      <p:bldP spid="37923" grpId="0" animBg="1"/>
      <p:bldP spid="37924" grpId="0" animBg="1"/>
      <p:bldP spid="37925" grpId="0" animBg="1"/>
      <p:bldP spid="379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05483" y="1930598"/>
            <a:ext cx="3453408" cy="1233488"/>
            <a:chOff x="2681288" y="5148263"/>
            <a:chExt cx="9209087" cy="3289300"/>
          </a:xfrm>
        </p:grpSpPr>
        <p:sp>
          <p:nvSpPr>
            <p:cNvPr id="36906" name="Rectangle 7"/>
            <p:cNvSpPr>
              <a:spLocks/>
            </p:cNvSpPr>
            <p:nvPr/>
          </p:nvSpPr>
          <p:spPr bwMode="auto">
            <a:xfrm>
              <a:off x="2681288" y="5148263"/>
              <a:ext cx="9209087" cy="328930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44" name="Rectangle 43"/>
            <p:cNvSpPr/>
            <p:nvPr/>
          </p:nvSpPr>
          <p:spPr bwMode="auto">
            <a:xfrm>
              <a:off x="2681288" y="5148263"/>
              <a:ext cx="1903468" cy="1830387"/>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grpSp>
        <p:nvGrpSpPr>
          <p:cNvPr id="4" name="Group 3"/>
          <p:cNvGrpSpPr/>
          <p:nvPr/>
        </p:nvGrpSpPr>
        <p:grpSpPr>
          <a:xfrm>
            <a:off x="999530" y="3392091"/>
            <a:ext cx="3459361" cy="1234083"/>
            <a:chOff x="2665413" y="9045575"/>
            <a:chExt cx="9224962" cy="3290888"/>
          </a:xfrm>
        </p:grpSpPr>
        <p:sp>
          <p:nvSpPr>
            <p:cNvPr id="36892" name="Rectangle 25"/>
            <p:cNvSpPr>
              <a:spLocks/>
            </p:cNvSpPr>
            <p:nvPr/>
          </p:nvSpPr>
          <p:spPr bwMode="auto">
            <a:xfrm>
              <a:off x="2681288" y="9045575"/>
              <a:ext cx="9209087" cy="3290888"/>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45" name="Rectangle 44"/>
            <p:cNvSpPr/>
            <p:nvPr/>
          </p:nvSpPr>
          <p:spPr bwMode="auto">
            <a:xfrm>
              <a:off x="2665413" y="9045575"/>
              <a:ext cx="1903469" cy="1830387"/>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grpSp>
        <p:nvGrpSpPr>
          <p:cNvPr id="3" name="Group 2"/>
          <p:cNvGrpSpPr/>
          <p:nvPr/>
        </p:nvGrpSpPr>
        <p:grpSpPr>
          <a:xfrm>
            <a:off x="4700341" y="1930598"/>
            <a:ext cx="3454250" cy="1233488"/>
            <a:chOff x="12534242" y="5148263"/>
            <a:chExt cx="9211333" cy="3289300"/>
          </a:xfrm>
        </p:grpSpPr>
        <p:sp>
          <p:nvSpPr>
            <p:cNvPr id="36899" name="Rectangle 16"/>
            <p:cNvSpPr>
              <a:spLocks/>
            </p:cNvSpPr>
            <p:nvPr/>
          </p:nvSpPr>
          <p:spPr bwMode="auto">
            <a:xfrm>
              <a:off x="12536488" y="5148263"/>
              <a:ext cx="9209087" cy="3289300"/>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47" name="Rectangle 46"/>
            <p:cNvSpPr/>
            <p:nvPr/>
          </p:nvSpPr>
          <p:spPr bwMode="auto">
            <a:xfrm>
              <a:off x="12534242" y="5148263"/>
              <a:ext cx="1903469" cy="1830389"/>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grpSp>
        <p:nvGrpSpPr>
          <p:cNvPr id="5" name="Group 4"/>
          <p:cNvGrpSpPr/>
          <p:nvPr/>
        </p:nvGrpSpPr>
        <p:grpSpPr>
          <a:xfrm>
            <a:off x="4701183" y="3392091"/>
            <a:ext cx="3453408" cy="1234083"/>
            <a:chOff x="12536488" y="9045575"/>
            <a:chExt cx="9209087" cy="3290888"/>
          </a:xfrm>
        </p:grpSpPr>
        <p:sp>
          <p:nvSpPr>
            <p:cNvPr id="36885" name="Rectangle 34"/>
            <p:cNvSpPr>
              <a:spLocks/>
            </p:cNvSpPr>
            <p:nvPr/>
          </p:nvSpPr>
          <p:spPr bwMode="auto">
            <a:xfrm>
              <a:off x="12536488" y="9045575"/>
              <a:ext cx="9209087" cy="3290888"/>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48" name="Rectangle 47"/>
            <p:cNvSpPr/>
            <p:nvPr/>
          </p:nvSpPr>
          <p:spPr bwMode="auto">
            <a:xfrm>
              <a:off x="12538020" y="9045575"/>
              <a:ext cx="1903468" cy="1831271"/>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sp>
        <p:nvSpPr>
          <p:cNvPr id="38913"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Client Satisfaction</a:t>
            </a:r>
          </a:p>
        </p:txBody>
      </p:sp>
      <p:sp>
        <p:nvSpPr>
          <p:cNvPr id="36867"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6868"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6869"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687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24</a:t>
            </a:r>
          </a:p>
        </p:txBody>
      </p:sp>
      <p:sp>
        <p:nvSpPr>
          <p:cNvPr id="3891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a:solidFill>
                  <a:srgbClr val="4D4D4D"/>
                </a:solidFill>
                <a:latin typeface="Open Sans" charset="0"/>
                <a:cs typeface="Open Sans" charset="0"/>
                <a:sym typeface="Open Sans" charset="0"/>
              </a:rPr>
              <a:t>Write your subtitle in this line</a:t>
            </a:r>
          </a:p>
        </p:txBody>
      </p:sp>
      <p:grpSp>
        <p:nvGrpSpPr>
          <p:cNvPr id="38927" name="Group 15"/>
          <p:cNvGrpSpPr>
            <a:grpSpLocks/>
          </p:cNvGrpSpPr>
          <p:nvPr/>
        </p:nvGrpSpPr>
        <p:grpSpPr bwMode="auto">
          <a:xfrm>
            <a:off x="1626989" y="2146697"/>
            <a:ext cx="2626519" cy="823913"/>
            <a:chOff x="0" y="0"/>
            <a:chExt cx="4411" cy="1383"/>
          </a:xfrm>
        </p:grpSpPr>
        <p:sp>
          <p:nvSpPr>
            <p:cNvPr id="36901" name="Rectangle 10"/>
            <p:cNvSpPr>
              <a:spLocks/>
            </p:cNvSpPr>
            <p:nvPr/>
          </p:nvSpPr>
          <p:spPr bwMode="auto">
            <a:xfrm>
              <a:off x="675" y="0"/>
              <a:ext cx="373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kuah</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tuhee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jampue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pisang</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wak</a:t>
              </a:r>
              <a:r>
                <a:rPr lang="en-US" sz="700" dirty="0">
                  <a:solidFill>
                    <a:srgbClr val="FFFFFF"/>
                  </a:solidFill>
                  <a:latin typeface="Open Sans" charset="0"/>
                  <a:cs typeface="Open Sans" charset="0"/>
                  <a:sym typeface="Open Sans" charset="0"/>
                </a:rPr>
                <a:t> ta </a:t>
              </a:r>
              <a:r>
                <a:rPr lang="en-US" sz="700" dirty="0" err="1">
                  <a:solidFill>
                    <a:srgbClr val="FFFFFF"/>
                  </a:solidFill>
                  <a:latin typeface="Open Sans" charset="0"/>
                  <a:cs typeface="Open Sans" charset="0"/>
                  <a:sym typeface="Open Sans" charset="0"/>
                </a:rPr>
                <a:t>lawok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lawuk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hayeu</a:t>
              </a:r>
              <a:r>
                <a:rPr lang="en-US" sz="700" dirty="0">
                  <a:solidFill>
                    <a:srgbClr val="FFFFFF"/>
                  </a:solidFill>
                  <a:latin typeface="Open Sans" charset="0"/>
                  <a:cs typeface="Open Sans" charset="0"/>
                  <a:sym typeface="Open Sans" charset="0"/>
                </a:rPr>
                <a:t> that </a:t>
              </a:r>
              <a:r>
                <a:rPr lang="en-US" sz="700" dirty="0" err="1">
                  <a:solidFill>
                    <a:srgbClr val="FFFFFF"/>
                  </a:solidFill>
                  <a:latin typeface="Open Sans" charset="0"/>
                  <a:cs typeface="Open Sans" charset="0"/>
                  <a:sym typeface="Open Sans" charset="0"/>
                </a:rPr>
                <a:t>lagee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leukat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kuwah</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tuhee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beh</a:t>
              </a:r>
              <a:r>
                <a:rPr lang="en-US" sz="700" dirty="0">
                  <a:solidFill>
                    <a:srgbClr val="FFFFFF"/>
                  </a:solidFill>
                  <a:latin typeface="Open Sans" charset="0"/>
                  <a:cs typeface="Open Sans" charset="0"/>
                  <a:sym typeface="Open Sans" charset="0"/>
                </a:rPr>
                <a:t> ”</a:t>
              </a:r>
            </a:p>
          </p:txBody>
        </p:sp>
        <p:sp>
          <p:nvSpPr>
            <p:cNvPr id="36902" name="Rectangle 11"/>
            <p:cNvSpPr>
              <a:spLocks/>
            </p:cNvSpPr>
            <p:nvPr/>
          </p:nvSpPr>
          <p:spPr bwMode="auto">
            <a:xfrm>
              <a:off x="675" y="983"/>
              <a:ext cx="343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r>
                <a:rPr lang="en-US" sz="700" dirty="0">
                  <a:solidFill>
                    <a:srgbClr val="FFFFFF"/>
                  </a:solidFill>
                  <a:latin typeface="Open Sans Bold" charset="0"/>
                  <a:cs typeface="Open Sans Bold" charset="0"/>
                  <a:sym typeface="Open Sans Bold" charset="0"/>
                </a:rPr>
                <a:t>Mr. John Doe Smith</a:t>
              </a:r>
            </a:p>
            <a:p>
              <a:pPr algn="l"/>
              <a:r>
                <a:rPr lang="en-US" sz="700" dirty="0">
                  <a:solidFill>
                    <a:srgbClr val="FFFFFF"/>
                  </a:solidFill>
                  <a:latin typeface="Open Sans" charset="0"/>
                  <a:cs typeface="Open Sans" charset="0"/>
                  <a:sym typeface="Open Sans" charset="0"/>
                </a:rPr>
                <a:t>General Manager – </a:t>
              </a:r>
              <a:r>
                <a:rPr lang="en-US" sz="700" dirty="0" err="1">
                  <a:solidFill>
                    <a:srgbClr val="FFFFFF"/>
                  </a:solidFill>
                  <a:latin typeface="Open Sans" charset="0"/>
                  <a:cs typeface="Open Sans" charset="0"/>
                  <a:sym typeface="Open Sans" charset="0"/>
                </a:rPr>
                <a:t>Shafura</a:t>
              </a:r>
              <a:r>
                <a:rPr lang="en-US" sz="700" dirty="0">
                  <a:solidFill>
                    <a:srgbClr val="FFFFFF"/>
                  </a:solidFill>
                  <a:latin typeface="Open Sans" charset="0"/>
                  <a:cs typeface="Open Sans" charset="0"/>
                  <a:sym typeface="Open Sans" charset="0"/>
                </a:rPr>
                <a:t> Design</a:t>
              </a:r>
            </a:p>
          </p:txBody>
        </p:sp>
        <p:grpSp>
          <p:nvGrpSpPr>
            <p:cNvPr id="36903" name="Group 14"/>
            <p:cNvGrpSpPr>
              <a:grpSpLocks/>
            </p:cNvGrpSpPr>
            <p:nvPr/>
          </p:nvGrpSpPr>
          <p:grpSpPr bwMode="auto">
            <a:xfrm>
              <a:off x="0" y="1036"/>
              <a:ext cx="155" cy="277"/>
              <a:chOff x="0" y="0"/>
              <a:chExt cx="155" cy="277"/>
            </a:xfrm>
          </p:grpSpPr>
          <p:sp>
            <p:nvSpPr>
              <p:cNvPr id="36904" name="AutoShape 12"/>
              <p:cNvSpPr>
                <a:spLocks/>
              </p:cNvSpPr>
              <p:nvPr/>
            </p:nvSpPr>
            <p:spPr bwMode="auto">
              <a:xfrm>
                <a:off x="26" y="0"/>
                <a:ext cx="100" cy="194"/>
              </a:xfrm>
              <a:custGeom>
                <a:avLst/>
                <a:gdLst>
                  <a:gd name="T0" fmla="*/ 50 w 21600"/>
                  <a:gd name="T1" fmla="*/ 194 h 21600"/>
                  <a:gd name="T2" fmla="*/ 100 w 21600"/>
                  <a:gd name="T3" fmla="*/ 143 h 21600"/>
                  <a:gd name="T4" fmla="*/ 100 w 21600"/>
                  <a:gd name="T5" fmla="*/ 51 h 21600"/>
                  <a:gd name="T6" fmla="*/ 50 w 21600"/>
                  <a:gd name="T7" fmla="*/ 0 h 21600"/>
                  <a:gd name="T8" fmla="*/ 0 w 21600"/>
                  <a:gd name="T9" fmla="*/ 51 h 21600"/>
                  <a:gd name="T10" fmla="*/ 0 w 21600"/>
                  <a:gd name="T11" fmla="*/ 143 h 21600"/>
                  <a:gd name="T12" fmla="*/ 50 w 21600"/>
                  <a:gd name="T13" fmla="*/ 194 h 21600"/>
                  <a:gd name="T14" fmla="*/ 50 w 21600"/>
                  <a:gd name="T15" fmla="*/ 194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905" name="AutoShape 13"/>
              <p:cNvSpPr>
                <a:spLocks/>
              </p:cNvSpPr>
              <p:nvPr/>
            </p:nvSpPr>
            <p:spPr bwMode="auto">
              <a:xfrm>
                <a:off x="0" y="96"/>
                <a:ext cx="155" cy="181"/>
              </a:xfrm>
              <a:custGeom>
                <a:avLst/>
                <a:gdLst>
                  <a:gd name="T0" fmla="*/ 146 w 21600"/>
                  <a:gd name="T1" fmla="*/ 0 h 21600"/>
                  <a:gd name="T2" fmla="*/ 146 w 21600"/>
                  <a:gd name="T3" fmla="*/ 46 h 21600"/>
                  <a:gd name="T4" fmla="*/ 78 w 21600"/>
                  <a:gd name="T5" fmla="*/ 116 h 21600"/>
                  <a:gd name="T6" fmla="*/ 9 w 21600"/>
                  <a:gd name="T7" fmla="*/ 46 h 21600"/>
                  <a:gd name="T8" fmla="*/ 9 w 21600"/>
                  <a:gd name="T9" fmla="*/ 0 h 21600"/>
                  <a:gd name="T10" fmla="*/ 0 w 21600"/>
                  <a:gd name="T11" fmla="*/ 0 h 21600"/>
                  <a:gd name="T12" fmla="*/ 0 w 21600"/>
                  <a:gd name="T13" fmla="*/ 46 h 21600"/>
                  <a:gd name="T14" fmla="*/ 74 w 21600"/>
                  <a:gd name="T15" fmla="*/ 125 h 21600"/>
                  <a:gd name="T16" fmla="*/ 73 w 21600"/>
                  <a:gd name="T17" fmla="*/ 125 h 21600"/>
                  <a:gd name="T18" fmla="*/ 73 w 21600"/>
                  <a:gd name="T19" fmla="*/ 172 h 21600"/>
                  <a:gd name="T20" fmla="*/ 32 w 21600"/>
                  <a:gd name="T21" fmla="*/ 172 h 21600"/>
                  <a:gd name="T22" fmla="*/ 32 w 21600"/>
                  <a:gd name="T23" fmla="*/ 181 h 21600"/>
                  <a:gd name="T24" fmla="*/ 123 w 21600"/>
                  <a:gd name="T25" fmla="*/ 181 h 21600"/>
                  <a:gd name="T26" fmla="*/ 123 w 21600"/>
                  <a:gd name="T27" fmla="*/ 172 h 21600"/>
                  <a:gd name="T28" fmla="*/ 82 w 21600"/>
                  <a:gd name="T29" fmla="*/ 172 h 21600"/>
                  <a:gd name="T30" fmla="*/ 82 w 21600"/>
                  <a:gd name="T31" fmla="*/ 125 h 21600"/>
                  <a:gd name="T32" fmla="*/ 81 w 21600"/>
                  <a:gd name="T33" fmla="*/ 125 h 21600"/>
                  <a:gd name="T34" fmla="*/ 155 w 21600"/>
                  <a:gd name="T35" fmla="*/ 46 h 21600"/>
                  <a:gd name="T36" fmla="*/ 155 w 21600"/>
                  <a:gd name="T37" fmla="*/ 0 h 21600"/>
                  <a:gd name="T38" fmla="*/ 146 w 21600"/>
                  <a:gd name="T39" fmla="*/ 0 h 21600"/>
                  <a:gd name="T40" fmla="*/ 146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8936" name="Group 24"/>
          <p:cNvGrpSpPr>
            <a:grpSpLocks/>
          </p:cNvGrpSpPr>
          <p:nvPr/>
        </p:nvGrpSpPr>
        <p:grpSpPr bwMode="auto">
          <a:xfrm>
            <a:off x="5323284" y="2146697"/>
            <a:ext cx="2625924" cy="823913"/>
            <a:chOff x="0" y="0"/>
            <a:chExt cx="4411" cy="1383"/>
          </a:xfrm>
        </p:grpSpPr>
        <p:sp>
          <p:nvSpPr>
            <p:cNvPr id="36894" name="Rectangle 19"/>
            <p:cNvSpPr>
              <a:spLocks/>
            </p:cNvSpPr>
            <p:nvPr/>
          </p:nvSpPr>
          <p:spPr bwMode="auto">
            <a:xfrm>
              <a:off x="675" y="0"/>
              <a:ext cx="373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a:solidFill>
                    <a:srgbClr val="FFFFFF"/>
                  </a:solidFill>
                  <a:latin typeface="Open Sans" charset="0"/>
                  <a:cs typeface="Open Sans" charset="0"/>
                  <a:sym typeface="Open Sans" charset="0"/>
                </a:rPr>
                <a:t>“ Lorem ipsum dolor sit amet kuah tuhee jampue pisang wak ta lawok lawuk hayeu that lagee bu leukat kuwah tuhee beh ”</a:t>
              </a:r>
            </a:p>
          </p:txBody>
        </p:sp>
        <p:sp>
          <p:nvSpPr>
            <p:cNvPr id="36895" name="Rectangle 20"/>
            <p:cNvSpPr>
              <a:spLocks/>
            </p:cNvSpPr>
            <p:nvPr/>
          </p:nvSpPr>
          <p:spPr bwMode="auto">
            <a:xfrm>
              <a:off x="675" y="983"/>
              <a:ext cx="343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r>
                <a:rPr lang="en-US" sz="700" dirty="0">
                  <a:solidFill>
                    <a:srgbClr val="FFFFFF"/>
                  </a:solidFill>
                  <a:latin typeface="Open Sans Bold" charset="0"/>
                  <a:cs typeface="Open Sans Bold" charset="0"/>
                  <a:sym typeface="Open Sans Bold" charset="0"/>
                </a:rPr>
                <a:t>Mr. John Doe Smith</a:t>
              </a:r>
            </a:p>
            <a:p>
              <a:pPr algn="l"/>
              <a:r>
                <a:rPr lang="en-US" sz="700" dirty="0">
                  <a:solidFill>
                    <a:srgbClr val="FFFFFF"/>
                  </a:solidFill>
                  <a:latin typeface="Open Sans" charset="0"/>
                  <a:cs typeface="Open Sans" charset="0"/>
                  <a:sym typeface="Open Sans" charset="0"/>
                </a:rPr>
                <a:t>General Manager – </a:t>
              </a:r>
              <a:r>
                <a:rPr lang="en-US" sz="700" dirty="0" err="1">
                  <a:solidFill>
                    <a:srgbClr val="FFFFFF"/>
                  </a:solidFill>
                  <a:latin typeface="Open Sans" charset="0"/>
                  <a:cs typeface="Open Sans" charset="0"/>
                  <a:sym typeface="Open Sans" charset="0"/>
                </a:rPr>
                <a:t>Shafura</a:t>
              </a:r>
              <a:r>
                <a:rPr lang="en-US" sz="700" dirty="0">
                  <a:solidFill>
                    <a:srgbClr val="FFFFFF"/>
                  </a:solidFill>
                  <a:latin typeface="Open Sans" charset="0"/>
                  <a:cs typeface="Open Sans" charset="0"/>
                  <a:sym typeface="Open Sans" charset="0"/>
                </a:rPr>
                <a:t> Design</a:t>
              </a:r>
            </a:p>
          </p:txBody>
        </p:sp>
        <p:grpSp>
          <p:nvGrpSpPr>
            <p:cNvPr id="36896" name="Group 23"/>
            <p:cNvGrpSpPr>
              <a:grpSpLocks/>
            </p:cNvGrpSpPr>
            <p:nvPr/>
          </p:nvGrpSpPr>
          <p:grpSpPr bwMode="auto">
            <a:xfrm>
              <a:off x="0" y="1036"/>
              <a:ext cx="155" cy="277"/>
              <a:chOff x="0" y="0"/>
              <a:chExt cx="155" cy="277"/>
            </a:xfrm>
          </p:grpSpPr>
          <p:sp>
            <p:nvSpPr>
              <p:cNvPr id="36897" name="AutoShape 21"/>
              <p:cNvSpPr>
                <a:spLocks/>
              </p:cNvSpPr>
              <p:nvPr/>
            </p:nvSpPr>
            <p:spPr bwMode="auto">
              <a:xfrm>
                <a:off x="26" y="0"/>
                <a:ext cx="100" cy="194"/>
              </a:xfrm>
              <a:custGeom>
                <a:avLst/>
                <a:gdLst>
                  <a:gd name="T0" fmla="*/ 50 w 21600"/>
                  <a:gd name="T1" fmla="*/ 194 h 21600"/>
                  <a:gd name="T2" fmla="*/ 100 w 21600"/>
                  <a:gd name="T3" fmla="*/ 143 h 21600"/>
                  <a:gd name="T4" fmla="*/ 100 w 21600"/>
                  <a:gd name="T5" fmla="*/ 51 h 21600"/>
                  <a:gd name="T6" fmla="*/ 50 w 21600"/>
                  <a:gd name="T7" fmla="*/ 0 h 21600"/>
                  <a:gd name="T8" fmla="*/ 0 w 21600"/>
                  <a:gd name="T9" fmla="*/ 51 h 21600"/>
                  <a:gd name="T10" fmla="*/ 0 w 21600"/>
                  <a:gd name="T11" fmla="*/ 143 h 21600"/>
                  <a:gd name="T12" fmla="*/ 50 w 21600"/>
                  <a:gd name="T13" fmla="*/ 194 h 21600"/>
                  <a:gd name="T14" fmla="*/ 50 w 21600"/>
                  <a:gd name="T15" fmla="*/ 194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898" name="AutoShape 22"/>
              <p:cNvSpPr>
                <a:spLocks/>
              </p:cNvSpPr>
              <p:nvPr/>
            </p:nvSpPr>
            <p:spPr bwMode="auto">
              <a:xfrm>
                <a:off x="0" y="96"/>
                <a:ext cx="155" cy="181"/>
              </a:xfrm>
              <a:custGeom>
                <a:avLst/>
                <a:gdLst>
                  <a:gd name="T0" fmla="*/ 146 w 21600"/>
                  <a:gd name="T1" fmla="*/ 0 h 21600"/>
                  <a:gd name="T2" fmla="*/ 146 w 21600"/>
                  <a:gd name="T3" fmla="*/ 46 h 21600"/>
                  <a:gd name="T4" fmla="*/ 78 w 21600"/>
                  <a:gd name="T5" fmla="*/ 116 h 21600"/>
                  <a:gd name="T6" fmla="*/ 9 w 21600"/>
                  <a:gd name="T7" fmla="*/ 46 h 21600"/>
                  <a:gd name="T8" fmla="*/ 9 w 21600"/>
                  <a:gd name="T9" fmla="*/ 0 h 21600"/>
                  <a:gd name="T10" fmla="*/ 0 w 21600"/>
                  <a:gd name="T11" fmla="*/ 0 h 21600"/>
                  <a:gd name="T12" fmla="*/ 0 w 21600"/>
                  <a:gd name="T13" fmla="*/ 46 h 21600"/>
                  <a:gd name="T14" fmla="*/ 74 w 21600"/>
                  <a:gd name="T15" fmla="*/ 125 h 21600"/>
                  <a:gd name="T16" fmla="*/ 73 w 21600"/>
                  <a:gd name="T17" fmla="*/ 125 h 21600"/>
                  <a:gd name="T18" fmla="*/ 73 w 21600"/>
                  <a:gd name="T19" fmla="*/ 172 h 21600"/>
                  <a:gd name="T20" fmla="*/ 32 w 21600"/>
                  <a:gd name="T21" fmla="*/ 172 h 21600"/>
                  <a:gd name="T22" fmla="*/ 32 w 21600"/>
                  <a:gd name="T23" fmla="*/ 181 h 21600"/>
                  <a:gd name="T24" fmla="*/ 123 w 21600"/>
                  <a:gd name="T25" fmla="*/ 181 h 21600"/>
                  <a:gd name="T26" fmla="*/ 123 w 21600"/>
                  <a:gd name="T27" fmla="*/ 172 h 21600"/>
                  <a:gd name="T28" fmla="*/ 82 w 21600"/>
                  <a:gd name="T29" fmla="*/ 172 h 21600"/>
                  <a:gd name="T30" fmla="*/ 82 w 21600"/>
                  <a:gd name="T31" fmla="*/ 125 h 21600"/>
                  <a:gd name="T32" fmla="*/ 81 w 21600"/>
                  <a:gd name="T33" fmla="*/ 125 h 21600"/>
                  <a:gd name="T34" fmla="*/ 155 w 21600"/>
                  <a:gd name="T35" fmla="*/ 46 h 21600"/>
                  <a:gd name="T36" fmla="*/ 155 w 21600"/>
                  <a:gd name="T37" fmla="*/ 0 h 21600"/>
                  <a:gd name="T38" fmla="*/ 146 w 21600"/>
                  <a:gd name="T39" fmla="*/ 0 h 21600"/>
                  <a:gd name="T40" fmla="*/ 146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8945" name="Group 33"/>
          <p:cNvGrpSpPr>
            <a:grpSpLocks/>
          </p:cNvGrpSpPr>
          <p:nvPr/>
        </p:nvGrpSpPr>
        <p:grpSpPr bwMode="auto">
          <a:xfrm>
            <a:off x="1626989" y="3608785"/>
            <a:ext cx="2626519" cy="823317"/>
            <a:chOff x="0" y="0"/>
            <a:chExt cx="4411" cy="1383"/>
          </a:xfrm>
        </p:grpSpPr>
        <p:sp>
          <p:nvSpPr>
            <p:cNvPr id="36887" name="Rectangle 28"/>
            <p:cNvSpPr>
              <a:spLocks/>
            </p:cNvSpPr>
            <p:nvPr/>
          </p:nvSpPr>
          <p:spPr bwMode="auto">
            <a:xfrm>
              <a:off x="675" y="0"/>
              <a:ext cx="373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a:solidFill>
                    <a:srgbClr val="FFFFFF"/>
                  </a:solidFill>
                  <a:latin typeface="Open Sans" charset="0"/>
                  <a:cs typeface="Open Sans" charset="0"/>
                  <a:sym typeface="Open Sans" charset="0"/>
                </a:rPr>
                <a:t>“ Lorem ipsum dolor sit amet kuah tuhee jampue pisang wak ta lawok lawuk hayeu that lagee bu leukat kuwah tuhee beh ”</a:t>
              </a:r>
            </a:p>
          </p:txBody>
        </p:sp>
        <p:sp>
          <p:nvSpPr>
            <p:cNvPr id="36888" name="Rectangle 29"/>
            <p:cNvSpPr>
              <a:spLocks/>
            </p:cNvSpPr>
            <p:nvPr/>
          </p:nvSpPr>
          <p:spPr bwMode="auto">
            <a:xfrm>
              <a:off x="675" y="983"/>
              <a:ext cx="343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r>
                <a:rPr lang="en-US" sz="700" dirty="0">
                  <a:solidFill>
                    <a:srgbClr val="FFFFFF"/>
                  </a:solidFill>
                  <a:latin typeface="Open Sans Bold" charset="0"/>
                  <a:cs typeface="Open Sans Bold" charset="0"/>
                  <a:sym typeface="Open Sans Bold" charset="0"/>
                </a:rPr>
                <a:t>Mr. John Doe Smith</a:t>
              </a:r>
            </a:p>
            <a:p>
              <a:pPr algn="l"/>
              <a:r>
                <a:rPr lang="en-US" sz="700" dirty="0">
                  <a:solidFill>
                    <a:srgbClr val="FFFFFF"/>
                  </a:solidFill>
                  <a:latin typeface="Open Sans" charset="0"/>
                  <a:cs typeface="Open Sans" charset="0"/>
                  <a:sym typeface="Open Sans" charset="0"/>
                </a:rPr>
                <a:t>General Manager – </a:t>
              </a:r>
              <a:r>
                <a:rPr lang="en-US" sz="700" dirty="0" err="1">
                  <a:solidFill>
                    <a:srgbClr val="FFFFFF"/>
                  </a:solidFill>
                  <a:latin typeface="Open Sans" charset="0"/>
                  <a:cs typeface="Open Sans" charset="0"/>
                  <a:sym typeface="Open Sans" charset="0"/>
                </a:rPr>
                <a:t>Shafura</a:t>
              </a:r>
              <a:r>
                <a:rPr lang="en-US" sz="700" dirty="0">
                  <a:solidFill>
                    <a:srgbClr val="FFFFFF"/>
                  </a:solidFill>
                  <a:latin typeface="Open Sans" charset="0"/>
                  <a:cs typeface="Open Sans" charset="0"/>
                  <a:sym typeface="Open Sans" charset="0"/>
                </a:rPr>
                <a:t> Design</a:t>
              </a:r>
            </a:p>
          </p:txBody>
        </p:sp>
        <p:grpSp>
          <p:nvGrpSpPr>
            <p:cNvPr id="36889" name="Group 32"/>
            <p:cNvGrpSpPr>
              <a:grpSpLocks/>
            </p:cNvGrpSpPr>
            <p:nvPr/>
          </p:nvGrpSpPr>
          <p:grpSpPr bwMode="auto">
            <a:xfrm>
              <a:off x="0" y="1036"/>
              <a:ext cx="155" cy="277"/>
              <a:chOff x="0" y="0"/>
              <a:chExt cx="155" cy="277"/>
            </a:xfrm>
          </p:grpSpPr>
          <p:sp>
            <p:nvSpPr>
              <p:cNvPr id="36890" name="AutoShape 30"/>
              <p:cNvSpPr>
                <a:spLocks/>
              </p:cNvSpPr>
              <p:nvPr/>
            </p:nvSpPr>
            <p:spPr bwMode="auto">
              <a:xfrm>
                <a:off x="26" y="0"/>
                <a:ext cx="100" cy="194"/>
              </a:xfrm>
              <a:custGeom>
                <a:avLst/>
                <a:gdLst>
                  <a:gd name="T0" fmla="*/ 50 w 21600"/>
                  <a:gd name="T1" fmla="*/ 194 h 21600"/>
                  <a:gd name="T2" fmla="*/ 100 w 21600"/>
                  <a:gd name="T3" fmla="*/ 143 h 21600"/>
                  <a:gd name="T4" fmla="*/ 100 w 21600"/>
                  <a:gd name="T5" fmla="*/ 51 h 21600"/>
                  <a:gd name="T6" fmla="*/ 50 w 21600"/>
                  <a:gd name="T7" fmla="*/ 0 h 21600"/>
                  <a:gd name="T8" fmla="*/ 0 w 21600"/>
                  <a:gd name="T9" fmla="*/ 51 h 21600"/>
                  <a:gd name="T10" fmla="*/ 0 w 21600"/>
                  <a:gd name="T11" fmla="*/ 143 h 21600"/>
                  <a:gd name="T12" fmla="*/ 50 w 21600"/>
                  <a:gd name="T13" fmla="*/ 194 h 21600"/>
                  <a:gd name="T14" fmla="*/ 50 w 21600"/>
                  <a:gd name="T15" fmla="*/ 194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891" name="AutoShape 31"/>
              <p:cNvSpPr>
                <a:spLocks/>
              </p:cNvSpPr>
              <p:nvPr/>
            </p:nvSpPr>
            <p:spPr bwMode="auto">
              <a:xfrm>
                <a:off x="0" y="96"/>
                <a:ext cx="155" cy="181"/>
              </a:xfrm>
              <a:custGeom>
                <a:avLst/>
                <a:gdLst>
                  <a:gd name="T0" fmla="*/ 146 w 21600"/>
                  <a:gd name="T1" fmla="*/ 0 h 21600"/>
                  <a:gd name="T2" fmla="*/ 146 w 21600"/>
                  <a:gd name="T3" fmla="*/ 46 h 21600"/>
                  <a:gd name="T4" fmla="*/ 78 w 21600"/>
                  <a:gd name="T5" fmla="*/ 116 h 21600"/>
                  <a:gd name="T6" fmla="*/ 9 w 21600"/>
                  <a:gd name="T7" fmla="*/ 46 h 21600"/>
                  <a:gd name="T8" fmla="*/ 9 w 21600"/>
                  <a:gd name="T9" fmla="*/ 0 h 21600"/>
                  <a:gd name="T10" fmla="*/ 0 w 21600"/>
                  <a:gd name="T11" fmla="*/ 0 h 21600"/>
                  <a:gd name="T12" fmla="*/ 0 w 21600"/>
                  <a:gd name="T13" fmla="*/ 46 h 21600"/>
                  <a:gd name="T14" fmla="*/ 74 w 21600"/>
                  <a:gd name="T15" fmla="*/ 125 h 21600"/>
                  <a:gd name="T16" fmla="*/ 73 w 21600"/>
                  <a:gd name="T17" fmla="*/ 125 h 21600"/>
                  <a:gd name="T18" fmla="*/ 73 w 21600"/>
                  <a:gd name="T19" fmla="*/ 172 h 21600"/>
                  <a:gd name="T20" fmla="*/ 32 w 21600"/>
                  <a:gd name="T21" fmla="*/ 172 h 21600"/>
                  <a:gd name="T22" fmla="*/ 32 w 21600"/>
                  <a:gd name="T23" fmla="*/ 181 h 21600"/>
                  <a:gd name="T24" fmla="*/ 123 w 21600"/>
                  <a:gd name="T25" fmla="*/ 181 h 21600"/>
                  <a:gd name="T26" fmla="*/ 123 w 21600"/>
                  <a:gd name="T27" fmla="*/ 172 h 21600"/>
                  <a:gd name="T28" fmla="*/ 82 w 21600"/>
                  <a:gd name="T29" fmla="*/ 172 h 21600"/>
                  <a:gd name="T30" fmla="*/ 82 w 21600"/>
                  <a:gd name="T31" fmla="*/ 125 h 21600"/>
                  <a:gd name="T32" fmla="*/ 81 w 21600"/>
                  <a:gd name="T33" fmla="*/ 125 h 21600"/>
                  <a:gd name="T34" fmla="*/ 155 w 21600"/>
                  <a:gd name="T35" fmla="*/ 46 h 21600"/>
                  <a:gd name="T36" fmla="*/ 155 w 21600"/>
                  <a:gd name="T37" fmla="*/ 0 h 21600"/>
                  <a:gd name="T38" fmla="*/ 146 w 21600"/>
                  <a:gd name="T39" fmla="*/ 0 h 21600"/>
                  <a:gd name="T40" fmla="*/ 146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8954" name="Group 42"/>
          <p:cNvGrpSpPr>
            <a:grpSpLocks/>
          </p:cNvGrpSpPr>
          <p:nvPr/>
        </p:nvGrpSpPr>
        <p:grpSpPr bwMode="auto">
          <a:xfrm>
            <a:off x="5323284" y="3608785"/>
            <a:ext cx="2625924" cy="823317"/>
            <a:chOff x="0" y="0"/>
            <a:chExt cx="4411" cy="1383"/>
          </a:xfrm>
        </p:grpSpPr>
        <p:sp>
          <p:nvSpPr>
            <p:cNvPr id="36880" name="Rectangle 37"/>
            <p:cNvSpPr>
              <a:spLocks/>
            </p:cNvSpPr>
            <p:nvPr/>
          </p:nvSpPr>
          <p:spPr bwMode="auto">
            <a:xfrm>
              <a:off x="675" y="0"/>
              <a:ext cx="373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a:solidFill>
                    <a:srgbClr val="FFFFFF"/>
                  </a:solidFill>
                  <a:latin typeface="Open Sans" charset="0"/>
                  <a:cs typeface="Open Sans" charset="0"/>
                  <a:sym typeface="Open Sans" charset="0"/>
                </a:rPr>
                <a:t>“ Lorem ipsum dolor sit amet kuah tuhee jampue pisang wak ta lawok lawuk hayeu that lagee bu leukat kuwah tuhee beh ”</a:t>
              </a:r>
            </a:p>
          </p:txBody>
        </p:sp>
        <p:sp>
          <p:nvSpPr>
            <p:cNvPr id="36881" name="Rectangle 38"/>
            <p:cNvSpPr>
              <a:spLocks/>
            </p:cNvSpPr>
            <p:nvPr/>
          </p:nvSpPr>
          <p:spPr bwMode="auto">
            <a:xfrm>
              <a:off x="675" y="983"/>
              <a:ext cx="343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r>
                <a:rPr lang="en-US" sz="700" dirty="0">
                  <a:solidFill>
                    <a:srgbClr val="FFFFFF"/>
                  </a:solidFill>
                  <a:latin typeface="Open Sans Bold" charset="0"/>
                  <a:cs typeface="Open Sans Bold" charset="0"/>
                  <a:sym typeface="Open Sans Bold" charset="0"/>
                </a:rPr>
                <a:t>Mr. John Doe Smith</a:t>
              </a:r>
            </a:p>
            <a:p>
              <a:pPr algn="l"/>
              <a:r>
                <a:rPr lang="en-US" sz="700" dirty="0">
                  <a:solidFill>
                    <a:srgbClr val="FFFFFF"/>
                  </a:solidFill>
                  <a:latin typeface="Open Sans" charset="0"/>
                  <a:cs typeface="Open Sans" charset="0"/>
                  <a:sym typeface="Open Sans" charset="0"/>
                </a:rPr>
                <a:t>General Manager – </a:t>
              </a:r>
              <a:r>
                <a:rPr lang="en-US" sz="700" dirty="0" err="1">
                  <a:solidFill>
                    <a:srgbClr val="FFFFFF"/>
                  </a:solidFill>
                  <a:latin typeface="Open Sans" charset="0"/>
                  <a:cs typeface="Open Sans" charset="0"/>
                  <a:sym typeface="Open Sans" charset="0"/>
                </a:rPr>
                <a:t>Shafura</a:t>
              </a:r>
              <a:r>
                <a:rPr lang="en-US" sz="700" dirty="0">
                  <a:solidFill>
                    <a:srgbClr val="FFFFFF"/>
                  </a:solidFill>
                  <a:latin typeface="Open Sans" charset="0"/>
                  <a:cs typeface="Open Sans" charset="0"/>
                  <a:sym typeface="Open Sans" charset="0"/>
                </a:rPr>
                <a:t> Design</a:t>
              </a:r>
            </a:p>
          </p:txBody>
        </p:sp>
        <p:grpSp>
          <p:nvGrpSpPr>
            <p:cNvPr id="36882" name="Group 41"/>
            <p:cNvGrpSpPr>
              <a:grpSpLocks/>
            </p:cNvGrpSpPr>
            <p:nvPr/>
          </p:nvGrpSpPr>
          <p:grpSpPr bwMode="auto">
            <a:xfrm>
              <a:off x="0" y="1036"/>
              <a:ext cx="155" cy="277"/>
              <a:chOff x="0" y="0"/>
              <a:chExt cx="155" cy="277"/>
            </a:xfrm>
          </p:grpSpPr>
          <p:sp>
            <p:nvSpPr>
              <p:cNvPr id="36883" name="AutoShape 39"/>
              <p:cNvSpPr>
                <a:spLocks/>
              </p:cNvSpPr>
              <p:nvPr/>
            </p:nvSpPr>
            <p:spPr bwMode="auto">
              <a:xfrm>
                <a:off x="26" y="0"/>
                <a:ext cx="100" cy="194"/>
              </a:xfrm>
              <a:custGeom>
                <a:avLst/>
                <a:gdLst>
                  <a:gd name="T0" fmla="*/ 50 w 21600"/>
                  <a:gd name="T1" fmla="*/ 194 h 21600"/>
                  <a:gd name="T2" fmla="*/ 100 w 21600"/>
                  <a:gd name="T3" fmla="*/ 143 h 21600"/>
                  <a:gd name="T4" fmla="*/ 100 w 21600"/>
                  <a:gd name="T5" fmla="*/ 51 h 21600"/>
                  <a:gd name="T6" fmla="*/ 50 w 21600"/>
                  <a:gd name="T7" fmla="*/ 0 h 21600"/>
                  <a:gd name="T8" fmla="*/ 0 w 21600"/>
                  <a:gd name="T9" fmla="*/ 51 h 21600"/>
                  <a:gd name="T10" fmla="*/ 0 w 21600"/>
                  <a:gd name="T11" fmla="*/ 143 h 21600"/>
                  <a:gd name="T12" fmla="*/ 50 w 21600"/>
                  <a:gd name="T13" fmla="*/ 194 h 21600"/>
                  <a:gd name="T14" fmla="*/ 50 w 21600"/>
                  <a:gd name="T15" fmla="*/ 194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884" name="AutoShape 40"/>
              <p:cNvSpPr>
                <a:spLocks/>
              </p:cNvSpPr>
              <p:nvPr/>
            </p:nvSpPr>
            <p:spPr bwMode="auto">
              <a:xfrm>
                <a:off x="0" y="96"/>
                <a:ext cx="155" cy="181"/>
              </a:xfrm>
              <a:custGeom>
                <a:avLst/>
                <a:gdLst>
                  <a:gd name="T0" fmla="*/ 146 w 21600"/>
                  <a:gd name="T1" fmla="*/ 0 h 21600"/>
                  <a:gd name="T2" fmla="*/ 146 w 21600"/>
                  <a:gd name="T3" fmla="*/ 46 h 21600"/>
                  <a:gd name="T4" fmla="*/ 78 w 21600"/>
                  <a:gd name="T5" fmla="*/ 116 h 21600"/>
                  <a:gd name="T6" fmla="*/ 9 w 21600"/>
                  <a:gd name="T7" fmla="*/ 46 h 21600"/>
                  <a:gd name="T8" fmla="*/ 9 w 21600"/>
                  <a:gd name="T9" fmla="*/ 0 h 21600"/>
                  <a:gd name="T10" fmla="*/ 0 w 21600"/>
                  <a:gd name="T11" fmla="*/ 0 h 21600"/>
                  <a:gd name="T12" fmla="*/ 0 w 21600"/>
                  <a:gd name="T13" fmla="*/ 46 h 21600"/>
                  <a:gd name="T14" fmla="*/ 74 w 21600"/>
                  <a:gd name="T15" fmla="*/ 125 h 21600"/>
                  <a:gd name="T16" fmla="*/ 73 w 21600"/>
                  <a:gd name="T17" fmla="*/ 125 h 21600"/>
                  <a:gd name="T18" fmla="*/ 73 w 21600"/>
                  <a:gd name="T19" fmla="*/ 172 h 21600"/>
                  <a:gd name="T20" fmla="*/ 32 w 21600"/>
                  <a:gd name="T21" fmla="*/ 172 h 21600"/>
                  <a:gd name="T22" fmla="*/ 32 w 21600"/>
                  <a:gd name="T23" fmla="*/ 181 h 21600"/>
                  <a:gd name="T24" fmla="*/ 123 w 21600"/>
                  <a:gd name="T25" fmla="*/ 181 h 21600"/>
                  <a:gd name="T26" fmla="*/ 123 w 21600"/>
                  <a:gd name="T27" fmla="*/ 172 h 21600"/>
                  <a:gd name="T28" fmla="*/ 82 w 21600"/>
                  <a:gd name="T29" fmla="*/ 172 h 21600"/>
                  <a:gd name="T30" fmla="*/ 82 w 21600"/>
                  <a:gd name="T31" fmla="*/ 125 h 21600"/>
                  <a:gd name="T32" fmla="*/ 81 w 21600"/>
                  <a:gd name="T33" fmla="*/ 125 h 21600"/>
                  <a:gd name="T34" fmla="*/ 155 w 21600"/>
                  <a:gd name="T35" fmla="*/ 46 h 21600"/>
                  <a:gd name="T36" fmla="*/ 155 w 21600"/>
                  <a:gd name="T37" fmla="*/ 0 h 21600"/>
                  <a:gd name="T38" fmla="*/ 146 w 21600"/>
                  <a:gd name="T39" fmla="*/ 0 h 21600"/>
                  <a:gd name="T40" fmla="*/ 146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spTree>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913"/>
                                        </p:tgtEl>
                                        <p:attrNameLst>
                                          <p:attrName>style.visibility</p:attrName>
                                        </p:attrNameLst>
                                      </p:cBhvr>
                                      <p:to>
                                        <p:strVal val="visible"/>
                                      </p:to>
                                    </p:set>
                                    <p:animEffect transition="in" filter="wipe(left)">
                                      <p:cBhvr>
                                        <p:cTn id="7" dur="1000"/>
                                        <p:tgtEl>
                                          <p:spTgt spid="38913"/>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8918"/>
                                        </p:tgtEl>
                                        <p:attrNameLst>
                                          <p:attrName>style.visibility</p:attrName>
                                        </p:attrNameLst>
                                      </p:cBhvr>
                                      <p:to>
                                        <p:strVal val="visible"/>
                                      </p:to>
                                    </p:set>
                                    <p:anim calcmode="lin" valueType="num">
                                      <p:cBhvr>
                                        <p:cTn id="11" dur="500" fill="hold"/>
                                        <p:tgtEl>
                                          <p:spTgt spid="38918"/>
                                        </p:tgtEl>
                                        <p:attrNameLst>
                                          <p:attrName>ppt_w</p:attrName>
                                        </p:attrNameLst>
                                      </p:cBhvr>
                                      <p:tavLst>
                                        <p:tav tm="0">
                                          <p:val>
                                            <p:strVal val="#ppt_w*0.70"/>
                                          </p:val>
                                        </p:tav>
                                        <p:tav tm="100000">
                                          <p:val>
                                            <p:strVal val="#ppt_w"/>
                                          </p:val>
                                        </p:tav>
                                      </p:tavLst>
                                    </p:anim>
                                    <p:anim calcmode="lin" valueType="num">
                                      <p:cBhvr>
                                        <p:cTn id="12" dur="500" fill="hold"/>
                                        <p:tgtEl>
                                          <p:spTgt spid="38918"/>
                                        </p:tgtEl>
                                        <p:attrNameLst>
                                          <p:attrName>ppt_h</p:attrName>
                                        </p:attrNameLst>
                                      </p:cBhvr>
                                      <p:tavLst>
                                        <p:tav tm="0">
                                          <p:val>
                                            <p:strVal val="#ppt_h"/>
                                          </p:val>
                                        </p:tav>
                                        <p:tav tm="100000">
                                          <p:val>
                                            <p:strVal val="#ppt_h"/>
                                          </p:val>
                                        </p:tav>
                                      </p:tavLst>
                                    </p:anim>
                                    <p:animEffect transition="in" filter="fade">
                                      <p:cBhvr>
                                        <p:cTn id="13" dur="500"/>
                                        <p:tgtEl>
                                          <p:spTgt spid="38918"/>
                                        </p:tgtEl>
                                      </p:cBhvr>
                                    </p:animEffect>
                                  </p:childTnLst>
                                </p:cTn>
                              </p:par>
                            </p:childTnLst>
                          </p:cTn>
                        </p:par>
                        <p:par>
                          <p:cTn id="14" fill="hold">
                            <p:stCondLst>
                              <p:cond delay="175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250"/>
                            </p:stCondLst>
                            <p:childTnLst>
                              <p:par>
                                <p:cTn id="21" presetID="10" presetClass="entr" presetSubtype="0" fill="hold" nodeType="afterEffect">
                                  <p:stCondLst>
                                    <p:cond delay="0"/>
                                  </p:stCondLst>
                                  <p:childTnLst>
                                    <p:set>
                                      <p:cBhvr>
                                        <p:cTn id="22" dur="1" fill="hold">
                                          <p:stCondLst>
                                            <p:cond delay="0"/>
                                          </p:stCondLst>
                                        </p:cTn>
                                        <p:tgtEl>
                                          <p:spTgt spid="38927"/>
                                        </p:tgtEl>
                                        <p:attrNameLst>
                                          <p:attrName>style.visibility</p:attrName>
                                        </p:attrNameLst>
                                      </p:cBhvr>
                                      <p:to>
                                        <p:strVal val="visible"/>
                                      </p:to>
                                    </p:set>
                                    <p:animEffect transition="in" filter="fade">
                                      <p:cBhvr>
                                        <p:cTn id="23" dur="500"/>
                                        <p:tgtEl>
                                          <p:spTgt spid="38927"/>
                                        </p:tgtEl>
                                      </p:cBhvr>
                                    </p:animEffect>
                                  </p:childTnLst>
                                </p:cTn>
                              </p:par>
                            </p:childTnLst>
                          </p:cTn>
                        </p:par>
                        <p:par>
                          <p:cTn id="24" fill="hold">
                            <p:stCondLst>
                              <p:cond delay="2750"/>
                            </p:stCondLst>
                            <p:childTnLst>
                              <p:par>
                                <p:cTn id="25" presetID="53" presetClass="entr" presetSubtype="16"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par>
                          <p:cTn id="30" fill="hold">
                            <p:stCondLst>
                              <p:cond delay="3250"/>
                            </p:stCondLst>
                            <p:childTnLst>
                              <p:par>
                                <p:cTn id="31" presetID="10" presetClass="entr" presetSubtype="0" fill="hold" nodeType="afterEffect">
                                  <p:stCondLst>
                                    <p:cond delay="0"/>
                                  </p:stCondLst>
                                  <p:childTnLst>
                                    <p:set>
                                      <p:cBhvr>
                                        <p:cTn id="32" dur="1" fill="hold">
                                          <p:stCondLst>
                                            <p:cond delay="0"/>
                                          </p:stCondLst>
                                        </p:cTn>
                                        <p:tgtEl>
                                          <p:spTgt spid="38936"/>
                                        </p:tgtEl>
                                        <p:attrNameLst>
                                          <p:attrName>style.visibility</p:attrName>
                                        </p:attrNameLst>
                                      </p:cBhvr>
                                      <p:to>
                                        <p:strVal val="visible"/>
                                      </p:to>
                                    </p:set>
                                    <p:animEffect transition="in" filter="fade">
                                      <p:cBhvr>
                                        <p:cTn id="33" dur="500"/>
                                        <p:tgtEl>
                                          <p:spTgt spid="38936"/>
                                        </p:tgtEl>
                                      </p:cBhvr>
                                    </p:animEffect>
                                  </p:childTnLst>
                                </p:cTn>
                              </p:par>
                            </p:childTnLst>
                          </p:cTn>
                        </p:par>
                        <p:par>
                          <p:cTn id="34" fill="hold">
                            <p:stCondLst>
                              <p:cond delay="3750"/>
                            </p:stCondLst>
                            <p:childTnLst>
                              <p:par>
                                <p:cTn id="35" presetID="53" presetClass="entr" presetSubtype="16"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childTnLst>
                          </p:cTn>
                        </p:par>
                        <p:par>
                          <p:cTn id="40" fill="hold">
                            <p:stCondLst>
                              <p:cond delay="4250"/>
                            </p:stCondLst>
                            <p:childTnLst>
                              <p:par>
                                <p:cTn id="41" presetID="10" presetClass="entr" presetSubtype="0" fill="hold" nodeType="afterEffect">
                                  <p:stCondLst>
                                    <p:cond delay="0"/>
                                  </p:stCondLst>
                                  <p:childTnLst>
                                    <p:set>
                                      <p:cBhvr>
                                        <p:cTn id="42" dur="1" fill="hold">
                                          <p:stCondLst>
                                            <p:cond delay="0"/>
                                          </p:stCondLst>
                                        </p:cTn>
                                        <p:tgtEl>
                                          <p:spTgt spid="38945"/>
                                        </p:tgtEl>
                                        <p:attrNameLst>
                                          <p:attrName>style.visibility</p:attrName>
                                        </p:attrNameLst>
                                      </p:cBhvr>
                                      <p:to>
                                        <p:strVal val="visible"/>
                                      </p:to>
                                    </p:set>
                                    <p:animEffect transition="in" filter="fade">
                                      <p:cBhvr>
                                        <p:cTn id="43" dur="500"/>
                                        <p:tgtEl>
                                          <p:spTgt spid="38945"/>
                                        </p:tgtEl>
                                      </p:cBhvr>
                                    </p:animEffect>
                                  </p:childTnLst>
                                </p:cTn>
                              </p:par>
                            </p:childTnLst>
                          </p:cTn>
                        </p:par>
                        <p:par>
                          <p:cTn id="44" fill="hold">
                            <p:stCondLst>
                              <p:cond delay="4750"/>
                            </p:stCondLst>
                            <p:childTnLst>
                              <p:par>
                                <p:cTn id="45" presetID="53" presetClass="entr" presetSubtype="16"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Effect transition="in" filter="fade">
                                      <p:cBhvr>
                                        <p:cTn id="49" dur="500"/>
                                        <p:tgtEl>
                                          <p:spTgt spid="5"/>
                                        </p:tgtEl>
                                      </p:cBhvr>
                                    </p:animEffect>
                                  </p:childTnLst>
                                </p:cTn>
                              </p:par>
                            </p:childTnLst>
                          </p:cTn>
                        </p:par>
                        <p:par>
                          <p:cTn id="50" fill="hold">
                            <p:stCondLst>
                              <p:cond delay="5250"/>
                            </p:stCondLst>
                            <p:childTnLst>
                              <p:par>
                                <p:cTn id="51" presetID="10" presetClass="entr" presetSubtype="0" fill="hold" nodeType="afterEffect">
                                  <p:stCondLst>
                                    <p:cond delay="0"/>
                                  </p:stCondLst>
                                  <p:childTnLst>
                                    <p:set>
                                      <p:cBhvr>
                                        <p:cTn id="52" dur="1" fill="hold">
                                          <p:stCondLst>
                                            <p:cond delay="0"/>
                                          </p:stCondLst>
                                        </p:cTn>
                                        <p:tgtEl>
                                          <p:spTgt spid="38954"/>
                                        </p:tgtEl>
                                        <p:attrNameLst>
                                          <p:attrName>style.visibility</p:attrName>
                                        </p:attrNameLst>
                                      </p:cBhvr>
                                      <p:to>
                                        <p:strVal val="visible"/>
                                      </p:to>
                                    </p:set>
                                    <p:animEffect transition="in" filter="fade">
                                      <p:cBhvr>
                                        <p:cTn id="53" dur="500"/>
                                        <p:tgtEl>
                                          <p:spTgt spid="38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 grpId="0"/>
      <p:bldP spid="389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Single Testimonial</a:t>
            </a:r>
          </a:p>
        </p:txBody>
      </p:sp>
      <p:sp>
        <p:nvSpPr>
          <p:cNvPr id="37891"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7892"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7893"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7894"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25</a:t>
            </a:r>
          </a:p>
        </p:txBody>
      </p:sp>
      <p:sp>
        <p:nvSpPr>
          <p:cNvPr id="39942"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sp>
        <p:nvSpPr>
          <p:cNvPr id="39944" name="Rectangle 8"/>
          <p:cNvSpPr>
            <a:spLocks/>
          </p:cNvSpPr>
          <p:nvPr/>
        </p:nvSpPr>
        <p:spPr bwMode="auto">
          <a:xfrm>
            <a:off x="3751659" y="1811536"/>
            <a:ext cx="4405313" cy="2814638"/>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9945" name="Rectangle 9"/>
          <p:cNvSpPr>
            <a:spLocks/>
          </p:cNvSpPr>
          <p:nvPr/>
        </p:nvSpPr>
        <p:spPr bwMode="auto">
          <a:xfrm>
            <a:off x="4157662" y="2726531"/>
            <a:ext cx="3595688"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ctr"/>
          <a:lstStyle/>
          <a:p>
            <a:pPr algn="l"/>
            <a:r>
              <a:rPr lang="en-US" sz="1700" dirty="0">
                <a:solidFill>
                  <a:schemeClr val="tx1"/>
                </a:solidFill>
                <a:latin typeface="Open Sans Light" charset="0"/>
                <a:cs typeface="Open Sans Light" charset="0"/>
                <a:sym typeface="Open Sans Light" charset="0"/>
              </a:rPr>
              <a:t>//</a:t>
            </a:r>
            <a:r>
              <a:rPr lang="en-US" sz="1700" dirty="0">
                <a:solidFill>
                  <a:srgbClr val="7F7F7F"/>
                </a:solidFill>
                <a:latin typeface="Open Sans Light" charset="0"/>
                <a:cs typeface="Open Sans Light" charset="0"/>
                <a:sym typeface="Open Sans Light" charset="0"/>
              </a:rPr>
              <a:t> </a:t>
            </a:r>
            <a:r>
              <a:rPr lang="en-US" sz="1700" dirty="0">
                <a:solidFill>
                  <a:srgbClr val="FFFFFF"/>
                </a:solidFill>
                <a:latin typeface="Open Sans Light" charset="0"/>
                <a:cs typeface="Open Sans Light" charset="0"/>
                <a:sym typeface="Open Sans Light" charset="0"/>
              </a:rPr>
              <a:t>In the last two years, my life has completely changed. I always think </a:t>
            </a:r>
          </a:p>
          <a:p>
            <a:pPr algn="l"/>
            <a:r>
              <a:rPr lang="en-US" sz="1700" dirty="0">
                <a:solidFill>
                  <a:srgbClr val="FFFFFF"/>
                </a:solidFill>
                <a:latin typeface="Open Sans Light" charset="0"/>
                <a:cs typeface="Open Sans Light" charset="0"/>
                <a:sym typeface="Open Sans Light" charset="0"/>
              </a:rPr>
              <a:t>I am very lucky to have joined this great company </a:t>
            </a:r>
            <a:r>
              <a:rPr lang="en-US" sz="1700" dirty="0">
                <a:solidFill>
                  <a:schemeClr val="tx1"/>
                </a:solidFill>
                <a:latin typeface="Open Sans Light" charset="0"/>
                <a:cs typeface="Open Sans Light" charset="0"/>
                <a:sym typeface="Open Sans Light" charset="0"/>
              </a:rPr>
              <a:t>//</a:t>
            </a:r>
          </a:p>
        </p:txBody>
      </p:sp>
      <p:sp>
        <p:nvSpPr>
          <p:cNvPr id="39946" name="Rectangle 10"/>
          <p:cNvSpPr>
            <a:spLocks/>
          </p:cNvSpPr>
          <p:nvPr/>
        </p:nvSpPr>
        <p:spPr bwMode="auto">
          <a:xfrm>
            <a:off x="4158258" y="4146947"/>
            <a:ext cx="204430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l"/>
            <a:r>
              <a:rPr lang="en-US" sz="800" dirty="0">
                <a:solidFill>
                  <a:srgbClr val="FFFFFF"/>
                </a:solidFill>
                <a:latin typeface="Open Sans Bold" charset="0"/>
                <a:cs typeface="Open Sans Bold" charset="0"/>
                <a:sym typeface="Open Sans Bold" charset="0"/>
              </a:rPr>
              <a:t>Mr. John Doe Smith</a:t>
            </a:r>
          </a:p>
          <a:p>
            <a:pPr algn="l"/>
            <a:r>
              <a:rPr lang="en-US" sz="700" dirty="0">
                <a:solidFill>
                  <a:srgbClr val="FFFFFF"/>
                </a:solidFill>
                <a:latin typeface="Open Sans" charset="0"/>
                <a:cs typeface="Open Sans" charset="0"/>
                <a:sym typeface="Open Sans" charset="0"/>
              </a:rPr>
              <a:t>General Manager – </a:t>
            </a:r>
            <a:r>
              <a:rPr lang="en-US" sz="700" dirty="0" err="1">
                <a:solidFill>
                  <a:srgbClr val="FFFFFF"/>
                </a:solidFill>
                <a:latin typeface="Open Sans" charset="0"/>
                <a:cs typeface="Open Sans" charset="0"/>
                <a:sym typeface="Open Sans" charset="0"/>
              </a:rPr>
              <a:t>Shafura</a:t>
            </a:r>
            <a:r>
              <a:rPr lang="en-US" sz="700" dirty="0">
                <a:solidFill>
                  <a:srgbClr val="FFFFFF"/>
                </a:solidFill>
                <a:latin typeface="Open Sans" charset="0"/>
                <a:cs typeface="Open Sans" charset="0"/>
                <a:sym typeface="Open Sans" charset="0"/>
              </a:rPr>
              <a:t> Design</a:t>
            </a:r>
          </a:p>
        </p:txBody>
      </p:sp>
      <p:grpSp>
        <p:nvGrpSpPr>
          <p:cNvPr id="39949" name="Group 13"/>
          <p:cNvGrpSpPr>
            <a:grpSpLocks/>
          </p:cNvGrpSpPr>
          <p:nvPr/>
        </p:nvGrpSpPr>
        <p:grpSpPr bwMode="auto">
          <a:xfrm>
            <a:off x="4155877" y="2095500"/>
            <a:ext cx="266700" cy="476250"/>
            <a:chOff x="0" y="0"/>
            <a:chExt cx="448" cy="800"/>
          </a:xfrm>
        </p:grpSpPr>
        <p:sp>
          <p:nvSpPr>
            <p:cNvPr id="37901" name="AutoShape 11"/>
            <p:cNvSpPr>
              <a:spLocks/>
            </p:cNvSpPr>
            <p:nvPr/>
          </p:nvSpPr>
          <p:spPr bwMode="auto">
            <a:xfrm>
              <a:off x="76" y="0"/>
              <a:ext cx="290" cy="560"/>
            </a:xfrm>
            <a:custGeom>
              <a:avLst/>
              <a:gdLst>
                <a:gd name="T0" fmla="*/ 145 w 21600"/>
                <a:gd name="T1" fmla="*/ 560 h 21600"/>
                <a:gd name="T2" fmla="*/ 290 w 21600"/>
                <a:gd name="T3" fmla="*/ 413 h 21600"/>
                <a:gd name="T4" fmla="*/ 290 w 21600"/>
                <a:gd name="T5" fmla="*/ 147 h 21600"/>
                <a:gd name="T6" fmla="*/ 145 w 21600"/>
                <a:gd name="T7" fmla="*/ 0 h 21600"/>
                <a:gd name="T8" fmla="*/ 0 w 21600"/>
                <a:gd name="T9" fmla="*/ 147 h 21600"/>
                <a:gd name="T10" fmla="*/ 0 w 21600"/>
                <a:gd name="T11" fmla="*/ 413 h 21600"/>
                <a:gd name="T12" fmla="*/ 145 w 21600"/>
                <a:gd name="T13" fmla="*/ 560 h 21600"/>
                <a:gd name="T14" fmla="*/ 145 w 21600"/>
                <a:gd name="T15" fmla="*/ 56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902" name="AutoShape 12"/>
            <p:cNvSpPr>
              <a:spLocks/>
            </p:cNvSpPr>
            <p:nvPr/>
          </p:nvSpPr>
          <p:spPr bwMode="auto">
            <a:xfrm>
              <a:off x="0" y="279"/>
              <a:ext cx="448" cy="521"/>
            </a:xfrm>
            <a:custGeom>
              <a:avLst/>
              <a:gdLst>
                <a:gd name="T0" fmla="*/ 422 w 21600"/>
                <a:gd name="T1" fmla="*/ 0 h 21600"/>
                <a:gd name="T2" fmla="*/ 422 w 21600"/>
                <a:gd name="T3" fmla="*/ 134 h 21600"/>
                <a:gd name="T4" fmla="*/ 224 w 21600"/>
                <a:gd name="T5" fmla="*/ 334 h 21600"/>
                <a:gd name="T6" fmla="*/ 26 w 21600"/>
                <a:gd name="T7" fmla="*/ 134 h 21600"/>
                <a:gd name="T8" fmla="*/ 26 w 21600"/>
                <a:gd name="T9" fmla="*/ 0 h 21600"/>
                <a:gd name="T10" fmla="*/ 0 w 21600"/>
                <a:gd name="T11" fmla="*/ 0 h 21600"/>
                <a:gd name="T12" fmla="*/ 0 w 21600"/>
                <a:gd name="T13" fmla="*/ 134 h 21600"/>
                <a:gd name="T14" fmla="*/ 213 w 21600"/>
                <a:gd name="T15" fmla="*/ 360 h 21600"/>
                <a:gd name="T16" fmla="*/ 211 w 21600"/>
                <a:gd name="T17" fmla="*/ 360 h 21600"/>
                <a:gd name="T18" fmla="*/ 211 w 21600"/>
                <a:gd name="T19" fmla="*/ 494 h 21600"/>
                <a:gd name="T20" fmla="*/ 92 w 21600"/>
                <a:gd name="T21" fmla="*/ 494 h 21600"/>
                <a:gd name="T22" fmla="*/ 92 w 21600"/>
                <a:gd name="T23" fmla="*/ 521 h 21600"/>
                <a:gd name="T24" fmla="*/ 356 w 21600"/>
                <a:gd name="T25" fmla="*/ 521 h 21600"/>
                <a:gd name="T26" fmla="*/ 356 w 21600"/>
                <a:gd name="T27" fmla="*/ 494 h 21600"/>
                <a:gd name="T28" fmla="*/ 237 w 21600"/>
                <a:gd name="T29" fmla="*/ 494 h 21600"/>
                <a:gd name="T30" fmla="*/ 237 w 21600"/>
                <a:gd name="T31" fmla="*/ 360 h 21600"/>
                <a:gd name="T32" fmla="*/ 235 w 21600"/>
                <a:gd name="T33" fmla="*/ 360 h 21600"/>
                <a:gd name="T34" fmla="*/ 448 w 21600"/>
                <a:gd name="T35" fmla="*/ 134 h 21600"/>
                <a:gd name="T36" fmla="*/ 448 w 21600"/>
                <a:gd name="T37" fmla="*/ 0 h 21600"/>
                <a:gd name="T38" fmla="*/ 422 w 21600"/>
                <a:gd name="T39" fmla="*/ 0 h 21600"/>
                <a:gd name="T40" fmla="*/ 422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15" name="Rectangle 14"/>
          <p:cNvSpPr/>
          <p:nvPr/>
        </p:nvSpPr>
        <p:spPr bwMode="auto">
          <a:xfrm>
            <a:off x="1009650" y="1811536"/>
            <a:ext cx="2751534" cy="281463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937"/>
                                        </p:tgtEl>
                                        <p:attrNameLst>
                                          <p:attrName>style.visibility</p:attrName>
                                        </p:attrNameLst>
                                      </p:cBhvr>
                                      <p:to>
                                        <p:strVal val="visible"/>
                                      </p:to>
                                    </p:set>
                                    <p:animEffect transition="in" filter="wipe(left)">
                                      <p:cBhvr>
                                        <p:cTn id="7" dur="1000"/>
                                        <p:tgtEl>
                                          <p:spTgt spid="39937"/>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9942"/>
                                        </p:tgtEl>
                                        <p:attrNameLst>
                                          <p:attrName>style.visibility</p:attrName>
                                        </p:attrNameLst>
                                      </p:cBhvr>
                                      <p:to>
                                        <p:strVal val="visible"/>
                                      </p:to>
                                    </p:set>
                                    <p:anim calcmode="lin" valueType="num">
                                      <p:cBhvr>
                                        <p:cTn id="11" dur="500" fill="hold"/>
                                        <p:tgtEl>
                                          <p:spTgt spid="39942"/>
                                        </p:tgtEl>
                                        <p:attrNameLst>
                                          <p:attrName>ppt_w</p:attrName>
                                        </p:attrNameLst>
                                      </p:cBhvr>
                                      <p:tavLst>
                                        <p:tav tm="0">
                                          <p:val>
                                            <p:strVal val="#ppt_w*0.70"/>
                                          </p:val>
                                        </p:tav>
                                        <p:tav tm="100000">
                                          <p:val>
                                            <p:strVal val="#ppt_w"/>
                                          </p:val>
                                        </p:tav>
                                      </p:tavLst>
                                    </p:anim>
                                    <p:anim calcmode="lin" valueType="num">
                                      <p:cBhvr>
                                        <p:cTn id="12" dur="500" fill="hold"/>
                                        <p:tgtEl>
                                          <p:spTgt spid="39942"/>
                                        </p:tgtEl>
                                        <p:attrNameLst>
                                          <p:attrName>ppt_h</p:attrName>
                                        </p:attrNameLst>
                                      </p:cBhvr>
                                      <p:tavLst>
                                        <p:tav tm="0">
                                          <p:val>
                                            <p:strVal val="#ppt_h"/>
                                          </p:val>
                                        </p:tav>
                                        <p:tav tm="100000">
                                          <p:val>
                                            <p:strVal val="#ppt_h"/>
                                          </p:val>
                                        </p:tav>
                                      </p:tavLst>
                                    </p:anim>
                                    <p:animEffect transition="in" filter="fade">
                                      <p:cBhvr>
                                        <p:cTn id="13" dur="500"/>
                                        <p:tgtEl>
                                          <p:spTgt spid="39942"/>
                                        </p:tgtEl>
                                      </p:cBhvr>
                                    </p:animEffect>
                                  </p:childTnLst>
                                </p:cTn>
                              </p:par>
                            </p:childTnLst>
                          </p:cTn>
                        </p:par>
                        <p:par>
                          <p:cTn id="14" fill="hold">
                            <p:stCondLst>
                              <p:cond delay="175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2250"/>
                            </p:stCondLst>
                            <p:childTnLst>
                              <p:par>
                                <p:cTn id="19" presetID="49" presetClass="entr" presetSubtype="0" decel="100000" fill="hold" grpId="0" nodeType="afterEffect">
                                  <p:stCondLst>
                                    <p:cond delay="0"/>
                                  </p:stCondLst>
                                  <p:childTnLst>
                                    <p:set>
                                      <p:cBhvr>
                                        <p:cTn id="20" dur="1" fill="hold">
                                          <p:stCondLst>
                                            <p:cond delay="0"/>
                                          </p:stCondLst>
                                        </p:cTn>
                                        <p:tgtEl>
                                          <p:spTgt spid="39944"/>
                                        </p:tgtEl>
                                        <p:attrNameLst>
                                          <p:attrName>style.visibility</p:attrName>
                                        </p:attrNameLst>
                                      </p:cBhvr>
                                      <p:to>
                                        <p:strVal val="visible"/>
                                      </p:to>
                                    </p:set>
                                    <p:anim calcmode="lin" valueType="num">
                                      <p:cBhvr>
                                        <p:cTn id="21" dur="500" fill="hold"/>
                                        <p:tgtEl>
                                          <p:spTgt spid="39944"/>
                                        </p:tgtEl>
                                        <p:attrNameLst>
                                          <p:attrName>ppt_w</p:attrName>
                                        </p:attrNameLst>
                                      </p:cBhvr>
                                      <p:tavLst>
                                        <p:tav tm="0">
                                          <p:val>
                                            <p:fltVal val="0"/>
                                          </p:val>
                                        </p:tav>
                                        <p:tav tm="100000">
                                          <p:val>
                                            <p:strVal val="#ppt_w"/>
                                          </p:val>
                                        </p:tav>
                                      </p:tavLst>
                                    </p:anim>
                                    <p:anim calcmode="lin" valueType="num">
                                      <p:cBhvr>
                                        <p:cTn id="22" dur="500" fill="hold"/>
                                        <p:tgtEl>
                                          <p:spTgt spid="39944"/>
                                        </p:tgtEl>
                                        <p:attrNameLst>
                                          <p:attrName>ppt_h</p:attrName>
                                        </p:attrNameLst>
                                      </p:cBhvr>
                                      <p:tavLst>
                                        <p:tav tm="0">
                                          <p:val>
                                            <p:fltVal val="0"/>
                                          </p:val>
                                        </p:tav>
                                        <p:tav tm="100000">
                                          <p:val>
                                            <p:strVal val="#ppt_h"/>
                                          </p:val>
                                        </p:tav>
                                      </p:tavLst>
                                    </p:anim>
                                    <p:anim calcmode="lin" valueType="num">
                                      <p:cBhvr>
                                        <p:cTn id="23" dur="500" fill="hold"/>
                                        <p:tgtEl>
                                          <p:spTgt spid="39944"/>
                                        </p:tgtEl>
                                        <p:attrNameLst>
                                          <p:attrName>style.rotation</p:attrName>
                                        </p:attrNameLst>
                                      </p:cBhvr>
                                      <p:tavLst>
                                        <p:tav tm="0">
                                          <p:val>
                                            <p:fltVal val="360"/>
                                          </p:val>
                                        </p:tav>
                                        <p:tav tm="100000">
                                          <p:val>
                                            <p:fltVal val="0"/>
                                          </p:val>
                                        </p:tav>
                                      </p:tavLst>
                                    </p:anim>
                                    <p:animEffect transition="in" filter="fade">
                                      <p:cBhvr>
                                        <p:cTn id="24" dur="500"/>
                                        <p:tgtEl>
                                          <p:spTgt spid="39944"/>
                                        </p:tgtEl>
                                      </p:cBhvr>
                                    </p:animEffect>
                                  </p:childTnLst>
                                </p:cTn>
                              </p:par>
                            </p:childTnLst>
                          </p:cTn>
                        </p:par>
                        <p:par>
                          <p:cTn id="25" fill="hold">
                            <p:stCondLst>
                              <p:cond delay="2750"/>
                            </p:stCondLst>
                            <p:childTnLst>
                              <p:par>
                                <p:cTn id="26" presetID="10" presetClass="entr" presetSubtype="0" fill="hold" nodeType="afterEffect">
                                  <p:stCondLst>
                                    <p:cond delay="0"/>
                                  </p:stCondLst>
                                  <p:childTnLst>
                                    <p:set>
                                      <p:cBhvr>
                                        <p:cTn id="27" dur="1" fill="hold">
                                          <p:stCondLst>
                                            <p:cond delay="0"/>
                                          </p:stCondLst>
                                        </p:cTn>
                                        <p:tgtEl>
                                          <p:spTgt spid="39949"/>
                                        </p:tgtEl>
                                        <p:attrNameLst>
                                          <p:attrName>style.visibility</p:attrName>
                                        </p:attrNameLst>
                                      </p:cBhvr>
                                      <p:to>
                                        <p:strVal val="visible"/>
                                      </p:to>
                                    </p:set>
                                    <p:animEffect transition="in" filter="fade">
                                      <p:cBhvr>
                                        <p:cTn id="28" dur="500"/>
                                        <p:tgtEl>
                                          <p:spTgt spid="39949"/>
                                        </p:tgtEl>
                                      </p:cBhvr>
                                    </p:animEffect>
                                  </p:childTnLst>
                                </p:cTn>
                              </p:par>
                            </p:childTnLst>
                          </p:cTn>
                        </p:par>
                        <p:par>
                          <p:cTn id="29" fill="hold">
                            <p:stCondLst>
                              <p:cond delay="3250"/>
                            </p:stCondLst>
                            <p:childTnLst>
                              <p:par>
                                <p:cTn id="30" presetID="56" presetClass="entr" presetSubtype="0" fill="hold" grpId="0" nodeType="afterEffect">
                                  <p:stCondLst>
                                    <p:cond delay="0"/>
                                  </p:stCondLst>
                                  <p:iterate type="wd">
                                    <p:tmPct val="10000"/>
                                  </p:iterate>
                                  <p:childTnLst>
                                    <p:set>
                                      <p:cBhvr>
                                        <p:cTn id="31" dur="1" fill="hold">
                                          <p:stCondLst>
                                            <p:cond delay="0"/>
                                          </p:stCondLst>
                                        </p:cTn>
                                        <p:tgtEl>
                                          <p:spTgt spid="39945"/>
                                        </p:tgtEl>
                                        <p:attrNameLst>
                                          <p:attrName>style.visibility</p:attrName>
                                        </p:attrNameLst>
                                      </p:cBhvr>
                                      <p:to>
                                        <p:strVal val="visible"/>
                                      </p:to>
                                    </p:set>
                                    <p:anim by="(-#ppt_w*2)" calcmode="lin" valueType="num">
                                      <p:cBhvr rctx="PPT">
                                        <p:cTn id="32" dur="250" autoRev="1" fill="hold">
                                          <p:stCondLst>
                                            <p:cond delay="0"/>
                                          </p:stCondLst>
                                        </p:cTn>
                                        <p:tgtEl>
                                          <p:spTgt spid="39945"/>
                                        </p:tgtEl>
                                        <p:attrNameLst>
                                          <p:attrName>ppt_w</p:attrName>
                                        </p:attrNameLst>
                                      </p:cBhvr>
                                    </p:anim>
                                    <p:anim by="(#ppt_w*0.50)" calcmode="lin" valueType="num">
                                      <p:cBhvr>
                                        <p:cTn id="33" dur="250" decel="50000" autoRev="1" fill="hold">
                                          <p:stCondLst>
                                            <p:cond delay="0"/>
                                          </p:stCondLst>
                                        </p:cTn>
                                        <p:tgtEl>
                                          <p:spTgt spid="39945"/>
                                        </p:tgtEl>
                                        <p:attrNameLst>
                                          <p:attrName>ppt_x</p:attrName>
                                        </p:attrNameLst>
                                      </p:cBhvr>
                                    </p:anim>
                                    <p:anim from="(-#ppt_h/2)" to="(#ppt_y)" calcmode="lin" valueType="num">
                                      <p:cBhvr>
                                        <p:cTn id="34" dur="500" fill="hold">
                                          <p:stCondLst>
                                            <p:cond delay="0"/>
                                          </p:stCondLst>
                                        </p:cTn>
                                        <p:tgtEl>
                                          <p:spTgt spid="39945"/>
                                        </p:tgtEl>
                                        <p:attrNameLst>
                                          <p:attrName>ppt_y</p:attrName>
                                        </p:attrNameLst>
                                      </p:cBhvr>
                                    </p:anim>
                                    <p:animRot by="21600000">
                                      <p:cBhvr>
                                        <p:cTn id="35" dur="500" fill="hold">
                                          <p:stCondLst>
                                            <p:cond delay="0"/>
                                          </p:stCondLst>
                                        </p:cTn>
                                        <p:tgtEl>
                                          <p:spTgt spid="39945"/>
                                        </p:tgtEl>
                                        <p:attrNameLst>
                                          <p:attrName>r</p:attrName>
                                        </p:attrNameLst>
                                      </p:cBhvr>
                                    </p:animRot>
                                  </p:childTnLst>
                                </p:cTn>
                              </p:par>
                            </p:childTnLst>
                          </p:cTn>
                        </p:par>
                        <p:par>
                          <p:cTn id="36" fill="hold">
                            <p:stCondLst>
                              <p:cond delay="5050"/>
                            </p:stCondLst>
                            <p:childTnLst>
                              <p:par>
                                <p:cTn id="37" presetID="10" presetClass="entr" presetSubtype="0" fill="hold" grpId="0" nodeType="afterEffect">
                                  <p:stCondLst>
                                    <p:cond delay="0"/>
                                  </p:stCondLst>
                                  <p:childTnLst>
                                    <p:set>
                                      <p:cBhvr>
                                        <p:cTn id="38" dur="1" fill="hold">
                                          <p:stCondLst>
                                            <p:cond delay="0"/>
                                          </p:stCondLst>
                                        </p:cTn>
                                        <p:tgtEl>
                                          <p:spTgt spid="39946"/>
                                        </p:tgtEl>
                                        <p:attrNameLst>
                                          <p:attrName>style.visibility</p:attrName>
                                        </p:attrNameLst>
                                      </p:cBhvr>
                                      <p:to>
                                        <p:strVal val="visible"/>
                                      </p:to>
                                    </p:set>
                                    <p:animEffect transition="in" filter="fade">
                                      <p:cBhvr>
                                        <p:cTn id="39" dur="500"/>
                                        <p:tgtEl>
                                          <p:spTgt spid="3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7" grpId="0"/>
      <p:bldP spid="39942" grpId="0"/>
      <p:bldP spid="39944" grpId="0" animBg="1"/>
      <p:bldP spid="39945" grpId="0"/>
      <p:bldP spid="39946"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Steps Up to Success</a:t>
            </a:r>
          </a:p>
        </p:txBody>
      </p:sp>
      <p:sp>
        <p:nvSpPr>
          <p:cNvPr id="38915"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8916"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8917"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8918"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26</a:t>
            </a:r>
          </a:p>
        </p:txBody>
      </p:sp>
      <p:sp>
        <p:nvSpPr>
          <p:cNvPr id="40966"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sp>
        <p:nvSpPr>
          <p:cNvPr id="40967" name="Rectangle 7"/>
          <p:cNvSpPr>
            <a:spLocks/>
          </p:cNvSpPr>
          <p:nvPr/>
        </p:nvSpPr>
        <p:spPr bwMode="auto">
          <a:xfrm>
            <a:off x="1017389" y="2702124"/>
            <a:ext cx="1287661" cy="96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28575" tIns="28575" rIns="28575" bIns="28575" anchor="b"/>
          <a:lstStyle/>
          <a:p>
            <a:pPr algn="l">
              <a:lnSpc>
                <a:spcPct val="13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tajampu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endParaRPr lang="en-US" sz="700" dirty="0">
              <a:solidFill>
                <a:schemeClr val="tx1"/>
              </a:solidFill>
              <a:latin typeface="Open Sans" charset="0"/>
              <a:cs typeface="Open Sans" charset="0"/>
              <a:sym typeface="Open Sans" charset="0"/>
            </a:endParaRPr>
          </a:p>
        </p:txBody>
      </p:sp>
      <p:sp>
        <p:nvSpPr>
          <p:cNvPr id="40968" name="Rectangle 8"/>
          <p:cNvSpPr>
            <a:spLocks/>
          </p:cNvSpPr>
          <p:nvPr/>
        </p:nvSpPr>
        <p:spPr bwMode="auto">
          <a:xfrm>
            <a:off x="2474119" y="2303264"/>
            <a:ext cx="1287066" cy="96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28575" tIns="28575" rIns="28575" bIns="28575" anchor="b"/>
          <a:lstStyle/>
          <a:p>
            <a:pPr algn="l">
              <a:lnSpc>
                <a:spcPct val="13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mpu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endParaRPr lang="en-US" sz="700" dirty="0">
              <a:solidFill>
                <a:schemeClr val="tx1"/>
              </a:solidFill>
              <a:latin typeface="Open Sans" charset="0"/>
              <a:cs typeface="Open Sans" charset="0"/>
              <a:sym typeface="Open Sans" charset="0"/>
            </a:endParaRPr>
          </a:p>
        </p:txBody>
      </p:sp>
      <p:sp>
        <p:nvSpPr>
          <p:cNvPr id="40969" name="Rectangle 9"/>
          <p:cNvSpPr>
            <a:spLocks/>
          </p:cNvSpPr>
          <p:nvPr/>
        </p:nvSpPr>
        <p:spPr bwMode="auto">
          <a:xfrm>
            <a:off x="3935611" y="1877616"/>
            <a:ext cx="1287066" cy="96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28575" tIns="28575" rIns="28575" bIns="28575" anchor="b"/>
          <a:lstStyle/>
          <a:p>
            <a:pPr algn="l">
              <a:lnSpc>
                <a:spcPct val="130000"/>
              </a:lnSpc>
            </a:pPr>
            <a:r>
              <a:rPr lang="en-US" sz="700">
                <a:solidFill>
                  <a:schemeClr val="tx1"/>
                </a:solidFill>
                <a:latin typeface="Open Sans" charset="0"/>
                <a:cs typeface="Open Sans" charset="0"/>
                <a:sym typeface="Open Sans" charset="0"/>
              </a:rPr>
              <a:t>Lorem ipsum dolor sit amet kuah tuhee jampue pisang wak tampu pisang</a:t>
            </a:r>
          </a:p>
        </p:txBody>
      </p:sp>
      <p:sp>
        <p:nvSpPr>
          <p:cNvPr id="40970" name="Rectangle 10"/>
          <p:cNvSpPr>
            <a:spLocks/>
          </p:cNvSpPr>
          <p:nvPr/>
        </p:nvSpPr>
        <p:spPr bwMode="auto">
          <a:xfrm>
            <a:off x="1007269" y="3807619"/>
            <a:ext cx="1307306" cy="818555"/>
          </a:xfrm>
          <a:prstGeom prst="rect">
            <a:avLst/>
          </a:prstGeom>
          <a:solidFill>
            <a:srgbClr val="0070C0"/>
          </a:solidFill>
          <a:ln w="12700">
            <a:solidFill>
              <a:schemeClr val="tx1">
                <a:alpha val="0"/>
              </a:schemeClr>
            </a:solidFill>
            <a:round/>
            <a:headEnd/>
            <a:tailEnd/>
          </a:ln>
        </p:spPr>
        <p:txBody>
          <a:bodyPr lIns="0" tIns="0" rIns="0" bIns="0"/>
          <a:lstStyle/>
          <a:p>
            <a:endParaRPr lang="en-US"/>
          </a:p>
        </p:txBody>
      </p:sp>
      <p:sp>
        <p:nvSpPr>
          <p:cNvPr id="40971" name="Rectangle 11"/>
          <p:cNvSpPr>
            <a:spLocks/>
          </p:cNvSpPr>
          <p:nvPr/>
        </p:nvSpPr>
        <p:spPr bwMode="auto">
          <a:xfrm>
            <a:off x="2463403" y="3398640"/>
            <a:ext cx="1307306" cy="1227534"/>
          </a:xfrm>
          <a:prstGeom prst="rect">
            <a:avLst/>
          </a:prstGeom>
          <a:solidFill>
            <a:srgbClr val="A300AA"/>
          </a:solidFill>
          <a:ln w="12700">
            <a:solidFill>
              <a:schemeClr val="tx1">
                <a:alpha val="0"/>
              </a:schemeClr>
            </a:solidFill>
            <a:round/>
            <a:headEnd/>
            <a:tailEnd/>
          </a:ln>
        </p:spPr>
        <p:txBody>
          <a:bodyPr lIns="0" tIns="0" rIns="0" bIns="0"/>
          <a:lstStyle/>
          <a:p>
            <a:pPr>
              <a:defRPr/>
            </a:pPr>
            <a:endParaRPr lang="en-US"/>
          </a:p>
        </p:txBody>
      </p:sp>
      <p:sp>
        <p:nvSpPr>
          <p:cNvPr id="40972" name="Rectangle 12"/>
          <p:cNvSpPr>
            <a:spLocks/>
          </p:cNvSpPr>
          <p:nvPr/>
        </p:nvSpPr>
        <p:spPr bwMode="auto">
          <a:xfrm>
            <a:off x="3924300" y="2989065"/>
            <a:ext cx="1307306" cy="1637109"/>
          </a:xfrm>
          <a:prstGeom prst="rect">
            <a:avLst/>
          </a:prstGeom>
          <a:solidFill>
            <a:srgbClr val="DA542D"/>
          </a:solidFill>
          <a:ln w="12700">
            <a:solidFill>
              <a:schemeClr val="tx1">
                <a:alpha val="0"/>
              </a:schemeClr>
            </a:solidFill>
            <a:round/>
            <a:headEnd/>
            <a:tailEnd/>
          </a:ln>
        </p:spPr>
        <p:txBody>
          <a:bodyPr lIns="0" tIns="0" rIns="0" bIns="0"/>
          <a:lstStyle/>
          <a:p>
            <a:endParaRPr lang="en-US"/>
          </a:p>
        </p:txBody>
      </p:sp>
      <p:sp>
        <p:nvSpPr>
          <p:cNvPr id="40973" name="Rectangle 13"/>
          <p:cNvSpPr>
            <a:spLocks/>
          </p:cNvSpPr>
          <p:nvPr/>
        </p:nvSpPr>
        <p:spPr bwMode="auto">
          <a:xfrm>
            <a:off x="5385197" y="2505671"/>
            <a:ext cx="1307306" cy="2114550"/>
          </a:xfrm>
          <a:prstGeom prst="rect">
            <a:avLst/>
          </a:prstGeom>
          <a:solidFill>
            <a:srgbClr val="F2B800"/>
          </a:solidFill>
          <a:ln w="12700">
            <a:solidFill>
              <a:schemeClr val="tx1">
                <a:alpha val="0"/>
              </a:schemeClr>
            </a:solidFill>
            <a:round/>
            <a:headEnd/>
            <a:tailEnd/>
          </a:ln>
        </p:spPr>
        <p:txBody>
          <a:bodyPr lIns="0" tIns="0" rIns="0" bIns="0"/>
          <a:lstStyle/>
          <a:p>
            <a:endParaRPr lang="en-US"/>
          </a:p>
        </p:txBody>
      </p:sp>
      <p:sp>
        <p:nvSpPr>
          <p:cNvPr id="40974" name="Rectangle 14"/>
          <p:cNvSpPr>
            <a:spLocks/>
          </p:cNvSpPr>
          <p:nvPr/>
        </p:nvSpPr>
        <p:spPr bwMode="auto">
          <a:xfrm>
            <a:off x="6846094" y="1977033"/>
            <a:ext cx="1307306" cy="2643188"/>
          </a:xfrm>
          <a:prstGeom prst="rect">
            <a:avLst/>
          </a:prstGeom>
          <a:solidFill>
            <a:srgbClr val="00B050"/>
          </a:solidFill>
          <a:ln w="12700">
            <a:solidFill>
              <a:schemeClr val="tx1">
                <a:alpha val="0"/>
              </a:schemeClr>
            </a:solidFill>
            <a:round/>
            <a:headEnd/>
            <a:tailEnd/>
          </a:ln>
        </p:spPr>
        <p:txBody>
          <a:bodyPr lIns="0" tIns="0" rIns="0" bIns="0"/>
          <a:lstStyle/>
          <a:p>
            <a:endParaRPr lang="en-US"/>
          </a:p>
        </p:txBody>
      </p:sp>
      <p:sp>
        <p:nvSpPr>
          <p:cNvPr id="40975" name="Rectangle 15"/>
          <p:cNvSpPr>
            <a:spLocks/>
          </p:cNvSpPr>
          <p:nvPr/>
        </p:nvSpPr>
        <p:spPr bwMode="auto">
          <a:xfrm>
            <a:off x="5383411" y="1396603"/>
            <a:ext cx="1287066" cy="96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28575" tIns="28575" rIns="28575" bIns="28575" anchor="b"/>
          <a:lstStyle/>
          <a:p>
            <a:pPr algn="l">
              <a:lnSpc>
                <a:spcPct val="130000"/>
              </a:lnSpc>
            </a:pPr>
            <a:r>
              <a:rPr lang="en-US" sz="700">
                <a:solidFill>
                  <a:schemeClr val="tx1"/>
                </a:solidFill>
                <a:latin typeface="Open Sans" charset="0"/>
                <a:cs typeface="Open Sans" charset="0"/>
                <a:sym typeface="Open Sans" charset="0"/>
              </a:rPr>
              <a:t>Lorem ipsum dolor sit amet kuah tuhee jampue pisang wak tampu pisang</a:t>
            </a:r>
          </a:p>
        </p:txBody>
      </p:sp>
      <p:sp>
        <p:nvSpPr>
          <p:cNvPr id="40976" name="Rectangle 16"/>
          <p:cNvSpPr>
            <a:spLocks/>
          </p:cNvSpPr>
          <p:nvPr/>
        </p:nvSpPr>
        <p:spPr bwMode="auto">
          <a:xfrm>
            <a:off x="6855619" y="1253133"/>
            <a:ext cx="1285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28575" tIns="28575" rIns="28575" bIns="28575" anchor="b"/>
          <a:lstStyle/>
          <a:p>
            <a:pPr algn="l">
              <a:lnSpc>
                <a:spcPct val="130000"/>
              </a:lnSpc>
            </a:pPr>
            <a:r>
              <a:rPr lang="en-US" sz="700">
                <a:solidFill>
                  <a:schemeClr val="tx1"/>
                </a:solidFill>
                <a:latin typeface="Open Sans" charset="0"/>
                <a:cs typeface="Open Sans" charset="0"/>
                <a:sym typeface="Open Sans" charset="0"/>
              </a:rPr>
              <a:t>Lorem ipsum dolor sit amet kuah tuhee jampue pisang wak tampu pisang</a:t>
            </a:r>
          </a:p>
        </p:txBody>
      </p:sp>
      <p:grpSp>
        <p:nvGrpSpPr>
          <p:cNvPr id="40988" name="Group 28"/>
          <p:cNvGrpSpPr>
            <a:grpSpLocks/>
          </p:cNvGrpSpPr>
          <p:nvPr/>
        </p:nvGrpSpPr>
        <p:grpSpPr bwMode="auto">
          <a:xfrm>
            <a:off x="1118593" y="3938588"/>
            <a:ext cx="1035248" cy="541139"/>
            <a:chOff x="0" y="0"/>
            <a:chExt cx="1738" cy="909"/>
          </a:xfrm>
        </p:grpSpPr>
        <p:sp>
          <p:nvSpPr>
            <p:cNvPr id="38947" name="Rectangle 17"/>
            <p:cNvSpPr>
              <a:spLocks/>
            </p:cNvSpPr>
            <p:nvPr/>
          </p:nvSpPr>
          <p:spPr bwMode="auto">
            <a:xfrm>
              <a:off x="50" y="378"/>
              <a:ext cx="1688"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700" dirty="0">
                  <a:solidFill>
                    <a:srgbClr val="FFFFFF"/>
                  </a:solidFill>
                  <a:latin typeface="Open Sans Light" charset="0"/>
                  <a:cs typeface="Open Sans Light" charset="0"/>
                  <a:sym typeface="Open Sans Light" charset="0"/>
                </a:rPr>
                <a:t>Start</a:t>
              </a:r>
            </a:p>
          </p:txBody>
        </p:sp>
        <p:grpSp>
          <p:nvGrpSpPr>
            <p:cNvPr id="38948" name="Group 27"/>
            <p:cNvGrpSpPr>
              <a:grpSpLocks/>
            </p:cNvGrpSpPr>
            <p:nvPr/>
          </p:nvGrpSpPr>
          <p:grpSpPr bwMode="auto">
            <a:xfrm>
              <a:off x="0" y="0"/>
              <a:ext cx="575" cy="575"/>
              <a:chOff x="0" y="0"/>
              <a:chExt cx="575" cy="575"/>
            </a:xfrm>
          </p:grpSpPr>
          <p:sp>
            <p:nvSpPr>
              <p:cNvPr id="38949" name="AutoShape 18"/>
              <p:cNvSpPr>
                <a:spLocks/>
              </p:cNvSpPr>
              <p:nvPr/>
            </p:nvSpPr>
            <p:spPr bwMode="auto">
              <a:xfrm>
                <a:off x="145" y="145"/>
                <a:ext cx="290" cy="290"/>
              </a:xfrm>
              <a:custGeom>
                <a:avLst/>
                <a:gdLst>
                  <a:gd name="T0" fmla="*/ 145 w 21600"/>
                  <a:gd name="T1" fmla="*/ 0 h 21600"/>
                  <a:gd name="T2" fmla="*/ 0 w 21600"/>
                  <a:gd name="T3" fmla="*/ 145 h 21600"/>
                  <a:gd name="T4" fmla="*/ 145 w 21600"/>
                  <a:gd name="T5" fmla="*/ 290 h 21600"/>
                  <a:gd name="T6" fmla="*/ 290 w 21600"/>
                  <a:gd name="T7" fmla="*/ 145 h 21600"/>
                  <a:gd name="T8" fmla="*/ 145 w 21600"/>
                  <a:gd name="T9" fmla="*/ 0 h 21600"/>
                  <a:gd name="T10" fmla="*/ 14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799" y="0"/>
                    </a:moveTo>
                    <a:cubicBezTo>
                      <a:pt x="4834" y="0"/>
                      <a:pt x="0" y="4835"/>
                      <a:pt x="0" y="10800"/>
                    </a:cubicBezTo>
                    <a:cubicBezTo>
                      <a:pt x="0" y="16764"/>
                      <a:pt x="4834" y="21600"/>
                      <a:pt x="10799" y="21600"/>
                    </a:cubicBezTo>
                    <a:cubicBezTo>
                      <a:pt x="16764" y="21600"/>
                      <a:pt x="21600" y="16764"/>
                      <a:pt x="21600" y="10800"/>
                    </a:cubicBezTo>
                    <a:cubicBezTo>
                      <a:pt x="21600" y="4835"/>
                      <a:pt x="16764"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50" name="AutoShape 19"/>
              <p:cNvSpPr>
                <a:spLocks/>
              </p:cNvSpPr>
              <p:nvPr/>
            </p:nvSpPr>
            <p:spPr bwMode="auto">
              <a:xfrm>
                <a:off x="280" y="0"/>
                <a:ext cx="19" cy="115"/>
              </a:xfrm>
              <a:custGeom>
                <a:avLst/>
                <a:gdLst>
                  <a:gd name="T0" fmla="*/ 19 w 21600"/>
                  <a:gd name="T1" fmla="*/ 0 h 21600"/>
                  <a:gd name="T2" fmla="*/ 0 w 21600"/>
                  <a:gd name="T3" fmla="*/ 0 h 21600"/>
                  <a:gd name="T4" fmla="*/ 0 w 21600"/>
                  <a:gd name="T5" fmla="*/ 115 h 21600"/>
                  <a:gd name="T6" fmla="*/ 19 w 21600"/>
                  <a:gd name="T7" fmla="*/ 115 h 21600"/>
                  <a:gd name="T8" fmla="*/ 19 w 21600"/>
                  <a:gd name="T9" fmla="*/ 0 h 21600"/>
                  <a:gd name="T10" fmla="*/ 19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51" name="AutoShape 20"/>
              <p:cNvSpPr>
                <a:spLocks/>
              </p:cNvSpPr>
              <p:nvPr/>
            </p:nvSpPr>
            <p:spPr bwMode="auto">
              <a:xfrm>
                <a:off x="280" y="460"/>
                <a:ext cx="19" cy="115"/>
              </a:xfrm>
              <a:custGeom>
                <a:avLst/>
                <a:gdLst>
                  <a:gd name="T0" fmla="*/ 0 w 21600"/>
                  <a:gd name="T1" fmla="*/ 115 h 21600"/>
                  <a:gd name="T2" fmla="*/ 19 w 21600"/>
                  <a:gd name="T3" fmla="*/ 115 h 21600"/>
                  <a:gd name="T4" fmla="*/ 19 w 21600"/>
                  <a:gd name="T5" fmla="*/ 0 h 21600"/>
                  <a:gd name="T6" fmla="*/ 0 w 21600"/>
                  <a:gd name="T7" fmla="*/ 0 h 21600"/>
                  <a:gd name="T8" fmla="*/ 0 w 21600"/>
                  <a:gd name="T9" fmla="*/ 115 h 21600"/>
                  <a:gd name="T10" fmla="*/ 0 w 21600"/>
                  <a:gd name="T11" fmla="*/ 115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52" name="AutoShape 21"/>
              <p:cNvSpPr>
                <a:spLocks/>
              </p:cNvSpPr>
              <p:nvPr/>
            </p:nvSpPr>
            <p:spPr bwMode="auto">
              <a:xfrm>
                <a:off x="0" y="280"/>
                <a:ext cx="115" cy="19"/>
              </a:xfrm>
              <a:custGeom>
                <a:avLst/>
                <a:gdLst>
                  <a:gd name="T0" fmla="*/ 115 w 21600"/>
                  <a:gd name="T1" fmla="*/ 0 h 21600"/>
                  <a:gd name="T2" fmla="*/ 0 w 21600"/>
                  <a:gd name="T3" fmla="*/ 0 h 21600"/>
                  <a:gd name="T4" fmla="*/ 0 w 21600"/>
                  <a:gd name="T5" fmla="*/ 19 h 21600"/>
                  <a:gd name="T6" fmla="*/ 115 w 21600"/>
                  <a:gd name="T7" fmla="*/ 19 h 21600"/>
                  <a:gd name="T8" fmla="*/ 115 w 21600"/>
                  <a:gd name="T9" fmla="*/ 0 h 21600"/>
                  <a:gd name="T10" fmla="*/ 11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53" name="AutoShape 22"/>
              <p:cNvSpPr>
                <a:spLocks/>
              </p:cNvSpPr>
              <p:nvPr/>
            </p:nvSpPr>
            <p:spPr bwMode="auto">
              <a:xfrm>
                <a:off x="460" y="280"/>
                <a:ext cx="115" cy="19"/>
              </a:xfrm>
              <a:custGeom>
                <a:avLst/>
                <a:gdLst>
                  <a:gd name="T0" fmla="*/ 0 w 21600"/>
                  <a:gd name="T1" fmla="*/ 0 h 21600"/>
                  <a:gd name="T2" fmla="*/ 0 w 21600"/>
                  <a:gd name="T3" fmla="*/ 19 h 21600"/>
                  <a:gd name="T4" fmla="*/ 115 w 21600"/>
                  <a:gd name="T5" fmla="*/ 19 h 21600"/>
                  <a:gd name="T6" fmla="*/ 115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0" y="21600"/>
                    </a:lnTo>
                    <a:lnTo>
                      <a:pt x="21600" y="21600"/>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54" name="AutoShape 23"/>
              <p:cNvSpPr>
                <a:spLocks/>
              </p:cNvSpPr>
              <p:nvPr/>
            </p:nvSpPr>
            <p:spPr bwMode="auto">
              <a:xfrm>
                <a:off x="404" y="78"/>
                <a:ext cx="94" cy="94"/>
              </a:xfrm>
              <a:custGeom>
                <a:avLst/>
                <a:gdLst>
                  <a:gd name="T0" fmla="*/ 94 w 21600"/>
                  <a:gd name="T1" fmla="*/ 14 h 21600"/>
                  <a:gd name="T2" fmla="*/ 80 w 21600"/>
                  <a:gd name="T3" fmla="*/ 0 h 21600"/>
                  <a:gd name="T4" fmla="*/ 0 w 21600"/>
                  <a:gd name="T5" fmla="*/ 80 h 21600"/>
                  <a:gd name="T6" fmla="*/ 14 w 21600"/>
                  <a:gd name="T7" fmla="*/ 94 h 21600"/>
                  <a:gd name="T8" fmla="*/ 94 w 21600"/>
                  <a:gd name="T9" fmla="*/ 14 h 21600"/>
                  <a:gd name="T10" fmla="*/ 94 w 21600"/>
                  <a:gd name="T11" fmla="*/ 14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3129"/>
                    </a:moveTo>
                    <a:lnTo>
                      <a:pt x="18474" y="0"/>
                    </a:lnTo>
                    <a:lnTo>
                      <a:pt x="0" y="18476"/>
                    </a:lnTo>
                    <a:lnTo>
                      <a:pt x="3126" y="21600"/>
                    </a:lnTo>
                    <a:cubicBezTo>
                      <a:pt x="3126" y="21600"/>
                      <a:pt x="21600" y="3129"/>
                      <a:pt x="21600" y="3129"/>
                    </a:cubicBezTo>
                    <a:close/>
                    <a:moveTo>
                      <a:pt x="21600" y="3129"/>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55" name="AutoShape 24"/>
              <p:cNvSpPr>
                <a:spLocks/>
              </p:cNvSpPr>
              <p:nvPr/>
            </p:nvSpPr>
            <p:spPr bwMode="auto">
              <a:xfrm>
                <a:off x="78" y="404"/>
                <a:ext cx="94" cy="94"/>
              </a:xfrm>
              <a:custGeom>
                <a:avLst/>
                <a:gdLst>
                  <a:gd name="T0" fmla="*/ 0 w 21600"/>
                  <a:gd name="T1" fmla="*/ 80 h 21600"/>
                  <a:gd name="T2" fmla="*/ 14 w 21600"/>
                  <a:gd name="T3" fmla="*/ 94 h 21600"/>
                  <a:gd name="T4" fmla="*/ 94 w 21600"/>
                  <a:gd name="T5" fmla="*/ 14 h 21600"/>
                  <a:gd name="T6" fmla="*/ 80 w 21600"/>
                  <a:gd name="T7" fmla="*/ 0 h 21600"/>
                  <a:gd name="T8" fmla="*/ 0 w 21600"/>
                  <a:gd name="T9" fmla="*/ 80 h 21600"/>
                  <a:gd name="T10" fmla="*/ 0 w 21600"/>
                  <a:gd name="T11" fmla="*/ 8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8471"/>
                    </a:moveTo>
                    <a:lnTo>
                      <a:pt x="3122" y="21600"/>
                    </a:lnTo>
                    <a:lnTo>
                      <a:pt x="21600" y="3124"/>
                    </a:lnTo>
                    <a:lnTo>
                      <a:pt x="18474" y="0"/>
                    </a:lnTo>
                    <a:cubicBezTo>
                      <a:pt x="18474" y="0"/>
                      <a:pt x="0" y="18471"/>
                      <a:pt x="0" y="18471"/>
                    </a:cubicBezTo>
                    <a:close/>
                    <a:moveTo>
                      <a:pt x="0" y="1847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56" name="AutoShape 25"/>
              <p:cNvSpPr>
                <a:spLocks/>
              </p:cNvSpPr>
              <p:nvPr/>
            </p:nvSpPr>
            <p:spPr bwMode="auto">
              <a:xfrm>
                <a:off x="78" y="78"/>
                <a:ext cx="94" cy="94"/>
              </a:xfrm>
              <a:custGeom>
                <a:avLst/>
                <a:gdLst>
                  <a:gd name="T0" fmla="*/ 94 w 21600"/>
                  <a:gd name="T1" fmla="*/ 80 h 21600"/>
                  <a:gd name="T2" fmla="*/ 14 w 21600"/>
                  <a:gd name="T3" fmla="*/ 0 h 21600"/>
                  <a:gd name="T4" fmla="*/ 0 w 21600"/>
                  <a:gd name="T5" fmla="*/ 14 h 21600"/>
                  <a:gd name="T6" fmla="*/ 80 w 21600"/>
                  <a:gd name="T7" fmla="*/ 94 h 21600"/>
                  <a:gd name="T8" fmla="*/ 94 w 21600"/>
                  <a:gd name="T9" fmla="*/ 80 h 21600"/>
                  <a:gd name="T10" fmla="*/ 94 w 21600"/>
                  <a:gd name="T11" fmla="*/ 8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8476"/>
                    </a:moveTo>
                    <a:lnTo>
                      <a:pt x="3126" y="0"/>
                    </a:lnTo>
                    <a:lnTo>
                      <a:pt x="0" y="3129"/>
                    </a:lnTo>
                    <a:lnTo>
                      <a:pt x="18479" y="21600"/>
                    </a:lnTo>
                    <a:cubicBezTo>
                      <a:pt x="18479" y="21600"/>
                      <a:pt x="21600" y="18476"/>
                      <a:pt x="21600" y="18476"/>
                    </a:cubicBezTo>
                    <a:close/>
                    <a:moveTo>
                      <a:pt x="21600" y="1847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57" name="AutoShape 26"/>
              <p:cNvSpPr>
                <a:spLocks/>
              </p:cNvSpPr>
              <p:nvPr/>
            </p:nvSpPr>
            <p:spPr bwMode="auto">
              <a:xfrm>
                <a:off x="404" y="404"/>
                <a:ext cx="94" cy="94"/>
              </a:xfrm>
              <a:custGeom>
                <a:avLst/>
                <a:gdLst>
                  <a:gd name="T0" fmla="*/ 0 w 21600"/>
                  <a:gd name="T1" fmla="*/ 14 h 21600"/>
                  <a:gd name="T2" fmla="*/ 80 w 21600"/>
                  <a:gd name="T3" fmla="*/ 94 h 21600"/>
                  <a:gd name="T4" fmla="*/ 94 w 21600"/>
                  <a:gd name="T5" fmla="*/ 80 h 21600"/>
                  <a:gd name="T6" fmla="*/ 14 w 21600"/>
                  <a:gd name="T7" fmla="*/ 0 h 21600"/>
                  <a:gd name="T8" fmla="*/ 0 w 21600"/>
                  <a:gd name="T9" fmla="*/ 14 h 21600"/>
                  <a:gd name="T10" fmla="*/ 0 w 21600"/>
                  <a:gd name="T11" fmla="*/ 14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3124"/>
                    </a:moveTo>
                    <a:lnTo>
                      <a:pt x="18473" y="21600"/>
                    </a:lnTo>
                    <a:lnTo>
                      <a:pt x="21600" y="18471"/>
                    </a:lnTo>
                    <a:lnTo>
                      <a:pt x="3127" y="0"/>
                    </a:lnTo>
                    <a:cubicBezTo>
                      <a:pt x="3127" y="0"/>
                      <a:pt x="0" y="3124"/>
                      <a:pt x="0" y="3124"/>
                    </a:cubicBezTo>
                    <a:close/>
                    <a:moveTo>
                      <a:pt x="0" y="312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40993" name="Group 33"/>
          <p:cNvGrpSpPr>
            <a:grpSpLocks/>
          </p:cNvGrpSpPr>
          <p:nvPr/>
        </p:nvGrpSpPr>
        <p:grpSpPr bwMode="auto">
          <a:xfrm>
            <a:off x="4074318" y="3162300"/>
            <a:ext cx="1004888" cy="1317427"/>
            <a:chOff x="0" y="0"/>
            <a:chExt cx="1687" cy="2213"/>
          </a:xfrm>
        </p:grpSpPr>
        <p:sp>
          <p:nvSpPr>
            <p:cNvPr id="38943" name="Rectangle 29"/>
            <p:cNvSpPr>
              <a:spLocks/>
            </p:cNvSpPr>
            <p:nvPr/>
          </p:nvSpPr>
          <p:spPr bwMode="auto">
            <a:xfrm>
              <a:off x="0" y="1682"/>
              <a:ext cx="1687"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700">
                  <a:solidFill>
                    <a:srgbClr val="FFFFFF"/>
                  </a:solidFill>
                  <a:latin typeface="Open Sans Light" charset="0"/>
                  <a:cs typeface="Open Sans Light" charset="0"/>
                  <a:sym typeface="Open Sans Light" charset="0"/>
                </a:rPr>
                <a:t>Design</a:t>
              </a:r>
            </a:p>
          </p:txBody>
        </p:sp>
        <p:grpSp>
          <p:nvGrpSpPr>
            <p:cNvPr id="38944" name="Group 32"/>
            <p:cNvGrpSpPr>
              <a:grpSpLocks/>
            </p:cNvGrpSpPr>
            <p:nvPr/>
          </p:nvGrpSpPr>
          <p:grpSpPr bwMode="auto">
            <a:xfrm>
              <a:off x="19" y="0"/>
              <a:ext cx="640" cy="648"/>
              <a:chOff x="0" y="0"/>
              <a:chExt cx="639" cy="648"/>
            </a:xfrm>
          </p:grpSpPr>
          <p:sp>
            <p:nvSpPr>
              <p:cNvPr id="38945" name="AutoShape 30"/>
              <p:cNvSpPr>
                <a:spLocks/>
              </p:cNvSpPr>
              <p:nvPr/>
            </p:nvSpPr>
            <p:spPr bwMode="auto">
              <a:xfrm>
                <a:off x="292" y="0"/>
                <a:ext cx="347" cy="254"/>
              </a:xfrm>
              <a:custGeom>
                <a:avLst/>
                <a:gdLst>
                  <a:gd name="T0" fmla="*/ 11 w 21531"/>
                  <a:gd name="T1" fmla="*/ 207 h 21506"/>
                  <a:gd name="T2" fmla="*/ 19 w 21531"/>
                  <a:gd name="T3" fmla="*/ 204 h 21506"/>
                  <a:gd name="T4" fmla="*/ 195 w 21531"/>
                  <a:gd name="T5" fmla="*/ 27 h 21506"/>
                  <a:gd name="T6" fmla="*/ 218 w 21531"/>
                  <a:gd name="T7" fmla="*/ 50 h 21506"/>
                  <a:gd name="T8" fmla="*/ 105 w 21531"/>
                  <a:gd name="T9" fmla="*/ 163 h 21506"/>
                  <a:gd name="T10" fmla="*/ 196 w 21531"/>
                  <a:gd name="T11" fmla="*/ 254 h 21506"/>
                  <a:gd name="T12" fmla="*/ 347 w 21531"/>
                  <a:gd name="T13" fmla="*/ 103 h 21506"/>
                  <a:gd name="T14" fmla="*/ 256 w 21531"/>
                  <a:gd name="T15" fmla="*/ 12 h 21506"/>
                  <a:gd name="T16" fmla="*/ 234 w 21531"/>
                  <a:gd name="T17" fmla="*/ 34 h 21506"/>
                  <a:gd name="T18" fmla="*/ 203 w 21531"/>
                  <a:gd name="T19" fmla="*/ 3 h 21506"/>
                  <a:gd name="T20" fmla="*/ 187 w 21531"/>
                  <a:gd name="T21" fmla="*/ 3 h 21506"/>
                  <a:gd name="T22" fmla="*/ 3 w 21531"/>
                  <a:gd name="T23" fmla="*/ 187 h 21506"/>
                  <a:gd name="T24" fmla="*/ 3 w 21531"/>
                  <a:gd name="T25" fmla="*/ 204 h 21506"/>
                  <a:gd name="T26" fmla="*/ 11 w 21531"/>
                  <a:gd name="T27" fmla="*/ 207 h 21506"/>
                  <a:gd name="T28" fmla="*/ 11 w 21531"/>
                  <a:gd name="T29" fmla="*/ 207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46" name="AutoShape 31"/>
              <p:cNvSpPr>
                <a:spLocks/>
              </p:cNvSpPr>
              <p:nvPr/>
            </p:nvSpPr>
            <p:spPr bwMode="auto">
              <a:xfrm>
                <a:off x="0" y="186"/>
                <a:ext cx="461" cy="462"/>
              </a:xfrm>
              <a:custGeom>
                <a:avLst/>
                <a:gdLst>
                  <a:gd name="T0" fmla="*/ 461 w 21600"/>
                  <a:gd name="T1" fmla="*/ 91 h 21600"/>
                  <a:gd name="T2" fmla="*/ 370 w 21600"/>
                  <a:gd name="T3" fmla="*/ 0 h 21600"/>
                  <a:gd name="T4" fmla="*/ 109 w 21600"/>
                  <a:gd name="T5" fmla="*/ 262 h 21600"/>
                  <a:gd name="T6" fmla="*/ 136 w 21600"/>
                  <a:gd name="T7" fmla="*/ 289 h 21600"/>
                  <a:gd name="T8" fmla="*/ 100 w 21600"/>
                  <a:gd name="T9" fmla="*/ 280 h 21600"/>
                  <a:gd name="T10" fmla="*/ 44 w 21600"/>
                  <a:gd name="T11" fmla="*/ 304 h 21600"/>
                  <a:gd name="T12" fmla="*/ 40 w 21600"/>
                  <a:gd name="T13" fmla="*/ 309 h 21600"/>
                  <a:gd name="T14" fmla="*/ 37 w 21600"/>
                  <a:gd name="T15" fmla="*/ 311 h 21600"/>
                  <a:gd name="T16" fmla="*/ 35 w 21600"/>
                  <a:gd name="T17" fmla="*/ 314 h 21600"/>
                  <a:gd name="T18" fmla="*/ 34 w 21600"/>
                  <a:gd name="T19" fmla="*/ 317 h 21600"/>
                  <a:gd name="T20" fmla="*/ 0 w 21600"/>
                  <a:gd name="T21" fmla="*/ 444 h 21600"/>
                  <a:gd name="T22" fmla="*/ 74 w 21600"/>
                  <a:gd name="T23" fmla="*/ 369 h 21600"/>
                  <a:gd name="T24" fmla="*/ 90 w 21600"/>
                  <a:gd name="T25" fmla="*/ 385 h 21600"/>
                  <a:gd name="T26" fmla="*/ 14 w 21600"/>
                  <a:gd name="T27" fmla="*/ 462 h 21600"/>
                  <a:gd name="T28" fmla="*/ 157 w 21600"/>
                  <a:gd name="T29" fmla="*/ 417 h 21600"/>
                  <a:gd name="T30" fmla="*/ 172 w 21600"/>
                  <a:gd name="T31" fmla="*/ 325 h 21600"/>
                  <a:gd name="T32" fmla="*/ 200 w 21600"/>
                  <a:gd name="T33" fmla="*/ 353 h 21600"/>
                  <a:gd name="T34" fmla="*/ 461 w 21600"/>
                  <a:gd name="T35" fmla="*/ 91 h 21600"/>
                  <a:gd name="T36" fmla="*/ 461 w 21600"/>
                  <a:gd name="T37" fmla="*/ 9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40996" name="Group 36"/>
          <p:cNvGrpSpPr>
            <a:grpSpLocks/>
          </p:cNvGrpSpPr>
          <p:nvPr/>
        </p:nvGrpSpPr>
        <p:grpSpPr bwMode="auto">
          <a:xfrm>
            <a:off x="2483573" y="3548063"/>
            <a:ext cx="1134147" cy="931664"/>
            <a:chOff x="-201" y="0"/>
            <a:chExt cx="1904" cy="1565"/>
          </a:xfrm>
        </p:grpSpPr>
        <p:sp>
          <p:nvSpPr>
            <p:cNvPr id="38941" name="Rectangle 34"/>
            <p:cNvSpPr>
              <a:spLocks/>
            </p:cNvSpPr>
            <p:nvPr/>
          </p:nvSpPr>
          <p:spPr bwMode="auto">
            <a:xfrm>
              <a:off x="-201" y="1034"/>
              <a:ext cx="1904"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700" dirty="0">
                  <a:solidFill>
                    <a:srgbClr val="FFFFFF"/>
                  </a:solidFill>
                  <a:latin typeface="Open Sans Light" charset="0"/>
                  <a:cs typeface="Open Sans Light" charset="0"/>
                  <a:sym typeface="Open Sans Light" charset="0"/>
                </a:rPr>
                <a:t>Confident</a:t>
              </a:r>
            </a:p>
          </p:txBody>
        </p:sp>
        <p:sp>
          <p:nvSpPr>
            <p:cNvPr id="38942" name="AutoShape 35"/>
            <p:cNvSpPr>
              <a:spLocks/>
            </p:cNvSpPr>
            <p:nvPr/>
          </p:nvSpPr>
          <p:spPr bwMode="auto">
            <a:xfrm>
              <a:off x="18" y="0"/>
              <a:ext cx="552" cy="552"/>
            </a:xfrm>
            <a:custGeom>
              <a:avLst/>
              <a:gdLst>
                <a:gd name="T0" fmla="*/ 437 w 21600"/>
                <a:gd name="T1" fmla="*/ 201 h 21600"/>
                <a:gd name="T2" fmla="*/ 248 w 21600"/>
                <a:gd name="T3" fmla="*/ 384 h 21600"/>
                <a:gd name="T4" fmla="*/ 237 w 21600"/>
                <a:gd name="T5" fmla="*/ 389 h 21600"/>
                <a:gd name="T6" fmla="*/ 225 w 21600"/>
                <a:gd name="T7" fmla="*/ 384 h 21600"/>
                <a:gd name="T8" fmla="*/ 151 w 21600"/>
                <a:gd name="T9" fmla="*/ 311 h 21600"/>
                <a:gd name="T10" fmla="*/ 151 w 21600"/>
                <a:gd name="T11" fmla="*/ 287 h 21600"/>
                <a:gd name="T12" fmla="*/ 175 w 21600"/>
                <a:gd name="T13" fmla="*/ 287 h 21600"/>
                <a:gd name="T14" fmla="*/ 237 w 21600"/>
                <a:gd name="T15" fmla="*/ 349 h 21600"/>
                <a:gd name="T16" fmla="*/ 414 w 21600"/>
                <a:gd name="T17" fmla="*/ 177 h 21600"/>
                <a:gd name="T18" fmla="*/ 437 w 21600"/>
                <a:gd name="T19" fmla="*/ 178 h 21600"/>
                <a:gd name="T20" fmla="*/ 437 w 21600"/>
                <a:gd name="T21" fmla="*/ 201 h 21600"/>
                <a:gd name="T22" fmla="*/ 276 w 21600"/>
                <a:gd name="T23" fmla="*/ 0 h 21600"/>
                <a:gd name="T24" fmla="*/ 0 w 21600"/>
                <a:gd name="T25" fmla="*/ 276 h 21600"/>
                <a:gd name="T26" fmla="*/ 276 w 21600"/>
                <a:gd name="T27" fmla="*/ 552 h 21600"/>
                <a:gd name="T28" fmla="*/ 552 w 21600"/>
                <a:gd name="T29" fmla="*/ 276 h 21600"/>
                <a:gd name="T30" fmla="*/ 276 w 21600"/>
                <a:gd name="T31" fmla="*/ 0 h 21600"/>
                <a:gd name="T32" fmla="*/ 27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6"/>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1001" name="Group 41"/>
          <p:cNvGrpSpPr>
            <a:grpSpLocks/>
          </p:cNvGrpSpPr>
          <p:nvPr/>
        </p:nvGrpSpPr>
        <p:grpSpPr bwMode="auto">
          <a:xfrm>
            <a:off x="5526286" y="2700338"/>
            <a:ext cx="1004292" cy="1791891"/>
            <a:chOff x="0" y="0"/>
            <a:chExt cx="1687" cy="3010"/>
          </a:xfrm>
        </p:grpSpPr>
        <p:sp>
          <p:nvSpPr>
            <p:cNvPr id="38937" name="Rectangle 37"/>
            <p:cNvSpPr>
              <a:spLocks/>
            </p:cNvSpPr>
            <p:nvPr/>
          </p:nvSpPr>
          <p:spPr bwMode="auto">
            <a:xfrm>
              <a:off x="0" y="2480"/>
              <a:ext cx="1687"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700">
                  <a:solidFill>
                    <a:srgbClr val="FFFFFF"/>
                  </a:solidFill>
                  <a:latin typeface="Open Sans Light" charset="0"/>
                  <a:cs typeface="Open Sans Light" charset="0"/>
                  <a:sym typeface="Open Sans Light" charset="0"/>
                </a:rPr>
                <a:t>Creative</a:t>
              </a:r>
            </a:p>
          </p:txBody>
        </p:sp>
        <p:grpSp>
          <p:nvGrpSpPr>
            <p:cNvPr id="38938" name="Group 40"/>
            <p:cNvGrpSpPr>
              <a:grpSpLocks/>
            </p:cNvGrpSpPr>
            <p:nvPr/>
          </p:nvGrpSpPr>
          <p:grpSpPr bwMode="auto">
            <a:xfrm>
              <a:off x="76" y="0"/>
              <a:ext cx="480" cy="704"/>
              <a:chOff x="0" y="0"/>
              <a:chExt cx="480" cy="704"/>
            </a:xfrm>
          </p:grpSpPr>
          <p:sp>
            <p:nvSpPr>
              <p:cNvPr id="38939" name="AutoShape 38"/>
              <p:cNvSpPr>
                <a:spLocks/>
              </p:cNvSpPr>
              <p:nvPr/>
            </p:nvSpPr>
            <p:spPr bwMode="auto">
              <a:xfrm>
                <a:off x="0" y="0"/>
                <a:ext cx="480" cy="581"/>
              </a:xfrm>
              <a:custGeom>
                <a:avLst/>
                <a:gdLst>
                  <a:gd name="T0" fmla="*/ 95 w 21600"/>
                  <a:gd name="T1" fmla="*/ 435 h 21600"/>
                  <a:gd name="T2" fmla="*/ 98 w 21600"/>
                  <a:gd name="T3" fmla="*/ 437 h 21600"/>
                  <a:gd name="T4" fmla="*/ 99 w 21600"/>
                  <a:gd name="T5" fmla="*/ 438 h 21600"/>
                  <a:gd name="T6" fmla="*/ 144 w 21600"/>
                  <a:gd name="T7" fmla="*/ 533 h 21600"/>
                  <a:gd name="T8" fmla="*/ 144 w 21600"/>
                  <a:gd name="T9" fmla="*/ 581 h 21600"/>
                  <a:gd name="T10" fmla="*/ 228 w 21600"/>
                  <a:gd name="T11" fmla="*/ 581 h 21600"/>
                  <a:gd name="T12" fmla="*/ 228 w 21600"/>
                  <a:gd name="T13" fmla="*/ 288 h 21600"/>
                  <a:gd name="T14" fmla="*/ 192 w 21600"/>
                  <a:gd name="T15" fmla="*/ 242 h 21600"/>
                  <a:gd name="T16" fmla="*/ 240 w 21600"/>
                  <a:gd name="T17" fmla="*/ 193 h 21600"/>
                  <a:gd name="T18" fmla="*/ 288 w 21600"/>
                  <a:gd name="T19" fmla="*/ 242 h 21600"/>
                  <a:gd name="T20" fmla="*/ 252 w 21600"/>
                  <a:gd name="T21" fmla="*/ 288 h 21600"/>
                  <a:gd name="T22" fmla="*/ 252 w 21600"/>
                  <a:gd name="T23" fmla="*/ 581 h 21600"/>
                  <a:gd name="T24" fmla="*/ 336 w 21600"/>
                  <a:gd name="T25" fmla="*/ 581 h 21600"/>
                  <a:gd name="T26" fmla="*/ 336 w 21600"/>
                  <a:gd name="T27" fmla="*/ 533 h 21600"/>
                  <a:gd name="T28" fmla="*/ 384 w 21600"/>
                  <a:gd name="T29" fmla="*/ 436 h 21600"/>
                  <a:gd name="T30" fmla="*/ 384 w 21600"/>
                  <a:gd name="T31" fmla="*/ 436 h 21600"/>
                  <a:gd name="T32" fmla="*/ 480 w 21600"/>
                  <a:gd name="T33" fmla="*/ 242 h 21600"/>
                  <a:gd name="T34" fmla="*/ 240 w 21600"/>
                  <a:gd name="T35" fmla="*/ 0 h 21600"/>
                  <a:gd name="T36" fmla="*/ 0 w 21600"/>
                  <a:gd name="T37" fmla="*/ 242 h 21600"/>
                  <a:gd name="T38" fmla="*/ 95 w 21600"/>
                  <a:gd name="T39" fmla="*/ 435 h 21600"/>
                  <a:gd name="T40" fmla="*/ 95 w 21600"/>
                  <a:gd name="T41" fmla="*/ 435 h 21600"/>
                  <a:gd name="T42" fmla="*/ 95 w 21600"/>
                  <a:gd name="T43" fmla="*/ 435 h 216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600" h="21600">
                    <a:moveTo>
                      <a:pt x="4276" y="16167"/>
                    </a:moveTo>
                    <a:cubicBezTo>
                      <a:pt x="4325" y="16194"/>
                      <a:pt x="4376" y="16226"/>
                      <a:pt x="4429" y="16261"/>
                    </a:cubicBezTo>
                    <a:cubicBezTo>
                      <a:pt x="4433" y="16264"/>
                      <a:pt x="4439" y="16268"/>
                      <a:pt x="4444" y="16270"/>
                    </a:cubicBezTo>
                    <a:cubicBezTo>
                      <a:pt x="5280" y="16820"/>
                      <a:pt x="6481" y="18104"/>
                      <a:pt x="6481" y="19800"/>
                    </a:cubicBezTo>
                    <a:lnTo>
                      <a:pt x="6481" y="21600"/>
                    </a:lnTo>
                    <a:lnTo>
                      <a:pt x="10260" y="21600"/>
                    </a:lnTo>
                    <a:lnTo>
                      <a:pt x="10260" y="10723"/>
                    </a:lnTo>
                    <a:cubicBezTo>
                      <a:pt x="9331" y="10522"/>
                      <a:pt x="8640" y="9824"/>
                      <a:pt x="8640" y="8988"/>
                    </a:cubicBezTo>
                    <a:cubicBezTo>
                      <a:pt x="8640" y="7993"/>
                      <a:pt x="9607" y="7189"/>
                      <a:pt x="10800" y="7189"/>
                    </a:cubicBezTo>
                    <a:cubicBezTo>
                      <a:pt x="11993" y="7189"/>
                      <a:pt x="12959" y="7993"/>
                      <a:pt x="12959" y="8988"/>
                    </a:cubicBezTo>
                    <a:cubicBezTo>
                      <a:pt x="12959" y="9824"/>
                      <a:pt x="12270" y="10522"/>
                      <a:pt x="11340" y="10723"/>
                    </a:cubicBezTo>
                    <a:lnTo>
                      <a:pt x="11340" y="21600"/>
                    </a:lnTo>
                    <a:lnTo>
                      <a:pt x="15120" y="21600"/>
                    </a:lnTo>
                    <a:lnTo>
                      <a:pt x="15120" y="19800"/>
                    </a:lnTo>
                    <a:cubicBezTo>
                      <a:pt x="15120" y="18000"/>
                      <a:pt x="16368" y="16707"/>
                      <a:pt x="17280" y="16194"/>
                    </a:cubicBezTo>
                    <a:lnTo>
                      <a:pt x="17278" y="16191"/>
                    </a:lnTo>
                    <a:cubicBezTo>
                      <a:pt x="19900" y="14551"/>
                      <a:pt x="21600" y="11944"/>
                      <a:pt x="21600" y="9000"/>
                    </a:cubicBezTo>
                    <a:cubicBezTo>
                      <a:pt x="21600" y="4030"/>
                      <a:pt x="16765" y="0"/>
                      <a:pt x="10800" y="0"/>
                    </a:cubicBezTo>
                    <a:cubicBezTo>
                      <a:pt x="4835" y="0"/>
                      <a:pt x="0" y="4030"/>
                      <a:pt x="0" y="9000"/>
                    </a:cubicBezTo>
                    <a:cubicBezTo>
                      <a:pt x="0" y="11928"/>
                      <a:pt x="1683" y="14522"/>
                      <a:pt x="4280" y="16165"/>
                    </a:cubicBezTo>
                    <a:cubicBezTo>
                      <a:pt x="4280" y="16165"/>
                      <a:pt x="4276" y="16167"/>
                      <a:pt x="4276" y="16167"/>
                    </a:cubicBezTo>
                    <a:close/>
                    <a:moveTo>
                      <a:pt x="4276" y="1616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40" name="AutoShape 39"/>
              <p:cNvSpPr>
                <a:spLocks/>
              </p:cNvSpPr>
              <p:nvPr/>
            </p:nvSpPr>
            <p:spPr bwMode="auto">
              <a:xfrm>
                <a:off x="139" y="606"/>
                <a:ext cx="192" cy="98"/>
              </a:xfrm>
              <a:custGeom>
                <a:avLst/>
                <a:gdLst>
                  <a:gd name="T0" fmla="*/ 0 w 21600"/>
                  <a:gd name="T1" fmla="*/ 0 h 21600"/>
                  <a:gd name="T2" fmla="*/ 0 w 21600"/>
                  <a:gd name="T3" fmla="*/ 98 h 21600"/>
                  <a:gd name="T4" fmla="*/ 192 w 21600"/>
                  <a:gd name="T5" fmla="*/ 98 h 21600"/>
                  <a:gd name="T6" fmla="*/ 192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0" y="21600"/>
                    </a:lnTo>
                    <a:lnTo>
                      <a:pt x="21600" y="21600"/>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41004" name="Group 44"/>
          <p:cNvGrpSpPr>
            <a:grpSpLocks/>
          </p:cNvGrpSpPr>
          <p:nvPr/>
        </p:nvGrpSpPr>
        <p:grpSpPr bwMode="auto">
          <a:xfrm>
            <a:off x="6987778" y="2199680"/>
            <a:ext cx="1004888" cy="2292548"/>
            <a:chOff x="0" y="0"/>
            <a:chExt cx="1687" cy="3850"/>
          </a:xfrm>
        </p:grpSpPr>
        <p:sp>
          <p:nvSpPr>
            <p:cNvPr id="38935" name="Rectangle 42"/>
            <p:cNvSpPr>
              <a:spLocks/>
            </p:cNvSpPr>
            <p:nvPr/>
          </p:nvSpPr>
          <p:spPr bwMode="auto">
            <a:xfrm>
              <a:off x="0" y="3320"/>
              <a:ext cx="1687"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700">
                  <a:solidFill>
                    <a:srgbClr val="FFFFFF"/>
                  </a:solidFill>
                  <a:latin typeface="Open Sans Light" charset="0"/>
                  <a:cs typeface="Open Sans Light" charset="0"/>
                  <a:sym typeface="Open Sans Light" charset="0"/>
                </a:rPr>
                <a:t>Success</a:t>
              </a:r>
            </a:p>
          </p:txBody>
        </p:sp>
        <p:sp>
          <p:nvSpPr>
            <p:cNvPr id="38936" name="AutoShape 43"/>
            <p:cNvSpPr>
              <a:spLocks/>
            </p:cNvSpPr>
            <p:nvPr/>
          </p:nvSpPr>
          <p:spPr bwMode="auto">
            <a:xfrm>
              <a:off x="93" y="0"/>
              <a:ext cx="672" cy="624"/>
            </a:xfrm>
            <a:custGeom>
              <a:avLst/>
              <a:gdLst>
                <a:gd name="T0" fmla="*/ 640 w 21600"/>
                <a:gd name="T1" fmla="*/ 68 h 21599"/>
                <a:gd name="T2" fmla="*/ 548 w 21600"/>
                <a:gd name="T3" fmla="*/ 160 h 21599"/>
                <a:gd name="T4" fmla="*/ 548 w 21600"/>
                <a:gd name="T5" fmla="*/ 25 h 21599"/>
                <a:gd name="T6" fmla="*/ 620 w 21600"/>
                <a:gd name="T7" fmla="*/ 25 h 21599"/>
                <a:gd name="T8" fmla="*/ 620 w 21600"/>
                <a:gd name="T9" fmla="*/ 25 h 21599"/>
                <a:gd name="T10" fmla="*/ 621 w 21600"/>
                <a:gd name="T11" fmla="*/ 25 h 21599"/>
                <a:gd name="T12" fmla="*/ 623 w 21600"/>
                <a:gd name="T13" fmla="*/ 25 h 21599"/>
                <a:gd name="T14" fmla="*/ 647 w 21600"/>
                <a:gd name="T15" fmla="*/ 50 h 21599"/>
                <a:gd name="T16" fmla="*/ 640 w 21600"/>
                <a:gd name="T17" fmla="*/ 68 h 21599"/>
                <a:gd name="T18" fmla="*/ 124 w 21600"/>
                <a:gd name="T19" fmla="*/ 160 h 21599"/>
                <a:gd name="T20" fmla="*/ 32 w 21600"/>
                <a:gd name="T21" fmla="*/ 68 h 21599"/>
                <a:gd name="T22" fmla="*/ 25 w 21600"/>
                <a:gd name="T23" fmla="*/ 50 h 21599"/>
                <a:gd name="T24" fmla="*/ 49 w 21600"/>
                <a:gd name="T25" fmla="*/ 25 h 21599"/>
                <a:gd name="T26" fmla="*/ 51 w 21600"/>
                <a:gd name="T27" fmla="*/ 25 h 21599"/>
                <a:gd name="T28" fmla="*/ 52 w 21600"/>
                <a:gd name="T29" fmla="*/ 25 h 21599"/>
                <a:gd name="T30" fmla="*/ 52 w 21600"/>
                <a:gd name="T31" fmla="*/ 25 h 21599"/>
                <a:gd name="T32" fmla="*/ 124 w 21600"/>
                <a:gd name="T33" fmla="*/ 25 h 21599"/>
                <a:gd name="T34" fmla="*/ 124 w 21600"/>
                <a:gd name="T35" fmla="*/ 160 h 21599"/>
                <a:gd name="T36" fmla="*/ 622 w 21600"/>
                <a:gd name="T37" fmla="*/ 0 h 21599"/>
                <a:gd name="T38" fmla="*/ 620 w 21600"/>
                <a:gd name="T39" fmla="*/ 0 h 21599"/>
                <a:gd name="T40" fmla="*/ 548 w 21600"/>
                <a:gd name="T41" fmla="*/ 0 h 21599"/>
                <a:gd name="T42" fmla="*/ 124 w 21600"/>
                <a:gd name="T43" fmla="*/ 0 h 21599"/>
                <a:gd name="T44" fmla="*/ 52 w 21600"/>
                <a:gd name="T45" fmla="*/ 0 h 21599"/>
                <a:gd name="T46" fmla="*/ 50 w 21600"/>
                <a:gd name="T47" fmla="*/ 0 h 21599"/>
                <a:gd name="T48" fmla="*/ 0 w 21600"/>
                <a:gd name="T49" fmla="*/ 50 h 21599"/>
                <a:gd name="T50" fmla="*/ 15 w 21600"/>
                <a:gd name="T51" fmla="*/ 85 h 21599"/>
                <a:gd name="T52" fmla="*/ 124 w 21600"/>
                <a:gd name="T53" fmla="*/ 195 h 21599"/>
                <a:gd name="T54" fmla="*/ 124 w 21600"/>
                <a:gd name="T55" fmla="*/ 187 h 21599"/>
                <a:gd name="T56" fmla="*/ 324 w 21600"/>
                <a:gd name="T57" fmla="*/ 399 h 21599"/>
                <a:gd name="T58" fmla="*/ 324 w 21600"/>
                <a:gd name="T59" fmla="*/ 599 h 21599"/>
                <a:gd name="T60" fmla="*/ 224 w 21600"/>
                <a:gd name="T61" fmla="*/ 599 h 21599"/>
                <a:gd name="T62" fmla="*/ 224 w 21600"/>
                <a:gd name="T63" fmla="*/ 624 h 21599"/>
                <a:gd name="T64" fmla="*/ 448 w 21600"/>
                <a:gd name="T65" fmla="*/ 624 h 21599"/>
                <a:gd name="T66" fmla="*/ 448 w 21600"/>
                <a:gd name="T67" fmla="*/ 599 h 21599"/>
                <a:gd name="T68" fmla="*/ 348 w 21600"/>
                <a:gd name="T69" fmla="*/ 599 h 21599"/>
                <a:gd name="T70" fmla="*/ 348 w 21600"/>
                <a:gd name="T71" fmla="*/ 399 h 21599"/>
                <a:gd name="T72" fmla="*/ 548 w 21600"/>
                <a:gd name="T73" fmla="*/ 187 h 21599"/>
                <a:gd name="T74" fmla="*/ 548 w 21600"/>
                <a:gd name="T75" fmla="*/ 195 h 21599"/>
                <a:gd name="T76" fmla="*/ 657 w 21600"/>
                <a:gd name="T77" fmla="*/ 85 h 21599"/>
                <a:gd name="T78" fmla="*/ 672 w 21600"/>
                <a:gd name="T79" fmla="*/ 50 h 21599"/>
                <a:gd name="T80" fmla="*/ 622 w 21600"/>
                <a:gd name="T81" fmla="*/ 0 h 21599"/>
                <a:gd name="T82" fmla="*/ 622 w 21600"/>
                <a:gd name="T83" fmla="*/ 0 h 215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599">
                  <a:moveTo>
                    <a:pt x="20563" y="2342"/>
                  </a:moveTo>
                  <a:lnTo>
                    <a:pt x="17600" y="5542"/>
                  </a:lnTo>
                  <a:lnTo>
                    <a:pt x="17600" y="874"/>
                  </a:lnTo>
                  <a:lnTo>
                    <a:pt x="19914" y="874"/>
                  </a:lnTo>
                  <a:lnTo>
                    <a:pt x="19936" y="874"/>
                  </a:lnTo>
                  <a:lnTo>
                    <a:pt x="19957" y="873"/>
                  </a:lnTo>
                  <a:cubicBezTo>
                    <a:pt x="19984" y="872"/>
                    <a:pt x="20008" y="869"/>
                    <a:pt x="20033" y="865"/>
                  </a:cubicBezTo>
                  <a:cubicBezTo>
                    <a:pt x="20459" y="884"/>
                    <a:pt x="20800" y="1263"/>
                    <a:pt x="20800" y="1728"/>
                  </a:cubicBezTo>
                  <a:cubicBezTo>
                    <a:pt x="20800" y="1961"/>
                    <a:pt x="20715" y="2178"/>
                    <a:pt x="20563" y="2342"/>
                  </a:cubicBezTo>
                  <a:close/>
                  <a:moveTo>
                    <a:pt x="4000" y="5542"/>
                  </a:moveTo>
                  <a:lnTo>
                    <a:pt x="1037" y="2342"/>
                  </a:lnTo>
                  <a:cubicBezTo>
                    <a:pt x="884" y="2178"/>
                    <a:pt x="801" y="1961"/>
                    <a:pt x="801" y="1728"/>
                  </a:cubicBezTo>
                  <a:cubicBezTo>
                    <a:pt x="801" y="1263"/>
                    <a:pt x="1142" y="884"/>
                    <a:pt x="1567" y="865"/>
                  </a:cubicBezTo>
                  <a:cubicBezTo>
                    <a:pt x="1592" y="869"/>
                    <a:pt x="1617" y="872"/>
                    <a:pt x="1642" y="873"/>
                  </a:cubicBezTo>
                  <a:lnTo>
                    <a:pt x="1663" y="874"/>
                  </a:lnTo>
                  <a:lnTo>
                    <a:pt x="1685" y="874"/>
                  </a:lnTo>
                  <a:lnTo>
                    <a:pt x="4000" y="874"/>
                  </a:lnTo>
                  <a:cubicBezTo>
                    <a:pt x="4000" y="874"/>
                    <a:pt x="4000" y="5542"/>
                    <a:pt x="4000" y="5542"/>
                  </a:cubicBezTo>
                  <a:close/>
                  <a:moveTo>
                    <a:pt x="19999" y="1"/>
                  </a:moveTo>
                  <a:cubicBezTo>
                    <a:pt x="19971" y="1"/>
                    <a:pt x="19944" y="-1"/>
                    <a:pt x="19914" y="1"/>
                  </a:cubicBezTo>
                  <a:lnTo>
                    <a:pt x="17600" y="1"/>
                  </a:lnTo>
                  <a:lnTo>
                    <a:pt x="4000" y="1"/>
                  </a:lnTo>
                  <a:lnTo>
                    <a:pt x="1685" y="1"/>
                  </a:lnTo>
                  <a:cubicBezTo>
                    <a:pt x="1657" y="-1"/>
                    <a:pt x="1630" y="1"/>
                    <a:pt x="1600" y="1"/>
                  </a:cubicBezTo>
                  <a:cubicBezTo>
                    <a:pt x="716" y="1"/>
                    <a:pt x="0" y="775"/>
                    <a:pt x="0" y="1728"/>
                  </a:cubicBezTo>
                  <a:cubicBezTo>
                    <a:pt x="0" y="2209"/>
                    <a:pt x="182" y="2643"/>
                    <a:pt x="475" y="2955"/>
                  </a:cubicBezTo>
                  <a:lnTo>
                    <a:pt x="4000" y="6764"/>
                  </a:lnTo>
                  <a:lnTo>
                    <a:pt x="4000" y="6482"/>
                  </a:lnTo>
                  <a:cubicBezTo>
                    <a:pt x="4000" y="10393"/>
                    <a:pt x="6832" y="13580"/>
                    <a:pt x="10400" y="13804"/>
                  </a:cubicBezTo>
                  <a:lnTo>
                    <a:pt x="10400" y="20735"/>
                  </a:lnTo>
                  <a:lnTo>
                    <a:pt x="7200" y="20735"/>
                  </a:lnTo>
                  <a:lnTo>
                    <a:pt x="7200" y="21599"/>
                  </a:lnTo>
                  <a:lnTo>
                    <a:pt x="14400" y="21599"/>
                  </a:lnTo>
                  <a:lnTo>
                    <a:pt x="14400" y="20735"/>
                  </a:lnTo>
                  <a:lnTo>
                    <a:pt x="11200" y="20735"/>
                  </a:lnTo>
                  <a:lnTo>
                    <a:pt x="11200" y="13804"/>
                  </a:lnTo>
                  <a:cubicBezTo>
                    <a:pt x="14769" y="13580"/>
                    <a:pt x="17600" y="10393"/>
                    <a:pt x="17600" y="6482"/>
                  </a:cubicBezTo>
                  <a:lnTo>
                    <a:pt x="17600" y="6764"/>
                  </a:lnTo>
                  <a:lnTo>
                    <a:pt x="21126" y="2955"/>
                  </a:lnTo>
                  <a:cubicBezTo>
                    <a:pt x="21419" y="2643"/>
                    <a:pt x="21600" y="2209"/>
                    <a:pt x="21600" y="1728"/>
                  </a:cubicBezTo>
                  <a:cubicBezTo>
                    <a:pt x="21600" y="775"/>
                    <a:pt x="20884" y="1"/>
                    <a:pt x="19999" y="1"/>
                  </a:cubicBezTo>
                  <a:close/>
                  <a:moveTo>
                    <a:pt x="19999" y="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961"/>
                                        </p:tgtEl>
                                        <p:attrNameLst>
                                          <p:attrName>style.visibility</p:attrName>
                                        </p:attrNameLst>
                                      </p:cBhvr>
                                      <p:to>
                                        <p:strVal val="visible"/>
                                      </p:to>
                                    </p:set>
                                    <p:animEffect transition="in" filter="wipe(left)">
                                      <p:cBhvr>
                                        <p:cTn id="7" dur="500"/>
                                        <p:tgtEl>
                                          <p:spTgt spid="40961"/>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0966"/>
                                        </p:tgtEl>
                                        <p:attrNameLst>
                                          <p:attrName>style.visibility</p:attrName>
                                        </p:attrNameLst>
                                      </p:cBhvr>
                                      <p:to>
                                        <p:strVal val="visible"/>
                                      </p:to>
                                    </p:set>
                                    <p:anim calcmode="lin" valueType="num">
                                      <p:cBhvr>
                                        <p:cTn id="11" dur="500" fill="hold"/>
                                        <p:tgtEl>
                                          <p:spTgt spid="40966"/>
                                        </p:tgtEl>
                                        <p:attrNameLst>
                                          <p:attrName>ppt_w</p:attrName>
                                        </p:attrNameLst>
                                      </p:cBhvr>
                                      <p:tavLst>
                                        <p:tav tm="0">
                                          <p:val>
                                            <p:strVal val="#ppt_w*0.70"/>
                                          </p:val>
                                        </p:tav>
                                        <p:tav tm="100000">
                                          <p:val>
                                            <p:strVal val="#ppt_w"/>
                                          </p:val>
                                        </p:tav>
                                      </p:tavLst>
                                    </p:anim>
                                    <p:anim calcmode="lin" valueType="num">
                                      <p:cBhvr>
                                        <p:cTn id="12" dur="500" fill="hold"/>
                                        <p:tgtEl>
                                          <p:spTgt spid="40966"/>
                                        </p:tgtEl>
                                        <p:attrNameLst>
                                          <p:attrName>ppt_h</p:attrName>
                                        </p:attrNameLst>
                                      </p:cBhvr>
                                      <p:tavLst>
                                        <p:tav tm="0">
                                          <p:val>
                                            <p:strVal val="#ppt_h"/>
                                          </p:val>
                                        </p:tav>
                                        <p:tav tm="100000">
                                          <p:val>
                                            <p:strVal val="#ppt_h"/>
                                          </p:val>
                                        </p:tav>
                                      </p:tavLst>
                                    </p:anim>
                                    <p:animEffect transition="in" filter="fade">
                                      <p:cBhvr>
                                        <p:cTn id="13" dur="500"/>
                                        <p:tgtEl>
                                          <p:spTgt spid="40966"/>
                                        </p:tgtEl>
                                      </p:cBhvr>
                                    </p:animEffect>
                                  </p:childTnLst>
                                </p:cTn>
                              </p:par>
                            </p:childTnLst>
                          </p:cTn>
                        </p:par>
                        <p:par>
                          <p:cTn id="14" fill="hold">
                            <p:stCondLst>
                              <p:cond delay="1250"/>
                            </p:stCondLst>
                            <p:childTnLst>
                              <p:par>
                                <p:cTn id="15" presetID="23" presetClass="entr" presetSubtype="32" fill="hold" grpId="0" nodeType="afterEffect">
                                  <p:stCondLst>
                                    <p:cond delay="0"/>
                                  </p:stCondLst>
                                  <p:childTnLst>
                                    <p:set>
                                      <p:cBhvr>
                                        <p:cTn id="16" dur="1" fill="hold">
                                          <p:stCondLst>
                                            <p:cond delay="0"/>
                                          </p:stCondLst>
                                        </p:cTn>
                                        <p:tgtEl>
                                          <p:spTgt spid="40970"/>
                                        </p:tgtEl>
                                        <p:attrNameLst>
                                          <p:attrName>style.visibility</p:attrName>
                                        </p:attrNameLst>
                                      </p:cBhvr>
                                      <p:to>
                                        <p:strVal val="visible"/>
                                      </p:to>
                                    </p:set>
                                    <p:anim calcmode="lin" valueType="num">
                                      <p:cBhvr>
                                        <p:cTn id="17" dur="500" fill="hold"/>
                                        <p:tgtEl>
                                          <p:spTgt spid="40970"/>
                                        </p:tgtEl>
                                        <p:attrNameLst>
                                          <p:attrName>ppt_w</p:attrName>
                                        </p:attrNameLst>
                                      </p:cBhvr>
                                      <p:tavLst>
                                        <p:tav tm="0">
                                          <p:val>
                                            <p:strVal val="4*#ppt_w"/>
                                          </p:val>
                                        </p:tav>
                                        <p:tav tm="100000">
                                          <p:val>
                                            <p:strVal val="#ppt_w"/>
                                          </p:val>
                                        </p:tav>
                                      </p:tavLst>
                                    </p:anim>
                                    <p:anim calcmode="lin" valueType="num">
                                      <p:cBhvr>
                                        <p:cTn id="18" dur="500" fill="hold"/>
                                        <p:tgtEl>
                                          <p:spTgt spid="40970"/>
                                        </p:tgtEl>
                                        <p:attrNameLst>
                                          <p:attrName>ppt_h</p:attrName>
                                        </p:attrNameLst>
                                      </p:cBhvr>
                                      <p:tavLst>
                                        <p:tav tm="0">
                                          <p:val>
                                            <p:strVal val="4*#ppt_h"/>
                                          </p:val>
                                        </p:tav>
                                        <p:tav tm="100000">
                                          <p:val>
                                            <p:strVal val="#ppt_h"/>
                                          </p:val>
                                        </p:tav>
                                      </p:tavLst>
                                    </p:anim>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40988"/>
                                        </p:tgtEl>
                                        <p:attrNameLst>
                                          <p:attrName>style.visibility</p:attrName>
                                        </p:attrNameLst>
                                      </p:cBhvr>
                                      <p:to>
                                        <p:strVal val="visible"/>
                                      </p:to>
                                    </p:set>
                                    <p:animEffect transition="in" filter="fade">
                                      <p:cBhvr>
                                        <p:cTn id="22" dur="500"/>
                                        <p:tgtEl>
                                          <p:spTgt spid="40988"/>
                                        </p:tgtEl>
                                      </p:cBhvr>
                                    </p:animEffect>
                                  </p:childTnLst>
                                </p:cTn>
                              </p:par>
                            </p:childTnLst>
                          </p:cTn>
                        </p:par>
                        <p:par>
                          <p:cTn id="23" fill="hold">
                            <p:stCondLst>
                              <p:cond delay="2250"/>
                            </p:stCondLst>
                            <p:childTnLst>
                              <p:par>
                                <p:cTn id="24" presetID="41" presetClass="entr" presetSubtype="0" fill="hold" grpId="0" nodeType="afterEffect">
                                  <p:stCondLst>
                                    <p:cond delay="0"/>
                                  </p:stCondLst>
                                  <p:iterate type="wd">
                                    <p:tmPct val="10000"/>
                                  </p:iterate>
                                  <p:childTnLst>
                                    <p:set>
                                      <p:cBhvr>
                                        <p:cTn id="25" dur="1" fill="hold">
                                          <p:stCondLst>
                                            <p:cond delay="0"/>
                                          </p:stCondLst>
                                        </p:cTn>
                                        <p:tgtEl>
                                          <p:spTgt spid="40967"/>
                                        </p:tgtEl>
                                        <p:attrNameLst>
                                          <p:attrName>style.visibility</p:attrName>
                                        </p:attrNameLst>
                                      </p:cBhvr>
                                      <p:to>
                                        <p:strVal val="visible"/>
                                      </p:to>
                                    </p:set>
                                    <p:anim calcmode="lin" valueType="num">
                                      <p:cBhvr>
                                        <p:cTn id="26" dur="500" fill="hold"/>
                                        <p:tgtEl>
                                          <p:spTgt spid="40967"/>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0967"/>
                                        </p:tgtEl>
                                        <p:attrNameLst>
                                          <p:attrName>ppt_y</p:attrName>
                                        </p:attrNameLst>
                                      </p:cBhvr>
                                      <p:tavLst>
                                        <p:tav tm="0">
                                          <p:val>
                                            <p:strVal val="#ppt_y"/>
                                          </p:val>
                                        </p:tav>
                                        <p:tav tm="100000">
                                          <p:val>
                                            <p:strVal val="#ppt_y"/>
                                          </p:val>
                                        </p:tav>
                                      </p:tavLst>
                                    </p:anim>
                                    <p:anim calcmode="lin" valueType="num">
                                      <p:cBhvr>
                                        <p:cTn id="28" dur="500" fill="hold"/>
                                        <p:tgtEl>
                                          <p:spTgt spid="40967"/>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096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0967"/>
                                        </p:tgtEl>
                                      </p:cBhvr>
                                    </p:animEffect>
                                  </p:childTnLst>
                                </p:cTn>
                              </p:par>
                            </p:childTnLst>
                          </p:cTn>
                        </p:par>
                        <p:par>
                          <p:cTn id="31" fill="hold">
                            <p:stCondLst>
                              <p:cond delay="3300"/>
                            </p:stCondLst>
                            <p:childTnLst>
                              <p:par>
                                <p:cTn id="32" presetID="23" presetClass="entr" presetSubtype="32" fill="hold" grpId="0" nodeType="afterEffect">
                                  <p:stCondLst>
                                    <p:cond delay="0"/>
                                  </p:stCondLst>
                                  <p:childTnLst>
                                    <p:set>
                                      <p:cBhvr>
                                        <p:cTn id="33" dur="1" fill="hold">
                                          <p:stCondLst>
                                            <p:cond delay="0"/>
                                          </p:stCondLst>
                                        </p:cTn>
                                        <p:tgtEl>
                                          <p:spTgt spid="40971"/>
                                        </p:tgtEl>
                                        <p:attrNameLst>
                                          <p:attrName>style.visibility</p:attrName>
                                        </p:attrNameLst>
                                      </p:cBhvr>
                                      <p:to>
                                        <p:strVal val="visible"/>
                                      </p:to>
                                    </p:set>
                                    <p:anim calcmode="lin" valueType="num">
                                      <p:cBhvr>
                                        <p:cTn id="34" dur="500" fill="hold"/>
                                        <p:tgtEl>
                                          <p:spTgt spid="40971"/>
                                        </p:tgtEl>
                                        <p:attrNameLst>
                                          <p:attrName>ppt_w</p:attrName>
                                        </p:attrNameLst>
                                      </p:cBhvr>
                                      <p:tavLst>
                                        <p:tav tm="0">
                                          <p:val>
                                            <p:strVal val="4*#ppt_w"/>
                                          </p:val>
                                        </p:tav>
                                        <p:tav tm="100000">
                                          <p:val>
                                            <p:strVal val="#ppt_w"/>
                                          </p:val>
                                        </p:tav>
                                      </p:tavLst>
                                    </p:anim>
                                    <p:anim calcmode="lin" valueType="num">
                                      <p:cBhvr>
                                        <p:cTn id="35" dur="500" fill="hold"/>
                                        <p:tgtEl>
                                          <p:spTgt spid="40971"/>
                                        </p:tgtEl>
                                        <p:attrNameLst>
                                          <p:attrName>ppt_h</p:attrName>
                                        </p:attrNameLst>
                                      </p:cBhvr>
                                      <p:tavLst>
                                        <p:tav tm="0">
                                          <p:val>
                                            <p:strVal val="4*#ppt_h"/>
                                          </p:val>
                                        </p:tav>
                                        <p:tav tm="100000">
                                          <p:val>
                                            <p:strVal val="#ppt_h"/>
                                          </p:val>
                                        </p:tav>
                                      </p:tavLst>
                                    </p:anim>
                                  </p:childTnLst>
                                </p:cTn>
                              </p:par>
                            </p:childTnLst>
                          </p:cTn>
                        </p:par>
                        <p:par>
                          <p:cTn id="36" fill="hold">
                            <p:stCondLst>
                              <p:cond delay="3800"/>
                            </p:stCondLst>
                            <p:childTnLst>
                              <p:par>
                                <p:cTn id="37" presetID="10" presetClass="entr" presetSubtype="0" fill="hold" nodeType="afterEffect">
                                  <p:stCondLst>
                                    <p:cond delay="0"/>
                                  </p:stCondLst>
                                  <p:childTnLst>
                                    <p:set>
                                      <p:cBhvr>
                                        <p:cTn id="38" dur="1" fill="hold">
                                          <p:stCondLst>
                                            <p:cond delay="0"/>
                                          </p:stCondLst>
                                        </p:cTn>
                                        <p:tgtEl>
                                          <p:spTgt spid="40996"/>
                                        </p:tgtEl>
                                        <p:attrNameLst>
                                          <p:attrName>style.visibility</p:attrName>
                                        </p:attrNameLst>
                                      </p:cBhvr>
                                      <p:to>
                                        <p:strVal val="visible"/>
                                      </p:to>
                                    </p:set>
                                    <p:animEffect transition="in" filter="fade">
                                      <p:cBhvr>
                                        <p:cTn id="39" dur="500"/>
                                        <p:tgtEl>
                                          <p:spTgt spid="40996"/>
                                        </p:tgtEl>
                                      </p:cBhvr>
                                    </p:animEffect>
                                  </p:childTnLst>
                                </p:cTn>
                              </p:par>
                            </p:childTnLst>
                          </p:cTn>
                        </p:par>
                        <p:par>
                          <p:cTn id="40" fill="hold">
                            <p:stCondLst>
                              <p:cond delay="4300"/>
                            </p:stCondLst>
                            <p:childTnLst>
                              <p:par>
                                <p:cTn id="41" presetID="41" presetClass="entr" presetSubtype="0" fill="hold" grpId="0" nodeType="afterEffect">
                                  <p:stCondLst>
                                    <p:cond delay="0"/>
                                  </p:stCondLst>
                                  <p:iterate type="wd">
                                    <p:tmPct val="10000"/>
                                  </p:iterate>
                                  <p:childTnLst>
                                    <p:set>
                                      <p:cBhvr>
                                        <p:cTn id="42" dur="1" fill="hold">
                                          <p:stCondLst>
                                            <p:cond delay="0"/>
                                          </p:stCondLst>
                                        </p:cTn>
                                        <p:tgtEl>
                                          <p:spTgt spid="40968"/>
                                        </p:tgtEl>
                                        <p:attrNameLst>
                                          <p:attrName>style.visibility</p:attrName>
                                        </p:attrNameLst>
                                      </p:cBhvr>
                                      <p:to>
                                        <p:strVal val="visible"/>
                                      </p:to>
                                    </p:set>
                                    <p:anim calcmode="lin" valueType="num">
                                      <p:cBhvr>
                                        <p:cTn id="43" dur="500" fill="hold"/>
                                        <p:tgtEl>
                                          <p:spTgt spid="40968"/>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40968"/>
                                        </p:tgtEl>
                                        <p:attrNameLst>
                                          <p:attrName>ppt_y</p:attrName>
                                        </p:attrNameLst>
                                      </p:cBhvr>
                                      <p:tavLst>
                                        <p:tav tm="0">
                                          <p:val>
                                            <p:strVal val="#ppt_y"/>
                                          </p:val>
                                        </p:tav>
                                        <p:tav tm="100000">
                                          <p:val>
                                            <p:strVal val="#ppt_y"/>
                                          </p:val>
                                        </p:tav>
                                      </p:tavLst>
                                    </p:anim>
                                    <p:anim calcmode="lin" valueType="num">
                                      <p:cBhvr>
                                        <p:cTn id="45" dur="500" fill="hold"/>
                                        <p:tgtEl>
                                          <p:spTgt spid="40968"/>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40968"/>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40968"/>
                                        </p:tgtEl>
                                      </p:cBhvr>
                                    </p:animEffect>
                                  </p:childTnLst>
                                </p:cTn>
                              </p:par>
                            </p:childTnLst>
                          </p:cTn>
                        </p:par>
                        <p:par>
                          <p:cTn id="48" fill="hold">
                            <p:stCondLst>
                              <p:cond delay="5350"/>
                            </p:stCondLst>
                            <p:childTnLst>
                              <p:par>
                                <p:cTn id="49" presetID="23" presetClass="entr" presetSubtype="32" fill="hold" grpId="0" nodeType="afterEffect">
                                  <p:stCondLst>
                                    <p:cond delay="0"/>
                                  </p:stCondLst>
                                  <p:childTnLst>
                                    <p:set>
                                      <p:cBhvr>
                                        <p:cTn id="50" dur="1" fill="hold">
                                          <p:stCondLst>
                                            <p:cond delay="0"/>
                                          </p:stCondLst>
                                        </p:cTn>
                                        <p:tgtEl>
                                          <p:spTgt spid="40972"/>
                                        </p:tgtEl>
                                        <p:attrNameLst>
                                          <p:attrName>style.visibility</p:attrName>
                                        </p:attrNameLst>
                                      </p:cBhvr>
                                      <p:to>
                                        <p:strVal val="visible"/>
                                      </p:to>
                                    </p:set>
                                    <p:anim calcmode="lin" valueType="num">
                                      <p:cBhvr>
                                        <p:cTn id="51" dur="500" fill="hold"/>
                                        <p:tgtEl>
                                          <p:spTgt spid="40972"/>
                                        </p:tgtEl>
                                        <p:attrNameLst>
                                          <p:attrName>ppt_w</p:attrName>
                                        </p:attrNameLst>
                                      </p:cBhvr>
                                      <p:tavLst>
                                        <p:tav tm="0">
                                          <p:val>
                                            <p:strVal val="4*#ppt_w"/>
                                          </p:val>
                                        </p:tav>
                                        <p:tav tm="100000">
                                          <p:val>
                                            <p:strVal val="#ppt_w"/>
                                          </p:val>
                                        </p:tav>
                                      </p:tavLst>
                                    </p:anim>
                                    <p:anim calcmode="lin" valueType="num">
                                      <p:cBhvr>
                                        <p:cTn id="52" dur="500" fill="hold"/>
                                        <p:tgtEl>
                                          <p:spTgt spid="40972"/>
                                        </p:tgtEl>
                                        <p:attrNameLst>
                                          <p:attrName>ppt_h</p:attrName>
                                        </p:attrNameLst>
                                      </p:cBhvr>
                                      <p:tavLst>
                                        <p:tav tm="0">
                                          <p:val>
                                            <p:strVal val="4*#ppt_h"/>
                                          </p:val>
                                        </p:tav>
                                        <p:tav tm="100000">
                                          <p:val>
                                            <p:strVal val="#ppt_h"/>
                                          </p:val>
                                        </p:tav>
                                      </p:tavLst>
                                    </p:anim>
                                  </p:childTnLst>
                                </p:cTn>
                              </p:par>
                            </p:childTnLst>
                          </p:cTn>
                        </p:par>
                        <p:par>
                          <p:cTn id="53" fill="hold">
                            <p:stCondLst>
                              <p:cond delay="5850"/>
                            </p:stCondLst>
                            <p:childTnLst>
                              <p:par>
                                <p:cTn id="54" presetID="10" presetClass="entr" presetSubtype="0" fill="hold" nodeType="afterEffect">
                                  <p:stCondLst>
                                    <p:cond delay="0"/>
                                  </p:stCondLst>
                                  <p:childTnLst>
                                    <p:set>
                                      <p:cBhvr>
                                        <p:cTn id="55" dur="1" fill="hold">
                                          <p:stCondLst>
                                            <p:cond delay="0"/>
                                          </p:stCondLst>
                                        </p:cTn>
                                        <p:tgtEl>
                                          <p:spTgt spid="40993"/>
                                        </p:tgtEl>
                                        <p:attrNameLst>
                                          <p:attrName>style.visibility</p:attrName>
                                        </p:attrNameLst>
                                      </p:cBhvr>
                                      <p:to>
                                        <p:strVal val="visible"/>
                                      </p:to>
                                    </p:set>
                                    <p:animEffect transition="in" filter="fade">
                                      <p:cBhvr>
                                        <p:cTn id="56" dur="500"/>
                                        <p:tgtEl>
                                          <p:spTgt spid="40993"/>
                                        </p:tgtEl>
                                      </p:cBhvr>
                                    </p:animEffect>
                                  </p:childTnLst>
                                </p:cTn>
                              </p:par>
                            </p:childTnLst>
                          </p:cTn>
                        </p:par>
                        <p:par>
                          <p:cTn id="57" fill="hold">
                            <p:stCondLst>
                              <p:cond delay="6350"/>
                            </p:stCondLst>
                            <p:childTnLst>
                              <p:par>
                                <p:cTn id="58" presetID="41" presetClass="entr" presetSubtype="0" fill="hold" grpId="0" nodeType="afterEffect">
                                  <p:stCondLst>
                                    <p:cond delay="0"/>
                                  </p:stCondLst>
                                  <p:iterate type="wd">
                                    <p:tmPct val="10000"/>
                                  </p:iterate>
                                  <p:childTnLst>
                                    <p:set>
                                      <p:cBhvr>
                                        <p:cTn id="59" dur="1" fill="hold">
                                          <p:stCondLst>
                                            <p:cond delay="0"/>
                                          </p:stCondLst>
                                        </p:cTn>
                                        <p:tgtEl>
                                          <p:spTgt spid="40969"/>
                                        </p:tgtEl>
                                        <p:attrNameLst>
                                          <p:attrName>style.visibility</p:attrName>
                                        </p:attrNameLst>
                                      </p:cBhvr>
                                      <p:to>
                                        <p:strVal val="visible"/>
                                      </p:to>
                                    </p:set>
                                    <p:anim calcmode="lin" valueType="num">
                                      <p:cBhvr>
                                        <p:cTn id="60" dur="500" fill="hold"/>
                                        <p:tgtEl>
                                          <p:spTgt spid="40969"/>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40969"/>
                                        </p:tgtEl>
                                        <p:attrNameLst>
                                          <p:attrName>ppt_y</p:attrName>
                                        </p:attrNameLst>
                                      </p:cBhvr>
                                      <p:tavLst>
                                        <p:tav tm="0">
                                          <p:val>
                                            <p:strVal val="#ppt_y"/>
                                          </p:val>
                                        </p:tav>
                                        <p:tav tm="100000">
                                          <p:val>
                                            <p:strVal val="#ppt_y"/>
                                          </p:val>
                                        </p:tav>
                                      </p:tavLst>
                                    </p:anim>
                                    <p:anim calcmode="lin" valueType="num">
                                      <p:cBhvr>
                                        <p:cTn id="62" dur="500" fill="hold"/>
                                        <p:tgtEl>
                                          <p:spTgt spid="40969"/>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40969"/>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tmFilter="0,0; .5, 1; 1, 1"/>
                                        <p:tgtEl>
                                          <p:spTgt spid="40969"/>
                                        </p:tgtEl>
                                      </p:cBhvr>
                                    </p:animEffect>
                                  </p:childTnLst>
                                </p:cTn>
                              </p:par>
                            </p:childTnLst>
                          </p:cTn>
                        </p:par>
                        <p:par>
                          <p:cTn id="65" fill="hold">
                            <p:stCondLst>
                              <p:cond delay="7400"/>
                            </p:stCondLst>
                            <p:childTnLst>
                              <p:par>
                                <p:cTn id="66" presetID="23" presetClass="entr" presetSubtype="32" fill="hold" grpId="0" nodeType="afterEffect">
                                  <p:stCondLst>
                                    <p:cond delay="0"/>
                                  </p:stCondLst>
                                  <p:childTnLst>
                                    <p:set>
                                      <p:cBhvr>
                                        <p:cTn id="67" dur="1" fill="hold">
                                          <p:stCondLst>
                                            <p:cond delay="0"/>
                                          </p:stCondLst>
                                        </p:cTn>
                                        <p:tgtEl>
                                          <p:spTgt spid="40973"/>
                                        </p:tgtEl>
                                        <p:attrNameLst>
                                          <p:attrName>style.visibility</p:attrName>
                                        </p:attrNameLst>
                                      </p:cBhvr>
                                      <p:to>
                                        <p:strVal val="visible"/>
                                      </p:to>
                                    </p:set>
                                    <p:anim calcmode="lin" valueType="num">
                                      <p:cBhvr>
                                        <p:cTn id="68" dur="500" fill="hold"/>
                                        <p:tgtEl>
                                          <p:spTgt spid="40973"/>
                                        </p:tgtEl>
                                        <p:attrNameLst>
                                          <p:attrName>ppt_w</p:attrName>
                                        </p:attrNameLst>
                                      </p:cBhvr>
                                      <p:tavLst>
                                        <p:tav tm="0">
                                          <p:val>
                                            <p:strVal val="4*#ppt_w"/>
                                          </p:val>
                                        </p:tav>
                                        <p:tav tm="100000">
                                          <p:val>
                                            <p:strVal val="#ppt_w"/>
                                          </p:val>
                                        </p:tav>
                                      </p:tavLst>
                                    </p:anim>
                                    <p:anim calcmode="lin" valueType="num">
                                      <p:cBhvr>
                                        <p:cTn id="69" dur="500" fill="hold"/>
                                        <p:tgtEl>
                                          <p:spTgt spid="40973"/>
                                        </p:tgtEl>
                                        <p:attrNameLst>
                                          <p:attrName>ppt_h</p:attrName>
                                        </p:attrNameLst>
                                      </p:cBhvr>
                                      <p:tavLst>
                                        <p:tav tm="0">
                                          <p:val>
                                            <p:strVal val="4*#ppt_h"/>
                                          </p:val>
                                        </p:tav>
                                        <p:tav tm="100000">
                                          <p:val>
                                            <p:strVal val="#ppt_h"/>
                                          </p:val>
                                        </p:tav>
                                      </p:tavLst>
                                    </p:anim>
                                  </p:childTnLst>
                                </p:cTn>
                              </p:par>
                            </p:childTnLst>
                          </p:cTn>
                        </p:par>
                        <p:par>
                          <p:cTn id="70" fill="hold">
                            <p:stCondLst>
                              <p:cond delay="7900"/>
                            </p:stCondLst>
                            <p:childTnLst>
                              <p:par>
                                <p:cTn id="71" presetID="10" presetClass="entr" presetSubtype="0" fill="hold" nodeType="afterEffect">
                                  <p:stCondLst>
                                    <p:cond delay="0"/>
                                  </p:stCondLst>
                                  <p:childTnLst>
                                    <p:set>
                                      <p:cBhvr>
                                        <p:cTn id="72" dur="1" fill="hold">
                                          <p:stCondLst>
                                            <p:cond delay="0"/>
                                          </p:stCondLst>
                                        </p:cTn>
                                        <p:tgtEl>
                                          <p:spTgt spid="41001"/>
                                        </p:tgtEl>
                                        <p:attrNameLst>
                                          <p:attrName>style.visibility</p:attrName>
                                        </p:attrNameLst>
                                      </p:cBhvr>
                                      <p:to>
                                        <p:strVal val="visible"/>
                                      </p:to>
                                    </p:set>
                                    <p:animEffect transition="in" filter="fade">
                                      <p:cBhvr>
                                        <p:cTn id="73" dur="500"/>
                                        <p:tgtEl>
                                          <p:spTgt spid="41001"/>
                                        </p:tgtEl>
                                      </p:cBhvr>
                                    </p:animEffect>
                                  </p:childTnLst>
                                </p:cTn>
                              </p:par>
                            </p:childTnLst>
                          </p:cTn>
                        </p:par>
                        <p:par>
                          <p:cTn id="74" fill="hold">
                            <p:stCondLst>
                              <p:cond delay="8400"/>
                            </p:stCondLst>
                            <p:childTnLst>
                              <p:par>
                                <p:cTn id="75" presetID="41" presetClass="entr" presetSubtype="0" fill="hold" grpId="0" nodeType="afterEffect">
                                  <p:stCondLst>
                                    <p:cond delay="0"/>
                                  </p:stCondLst>
                                  <p:iterate type="wd">
                                    <p:tmPct val="10000"/>
                                  </p:iterate>
                                  <p:childTnLst>
                                    <p:set>
                                      <p:cBhvr>
                                        <p:cTn id="76" dur="1" fill="hold">
                                          <p:stCondLst>
                                            <p:cond delay="0"/>
                                          </p:stCondLst>
                                        </p:cTn>
                                        <p:tgtEl>
                                          <p:spTgt spid="40975"/>
                                        </p:tgtEl>
                                        <p:attrNameLst>
                                          <p:attrName>style.visibility</p:attrName>
                                        </p:attrNameLst>
                                      </p:cBhvr>
                                      <p:to>
                                        <p:strVal val="visible"/>
                                      </p:to>
                                    </p:set>
                                    <p:anim calcmode="lin" valueType="num">
                                      <p:cBhvr>
                                        <p:cTn id="77" dur="500" fill="hold"/>
                                        <p:tgtEl>
                                          <p:spTgt spid="40975"/>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40975"/>
                                        </p:tgtEl>
                                        <p:attrNameLst>
                                          <p:attrName>ppt_y</p:attrName>
                                        </p:attrNameLst>
                                      </p:cBhvr>
                                      <p:tavLst>
                                        <p:tav tm="0">
                                          <p:val>
                                            <p:strVal val="#ppt_y"/>
                                          </p:val>
                                        </p:tav>
                                        <p:tav tm="100000">
                                          <p:val>
                                            <p:strVal val="#ppt_y"/>
                                          </p:val>
                                        </p:tav>
                                      </p:tavLst>
                                    </p:anim>
                                    <p:anim calcmode="lin" valueType="num">
                                      <p:cBhvr>
                                        <p:cTn id="79" dur="500" fill="hold"/>
                                        <p:tgtEl>
                                          <p:spTgt spid="40975"/>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40975"/>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tmFilter="0,0; .5, 1; 1, 1"/>
                                        <p:tgtEl>
                                          <p:spTgt spid="40975"/>
                                        </p:tgtEl>
                                      </p:cBhvr>
                                    </p:animEffect>
                                  </p:childTnLst>
                                </p:cTn>
                              </p:par>
                            </p:childTnLst>
                          </p:cTn>
                        </p:par>
                        <p:par>
                          <p:cTn id="82" fill="hold">
                            <p:stCondLst>
                              <p:cond delay="9450"/>
                            </p:stCondLst>
                            <p:childTnLst>
                              <p:par>
                                <p:cTn id="83" presetID="23" presetClass="entr" presetSubtype="32" fill="hold" grpId="0" nodeType="afterEffect">
                                  <p:stCondLst>
                                    <p:cond delay="0"/>
                                  </p:stCondLst>
                                  <p:childTnLst>
                                    <p:set>
                                      <p:cBhvr>
                                        <p:cTn id="84" dur="1" fill="hold">
                                          <p:stCondLst>
                                            <p:cond delay="0"/>
                                          </p:stCondLst>
                                        </p:cTn>
                                        <p:tgtEl>
                                          <p:spTgt spid="40974"/>
                                        </p:tgtEl>
                                        <p:attrNameLst>
                                          <p:attrName>style.visibility</p:attrName>
                                        </p:attrNameLst>
                                      </p:cBhvr>
                                      <p:to>
                                        <p:strVal val="visible"/>
                                      </p:to>
                                    </p:set>
                                    <p:anim calcmode="lin" valueType="num">
                                      <p:cBhvr>
                                        <p:cTn id="85" dur="500" fill="hold"/>
                                        <p:tgtEl>
                                          <p:spTgt spid="40974"/>
                                        </p:tgtEl>
                                        <p:attrNameLst>
                                          <p:attrName>ppt_w</p:attrName>
                                        </p:attrNameLst>
                                      </p:cBhvr>
                                      <p:tavLst>
                                        <p:tav tm="0">
                                          <p:val>
                                            <p:strVal val="4*#ppt_w"/>
                                          </p:val>
                                        </p:tav>
                                        <p:tav tm="100000">
                                          <p:val>
                                            <p:strVal val="#ppt_w"/>
                                          </p:val>
                                        </p:tav>
                                      </p:tavLst>
                                    </p:anim>
                                    <p:anim calcmode="lin" valueType="num">
                                      <p:cBhvr>
                                        <p:cTn id="86" dur="500" fill="hold"/>
                                        <p:tgtEl>
                                          <p:spTgt spid="40974"/>
                                        </p:tgtEl>
                                        <p:attrNameLst>
                                          <p:attrName>ppt_h</p:attrName>
                                        </p:attrNameLst>
                                      </p:cBhvr>
                                      <p:tavLst>
                                        <p:tav tm="0">
                                          <p:val>
                                            <p:strVal val="4*#ppt_h"/>
                                          </p:val>
                                        </p:tav>
                                        <p:tav tm="100000">
                                          <p:val>
                                            <p:strVal val="#ppt_h"/>
                                          </p:val>
                                        </p:tav>
                                      </p:tavLst>
                                    </p:anim>
                                  </p:childTnLst>
                                </p:cTn>
                              </p:par>
                            </p:childTnLst>
                          </p:cTn>
                        </p:par>
                        <p:par>
                          <p:cTn id="87" fill="hold">
                            <p:stCondLst>
                              <p:cond delay="9950"/>
                            </p:stCondLst>
                            <p:childTnLst>
                              <p:par>
                                <p:cTn id="88" presetID="10" presetClass="entr" presetSubtype="0" fill="hold" nodeType="afterEffect">
                                  <p:stCondLst>
                                    <p:cond delay="0"/>
                                  </p:stCondLst>
                                  <p:childTnLst>
                                    <p:set>
                                      <p:cBhvr>
                                        <p:cTn id="89" dur="1" fill="hold">
                                          <p:stCondLst>
                                            <p:cond delay="0"/>
                                          </p:stCondLst>
                                        </p:cTn>
                                        <p:tgtEl>
                                          <p:spTgt spid="41004"/>
                                        </p:tgtEl>
                                        <p:attrNameLst>
                                          <p:attrName>style.visibility</p:attrName>
                                        </p:attrNameLst>
                                      </p:cBhvr>
                                      <p:to>
                                        <p:strVal val="visible"/>
                                      </p:to>
                                    </p:set>
                                    <p:animEffect transition="in" filter="fade">
                                      <p:cBhvr>
                                        <p:cTn id="90" dur="500"/>
                                        <p:tgtEl>
                                          <p:spTgt spid="41004"/>
                                        </p:tgtEl>
                                      </p:cBhvr>
                                    </p:animEffect>
                                  </p:childTnLst>
                                </p:cTn>
                              </p:par>
                            </p:childTnLst>
                          </p:cTn>
                        </p:par>
                        <p:par>
                          <p:cTn id="91" fill="hold">
                            <p:stCondLst>
                              <p:cond delay="10450"/>
                            </p:stCondLst>
                            <p:childTnLst>
                              <p:par>
                                <p:cTn id="92" presetID="41" presetClass="entr" presetSubtype="0" fill="hold" grpId="0" nodeType="afterEffect">
                                  <p:stCondLst>
                                    <p:cond delay="0"/>
                                  </p:stCondLst>
                                  <p:iterate type="wd">
                                    <p:tmPct val="10000"/>
                                  </p:iterate>
                                  <p:childTnLst>
                                    <p:set>
                                      <p:cBhvr>
                                        <p:cTn id="93" dur="1" fill="hold">
                                          <p:stCondLst>
                                            <p:cond delay="0"/>
                                          </p:stCondLst>
                                        </p:cTn>
                                        <p:tgtEl>
                                          <p:spTgt spid="40976"/>
                                        </p:tgtEl>
                                        <p:attrNameLst>
                                          <p:attrName>style.visibility</p:attrName>
                                        </p:attrNameLst>
                                      </p:cBhvr>
                                      <p:to>
                                        <p:strVal val="visible"/>
                                      </p:to>
                                    </p:set>
                                    <p:anim calcmode="lin" valueType="num">
                                      <p:cBhvr>
                                        <p:cTn id="94" dur="500" fill="hold"/>
                                        <p:tgtEl>
                                          <p:spTgt spid="40976"/>
                                        </p:tgtEl>
                                        <p:attrNameLst>
                                          <p:attrName>ppt_x</p:attrName>
                                        </p:attrNameLst>
                                      </p:cBhvr>
                                      <p:tavLst>
                                        <p:tav tm="0">
                                          <p:val>
                                            <p:strVal val="#ppt_x"/>
                                          </p:val>
                                        </p:tav>
                                        <p:tav tm="50000">
                                          <p:val>
                                            <p:strVal val="#ppt_x+.1"/>
                                          </p:val>
                                        </p:tav>
                                        <p:tav tm="100000">
                                          <p:val>
                                            <p:strVal val="#ppt_x"/>
                                          </p:val>
                                        </p:tav>
                                      </p:tavLst>
                                    </p:anim>
                                    <p:anim calcmode="lin" valueType="num">
                                      <p:cBhvr>
                                        <p:cTn id="95" dur="500" fill="hold"/>
                                        <p:tgtEl>
                                          <p:spTgt spid="40976"/>
                                        </p:tgtEl>
                                        <p:attrNameLst>
                                          <p:attrName>ppt_y</p:attrName>
                                        </p:attrNameLst>
                                      </p:cBhvr>
                                      <p:tavLst>
                                        <p:tav tm="0">
                                          <p:val>
                                            <p:strVal val="#ppt_y"/>
                                          </p:val>
                                        </p:tav>
                                        <p:tav tm="100000">
                                          <p:val>
                                            <p:strVal val="#ppt_y"/>
                                          </p:val>
                                        </p:tav>
                                      </p:tavLst>
                                    </p:anim>
                                    <p:anim calcmode="lin" valueType="num">
                                      <p:cBhvr>
                                        <p:cTn id="96" dur="500" fill="hold"/>
                                        <p:tgtEl>
                                          <p:spTgt spid="40976"/>
                                        </p:tgtEl>
                                        <p:attrNameLst>
                                          <p:attrName>ppt_h</p:attrName>
                                        </p:attrNameLst>
                                      </p:cBhvr>
                                      <p:tavLst>
                                        <p:tav tm="0">
                                          <p:val>
                                            <p:strVal val="#ppt_h/10"/>
                                          </p:val>
                                        </p:tav>
                                        <p:tav tm="50000">
                                          <p:val>
                                            <p:strVal val="#ppt_h+.01"/>
                                          </p:val>
                                        </p:tav>
                                        <p:tav tm="100000">
                                          <p:val>
                                            <p:strVal val="#ppt_h"/>
                                          </p:val>
                                        </p:tav>
                                      </p:tavLst>
                                    </p:anim>
                                    <p:anim calcmode="lin" valueType="num">
                                      <p:cBhvr>
                                        <p:cTn id="97" dur="500" fill="hold"/>
                                        <p:tgtEl>
                                          <p:spTgt spid="40976"/>
                                        </p:tgtEl>
                                        <p:attrNameLst>
                                          <p:attrName>ppt_w</p:attrName>
                                        </p:attrNameLst>
                                      </p:cBhvr>
                                      <p:tavLst>
                                        <p:tav tm="0">
                                          <p:val>
                                            <p:strVal val="#ppt_w/10"/>
                                          </p:val>
                                        </p:tav>
                                        <p:tav tm="50000">
                                          <p:val>
                                            <p:strVal val="#ppt_w+.01"/>
                                          </p:val>
                                        </p:tav>
                                        <p:tav tm="100000">
                                          <p:val>
                                            <p:strVal val="#ppt_w"/>
                                          </p:val>
                                        </p:tav>
                                      </p:tavLst>
                                    </p:anim>
                                    <p:animEffect transition="in" filter="fade">
                                      <p:cBhvr>
                                        <p:cTn id="98" dur="500" tmFilter="0,0; .5, 1; 1, 1"/>
                                        <p:tgtEl>
                                          <p:spTgt spid="40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1" grpId="0"/>
      <p:bldP spid="40966" grpId="0"/>
      <p:bldP spid="40967" grpId="0"/>
      <p:bldP spid="40968" grpId="0"/>
      <p:bldP spid="40969" grpId="0"/>
      <p:bldP spid="40970" grpId="0" animBg="1"/>
      <p:bldP spid="40971" grpId="0" animBg="1"/>
      <p:bldP spid="40972" grpId="0" animBg="1"/>
      <p:bldP spid="40973" grpId="0" animBg="1"/>
      <p:bldP spid="40974" grpId="0" animBg="1"/>
      <p:bldP spid="40975" grpId="0"/>
      <p:bldP spid="4097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Promotion Media</a:t>
            </a:r>
          </a:p>
        </p:txBody>
      </p:sp>
      <p:sp>
        <p:nvSpPr>
          <p:cNvPr id="39939"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9940"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9941"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9942"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27</a:t>
            </a:r>
          </a:p>
        </p:txBody>
      </p:sp>
      <p:sp>
        <p:nvSpPr>
          <p:cNvPr id="41990"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41995" name="Group 11"/>
          <p:cNvGrpSpPr>
            <a:grpSpLocks/>
          </p:cNvGrpSpPr>
          <p:nvPr/>
        </p:nvGrpSpPr>
        <p:grpSpPr bwMode="auto">
          <a:xfrm>
            <a:off x="1001911" y="2902744"/>
            <a:ext cx="1090613" cy="1728192"/>
            <a:chOff x="0" y="0"/>
            <a:chExt cx="1832" cy="2903"/>
          </a:xfrm>
        </p:grpSpPr>
        <p:sp>
          <p:nvSpPr>
            <p:cNvPr id="39992" name="Rectangle 7"/>
            <p:cNvSpPr>
              <a:spLocks/>
            </p:cNvSpPr>
            <p:nvPr/>
          </p:nvSpPr>
          <p:spPr bwMode="auto">
            <a:xfrm>
              <a:off x="3" y="927"/>
              <a:ext cx="1816" cy="1976"/>
            </a:xfrm>
            <a:prstGeom prst="rect">
              <a:avLst/>
            </a:prstGeom>
            <a:solidFill>
              <a:srgbClr val="DA542D"/>
            </a:solidFill>
            <a:ln w="25400">
              <a:noFill/>
              <a:miter lim="800000"/>
              <a:headEnd/>
              <a:tailEnd/>
            </a:ln>
          </p:spPr>
          <p:txBody>
            <a:bodyPr lIns="0" tIns="0" rIns="0" bIns="0"/>
            <a:lstStyle/>
            <a:p>
              <a:endParaRPr lang="en-US"/>
            </a:p>
          </p:txBody>
        </p:sp>
        <p:sp>
          <p:nvSpPr>
            <p:cNvPr id="39993" name="AutoShape 8"/>
            <p:cNvSpPr>
              <a:spLocks/>
            </p:cNvSpPr>
            <p:nvPr/>
          </p:nvSpPr>
          <p:spPr bwMode="auto">
            <a:xfrm>
              <a:off x="612" y="1312"/>
              <a:ext cx="576" cy="536"/>
            </a:xfrm>
            <a:custGeom>
              <a:avLst/>
              <a:gdLst>
                <a:gd name="T0" fmla="*/ 438 w 21600"/>
                <a:gd name="T1" fmla="*/ 221 h 21554"/>
                <a:gd name="T2" fmla="*/ 507 w 21600"/>
                <a:gd name="T3" fmla="*/ 221 h 21554"/>
                <a:gd name="T4" fmla="*/ 472 w 21600"/>
                <a:gd name="T5" fmla="*/ 350 h 21554"/>
                <a:gd name="T6" fmla="*/ 472 w 21600"/>
                <a:gd name="T7" fmla="*/ 280 h 21554"/>
                <a:gd name="T8" fmla="*/ 472 w 21600"/>
                <a:gd name="T9" fmla="*/ 350 h 21554"/>
                <a:gd name="T10" fmla="*/ 334 w 21600"/>
                <a:gd name="T11" fmla="*/ 320 h 21554"/>
                <a:gd name="T12" fmla="*/ 369 w 21600"/>
                <a:gd name="T13" fmla="*/ 320 h 21554"/>
                <a:gd name="T14" fmla="*/ 328 w 21600"/>
                <a:gd name="T15" fmla="*/ 408 h 21554"/>
                <a:gd name="T16" fmla="*/ 328 w 21600"/>
                <a:gd name="T17" fmla="*/ 373 h 21554"/>
                <a:gd name="T18" fmla="*/ 328 w 21600"/>
                <a:gd name="T19" fmla="*/ 408 h 21554"/>
                <a:gd name="T20" fmla="*/ 265 w 21600"/>
                <a:gd name="T21" fmla="*/ 204 h 21554"/>
                <a:gd name="T22" fmla="*/ 299 w 21600"/>
                <a:gd name="T23" fmla="*/ 204 h 21554"/>
                <a:gd name="T24" fmla="*/ 282 w 21600"/>
                <a:gd name="T25" fmla="*/ 454 h 21554"/>
                <a:gd name="T26" fmla="*/ 282 w 21600"/>
                <a:gd name="T27" fmla="*/ 419 h 21554"/>
                <a:gd name="T28" fmla="*/ 282 w 21600"/>
                <a:gd name="T29" fmla="*/ 454 h 21554"/>
                <a:gd name="T30" fmla="*/ 271 w 21600"/>
                <a:gd name="T31" fmla="*/ 338 h 21554"/>
                <a:gd name="T32" fmla="*/ 271 w 21600"/>
                <a:gd name="T33" fmla="*/ 373 h 21554"/>
                <a:gd name="T34" fmla="*/ 207 w 21600"/>
                <a:gd name="T35" fmla="*/ 198 h 21554"/>
                <a:gd name="T36" fmla="*/ 207 w 21600"/>
                <a:gd name="T37" fmla="*/ 163 h 21554"/>
                <a:gd name="T38" fmla="*/ 207 w 21600"/>
                <a:gd name="T39" fmla="*/ 198 h 21554"/>
                <a:gd name="T40" fmla="*/ 190 w 21600"/>
                <a:gd name="T41" fmla="*/ 251 h 21554"/>
                <a:gd name="T42" fmla="*/ 225 w 21600"/>
                <a:gd name="T43" fmla="*/ 251 h 21554"/>
                <a:gd name="T44" fmla="*/ 207 w 21600"/>
                <a:gd name="T45" fmla="*/ 338 h 21554"/>
                <a:gd name="T46" fmla="*/ 207 w 21600"/>
                <a:gd name="T47" fmla="*/ 303 h 21554"/>
                <a:gd name="T48" fmla="*/ 207 w 21600"/>
                <a:gd name="T49" fmla="*/ 338 h 21554"/>
                <a:gd name="T50" fmla="*/ 190 w 21600"/>
                <a:gd name="T51" fmla="*/ 391 h 21554"/>
                <a:gd name="T52" fmla="*/ 225 w 21600"/>
                <a:gd name="T53" fmla="*/ 391 h 21554"/>
                <a:gd name="T54" fmla="*/ 207 w 21600"/>
                <a:gd name="T55" fmla="*/ 478 h 21554"/>
                <a:gd name="T56" fmla="*/ 207 w 21600"/>
                <a:gd name="T57" fmla="*/ 443 h 21554"/>
                <a:gd name="T58" fmla="*/ 207 w 21600"/>
                <a:gd name="T59" fmla="*/ 478 h 21554"/>
                <a:gd name="T60" fmla="*/ 127 w 21600"/>
                <a:gd name="T61" fmla="*/ 285 h 21554"/>
                <a:gd name="T62" fmla="*/ 161 w 21600"/>
                <a:gd name="T63" fmla="*/ 285 h 21554"/>
                <a:gd name="T64" fmla="*/ 144 w 21600"/>
                <a:gd name="T65" fmla="*/ 372 h 21554"/>
                <a:gd name="T66" fmla="*/ 144 w 21600"/>
                <a:gd name="T67" fmla="*/ 337 h 21554"/>
                <a:gd name="T68" fmla="*/ 144 w 21600"/>
                <a:gd name="T69" fmla="*/ 372 h 21554"/>
                <a:gd name="T70" fmla="*/ 114 w 21600"/>
                <a:gd name="T71" fmla="*/ 437 h 21554"/>
                <a:gd name="T72" fmla="*/ 149 w 21600"/>
                <a:gd name="T73" fmla="*/ 437 h 21554"/>
                <a:gd name="T74" fmla="*/ 86 w 21600"/>
                <a:gd name="T75" fmla="*/ 268 h 21554"/>
                <a:gd name="T76" fmla="*/ 86 w 21600"/>
                <a:gd name="T77" fmla="*/ 233 h 21554"/>
                <a:gd name="T78" fmla="*/ 86 w 21600"/>
                <a:gd name="T79" fmla="*/ 268 h 21554"/>
                <a:gd name="T80" fmla="*/ 69 w 21600"/>
                <a:gd name="T81" fmla="*/ 391 h 21554"/>
                <a:gd name="T82" fmla="*/ 104 w 21600"/>
                <a:gd name="T83" fmla="*/ 391 h 21554"/>
                <a:gd name="T84" fmla="*/ 46 w 21600"/>
                <a:gd name="T85" fmla="*/ 320 h 21554"/>
                <a:gd name="T86" fmla="*/ 81 w 21600"/>
                <a:gd name="T87" fmla="*/ 320 h 21554"/>
                <a:gd name="T88" fmla="*/ 46 w 21600"/>
                <a:gd name="T89" fmla="*/ 320 h 21554"/>
                <a:gd name="T90" fmla="*/ 150 w 21600"/>
                <a:gd name="T91" fmla="*/ 204 h 21554"/>
                <a:gd name="T92" fmla="*/ 115 w 21600"/>
                <a:gd name="T93" fmla="*/ 204 h 21554"/>
                <a:gd name="T94" fmla="*/ 271 w 21600"/>
                <a:gd name="T95" fmla="*/ 268 h 21554"/>
                <a:gd name="T96" fmla="*/ 271 w 21600"/>
                <a:gd name="T97" fmla="*/ 303 h 21554"/>
                <a:gd name="T98" fmla="*/ 271 w 21600"/>
                <a:gd name="T99" fmla="*/ 268 h 21554"/>
                <a:gd name="T100" fmla="*/ 346 w 21600"/>
                <a:gd name="T101" fmla="*/ 251 h 21554"/>
                <a:gd name="T102" fmla="*/ 311 w 21600"/>
                <a:gd name="T103" fmla="*/ 251 h 21554"/>
                <a:gd name="T104" fmla="*/ 550 w 21600"/>
                <a:gd name="T105" fmla="*/ 117 h 21554"/>
                <a:gd name="T106" fmla="*/ 60 w 21600"/>
                <a:gd name="T107" fmla="*/ 0 h 21554"/>
                <a:gd name="T108" fmla="*/ 55 w 21600"/>
                <a:gd name="T109" fmla="*/ 23 h 21554"/>
                <a:gd name="T110" fmla="*/ 32 w 21600"/>
                <a:gd name="T111" fmla="*/ 117 h 21554"/>
                <a:gd name="T112" fmla="*/ 0 w 21600"/>
                <a:gd name="T113" fmla="*/ 503 h 21554"/>
                <a:gd name="T114" fmla="*/ 544 w 21600"/>
                <a:gd name="T115" fmla="*/ 536 h 21554"/>
                <a:gd name="T116" fmla="*/ 576 w 21600"/>
                <a:gd name="T117" fmla="*/ 149 h 21554"/>
                <a:gd name="T118" fmla="*/ 550 w 21600"/>
                <a:gd name="T119" fmla="*/ 117 h 2155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600" h="21554">
                  <a:moveTo>
                    <a:pt x="17712" y="10307"/>
                  </a:moveTo>
                  <a:cubicBezTo>
                    <a:pt x="16997" y="10307"/>
                    <a:pt x="16415" y="9678"/>
                    <a:pt x="16415" y="8902"/>
                  </a:cubicBezTo>
                  <a:cubicBezTo>
                    <a:pt x="16415" y="8125"/>
                    <a:pt x="16997" y="7497"/>
                    <a:pt x="17712" y="7497"/>
                  </a:cubicBezTo>
                  <a:cubicBezTo>
                    <a:pt x="18427" y="7497"/>
                    <a:pt x="19007" y="8125"/>
                    <a:pt x="19007" y="8902"/>
                  </a:cubicBezTo>
                  <a:cubicBezTo>
                    <a:pt x="19007" y="9678"/>
                    <a:pt x="18427" y="10307"/>
                    <a:pt x="17712" y="10307"/>
                  </a:cubicBezTo>
                  <a:close/>
                  <a:moveTo>
                    <a:pt x="17712" y="14056"/>
                  </a:moveTo>
                  <a:cubicBezTo>
                    <a:pt x="16997" y="14056"/>
                    <a:pt x="16415" y="13426"/>
                    <a:pt x="16415" y="12650"/>
                  </a:cubicBezTo>
                  <a:cubicBezTo>
                    <a:pt x="16415" y="11874"/>
                    <a:pt x="16997" y="11244"/>
                    <a:pt x="17712" y="11244"/>
                  </a:cubicBezTo>
                  <a:cubicBezTo>
                    <a:pt x="18427" y="11244"/>
                    <a:pt x="19007" y="11874"/>
                    <a:pt x="19007" y="12650"/>
                  </a:cubicBezTo>
                  <a:cubicBezTo>
                    <a:pt x="19007" y="13426"/>
                    <a:pt x="18427" y="14056"/>
                    <a:pt x="17712" y="14056"/>
                  </a:cubicBezTo>
                  <a:close/>
                  <a:moveTo>
                    <a:pt x="13176" y="13587"/>
                  </a:moveTo>
                  <a:cubicBezTo>
                    <a:pt x="12819" y="13587"/>
                    <a:pt x="12528" y="13271"/>
                    <a:pt x="12528" y="12885"/>
                  </a:cubicBezTo>
                  <a:cubicBezTo>
                    <a:pt x="12528" y="12495"/>
                    <a:pt x="12819" y="12181"/>
                    <a:pt x="13176" y="12181"/>
                  </a:cubicBezTo>
                  <a:cubicBezTo>
                    <a:pt x="13534" y="12181"/>
                    <a:pt x="13824" y="12495"/>
                    <a:pt x="13824" y="12885"/>
                  </a:cubicBezTo>
                  <a:cubicBezTo>
                    <a:pt x="13824" y="13271"/>
                    <a:pt x="13534" y="13587"/>
                    <a:pt x="13176" y="13587"/>
                  </a:cubicBezTo>
                  <a:close/>
                  <a:moveTo>
                    <a:pt x="12312" y="16413"/>
                  </a:moveTo>
                  <a:cubicBezTo>
                    <a:pt x="11953" y="16413"/>
                    <a:pt x="11664" y="16098"/>
                    <a:pt x="11664" y="15710"/>
                  </a:cubicBezTo>
                  <a:cubicBezTo>
                    <a:pt x="11664" y="15321"/>
                    <a:pt x="11953" y="15006"/>
                    <a:pt x="12312" y="15006"/>
                  </a:cubicBezTo>
                  <a:cubicBezTo>
                    <a:pt x="12669" y="15006"/>
                    <a:pt x="12960" y="15321"/>
                    <a:pt x="12960" y="15710"/>
                  </a:cubicBezTo>
                  <a:cubicBezTo>
                    <a:pt x="12960" y="16098"/>
                    <a:pt x="12669" y="16413"/>
                    <a:pt x="12312" y="16413"/>
                  </a:cubicBezTo>
                  <a:close/>
                  <a:moveTo>
                    <a:pt x="10567" y="8903"/>
                  </a:moveTo>
                  <a:cubicBezTo>
                    <a:pt x="10209" y="8903"/>
                    <a:pt x="9919" y="8587"/>
                    <a:pt x="9919" y="8199"/>
                  </a:cubicBezTo>
                  <a:cubicBezTo>
                    <a:pt x="9919" y="7811"/>
                    <a:pt x="10209" y="7497"/>
                    <a:pt x="10567" y="7497"/>
                  </a:cubicBezTo>
                  <a:cubicBezTo>
                    <a:pt x="10924" y="7497"/>
                    <a:pt x="11216" y="7811"/>
                    <a:pt x="11216" y="8199"/>
                  </a:cubicBezTo>
                  <a:cubicBezTo>
                    <a:pt x="11216" y="8587"/>
                    <a:pt x="10924" y="8903"/>
                    <a:pt x="10567" y="8903"/>
                  </a:cubicBezTo>
                  <a:close/>
                  <a:moveTo>
                    <a:pt x="10567" y="18273"/>
                  </a:moveTo>
                  <a:cubicBezTo>
                    <a:pt x="10209" y="18273"/>
                    <a:pt x="9919" y="17957"/>
                    <a:pt x="9919" y="17569"/>
                  </a:cubicBezTo>
                  <a:cubicBezTo>
                    <a:pt x="9919" y="17183"/>
                    <a:pt x="10209" y="16868"/>
                    <a:pt x="10567" y="16868"/>
                  </a:cubicBezTo>
                  <a:cubicBezTo>
                    <a:pt x="10924" y="16868"/>
                    <a:pt x="11216" y="17183"/>
                    <a:pt x="11216" y="17569"/>
                  </a:cubicBezTo>
                  <a:cubicBezTo>
                    <a:pt x="11216" y="17957"/>
                    <a:pt x="10924" y="18273"/>
                    <a:pt x="10567" y="18273"/>
                  </a:cubicBezTo>
                  <a:close/>
                  <a:moveTo>
                    <a:pt x="9504" y="14291"/>
                  </a:moveTo>
                  <a:cubicBezTo>
                    <a:pt x="9504" y="13903"/>
                    <a:pt x="9795" y="13587"/>
                    <a:pt x="10152" y="13587"/>
                  </a:cubicBezTo>
                  <a:cubicBezTo>
                    <a:pt x="10510" y="13587"/>
                    <a:pt x="10800" y="13903"/>
                    <a:pt x="10800" y="14291"/>
                  </a:cubicBezTo>
                  <a:cubicBezTo>
                    <a:pt x="10800" y="14677"/>
                    <a:pt x="10510" y="14993"/>
                    <a:pt x="10152" y="14993"/>
                  </a:cubicBezTo>
                  <a:cubicBezTo>
                    <a:pt x="9795" y="14993"/>
                    <a:pt x="9504" y="14677"/>
                    <a:pt x="9504" y="14291"/>
                  </a:cubicBezTo>
                  <a:close/>
                  <a:moveTo>
                    <a:pt x="7771" y="7966"/>
                  </a:moveTo>
                  <a:cubicBezTo>
                    <a:pt x="7414" y="7966"/>
                    <a:pt x="7124" y="7649"/>
                    <a:pt x="7124" y="7262"/>
                  </a:cubicBezTo>
                  <a:cubicBezTo>
                    <a:pt x="7124" y="6874"/>
                    <a:pt x="7414" y="6560"/>
                    <a:pt x="7771" y="6560"/>
                  </a:cubicBezTo>
                  <a:cubicBezTo>
                    <a:pt x="8129" y="6560"/>
                    <a:pt x="8420" y="6874"/>
                    <a:pt x="8420" y="7262"/>
                  </a:cubicBezTo>
                  <a:cubicBezTo>
                    <a:pt x="8420" y="7649"/>
                    <a:pt x="8129" y="7966"/>
                    <a:pt x="7771" y="7966"/>
                  </a:cubicBezTo>
                  <a:close/>
                  <a:moveTo>
                    <a:pt x="7771" y="10776"/>
                  </a:moveTo>
                  <a:cubicBezTo>
                    <a:pt x="7414" y="10776"/>
                    <a:pt x="7124" y="10461"/>
                    <a:pt x="7124" y="10074"/>
                  </a:cubicBezTo>
                  <a:cubicBezTo>
                    <a:pt x="7124" y="9686"/>
                    <a:pt x="7414" y="9370"/>
                    <a:pt x="7771" y="9370"/>
                  </a:cubicBezTo>
                  <a:cubicBezTo>
                    <a:pt x="8129" y="9370"/>
                    <a:pt x="8420" y="9686"/>
                    <a:pt x="8420" y="10074"/>
                  </a:cubicBezTo>
                  <a:cubicBezTo>
                    <a:pt x="8420" y="10461"/>
                    <a:pt x="8129" y="10776"/>
                    <a:pt x="7771" y="10776"/>
                  </a:cubicBezTo>
                  <a:close/>
                  <a:moveTo>
                    <a:pt x="7773" y="13587"/>
                  </a:moveTo>
                  <a:cubicBezTo>
                    <a:pt x="7414" y="13587"/>
                    <a:pt x="7124" y="13271"/>
                    <a:pt x="7124" y="12885"/>
                  </a:cubicBezTo>
                  <a:cubicBezTo>
                    <a:pt x="7124" y="12495"/>
                    <a:pt x="7414" y="12181"/>
                    <a:pt x="7773" y="12181"/>
                  </a:cubicBezTo>
                  <a:cubicBezTo>
                    <a:pt x="8129" y="12181"/>
                    <a:pt x="8420" y="12495"/>
                    <a:pt x="8420" y="12885"/>
                  </a:cubicBezTo>
                  <a:cubicBezTo>
                    <a:pt x="8420" y="13271"/>
                    <a:pt x="8129" y="13587"/>
                    <a:pt x="7773" y="13587"/>
                  </a:cubicBezTo>
                  <a:close/>
                  <a:moveTo>
                    <a:pt x="7771" y="16413"/>
                  </a:moveTo>
                  <a:cubicBezTo>
                    <a:pt x="7414" y="16413"/>
                    <a:pt x="7124" y="16096"/>
                    <a:pt x="7124" y="15710"/>
                  </a:cubicBezTo>
                  <a:cubicBezTo>
                    <a:pt x="7124" y="15321"/>
                    <a:pt x="7414" y="15006"/>
                    <a:pt x="7771" y="15006"/>
                  </a:cubicBezTo>
                  <a:cubicBezTo>
                    <a:pt x="8129" y="15006"/>
                    <a:pt x="8420" y="15321"/>
                    <a:pt x="8420" y="15710"/>
                  </a:cubicBezTo>
                  <a:cubicBezTo>
                    <a:pt x="8420" y="16096"/>
                    <a:pt x="8129" y="16413"/>
                    <a:pt x="7771" y="16413"/>
                  </a:cubicBezTo>
                  <a:close/>
                  <a:moveTo>
                    <a:pt x="7771" y="19211"/>
                  </a:moveTo>
                  <a:cubicBezTo>
                    <a:pt x="7414" y="19211"/>
                    <a:pt x="7124" y="18894"/>
                    <a:pt x="7124" y="18508"/>
                  </a:cubicBezTo>
                  <a:cubicBezTo>
                    <a:pt x="7124" y="18120"/>
                    <a:pt x="7414" y="17804"/>
                    <a:pt x="7771" y="17804"/>
                  </a:cubicBezTo>
                  <a:cubicBezTo>
                    <a:pt x="8129" y="17804"/>
                    <a:pt x="8420" y="18120"/>
                    <a:pt x="8420" y="18508"/>
                  </a:cubicBezTo>
                  <a:cubicBezTo>
                    <a:pt x="8420" y="18894"/>
                    <a:pt x="8129" y="19211"/>
                    <a:pt x="7771" y="19211"/>
                  </a:cubicBezTo>
                  <a:close/>
                  <a:moveTo>
                    <a:pt x="5400" y="12182"/>
                  </a:moveTo>
                  <a:cubicBezTo>
                    <a:pt x="5042" y="12182"/>
                    <a:pt x="4752" y="11867"/>
                    <a:pt x="4752" y="11479"/>
                  </a:cubicBezTo>
                  <a:cubicBezTo>
                    <a:pt x="4752" y="11092"/>
                    <a:pt x="5042" y="10776"/>
                    <a:pt x="5400" y="10776"/>
                  </a:cubicBezTo>
                  <a:cubicBezTo>
                    <a:pt x="5757" y="10776"/>
                    <a:pt x="6047" y="11092"/>
                    <a:pt x="6047" y="11479"/>
                  </a:cubicBezTo>
                  <a:cubicBezTo>
                    <a:pt x="6047" y="11867"/>
                    <a:pt x="5757" y="12182"/>
                    <a:pt x="5400" y="12182"/>
                  </a:cubicBezTo>
                  <a:close/>
                  <a:moveTo>
                    <a:pt x="5400" y="14955"/>
                  </a:moveTo>
                  <a:cubicBezTo>
                    <a:pt x="5042" y="14955"/>
                    <a:pt x="4752" y="14638"/>
                    <a:pt x="4752" y="14251"/>
                  </a:cubicBezTo>
                  <a:cubicBezTo>
                    <a:pt x="4752" y="13863"/>
                    <a:pt x="5042" y="13549"/>
                    <a:pt x="5400" y="13549"/>
                  </a:cubicBezTo>
                  <a:cubicBezTo>
                    <a:pt x="5757" y="13549"/>
                    <a:pt x="6047" y="13863"/>
                    <a:pt x="6047" y="14251"/>
                  </a:cubicBezTo>
                  <a:cubicBezTo>
                    <a:pt x="6047" y="14638"/>
                    <a:pt x="5757" y="14955"/>
                    <a:pt x="5400" y="14955"/>
                  </a:cubicBezTo>
                  <a:close/>
                  <a:moveTo>
                    <a:pt x="4935" y="18273"/>
                  </a:moveTo>
                  <a:cubicBezTo>
                    <a:pt x="4578" y="18273"/>
                    <a:pt x="4287" y="17957"/>
                    <a:pt x="4287" y="17569"/>
                  </a:cubicBezTo>
                  <a:cubicBezTo>
                    <a:pt x="4287" y="17183"/>
                    <a:pt x="4578" y="16868"/>
                    <a:pt x="4935" y="16868"/>
                  </a:cubicBezTo>
                  <a:cubicBezTo>
                    <a:pt x="5294" y="16868"/>
                    <a:pt x="5583" y="17183"/>
                    <a:pt x="5583" y="17569"/>
                  </a:cubicBezTo>
                  <a:cubicBezTo>
                    <a:pt x="5583" y="17957"/>
                    <a:pt x="5294" y="18273"/>
                    <a:pt x="4935" y="18273"/>
                  </a:cubicBezTo>
                  <a:close/>
                  <a:moveTo>
                    <a:pt x="3240" y="10776"/>
                  </a:moveTo>
                  <a:cubicBezTo>
                    <a:pt x="2882" y="10776"/>
                    <a:pt x="2592" y="10461"/>
                    <a:pt x="2592" y="10074"/>
                  </a:cubicBezTo>
                  <a:cubicBezTo>
                    <a:pt x="2592" y="9686"/>
                    <a:pt x="2882" y="9370"/>
                    <a:pt x="3240" y="9370"/>
                  </a:cubicBezTo>
                  <a:cubicBezTo>
                    <a:pt x="3597" y="9370"/>
                    <a:pt x="3889" y="9686"/>
                    <a:pt x="3889" y="10074"/>
                  </a:cubicBezTo>
                  <a:cubicBezTo>
                    <a:pt x="3889" y="10461"/>
                    <a:pt x="3597" y="10776"/>
                    <a:pt x="3240" y="10776"/>
                  </a:cubicBezTo>
                  <a:close/>
                  <a:moveTo>
                    <a:pt x="3240" y="16413"/>
                  </a:moveTo>
                  <a:cubicBezTo>
                    <a:pt x="2882" y="16413"/>
                    <a:pt x="2592" y="16098"/>
                    <a:pt x="2592" y="15710"/>
                  </a:cubicBezTo>
                  <a:cubicBezTo>
                    <a:pt x="2592" y="15321"/>
                    <a:pt x="2882" y="15006"/>
                    <a:pt x="3240" y="15006"/>
                  </a:cubicBezTo>
                  <a:cubicBezTo>
                    <a:pt x="3597" y="15006"/>
                    <a:pt x="3889" y="15321"/>
                    <a:pt x="3889" y="15710"/>
                  </a:cubicBezTo>
                  <a:cubicBezTo>
                    <a:pt x="3889" y="16098"/>
                    <a:pt x="3597" y="16413"/>
                    <a:pt x="3240" y="16413"/>
                  </a:cubicBezTo>
                  <a:close/>
                  <a:moveTo>
                    <a:pt x="1727" y="12885"/>
                  </a:moveTo>
                  <a:cubicBezTo>
                    <a:pt x="1727" y="12495"/>
                    <a:pt x="2018" y="12181"/>
                    <a:pt x="2375" y="12181"/>
                  </a:cubicBezTo>
                  <a:cubicBezTo>
                    <a:pt x="2733" y="12181"/>
                    <a:pt x="3023" y="12495"/>
                    <a:pt x="3023" y="12885"/>
                  </a:cubicBezTo>
                  <a:cubicBezTo>
                    <a:pt x="3023" y="13271"/>
                    <a:pt x="2733" y="13587"/>
                    <a:pt x="2375" y="13587"/>
                  </a:cubicBezTo>
                  <a:cubicBezTo>
                    <a:pt x="2018" y="13587"/>
                    <a:pt x="1727" y="13271"/>
                    <a:pt x="1727" y="12885"/>
                  </a:cubicBezTo>
                  <a:close/>
                  <a:moveTo>
                    <a:pt x="4968" y="7497"/>
                  </a:moveTo>
                  <a:cubicBezTo>
                    <a:pt x="5327" y="7497"/>
                    <a:pt x="5616" y="7811"/>
                    <a:pt x="5616" y="8199"/>
                  </a:cubicBezTo>
                  <a:cubicBezTo>
                    <a:pt x="5616" y="8587"/>
                    <a:pt x="5327" y="8903"/>
                    <a:pt x="4968" y="8903"/>
                  </a:cubicBezTo>
                  <a:cubicBezTo>
                    <a:pt x="4611" y="8903"/>
                    <a:pt x="4320" y="8587"/>
                    <a:pt x="4320" y="8199"/>
                  </a:cubicBezTo>
                  <a:cubicBezTo>
                    <a:pt x="4320" y="7811"/>
                    <a:pt x="4611" y="7497"/>
                    <a:pt x="4968" y="7497"/>
                  </a:cubicBezTo>
                  <a:close/>
                  <a:moveTo>
                    <a:pt x="10152" y="10776"/>
                  </a:moveTo>
                  <a:cubicBezTo>
                    <a:pt x="10510" y="10776"/>
                    <a:pt x="10800" y="11092"/>
                    <a:pt x="10800" y="11479"/>
                  </a:cubicBezTo>
                  <a:cubicBezTo>
                    <a:pt x="10800" y="11867"/>
                    <a:pt x="10510" y="12182"/>
                    <a:pt x="10152" y="12182"/>
                  </a:cubicBezTo>
                  <a:cubicBezTo>
                    <a:pt x="9795" y="12182"/>
                    <a:pt x="9504" y="11867"/>
                    <a:pt x="9504" y="11479"/>
                  </a:cubicBezTo>
                  <a:cubicBezTo>
                    <a:pt x="9504" y="11092"/>
                    <a:pt x="9795" y="10776"/>
                    <a:pt x="10152" y="10776"/>
                  </a:cubicBezTo>
                  <a:close/>
                  <a:moveTo>
                    <a:pt x="12312" y="9370"/>
                  </a:moveTo>
                  <a:cubicBezTo>
                    <a:pt x="12669" y="9370"/>
                    <a:pt x="12960" y="9686"/>
                    <a:pt x="12960" y="10074"/>
                  </a:cubicBezTo>
                  <a:cubicBezTo>
                    <a:pt x="12960" y="10461"/>
                    <a:pt x="12669" y="10776"/>
                    <a:pt x="12312" y="10776"/>
                  </a:cubicBezTo>
                  <a:cubicBezTo>
                    <a:pt x="11953" y="10776"/>
                    <a:pt x="11664" y="10461"/>
                    <a:pt x="11664" y="10074"/>
                  </a:cubicBezTo>
                  <a:cubicBezTo>
                    <a:pt x="11664" y="9686"/>
                    <a:pt x="11953" y="9370"/>
                    <a:pt x="12312" y="9370"/>
                  </a:cubicBezTo>
                  <a:close/>
                  <a:moveTo>
                    <a:pt x="20616" y="4710"/>
                  </a:moveTo>
                  <a:cubicBezTo>
                    <a:pt x="20606" y="4707"/>
                    <a:pt x="20600" y="4700"/>
                    <a:pt x="20591" y="4698"/>
                  </a:cubicBezTo>
                  <a:lnTo>
                    <a:pt x="2258" y="12"/>
                  </a:lnTo>
                  <a:cubicBezTo>
                    <a:pt x="2027" y="-46"/>
                    <a:pt x="1794" y="108"/>
                    <a:pt x="1739" y="361"/>
                  </a:cubicBezTo>
                  <a:cubicBezTo>
                    <a:pt x="1685" y="612"/>
                    <a:pt x="1828" y="865"/>
                    <a:pt x="2061" y="924"/>
                  </a:cubicBezTo>
                  <a:lnTo>
                    <a:pt x="16775" y="4685"/>
                  </a:lnTo>
                  <a:lnTo>
                    <a:pt x="1211" y="4685"/>
                  </a:lnTo>
                  <a:cubicBezTo>
                    <a:pt x="543" y="4685"/>
                    <a:pt x="0" y="5273"/>
                    <a:pt x="0" y="5998"/>
                  </a:cubicBezTo>
                  <a:lnTo>
                    <a:pt x="0" y="20241"/>
                  </a:lnTo>
                  <a:cubicBezTo>
                    <a:pt x="0" y="20965"/>
                    <a:pt x="543" y="21554"/>
                    <a:pt x="1211" y="21554"/>
                  </a:cubicBezTo>
                  <a:lnTo>
                    <a:pt x="20388" y="21554"/>
                  </a:lnTo>
                  <a:cubicBezTo>
                    <a:pt x="21057" y="21554"/>
                    <a:pt x="21600" y="20965"/>
                    <a:pt x="21600" y="20241"/>
                  </a:cubicBezTo>
                  <a:lnTo>
                    <a:pt x="21600" y="5998"/>
                  </a:lnTo>
                  <a:cubicBezTo>
                    <a:pt x="21600" y="5358"/>
                    <a:pt x="21177" y="4826"/>
                    <a:pt x="20616" y="4710"/>
                  </a:cubicBezTo>
                  <a:close/>
                  <a:moveTo>
                    <a:pt x="20616" y="471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94" name="Rectangle 9"/>
            <p:cNvSpPr>
              <a:spLocks/>
            </p:cNvSpPr>
            <p:nvPr/>
          </p:nvSpPr>
          <p:spPr bwMode="auto">
            <a:xfrm>
              <a:off x="220" y="2064"/>
              <a:ext cx="1352"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900" dirty="0">
                  <a:solidFill>
                    <a:srgbClr val="FFFFFF"/>
                  </a:solidFill>
                  <a:latin typeface="Open Sans Light" charset="0"/>
                  <a:cs typeface="Open Sans Light" charset="0"/>
                  <a:sym typeface="Open Sans Light" charset="0"/>
                </a:rPr>
                <a:t>Radio Advertise</a:t>
              </a:r>
            </a:p>
          </p:txBody>
        </p:sp>
        <p:sp>
          <p:nvSpPr>
            <p:cNvPr id="39995" name="Rectangle 10"/>
            <p:cNvSpPr>
              <a:spLocks/>
            </p:cNvSpPr>
            <p:nvPr/>
          </p:nvSpPr>
          <p:spPr bwMode="auto">
            <a:xfrm>
              <a:off x="0" y="0"/>
              <a:ext cx="1832"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pPr>
              <a:r>
                <a:rPr lang="en-US" sz="2700" dirty="0">
                  <a:solidFill>
                    <a:srgbClr val="DA542D"/>
                  </a:solidFill>
                  <a:latin typeface="Open Sans Light" charset="0"/>
                  <a:cs typeface="Open Sans Light" charset="0"/>
                  <a:sym typeface="Open Sans Light" charset="0"/>
                </a:rPr>
                <a:t>10%</a:t>
              </a:r>
            </a:p>
          </p:txBody>
        </p:sp>
      </p:grpSp>
      <p:grpSp>
        <p:nvGrpSpPr>
          <p:cNvPr id="42003" name="Group 19"/>
          <p:cNvGrpSpPr>
            <a:grpSpLocks/>
          </p:cNvGrpSpPr>
          <p:nvPr/>
        </p:nvGrpSpPr>
        <p:grpSpPr bwMode="auto">
          <a:xfrm>
            <a:off x="2211586" y="2116336"/>
            <a:ext cx="1090613" cy="2514600"/>
            <a:chOff x="0" y="0"/>
            <a:chExt cx="1832" cy="4223"/>
          </a:xfrm>
        </p:grpSpPr>
        <p:sp>
          <p:nvSpPr>
            <p:cNvPr id="39985" name="Rectangle 12"/>
            <p:cNvSpPr>
              <a:spLocks/>
            </p:cNvSpPr>
            <p:nvPr/>
          </p:nvSpPr>
          <p:spPr bwMode="auto">
            <a:xfrm>
              <a:off x="13" y="927"/>
              <a:ext cx="1816" cy="3296"/>
            </a:xfrm>
            <a:prstGeom prst="rect">
              <a:avLst/>
            </a:prstGeom>
            <a:solidFill>
              <a:srgbClr val="009EAF"/>
            </a:solidFill>
            <a:ln w="25400">
              <a:noFill/>
              <a:miter lim="800000"/>
              <a:headEnd/>
              <a:tailEnd/>
            </a:ln>
          </p:spPr>
          <p:txBody>
            <a:bodyPr lIns="0" tIns="0" rIns="0" bIns="0"/>
            <a:lstStyle/>
            <a:p>
              <a:endParaRPr lang="en-US"/>
            </a:p>
          </p:txBody>
        </p:sp>
        <p:grpSp>
          <p:nvGrpSpPr>
            <p:cNvPr id="39986" name="Group 16"/>
            <p:cNvGrpSpPr>
              <a:grpSpLocks/>
            </p:cNvGrpSpPr>
            <p:nvPr/>
          </p:nvGrpSpPr>
          <p:grpSpPr bwMode="auto">
            <a:xfrm>
              <a:off x="628" y="2636"/>
              <a:ext cx="584" cy="567"/>
              <a:chOff x="0" y="0"/>
              <a:chExt cx="584" cy="567"/>
            </a:xfrm>
          </p:grpSpPr>
          <p:sp>
            <p:nvSpPr>
              <p:cNvPr id="39989" name="AutoShape 13"/>
              <p:cNvSpPr>
                <a:spLocks/>
              </p:cNvSpPr>
              <p:nvPr/>
            </p:nvSpPr>
            <p:spPr bwMode="auto">
              <a:xfrm>
                <a:off x="143" y="0"/>
                <a:ext cx="315" cy="90"/>
              </a:xfrm>
              <a:custGeom>
                <a:avLst/>
                <a:gdLst>
                  <a:gd name="T0" fmla="*/ 315 w 21600"/>
                  <a:gd name="T1" fmla="*/ 0 h 21600"/>
                  <a:gd name="T2" fmla="*/ 0 w 21600"/>
                  <a:gd name="T3" fmla="*/ 0 h 21600"/>
                  <a:gd name="T4" fmla="*/ 0 w 21600"/>
                  <a:gd name="T5" fmla="*/ 90 h 21600"/>
                  <a:gd name="T6" fmla="*/ 315 w 21600"/>
                  <a:gd name="T7" fmla="*/ 90 h 21600"/>
                  <a:gd name="T8" fmla="*/ 315 w 21600"/>
                  <a:gd name="T9" fmla="*/ 0 h 21600"/>
                  <a:gd name="T10" fmla="*/ 31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90" name="AutoShape 14"/>
              <p:cNvSpPr>
                <a:spLocks/>
              </p:cNvSpPr>
              <p:nvPr/>
            </p:nvSpPr>
            <p:spPr bwMode="auto">
              <a:xfrm>
                <a:off x="156" y="341"/>
                <a:ext cx="270" cy="226"/>
              </a:xfrm>
              <a:custGeom>
                <a:avLst/>
                <a:gdLst>
                  <a:gd name="T0" fmla="*/ 0 w 21600"/>
                  <a:gd name="T1" fmla="*/ 226 h 21600"/>
                  <a:gd name="T2" fmla="*/ 270 w 21600"/>
                  <a:gd name="T3" fmla="*/ 226 h 21600"/>
                  <a:gd name="T4" fmla="*/ 270 w 21600"/>
                  <a:gd name="T5" fmla="*/ 0 h 21600"/>
                  <a:gd name="T6" fmla="*/ 0 w 21600"/>
                  <a:gd name="T7" fmla="*/ 0 h 21600"/>
                  <a:gd name="T8" fmla="*/ 0 w 21600"/>
                  <a:gd name="T9" fmla="*/ 226 h 21600"/>
                  <a:gd name="T10" fmla="*/ 0 w 21600"/>
                  <a:gd name="T11" fmla="*/ 22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91" name="AutoShape 15"/>
              <p:cNvSpPr>
                <a:spLocks/>
              </p:cNvSpPr>
              <p:nvPr/>
            </p:nvSpPr>
            <p:spPr bwMode="auto">
              <a:xfrm>
                <a:off x="0" y="118"/>
                <a:ext cx="584" cy="362"/>
              </a:xfrm>
              <a:custGeom>
                <a:avLst/>
                <a:gdLst>
                  <a:gd name="T0" fmla="*/ 180 w 21600"/>
                  <a:gd name="T1" fmla="*/ 136 h 21600"/>
                  <a:gd name="T2" fmla="*/ 157 w 21600"/>
                  <a:gd name="T3" fmla="*/ 113 h 21600"/>
                  <a:gd name="T4" fmla="*/ 180 w 21600"/>
                  <a:gd name="T5" fmla="*/ 91 h 21600"/>
                  <a:gd name="T6" fmla="*/ 202 w 21600"/>
                  <a:gd name="T7" fmla="*/ 113 h 21600"/>
                  <a:gd name="T8" fmla="*/ 180 w 21600"/>
                  <a:gd name="T9" fmla="*/ 136 h 21600"/>
                  <a:gd name="T10" fmla="*/ 112 w 21600"/>
                  <a:gd name="T11" fmla="*/ 136 h 21600"/>
                  <a:gd name="T12" fmla="*/ 90 w 21600"/>
                  <a:gd name="T13" fmla="*/ 113 h 21600"/>
                  <a:gd name="T14" fmla="*/ 112 w 21600"/>
                  <a:gd name="T15" fmla="*/ 91 h 21600"/>
                  <a:gd name="T16" fmla="*/ 135 w 21600"/>
                  <a:gd name="T17" fmla="*/ 113 h 21600"/>
                  <a:gd name="T18" fmla="*/ 112 w 21600"/>
                  <a:gd name="T19" fmla="*/ 136 h 21600"/>
                  <a:gd name="T20" fmla="*/ 573 w 21600"/>
                  <a:gd name="T21" fmla="*/ 0 h 21600"/>
                  <a:gd name="T22" fmla="*/ 536 w 21600"/>
                  <a:gd name="T23" fmla="*/ 0 h 21600"/>
                  <a:gd name="T24" fmla="*/ 449 w 21600"/>
                  <a:gd name="T25" fmla="*/ 0 h 21600"/>
                  <a:gd name="T26" fmla="*/ 135 w 21600"/>
                  <a:gd name="T27" fmla="*/ 0 h 21600"/>
                  <a:gd name="T28" fmla="*/ 112 w 21600"/>
                  <a:gd name="T29" fmla="*/ 0 h 21600"/>
                  <a:gd name="T30" fmla="*/ 11 w 21600"/>
                  <a:gd name="T31" fmla="*/ 0 h 21600"/>
                  <a:gd name="T32" fmla="*/ 0 w 21600"/>
                  <a:gd name="T33" fmla="*/ 11 h 21600"/>
                  <a:gd name="T34" fmla="*/ 0 w 21600"/>
                  <a:gd name="T35" fmla="*/ 351 h 21600"/>
                  <a:gd name="T36" fmla="*/ 11 w 21600"/>
                  <a:gd name="T37" fmla="*/ 362 h 21600"/>
                  <a:gd name="T38" fmla="*/ 135 w 21600"/>
                  <a:gd name="T39" fmla="*/ 362 h 21600"/>
                  <a:gd name="T40" fmla="*/ 135 w 21600"/>
                  <a:gd name="T41" fmla="*/ 226 h 21600"/>
                  <a:gd name="T42" fmla="*/ 135 w 21600"/>
                  <a:gd name="T43" fmla="*/ 204 h 21600"/>
                  <a:gd name="T44" fmla="*/ 157 w 21600"/>
                  <a:gd name="T45" fmla="*/ 204 h 21600"/>
                  <a:gd name="T46" fmla="*/ 427 w 21600"/>
                  <a:gd name="T47" fmla="*/ 204 h 21600"/>
                  <a:gd name="T48" fmla="*/ 449 w 21600"/>
                  <a:gd name="T49" fmla="*/ 204 h 21600"/>
                  <a:gd name="T50" fmla="*/ 449 w 21600"/>
                  <a:gd name="T51" fmla="*/ 226 h 21600"/>
                  <a:gd name="T52" fmla="*/ 449 w 21600"/>
                  <a:gd name="T53" fmla="*/ 362 h 21600"/>
                  <a:gd name="T54" fmla="*/ 573 w 21600"/>
                  <a:gd name="T55" fmla="*/ 362 h 21600"/>
                  <a:gd name="T56" fmla="*/ 584 w 21600"/>
                  <a:gd name="T57" fmla="*/ 351 h 21600"/>
                  <a:gd name="T58" fmla="*/ 584 w 21600"/>
                  <a:gd name="T59" fmla="*/ 11 h 21600"/>
                  <a:gd name="T60" fmla="*/ 573 w 21600"/>
                  <a:gd name="T61" fmla="*/ 0 h 21600"/>
                  <a:gd name="T62" fmla="*/ 573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39987" name="Rectangle 17"/>
            <p:cNvSpPr>
              <a:spLocks/>
            </p:cNvSpPr>
            <p:nvPr/>
          </p:nvSpPr>
          <p:spPr bwMode="auto">
            <a:xfrm>
              <a:off x="244" y="3384"/>
              <a:ext cx="1352"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900">
                  <a:solidFill>
                    <a:srgbClr val="FFFFFF"/>
                  </a:solidFill>
                  <a:latin typeface="Open Sans Light" charset="0"/>
                  <a:cs typeface="Open Sans Light" charset="0"/>
                  <a:sym typeface="Open Sans Light" charset="0"/>
                </a:rPr>
                <a:t>Printing</a:t>
              </a:r>
            </a:p>
            <a:p>
              <a:r>
                <a:rPr lang="en-US" sz="900">
                  <a:solidFill>
                    <a:srgbClr val="FFFFFF"/>
                  </a:solidFill>
                  <a:latin typeface="Open Sans Light" charset="0"/>
                  <a:cs typeface="Open Sans Light" charset="0"/>
                  <a:sym typeface="Open Sans Light" charset="0"/>
                </a:rPr>
                <a:t>Media</a:t>
              </a:r>
            </a:p>
          </p:txBody>
        </p:sp>
        <p:sp>
          <p:nvSpPr>
            <p:cNvPr id="39988" name="Rectangle 18"/>
            <p:cNvSpPr>
              <a:spLocks/>
            </p:cNvSpPr>
            <p:nvPr/>
          </p:nvSpPr>
          <p:spPr bwMode="auto">
            <a:xfrm>
              <a:off x="0" y="0"/>
              <a:ext cx="1832"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pPr>
              <a:r>
                <a:rPr lang="en-US" sz="2700" dirty="0">
                  <a:solidFill>
                    <a:srgbClr val="009EAF"/>
                  </a:solidFill>
                  <a:latin typeface="Open Sans Light" charset="0"/>
                  <a:cs typeface="Open Sans Light" charset="0"/>
                  <a:sym typeface="Open Sans Light" charset="0"/>
                </a:rPr>
                <a:t>18%</a:t>
              </a:r>
            </a:p>
          </p:txBody>
        </p:sp>
      </p:grpSp>
      <p:grpSp>
        <p:nvGrpSpPr>
          <p:cNvPr id="42025" name="Group 41"/>
          <p:cNvGrpSpPr>
            <a:grpSpLocks/>
          </p:cNvGrpSpPr>
          <p:nvPr/>
        </p:nvGrpSpPr>
        <p:grpSpPr bwMode="auto">
          <a:xfrm>
            <a:off x="3436144" y="1188244"/>
            <a:ext cx="1094780" cy="3442692"/>
            <a:chOff x="0" y="0"/>
            <a:chExt cx="1839" cy="5783"/>
          </a:xfrm>
        </p:grpSpPr>
        <p:sp>
          <p:nvSpPr>
            <p:cNvPr id="39964" name="Rectangle 20"/>
            <p:cNvSpPr>
              <a:spLocks/>
            </p:cNvSpPr>
            <p:nvPr/>
          </p:nvSpPr>
          <p:spPr bwMode="auto">
            <a:xfrm>
              <a:off x="0" y="927"/>
              <a:ext cx="1816" cy="4856"/>
            </a:xfrm>
            <a:prstGeom prst="rect">
              <a:avLst/>
            </a:prstGeom>
            <a:solidFill>
              <a:srgbClr val="00B050"/>
            </a:solidFill>
            <a:ln w="25400">
              <a:noFill/>
              <a:miter lim="800000"/>
              <a:headEnd/>
              <a:tailEnd/>
            </a:ln>
          </p:spPr>
          <p:txBody>
            <a:bodyPr lIns="0" tIns="0" rIns="0" bIns="0"/>
            <a:lstStyle/>
            <a:p>
              <a:endParaRPr lang="en-US"/>
            </a:p>
          </p:txBody>
        </p:sp>
        <p:sp>
          <p:nvSpPr>
            <p:cNvPr id="39965" name="Rectangle 21"/>
            <p:cNvSpPr>
              <a:spLocks/>
            </p:cNvSpPr>
            <p:nvPr/>
          </p:nvSpPr>
          <p:spPr bwMode="auto">
            <a:xfrm>
              <a:off x="7" y="0"/>
              <a:ext cx="1832"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pPr>
              <a:r>
                <a:rPr lang="en-US" sz="2700" dirty="0">
                  <a:solidFill>
                    <a:srgbClr val="00B050"/>
                  </a:solidFill>
                  <a:latin typeface="Open Sans Light" charset="0"/>
                  <a:cs typeface="Open Sans Light" charset="0"/>
                  <a:sym typeface="Open Sans Light" charset="0"/>
                </a:rPr>
                <a:t>25%</a:t>
              </a:r>
            </a:p>
          </p:txBody>
        </p:sp>
        <p:grpSp>
          <p:nvGrpSpPr>
            <p:cNvPr id="39966" name="Group 39"/>
            <p:cNvGrpSpPr>
              <a:grpSpLocks/>
            </p:cNvGrpSpPr>
            <p:nvPr/>
          </p:nvGrpSpPr>
          <p:grpSpPr bwMode="auto">
            <a:xfrm>
              <a:off x="587" y="4124"/>
              <a:ext cx="672" cy="672"/>
              <a:chOff x="0" y="0"/>
              <a:chExt cx="672" cy="671"/>
            </a:xfrm>
          </p:grpSpPr>
          <p:sp>
            <p:nvSpPr>
              <p:cNvPr id="39968" name="AutoShape 22"/>
              <p:cNvSpPr>
                <a:spLocks/>
              </p:cNvSpPr>
              <p:nvPr/>
            </p:nvSpPr>
            <p:spPr bwMode="auto">
              <a:xfrm>
                <a:off x="0" y="0"/>
                <a:ext cx="672" cy="671"/>
              </a:xfrm>
              <a:custGeom>
                <a:avLst/>
                <a:gdLst>
                  <a:gd name="T0" fmla="*/ 336 w 21600"/>
                  <a:gd name="T1" fmla="*/ 644 h 21600"/>
                  <a:gd name="T2" fmla="*/ 336 w 21600"/>
                  <a:gd name="T3" fmla="*/ 644 h 21600"/>
                  <a:gd name="T4" fmla="*/ 336 w 21600"/>
                  <a:gd name="T5" fmla="*/ 644 h 21600"/>
                  <a:gd name="T6" fmla="*/ 335 w 21600"/>
                  <a:gd name="T7" fmla="*/ 644 h 21600"/>
                  <a:gd name="T8" fmla="*/ 27 w 21600"/>
                  <a:gd name="T9" fmla="*/ 336 h 21600"/>
                  <a:gd name="T10" fmla="*/ 335 w 21600"/>
                  <a:gd name="T11" fmla="*/ 27 h 21600"/>
                  <a:gd name="T12" fmla="*/ 336 w 21600"/>
                  <a:gd name="T13" fmla="*/ 27 h 21600"/>
                  <a:gd name="T14" fmla="*/ 336 w 21600"/>
                  <a:gd name="T15" fmla="*/ 27 h 21600"/>
                  <a:gd name="T16" fmla="*/ 336 w 21600"/>
                  <a:gd name="T17" fmla="*/ 27 h 21600"/>
                  <a:gd name="T18" fmla="*/ 645 w 21600"/>
                  <a:gd name="T19" fmla="*/ 336 h 21600"/>
                  <a:gd name="T20" fmla="*/ 336 w 21600"/>
                  <a:gd name="T21" fmla="*/ 644 h 21600"/>
                  <a:gd name="T22" fmla="*/ 336 w 21600"/>
                  <a:gd name="T23" fmla="*/ 0 h 21600"/>
                  <a:gd name="T24" fmla="*/ 336 w 21600"/>
                  <a:gd name="T25" fmla="*/ 0 h 21600"/>
                  <a:gd name="T26" fmla="*/ 336 w 21600"/>
                  <a:gd name="T27" fmla="*/ 0 h 21600"/>
                  <a:gd name="T28" fmla="*/ 335 w 21600"/>
                  <a:gd name="T29" fmla="*/ 0 h 21600"/>
                  <a:gd name="T30" fmla="*/ 0 w 21600"/>
                  <a:gd name="T31" fmla="*/ 336 h 21600"/>
                  <a:gd name="T32" fmla="*/ 335 w 21600"/>
                  <a:gd name="T33" fmla="*/ 671 h 21600"/>
                  <a:gd name="T34" fmla="*/ 336 w 21600"/>
                  <a:gd name="T35" fmla="*/ 671 h 21600"/>
                  <a:gd name="T36" fmla="*/ 336 w 21600"/>
                  <a:gd name="T37" fmla="*/ 671 h 21600"/>
                  <a:gd name="T38" fmla="*/ 336 w 21600"/>
                  <a:gd name="T39" fmla="*/ 671 h 21600"/>
                  <a:gd name="T40" fmla="*/ 672 w 21600"/>
                  <a:gd name="T41" fmla="*/ 336 h 21600"/>
                  <a:gd name="T42" fmla="*/ 336 w 21600"/>
                  <a:gd name="T43" fmla="*/ 0 h 21600"/>
                  <a:gd name="T44" fmla="*/ 336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20736"/>
                    </a:moveTo>
                    <a:cubicBezTo>
                      <a:pt x="10797" y="20736"/>
                      <a:pt x="10794" y="20736"/>
                      <a:pt x="10791" y="20736"/>
                    </a:cubicBezTo>
                    <a:lnTo>
                      <a:pt x="10788" y="20736"/>
                    </a:lnTo>
                    <a:cubicBezTo>
                      <a:pt x="10783" y="20736"/>
                      <a:pt x="10779" y="20736"/>
                      <a:pt x="10776" y="20736"/>
                    </a:cubicBezTo>
                    <a:cubicBezTo>
                      <a:pt x="5300" y="20723"/>
                      <a:pt x="864" y="16278"/>
                      <a:pt x="864" y="10800"/>
                    </a:cubicBezTo>
                    <a:cubicBezTo>
                      <a:pt x="864" y="5321"/>
                      <a:pt x="5300" y="877"/>
                      <a:pt x="10776" y="865"/>
                    </a:cubicBezTo>
                    <a:cubicBezTo>
                      <a:pt x="10779" y="865"/>
                      <a:pt x="10783" y="864"/>
                      <a:pt x="10788" y="864"/>
                    </a:cubicBezTo>
                    <a:lnTo>
                      <a:pt x="10791" y="864"/>
                    </a:lnTo>
                    <a:cubicBezTo>
                      <a:pt x="10794" y="864"/>
                      <a:pt x="10797" y="864"/>
                      <a:pt x="10800" y="864"/>
                    </a:cubicBezTo>
                    <a:cubicBezTo>
                      <a:pt x="16286" y="864"/>
                      <a:pt x="20735" y="5313"/>
                      <a:pt x="20735" y="10800"/>
                    </a:cubicBezTo>
                    <a:cubicBezTo>
                      <a:pt x="20735" y="16286"/>
                      <a:pt x="16286" y="20736"/>
                      <a:pt x="10800" y="20736"/>
                    </a:cubicBezTo>
                    <a:close/>
                    <a:moveTo>
                      <a:pt x="10800" y="0"/>
                    </a:moveTo>
                    <a:cubicBezTo>
                      <a:pt x="10797" y="0"/>
                      <a:pt x="10794" y="0"/>
                      <a:pt x="10791" y="0"/>
                    </a:cubicBezTo>
                    <a:cubicBezTo>
                      <a:pt x="10790" y="0"/>
                      <a:pt x="10788" y="0"/>
                      <a:pt x="10786" y="0"/>
                    </a:cubicBezTo>
                    <a:cubicBezTo>
                      <a:pt x="10782" y="0"/>
                      <a:pt x="10778" y="1"/>
                      <a:pt x="10773" y="1"/>
                    </a:cubicBezTo>
                    <a:cubicBezTo>
                      <a:pt x="4820" y="15"/>
                      <a:pt x="0" y="4845"/>
                      <a:pt x="0" y="10800"/>
                    </a:cubicBezTo>
                    <a:cubicBezTo>
                      <a:pt x="0" y="16755"/>
                      <a:pt x="4820" y="21585"/>
                      <a:pt x="10773" y="21599"/>
                    </a:cubicBezTo>
                    <a:cubicBezTo>
                      <a:pt x="10778" y="21599"/>
                      <a:pt x="10782" y="21600"/>
                      <a:pt x="10786" y="21600"/>
                    </a:cubicBezTo>
                    <a:cubicBezTo>
                      <a:pt x="10788" y="21600"/>
                      <a:pt x="10790" y="21600"/>
                      <a:pt x="10791" y="21600"/>
                    </a:cubicBezTo>
                    <a:cubicBezTo>
                      <a:pt x="10794" y="21600"/>
                      <a:pt x="10797" y="21600"/>
                      <a:pt x="10800" y="21600"/>
                    </a:cubicBezTo>
                    <a:cubicBezTo>
                      <a:pt x="16763" y="21600"/>
                      <a:pt x="21600" y="16764"/>
                      <a:pt x="21600" y="10800"/>
                    </a:cubicBezTo>
                    <a:cubicBezTo>
                      <a:pt x="21600" y="4836"/>
                      <a:pt x="16763"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69" name="AutoShape 23"/>
              <p:cNvSpPr>
                <a:spLocks/>
              </p:cNvSpPr>
              <p:nvPr/>
            </p:nvSpPr>
            <p:spPr bwMode="auto">
              <a:xfrm>
                <a:off x="344" y="203"/>
                <a:ext cx="109" cy="122"/>
              </a:xfrm>
              <a:custGeom>
                <a:avLst/>
                <a:gdLst>
                  <a:gd name="T0" fmla="*/ 93 w 21600"/>
                  <a:gd name="T1" fmla="*/ 0 h 21600"/>
                  <a:gd name="T2" fmla="*/ 0 w 21600"/>
                  <a:gd name="T3" fmla="*/ 12 h 21600"/>
                  <a:gd name="T4" fmla="*/ 0 w 21600"/>
                  <a:gd name="T5" fmla="*/ 122 h 21600"/>
                  <a:gd name="T6" fmla="*/ 109 w 21600"/>
                  <a:gd name="T7" fmla="*/ 122 h 21600"/>
                  <a:gd name="T8" fmla="*/ 93 w 21600"/>
                  <a:gd name="T9" fmla="*/ 0 h 21600"/>
                  <a:gd name="T10" fmla="*/ 9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492" y="0"/>
                    </a:moveTo>
                    <a:cubicBezTo>
                      <a:pt x="12535" y="1293"/>
                      <a:pt x="6355" y="2046"/>
                      <a:pt x="0" y="2209"/>
                    </a:cubicBezTo>
                    <a:lnTo>
                      <a:pt x="0" y="21600"/>
                    </a:lnTo>
                    <a:lnTo>
                      <a:pt x="21600" y="21600"/>
                    </a:lnTo>
                    <a:cubicBezTo>
                      <a:pt x="21413" y="13617"/>
                      <a:pt x="20290" y="6329"/>
                      <a:pt x="18492" y="0"/>
                    </a:cubicBezTo>
                    <a:close/>
                    <a:moveTo>
                      <a:pt x="18492"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0" name="AutoShape 24"/>
              <p:cNvSpPr>
                <a:spLocks/>
              </p:cNvSpPr>
              <p:nvPr/>
            </p:nvSpPr>
            <p:spPr bwMode="auto">
              <a:xfrm>
                <a:off x="344" y="46"/>
                <a:ext cx="86" cy="133"/>
              </a:xfrm>
              <a:custGeom>
                <a:avLst/>
                <a:gdLst>
                  <a:gd name="T0" fmla="*/ 0 w 21600"/>
                  <a:gd name="T1" fmla="*/ 0 h 21600"/>
                  <a:gd name="T2" fmla="*/ 0 w 21600"/>
                  <a:gd name="T3" fmla="*/ 133 h 21600"/>
                  <a:gd name="T4" fmla="*/ 86 w 21600"/>
                  <a:gd name="T5" fmla="*/ 121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7413" y="21444"/>
                      <a:pt x="14643" y="20798"/>
                      <a:pt x="21600" y="19697"/>
                    </a:cubicBezTo>
                    <a:cubicBezTo>
                      <a:pt x="16352" y="8772"/>
                      <a:pt x="8142" y="1615"/>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1" name="AutoShape 25"/>
              <p:cNvSpPr>
                <a:spLocks/>
              </p:cNvSpPr>
              <p:nvPr/>
            </p:nvSpPr>
            <p:spPr bwMode="auto">
              <a:xfrm>
                <a:off x="234" y="46"/>
                <a:ext cx="88" cy="133"/>
              </a:xfrm>
              <a:custGeom>
                <a:avLst/>
                <a:gdLst>
                  <a:gd name="T0" fmla="*/ 0 w 21600"/>
                  <a:gd name="T1" fmla="*/ 121 h 21600"/>
                  <a:gd name="T2" fmla="*/ 88 w 21600"/>
                  <a:gd name="T3" fmla="*/ 133 h 21600"/>
                  <a:gd name="T4" fmla="*/ 88 w 21600"/>
                  <a:gd name="T5" fmla="*/ 0 h 21600"/>
                  <a:gd name="T6" fmla="*/ 0 w 21600"/>
                  <a:gd name="T7" fmla="*/ 121 h 21600"/>
                  <a:gd name="T8" fmla="*/ 0 w 21600"/>
                  <a:gd name="T9" fmla="*/ 121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9673"/>
                    </a:moveTo>
                    <a:cubicBezTo>
                      <a:pt x="6959" y="20795"/>
                      <a:pt x="14182" y="21449"/>
                      <a:pt x="21600" y="21600"/>
                    </a:cubicBezTo>
                    <a:lnTo>
                      <a:pt x="21600" y="0"/>
                    </a:lnTo>
                    <a:cubicBezTo>
                      <a:pt x="13474" y="1528"/>
                      <a:pt x="5257" y="8704"/>
                      <a:pt x="0" y="19673"/>
                    </a:cubicBezTo>
                    <a:close/>
                    <a:moveTo>
                      <a:pt x="0" y="19673"/>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2" name="AutoShape 26"/>
              <p:cNvSpPr>
                <a:spLocks/>
              </p:cNvSpPr>
              <p:nvPr/>
            </p:nvSpPr>
            <p:spPr bwMode="auto">
              <a:xfrm>
                <a:off x="406" y="62"/>
                <a:ext cx="136" cy="109"/>
              </a:xfrm>
              <a:custGeom>
                <a:avLst/>
                <a:gdLst>
                  <a:gd name="T0" fmla="*/ 136 w 21600"/>
                  <a:gd name="T1" fmla="*/ 77 h 21600"/>
                  <a:gd name="T2" fmla="*/ 0 w 21600"/>
                  <a:gd name="T3" fmla="*/ 0 h 21600"/>
                  <a:gd name="T4" fmla="*/ 59 w 21600"/>
                  <a:gd name="T5" fmla="*/ 109 h 21600"/>
                  <a:gd name="T6" fmla="*/ 136 w 21600"/>
                  <a:gd name="T7" fmla="*/ 77 h 21600"/>
                  <a:gd name="T8" fmla="*/ 136 w 21600"/>
                  <a:gd name="T9" fmla="*/ 7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5257"/>
                    </a:moveTo>
                    <a:cubicBezTo>
                      <a:pt x="15778" y="7873"/>
                      <a:pt x="8334" y="2495"/>
                      <a:pt x="0" y="0"/>
                    </a:cubicBezTo>
                    <a:cubicBezTo>
                      <a:pt x="3797" y="4923"/>
                      <a:pt x="7010" y="12415"/>
                      <a:pt x="9298" y="21600"/>
                    </a:cubicBezTo>
                    <a:cubicBezTo>
                      <a:pt x="13592" y="19970"/>
                      <a:pt x="17701" y="17846"/>
                      <a:pt x="21600" y="15257"/>
                    </a:cubicBezTo>
                    <a:close/>
                    <a:moveTo>
                      <a:pt x="21600" y="1525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3" name="AutoShape 27"/>
              <p:cNvSpPr>
                <a:spLocks/>
              </p:cNvSpPr>
              <p:nvPr/>
            </p:nvSpPr>
            <p:spPr bwMode="auto">
              <a:xfrm>
                <a:off x="469" y="156"/>
                <a:ext cx="151" cy="166"/>
              </a:xfrm>
              <a:custGeom>
                <a:avLst/>
                <a:gdLst>
                  <a:gd name="T0" fmla="*/ 17 w 21600"/>
                  <a:gd name="T1" fmla="*/ 166 h 21600"/>
                  <a:gd name="T2" fmla="*/ 151 w 21600"/>
                  <a:gd name="T3" fmla="*/ 166 h 21600"/>
                  <a:gd name="T4" fmla="*/ 87 w 21600"/>
                  <a:gd name="T5" fmla="*/ 0 h 21600"/>
                  <a:gd name="T6" fmla="*/ 0 w 21600"/>
                  <a:gd name="T7" fmla="*/ 37 h 21600"/>
                  <a:gd name="T8" fmla="*/ 17 w 21600"/>
                  <a:gd name="T9" fmla="*/ 166 h 21600"/>
                  <a:gd name="T10" fmla="*/ 17 w 21600"/>
                  <a:gd name="T11" fmla="*/ 16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381" y="21600"/>
                    </a:moveTo>
                    <a:lnTo>
                      <a:pt x="21600" y="21600"/>
                    </a:lnTo>
                    <a:cubicBezTo>
                      <a:pt x="21177" y="13424"/>
                      <a:pt x="17836" y="5940"/>
                      <a:pt x="12481" y="0"/>
                    </a:cubicBezTo>
                    <a:cubicBezTo>
                      <a:pt x="8552" y="1977"/>
                      <a:pt x="4370" y="3594"/>
                      <a:pt x="0" y="4801"/>
                    </a:cubicBezTo>
                    <a:cubicBezTo>
                      <a:pt x="1400" y="9859"/>
                      <a:pt x="2242" y="15558"/>
                      <a:pt x="2381" y="21600"/>
                    </a:cubicBezTo>
                    <a:close/>
                    <a:moveTo>
                      <a:pt x="2381"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4" name="AutoShape 28"/>
              <p:cNvSpPr>
                <a:spLocks/>
              </p:cNvSpPr>
              <p:nvPr/>
            </p:nvSpPr>
            <p:spPr bwMode="auto">
              <a:xfrm>
                <a:off x="203" y="203"/>
                <a:ext cx="110" cy="122"/>
              </a:xfrm>
              <a:custGeom>
                <a:avLst/>
                <a:gdLst>
                  <a:gd name="T0" fmla="*/ 0 w 21600"/>
                  <a:gd name="T1" fmla="*/ 122 h 21600"/>
                  <a:gd name="T2" fmla="*/ 110 w 21600"/>
                  <a:gd name="T3" fmla="*/ 122 h 21600"/>
                  <a:gd name="T4" fmla="*/ 110 w 21600"/>
                  <a:gd name="T5" fmla="*/ 13 h 21600"/>
                  <a:gd name="T6" fmla="*/ 16 w 21600"/>
                  <a:gd name="T7" fmla="*/ 0 h 21600"/>
                  <a:gd name="T8" fmla="*/ 0 w 21600"/>
                  <a:gd name="T9" fmla="*/ 122 h 21600"/>
                  <a:gd name="T10" fmla="*/ 0 w 21600"/>
                  <a:gd name="T11" fmla="*/ 12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2236"/>
                    </a:lnTo>
                    <a:cubicBezTo>
                      <a:pt x="15235" y="2073"/>
                      <a:pt x="9056" y="1311"/>
                      <a:pt x="3099" y="0"/>
                    </a:cubicBezTo>
                    <a:cubicBezTo>
                      <a:pt x="1307" y="6326"/>
                      <a:pt x="192" y="13621"/>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5" name="AutoShape 29"/>
              <p:cNvSpPr>
                <a:spLocks/>
              </p:cNvSpPr>
              <p:nvPr/>
            </p:nvSpPr>
            <p:spPr bwMode="auto">
              <a:xfrm>
                <a:off x="344" y="344"/>
                <a:ext cx="109" cy="122"/>
              </a:xfrm>
              <a:custGeom>
                <a:avLst/>
                <a:gdLst>
                  <a:gd name="T0" fmla="*/ 109 w 21600"/>
                  <a:gd name="T1" fmla="*/ 0 h 21600"/>
                  <a:gd name="T2" fmla="*/ 0 w 21600"/>
                  <a:gd name="T3" fmla="*/ 0 h 21600"/>
                  <a:gd name="T4" fmla="*/ 0 w 21600"/>
                  <a:gd name="T5" fmla="*/ 109 h 21600"/>
                  <a:gd name="T6" fmla="*/ 93 w 21600"/>
                  <a:gd name="T7" fmla="*/ 122 h 21600"/>
                  <a:gd name="T8" fmla="*/ 109 w 21600"/>
                  <a:gd name="T9" fmla="*/ 0 h 21600"/>
                  <a:gd name="T10" fmla="*/ 109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19384"/>
                    </a:lnTo>
                    <a:cubicBezTo>
                      <a:pt x="6355" y="19551"/>
                      <a:pt x="12541" y="20305"/>
                      <a:pt x="18498" y="21600"/>
                    </a:cubicBezTo>
                    <a:cubicBezTo>
                      <a:pt x="20290" y="15269"/>
                      <a:pt x="21413" y="798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6" name="AutoShape 30"/>
              <p:cNvSpPr>
                <a:spLocks/>
              </p:cNvSpPr>
              <p:nvPr/>
            </p:nvSpPr>
            <p:spPr bwMode="auto">
              <a:xfrm>
                <a:off x="203" y="344"/>
                <a:ext cx="110" cy="122"/>
              </a:xfrm>
              <a:custGeom>
                <a:avLst/>
                <a:gdLst>
                  <a:gd name="T0" fmla="*/ 16 w 21600"/>
                  <a:gd name="T1" fmla="*/ 122 h 21600"/>
                  <a:gd name="T2" fmla="*/ 110 w 21600"/>
                  <a:gd name="T3" fmla="*/ 109 h 21600"/>
                  <a:gd name="T4" fmla="*/ 110 w 21600"/>
                  <a:gd name="T5" fmla="*/ 0 h 21600"/>
                  <a:gd name="T6" fmla="*/ 0 w 21600"/>
                  <a:gd name="T7" fmla="*/ 0 h 21600"/>
                  <a:gd name="T8" fmla="*/ 16 w 21600"/>
                  <a:gd name="T9" fmla="*/ 122 h 21600"/>
                  <a:gd name="T10" fmla="*/ 16 w 21600"/>
                  <a:gd name="T11" fmla="*/ 12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3093" y="21600"/>
                    </a:moveTo>
                    <a:cubicBezTo>
                      <a:pt x="9050" y="20288"/>
                      <a:pt x="15235" y="19526"/>
                      <a:pt x="21600" y="19359"/>
                    </a:cubicBezTo>
                    <a:lnTo>
                      <a:pt x="21600" y="0"/>
                    </a:lnTo>
                    <a:lnTo>
                      <a:pt x="0" y="0"/>
                    </a:lnTo>
                    <a:cubicBezTo>
                      <a:pt x="192" y="7984"/>
                      <a:pt x="1301" y="15275"/>
                      <a:pt x="3093" y="21600"/>
                    </a:cubicBezTo>
                    <a:close/>
                    <a:moveTo>
                      <a:pt x="309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7" name="AutoShape 31"/>
              <p:cNvSpPr>
                <a:spLocks/>
              </p:cNvSpPr>
              <p:nvPr/>
            </p:nvSpPr>
            <p:spPr bwMode="auto">
              <a:xfrm>
                <a:off x="234" y="484"/>
                <a:ext cx="88" cy="133"/>
              </a:xfrm>
              <a:custGeom>
                <a:avLst/>
                <a:gdLst>
                  <a:gd name="T0" fmla="*/ 88 w 21600"/>
                  <a:gd name="T1" fmla="*/ 133 h 21600"/>
                  <a:gd name="T2" fmla="*/ 88 w 21600"/>
                  <a:gd name="T3" fmla="*/ 0 h 21600"/>
                  <a:gd name="T4" fmla="*/ 0 w 21600"/>
                  <a:gd name="T5" fmla="*/ 12 h 21600"/>
                  <a:gd name="T6" fmla="*/ 88 w 21600"/>
                  <a:gd name="T7" fmla="*/ 133 h 21600"/>
                  <a:gd name="T8" fmla="*/ 88 w 21600"/>
                  <a:gd name="T9" fmla="*/ 133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21600" y="0"/>
                    </a:lnTo>
                    <a:cubicBezTo>
                      <a:pt x="14184" y="150"/>
                      <a:pt x="6964" y="804"/>
                      <a:pt x="0" y="1921"/>
                    </a:cubicBezTo>
                    <a:cubicBezTo>
                      <a:pt x="5248" y="12896"/>
                      <a:pt x="13469" y="2007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8" name="AutoShape 32"/>
              <p:cNvSpPr>
                <a:spLocks/>
              </p:cNvSpPr>
              <p:nvPr/>
            </p:nvSpPr>
            <p:spPr bwMode="auto">
              <a:xfrm>
                <a:off x="406" y="500"/>
                <a:ext cx="136" cy="109"/>
              </a:xfrm>
              <a:custGeom>
                <a:avLst/>
                <a:gdLst>
                  <a:gd name="T0" fmla="*/ 0 w 21600"/>
                  <a:gd name="T1" fmla="*/ 109 h 21600"/>
                  <a:gd name="T2" fmla="*/ 136 w 21600"/>
                  <a:gd name="T3" fmla="*/ 32 h 21600"/>
                  <a:gd name="T4" fmla="*/ 59 w 21600"/>
                  <a:gd name="T5" fmla="*/ 0 h 21600"/>
                  <a:gd name="T6" fmla="*/ 0 w 21600"/>
                  <a:gd name="T7" fmla="*/ 109 h 21600"/>
                  <a:gd name="T8" fmla="*/ 0 w 21600"/>
                  <a:gd name="T9" fmla="*/ 109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8335" y="19108"/>
                      <a:pt x="15780" y="13729"/>
                      <a:pt x="21600" y="6343"/>
                    </a:cubicBezTo>
                    <a:cubicBezTo>
                      <a:pt x="17707" y="3758"/>
                      <a:pt x="13591" y="1628"/>
                      <a:pt x="9304" y="0"/>
                    </a:cubicBezTo>
                    <a:cubicBezTo>
                      <a:pt x="7012" y="9186"/>
                      <a:pt x="3800" y="16678"/>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9" name="AutoShape 33"/>
              <p:cNvSpPr>
                <a:spLocks/>
              </p:cNvSpPr>
              <p:nvPr/>
            </p:nvSpPr>
            <p:spPr bwMode="auto">
              <a:xfrm>
                <a:off x="140" y="62"/>
                <a:ext cx="135" cy="108"/>
              </a:xfrm>
              <a:custGeom>
                <a:avLst/>
                <a:gdLst>
                  <a:gd name="T0" fmla="*/ 135 w 21600"/>
                  <a:gd name="T1" fmla="*/ 0 h 21600"/>
                  <a:gd name="T2" fmla="*/ 0 w 21600"/>
                  <a:gd name="T3" fmla="*/ 76 h 21600"/>
                  <a:gd name="T4" fmla="*/ 77 w 21600"/>
                  <a:gd name="T5" fmla="*/ 108 h 21600"/>
                  <a:gd name="T6" fmla="*/ 135 w 21600"/>
                  <a:gd name="T7" fmla="*/ 0 h 21600"/>
                  <a:gd name="T8" fmla="*/ 135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cubicBezTo>
                      <a:pt x="13266" y="2517"/>
                      <a:pt x="5829" y="7902"/>
                      <a:pt x="0" y="15273"/>
                    </a:cubicBezTo>
                    <a:cubicBezTo>
                      <a:pt x="3888" y="17844"/>
                      <a:pt x="7996" y="19975"/>
                      <a:pt x="12276" y="21600"/>
                    </a:cubicBezTo>
                    <a:cubicBezTo>
                      <a:pt x="14570" y="12424"/>
                      <a:pt x="17791" y="4931"/>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80" name="AutoShape 34"/>
              <p:cNvSpPr>
                <a:spLocks/>
              </p:cNvSpPr>
              <p:nvPr/>
            </p:nvSpPr>
            <p:spPr bwMode="auto">
              <a:xfrm>
                <a:off x="469" y="344"/>
                <a:ext cx="151" cy="165"/>
              </a:xfrm>
              <a:custGeom>
                <a:avLst/>
                <a:gdLst>
                  <a:gd name="T0" fmla="*/ 0 w 21600"/>
                  <a:gd name="T1" fmla="*/ 128 h 21600"/>
                  <a:gd name="T2" fmla="*/ 87 w 21600"/>
                  <a:gd name="T3" fmla="*/ 165 h 21600"/>
                  <a:gd name="T4" fmla="*/ 151 w 21600"/>
                  <a:gd name="T5" fmla="*/ 0 h 21600"/>
                  <a:gd name="T6" fmla="*/ 17 w 21600"/>
                  <a:gd name="T7" fmla="*/ 0 h 21600"/>
                  <a:gd name="T8" fmla="*/ 0 w 21600"/>
                  <a:gd name="T9" fmla="*/ 128 h 21600"/>
                  <a:gd name="T10" fmla="*/ 0 w 21600"/>
                  <a:gd name="T11" fmla="*/ 12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6797"/>
                    </a:moveTo>
                    <a:cubicBezTo>
                      <a:pt x="4379" y="18002"/>
                      <a:pt x="8558" y="19620"/>
                      <a:pt x="12492" y="21600"/>
                    </a:cubicBezTo>
                    <a:cubicBezTo>
                      <a:pt x="17836" y="15663"/>
                      <a:pt x="21177" y="8171"/>
                      <a:pt x="21600" y="0"/>
                    </a:cubicBezTo>
                    <a:lnTo>
                      <a:pt x="2377" y="0"/>
                    </a:lnTo>
                    <a:cubicBezTo>
                      <a:pt x="2238" y="6040"/>
                      <a:pt x="1405" y="11733"/>
                      <a:pt x="0" y="16797"/>
                    </a:cubicBezTo>
                    <a:close/>
                    <a:moveTo>
                      <a:pt x="0" y="167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81" name="AutoShape 35"/>
              <p:cNvSpPr>
                <a:spLocks/>
              </p:cNvSpPr>
              <p:nvPr/>
            </p:nvSpPr>
            <p:spPr bwMode="auto">
              <a:xfrm>
                <a:off x="344" y="484"/>
                <a:ext cx="87" cy="133"/>
              </a:xfrm>
              <a:custGeom>
                <a:avLst/>
                <a:gdLst>
                  <a:gd name="T0" fmla="*/ 0 w 21600"/>
                  <a:gd name="T1" fmla="*/ 0 h 21600"/>
                  <a:gd name="T2" fmla="*/ 0 w 21600"/>
                  <a:gd name="T3" fmla="*/ 133 h 21600"/>
                  <a:gd name="T4" fmla="*/ 87 w 21600"/>
                  <a:gd name="T5" fmla="*/ 12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8139" y="19988"/>
                      <a:pt x="16354" y="12828"/>
                      <a:pt x="21600" y="1897"/>
                    </a:cubicBezTo>
                    <a:cubicBezTo>
                      <a:pt x="14638" y="802"/>
                      <a:pt x="7418" y="151"/>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82" name="AutoShape 36"/>
              <p:cNvSpPr>
                <a:spLocks/>
              </p:cNvSpPr>
              <p:nvPr/>
            </p:nvSpPr>
            <p:spPr bwMode="auto">
              <a:xfrm>
                <a:off x="46" y="156"/>
                <a:ext cx="151" cy="166"/>
              </a:xfrm>
              <a:custGeom>
                <a:avLst/>
                <a:gdLst>
                  <a:gd name="T0" fmla="*/ 151 w 21600"/>
                  <a:gd name="T1" fmla="*/ 37 h 21600"/>
                  <a:gd name="T2" fmla="*/ 64 w 21600"/>
                  <a:gd name="T3" fmla="*/ 0 h 21600"/>
                  <a:gd name="T4" fmla="*/ 0 w 21600"/>
                  <a:gd name="T5" fmla="*/ 166 h 21600"/>
                  <a:gd name="T6" fmla="*/ 134 w 21600"/>
                  <a:gd name="T7" fmla="*/ 166 h 21600"/>
                  <a:gd name="T8" fmla="*/ 151 w 21600"/>
                  <a:gd name="T9" fmla="*/ 37 h 21600"/>
                  <a:gd name="T10" fmla="*/ 151 w 21600"/>
                  <a:gd name="T11" fmla="*/ 3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4774"/>
                    </a:moveTo>
                    <a:cubicBezTo>
                      <a:pt x="17241" y="3573"/>
                      <a:pt x="13078" y="1966"/>
                      <a:pt x="9153" y="0"/>
                    </a:cubicBezTo>
                    <a:cubicBezTo>
                      <a:pt x="3785" y="5939"/>
                      <a:pt x="425" y="13428"/>
                      <a:pt x="0" y="21600"/>
                    </a:cubicBezTo>
                    <a:lnTo>
                      <a:pt x="19203" y="21600"/>
                    </a:lnTo>
                    <a:cubicBezTo>
                      <a:pt x="19339" y="15549"/>
                      <a:pt x="20189" y="9841"/>
                      <a:pt x="21600" y="4774"/>
                    </a:cubicBezTo>
                    <a:close/>
                    <a:moveTo>
                      <a:pt x="21600" y="477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83" name="AutoShape 37"/>
              <p:cNvSpPr>
                <a:spLocks/>
              </p:cNvSpPr>
              <p:nvPr/>
            </p:nvSpPr>
            <p:spPr bwMode="auto">
              <a:xfrm>
                <a:off x="46" y="344"/>
                <a:ext cx="151" cy="165"/>
              </a:xfrm>
              <a:custGeom>
                <a:avLst/>
                <a:gdLst>
                  <a:gd name="T0" fmla="*/ 134 w 21600"/>
                  <a:gd name="T1" fmla="*/ 0 h 21600"/>
                  <a:gd name="T2" fmla="*/ 0 w 21600"/>
                  <a:gd name="T3" fmla="*/ 0 h 21600"/>
                  <a:gd name="T4" fmla="*/ 64 w 21600"/>
                  <a:gd name="T5" fmla="*/ 165 h 21600"/>
                  <a:gd name="T6" fmla="*/ 151 w 21600"/>
                  <a:gd name="T7" fmla="*/ 129 h 21600"/>
                  <a:gd name="T8" fmla="*/ 134 w 21600"/>
                  <a:gd name="T9" fmla="*/ 0 h 21600"/>
                  <a:gd name="T10" fmla="*/ 13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203" y="0"/>
                    </a:moveTo>
                    <a:lnTo>
                      <a:pt x="0" y="0"/>
                    </a:lnTo>
                    <a:cubicBezTo>
                      <a:pt x="425" y="8175"/>
                      <a:pt x="3785" y="15666"/>
                      <a:pt x="9153" y="21600"/>
                    </a:cubicBezTo>
                    <a:cubicBezTo>
                      <a:pt x="13078" y="19639"/>
                      <a:pt x="17241" y="18031"/>
                      <a:pt x="21600" y="16822"/>
                    </a:cubicBezTo>
                    <a:cubicBezTo>
                      <a:pt x="20189" y="11760"/>
                      <a:pt x="19339" y="6055"/>
                      <a:pt x="19203" y="0"/>
                    </a:cubicBezTo>
                    <a:close/>
                    <a:moveTo>
                      <a:pt x="19203"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84" name="AutoShape 38"/>
              <p:cNvSpPr>
                <a:spLocks/>
              </p:cNvSpPr>
              <p:nvPr/>
            </p:nvSpPr>
            <p:spPr bwMode="auto">
              <a:xfrm>
                <a:off x="140" y="500"/>
                <a:ext cx="135" cy="108"/>
              </a:xfrm>
              <a:custGeom>
                <a:avLst/>
                <a:gdLst>
                  <a:gd name="T0" fmla="*/ 0 w 21600"/>
                  <a:gd name="T1" fmla="*/ 32 h 21600"/>
                  <a:gd name="T2" fmla="*/ 135 w 21600"/>
                  <a:gd name="T3" fmla="*/ 108 h 21600"/>
                  <a:gd name="T4" fmla="*/ 77 w 21600"/>
                  <a:gd name="T5" fmla="*/ 0 h 21600"/>
                  <a:gd name="T6" fmla="*/ 0 w 21600"/>
                  <a:gd name="T7" fmla="*/ 32 h 21600"/>
                  <a:gd name="T8" fmla="*/ 0 w 21600"/>
                  <a:gd name="T9" fmla="*/ 32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6320"/>
                    </a:moveTo>
                    <a:cubicBezTo>
                      <a:pt x="5821" y="13695"/>
                      <a:pt x="13265" y="19082"/>
                      <a:pt x="21600" y="21600"/>
                    </a:cubicBezTo>
                    <a:cubicBezTo>
                      <a:pt x="17793" y="16667"/>
                      <a:pt x="14573" y="9175"/>
                      <a:pt x="12275" y="0"/>
                    </a:cubicBezTo>
                    <a:cubicBezTo>
                      <a:pt x="7992" y="1623"/>
                      <a:pt x="3886" y="3746"/>
                      <a:pt x="0" y="6320"/>
                    </a:cubicBezTo>
                    <a:close/>
                    <a:moveTo>
                      <a:pt x="0" y="632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39967" name="Rectangle 40"/>
            <p:cNvSpPr>
              <a:spLocks/>
            </p:cNvSpPr>
            <p:nvPr/>
          </p:nvSpPr>
          <p:spPr bwMode="auto">
            <a:xfrm>
              <a:off x="243" y="4944"/>
              <a:ext cx="1352"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900">
                  <a:solidFill>
                    <a:srgbClr val="FFFFFF"/>
                  </a:solidFill>
                  <a:latin typeface="Open Sans Light" charset="0"/>
                  <a:cs typeface="Open Sans Light" charset="0"/>
                  <a:sym typeface="Open Sans Light" charset="0"/>
                </a:rPr>
                <a:t>Online</a:t>
              </a:r>
            </a:p>
            <a:p>
              <a:r>
                <a:rPr lang="en-US" sz="900">
                  <a:solidFill>
                    <a:srgbClr val="FFFFFF"/>
                  </a:solidFill>
                  <a:latin typeface="Open Sans Light" charset="0"/>
                  <a:cs typeface="Open Sans Light" charset="0"/>
                  <a:sym typeface="Open Sans Light" charset="0"/>
                </a:rPr>
                <a:t>Marketing</a:t>
              </a:r>
            </a:p>
          </p:txBody>
        </p:sp>
      </p:grpSp>
      <p:grpSp>
        <p:nvGrpSpPr>
          <p:cNvPr id="42030" name="Group 46"/>
          <p:cNvGrpSpPr>
            <a:grpSpLocks/>
          </p:cNvGrpSpPr>
          <p:nvPr/>
        </p:nvGrpSpPr>
        <p:grpSpPr bwMode="auto">
          <a:xfrm>
            <a:off x="5854898" y="787598"/>
            <a:ext cx="1090613" cy="3843338"/>
            <a:chOff x="0" y="0"/>
            <a:chExt cx="1832" cy="6455"/>
          </a:xfrm>
        </p:grpSpPr>
        <p:sp>
          <p:nvSpPr>
            <p:cNvPr id="39960" name="Rectangle 42"/>
            <p:cNvSpPr>
              <a:spLocks/>
            </p:cNvSpPr>
            <p:nvPr/>
          </p:nvSpPr>
          <p:spPr bwMode="auto">
            <a:xfrm>
              <a:off x="7" y="927"/>
              <a:ext cx="1816" cy="5528"/>
            </a:xfrm>
            <a:prstGeom prst="rect">
              <a:avLst/>
            </a:prstGeom>
            <a:solidFill>
              <a:srgbClr val="DA542D"/>
            </a:solidFill>
            <a:ln w="25400">
              <a:solidFill>
                <a:schemeClr val="tx1">
                  <a:alpha val="0"/>
                </a:schemeClr>
              </a:solidFill>
              <a:miter lim="800000"/>
              <a:headEnd/>
              <a:tailEnd/>
            </a:ln>
          </p:spPr>
          <p:txBody>
            <a:bodyPr lIns="0" tIns="0" rIns="0" bIns="0"/>
            <a:lstStyle/>
            <a:p>
              <a:endParaRPr lang="en-US">
                <a:solidFill>
                  <a:srgbClr val="DA542D"/>
                </a:solidFill>
              </a:endParaRPr>
            </a:p>
          </p:txBody>
        </p:sp>
        <p:sp>
          <p:nvSpPr>
            <p:cNvPr id="39961" name="Rectangle 43"/>
            <p:cNvSpPr>
              <a:spLocks/>
            </p:cNvSpPr>
            <p:nvPr/>
          </p:nvSpPr>
          <p:spPr bwMode="auto">
            <a:xfrm>
              <a:off x="0" y="0"/>
              <a:ext cx="1832"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pPr>
              <a:r>
                <a:rPr lang="en-US" sz="2700">
                  <a:solidFill>
                    <a:srgbClr val="FF0000"/>
                  </a:solidFill>
                  <a:latin typeface="Open Sans Light" charset="0"/>
                  <a:cs typeface="Open Sans Light" charset="0"/>
                  <a:sym typeface="Open Sans Light" charset="0"/>
                </a:rPr>
                <a:t>30%</a:t>
              </a:r>
            </a:p>
          </p:txBody>
        </p:sp>
        <p:sp>
          <p:nvSpPr>
            <p:cNvPr id="39962" name="AutoShape 44"/>
            <p:cNvSpPr>
              <a:spLocks/>
            </p:cNvSpPr>
            <p:nvPr/>
          </p:nvSpPr>
          <p:spPr bwMode="auto">
            <a:xfrm>
              <a:off x="612" y="4868"/>
              <a:ext cx="600" cy="600"/>
            </a:xfrm>
            <a:custGeom>
              <a:avLst/>
              <a:gdLst>
                <a:gd name="T0" fmla="*/ 511 w 21600"/>
                <a:gd name="T1" fmla="*/ 476 h 21600"/>
                <a:gd name="T2" fmla="*/ 379 w 21600"/>
                <a:gd name="T3" fmla="*/ 430 h 21600"/>
                <a:gd name="T4" fmla="*/ 375 w 21600"/>
                <a:gd name="T5" fmla="*/ 414 h 21600"/>
                <a:gd name="T6" fmla="*/ 385 w 21600"/>
                <a:gd name="T7" fmla="*/ 381 h 21600"/>
                <a:gd name="T8" fmla="*/ 398 w 21600"/>
                <a:gd name="T9" fmla="*/ 335 h 21600"/>
                <a:gd name="T10" fmla="*/ 418 w 21600"/>
                <a:gd name="T11" fmla="*/ 288 h 21600"/>
                <a:gd name="T12" fmla="*/ 417 w 21600"/>
                <a:gd name="T13" fmla="*/ 248 h 21600"/>
                <a:gd name="T14" fmla="*/ 416 w 21600"/>
                <a:gd name="T15" fmla="*/ 245 h 21600"/>
                <a:gd name="T16" fmla="*/ 421 w 21600"/>
                <a:gd name="T17" fmla="*/ 189 h 21600"/>
                <a:gd name="T18" fmla="*/ 399 w 21600"/>
                <a:gd name="T19" fmla="*/ 115 h 21600"/>
                <a:gd name="T20" fmla="*/ 315 w 21600"/>
                <a:gd name="T21" fmla="*/ 75 h 21600"/>
                <a:gd name="T22" fmla="*/ 289 w 21600"/>
                <a:gd name="T23" fmla="*/ 75 h 21600"/>
                <a:gd name="T24" fmla="*/ 206 w 21600"/>
                <a:gd name="T25" fmla="*/ 115 h 21600"/>
                <a:gd name="T26" fmla="*/ 184 w 21600"/>
                <a:gd name="T27" fmla="*/ 189 h 21600"/>
                <a:gd name="T28" fmla="*/ 189 w 21600"/>
                <a:gd name="T29" fmla="*/ 245 h 21600"/>
                <a:gd name="T30" fmla="*/ 188 w 21600"/>
                <a:gd name="T31" fmla="*/ 248 h 21600"/>
                <a:gd name="T32" fmla="*/ 187 w 21600"/>
                <a:gd name="T33" fmla="*/ 288 h 21600"/>
                <a:gd name="T34" fmla="*/ 207 w 21600"/>
                <a:gd name="T35" fmla="*/ 335 h 21600"/>
                <a:gd name="T36" fmla="*/ 220 w 21600"/>
                <a:gd name="T37" fmla="*/ 381 h 21600"/>
                <a:gd name="T38" fmla="*/ 226 w 21600"/>
                <a:gd name="T39" fmla="*/ 415 h 21600"/>
                <a:gd name="T40" fmla="*/ 222 w 21600"/>
                <a:gd name="T41" fmla="*/ 430 h 21600"/>
                <a:gd name="T42" fmla="*/ 90 w 21600"/>
                <a:gd name="T43" fmla="*/ 477 h 21600"/>
                <a:gd name="T44" fmla="*/ 25 w 21600"/>
                <a:gd name="T45" fmla="*/ 300 h 21600"/>
                <a:gd name="T46" fmla="*/ 300 w 21600"/>
                <a:gd name="T47" fmla="*/ 25 h 21600"/>
                <a:gd name="T48" fmla="*/ 575 w 21600"/>
                <a:gd name="T49" fmla="*/ 300 h 21600"/>
                <a:gd name="T50" fmla="*/ 511 w 21600"/>
                <a:gd name="T51" fmla="*/ 476 h 21600"/>
                <a:gd name="T52" fmla="*/ 300 w 21600"/>
                <a:gd name="T53" fmla="*/ 0 h 21600"/>
                <a:gd name="T54" fmla="*/ 0 w 21600"/>
                <a:gd name="T55" fmla="*/ 300 h 21600"/>
                <a:gd name="T56" fmla="*/ 300 w 21600"/>
                <a:gd name="T57" fmla="*/ 600 h 21600"/>
                <a:gd name="T58" fmla="*/ 600 w 21600"/>
                <a:gd name="T59" fmla="*/ 300 h 21600"/>
                <a:gd name="T60" fmla="*/ 300 w 21600"/>
                <a:gd name="T61" fmla="*/ 0 h 21600"/>
                <a:gd name="T62" fmla="*/ 300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19" y="2694"/>
                  </a:lnTo>
                  <a:cubicBezTo>
                    <a:pt x="8789" y="2798"/>
                    <a:pt x="7881" y="3542"/>
                    <a:pt x="7405" y="4149"/>
                  </a:cubicBezTo>
                  <a:cubicBezTo>
                    <a:pt x="6654" y="5108"/>
                    <a:pt x="6531" y="6270"/>
                    <a:pt x="6629" y="6815"/>
                  </a:cubicBezTo>
                  <a:cubicBezTo>
                    <a:pt x="6774" y="7611"/>
                    <a:pt x="6831" y="8636"/>
                    <a:pt x="6789"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2"/>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63" name="Rectangle 45"/>
            <p:cNvSpPr>
              <a:spLocks/>
            </p:cNvSpPr>
            <p:nvPr/>
          </p:nvSpPr>
          <p:spPr bwMode="auto">
            <a:xfrm>
              <a:off x="236" y="5616"/>
              <a:ext cx="1352"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900">
                  <a:solidFill>
                    <a:srgbClr val="FFFFFF"/>
                  </a:solidFill>
                  <a:latin typeface="Open Sans Light" charset="0"/>
                  <a:cs typeface="Open Sans Light" charset="0"/>
                  <a:sym typeface="Open Sans Light" charset="0"/>
                </a:rPr>
                <a:t>Social</a:t>
              </a:r>
            </a:p>
            <a:p>
              <a:r>
                <a:rPr lang="en-US" sz="900">
                  <a:solidFill>
                    <a:srgbClr val="FFFFFF"/>
                  </a:solidFill>
                  <a:latin typeface="Open Sans Light" charset="0"/>
                  <a:cs typeface="Open Sans Light" charset="0"/>
                  <a:sym typeface="Open Sans Light" charset="0"/>
                </a:rPr>
                <a:t>Media Online</a:t>
              </a:r>
            </a:p>
          </p:txBody>
        </p:sp>
      </p:grpSp>
      <p:grpSp>
        <p:nvGrpSpPr>
          <p:cNvPr id="42037" name="Group 53"/>
          <p:cNvGrpSpPr>
            <a:grpSpLocks/>
          </p:cNvGrpSpPr>
          <p:nvPr/>
        </p:nvGrpSpPr>
        <p:grpSpPr bwMode="auto">
          <a:xfrm>
            <a:off x="4630936" y="1745456"/>
            <a:ext cx="1097756" cy="2885480"/>
            <a:chOff x="0" y="0"/>
            <a:chExt cx="1843" cy="4847"/>
          </a:xfrm>
        </p:grpSpPr>
        <p:sp>
          <p:nvSpPr>
            <p:cNvPr id="39954" name="Rectangle 47"/>
            <p:cNvSpPr>
              <a:spLocks/>
            </p:cNvSpPr>
            <p:nvPr/>
          </p:nvSpPr>
          <p:spPr bwMode="auto">
            <a:xfrm>
              <a:off x="35" y="927"/>
              <a:ext cx="1808" cy="3920"/>
            </a:xfrm>
            <a:prstGeom prst="rect">
              <a:avLst/>
            </a:prstGeom>
            <a:solidFill>
              <a:srgbClr val="A300AA"/>
            </a:solidFill>
            <a:ln w="25400">
              <a:noFill/>
              <a:miter lim="800000"/>
              <a:headEnd/>
              <a:tailEnd/>
            </a:ln>
          </p:spPr>
          <p:txBody>
            <a:bodyPr lIns="0" tIns="0" rIns="0" bIns="0"/>
            <a:lstStyle/>
            <a:p>
              <a:pPr>
                <a:defRPr/>
              </a:pPr>
              <a:endParaRPr lang="en-US"/>
            </a:p>
          </p:txBody>
        </p:sp>
        <p:sp>
          <p:nvSpPr>
            <p:cNvPr id="39955" name="Rectangle 48"/>
            <p:cNvSpPr>
              <a:spLocks/>
            </p:cNvSpPr>
            <p:nvPr/>
          </p:nvSpPr>
          <p:spPr bwMode="auto">
            <a:xfrm>
              <a:off x="0" y="0"/>
              <a:ext cx="1832"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defRPr/>
              </a:pPr>
              <a:r>
                <a:rPr lang="en-US" sz="2700" dirty="0">
                  <a:solidFill>
                    <a:srgbClr val="A300AA"/>
                  </a:solidFill>
                  <a:latin typeface="Open Sans Light" charset="0"/>
                  <a:cs typeface="Open Sans Light" charset="0"/>
                  <a:sym typeface="Open Sans Light" charset="0"/>
                </a:rPr>
                <a:t>20%</a:t>
              </a:r>
            </a:p>
          </p:txBody>
        </p:sp>
        <p:grpSp>
          <p:nvGrpSpPr>
            <p:cNvPr id="39956" name="Group 51"/>
            <p:cNvGrpSpPr>
              <a:grpSpLocks/>
            </p:cNvGrpSpPr>
            <p:nvPr/>
          </p:nvGrpSpPr>
          <p:grpSpPr bwMode="auto">
            <a:xfrm>
              <a:off x="652" y="3236"/>
              <a:ext cx="624" cy="623"/>
              <a:chOff x="0" y="0"/>
              <a:chExt cx="623" cy="623"/>
            </a:xfrm>
          </p:grpSpPr>
          <p:sp>
            <p:nvSpPr>
              <p:cNvPr id="39958" name="AutoShape 49"/>
              <p:cNvSpPr>
                <a:spLocks/>
              </p:cNvSpPr>
              <p:nvPr/>
            </p:nvSpPr>
            <p:spPr bwMode="auto">
              <a:xfrm>
                <a:off x="0" y="0"/>
                <a:ext cx="623" cy="623"/>
              </a:xfrm>
              <a:custGeom>
                <a:avLst/>
                <a:gdLst>
                  <a:gd name="T0" fmla="*/ 251 w 21600"/>
                  <a:gd name="T1" fmla="*/ 475 h 21600"/>
                  <a:gd name="T2" fmla="*/ 26 w 21600"/>
                  <a:gd name="T3" fmla="*/ 251 h 21600"/>
                  <a:gd name="T4" fmla="*/ 251 w 21600"/>
                  <a:gd name="T5" fmla="*/ 26 h 21600"/>
                  <a:gd name="T6" fmla="*/ 475 w 21600"/>
                  <a:gd name="T7" fmla="*/ 251 h 21600"/>
                  <a:gd name="T8" fmla="*/ 251 w 21600"/>
                  <a:gd name="T9" fmla="*/ 475 h 21600"/>
                  <a:gd name="T10" fmla="*/ 443 w 21600"/>
                  <a:gd name="T11" fmla="*/ 411 h 21600"/>
                  <a:gd name="T12" fmla="*/ 501 w 21600"/>
                  <a:gd name="T13" fmla="*/ 251 h 21600"/>
                  <a:gd name="T14" fmla="*/ 251 w 21600"/>
                  <a:gd name="T15" fmla="*/ 0 h 21600"/>
                  <a:gd name="T16" fmla="*/ 0 w 21600"/>
                  <a:gd name="T17" fmla="*/ 251 h 21600"/>
                  <a:gd name="T18" fmla="*/ 251 w 21600"/>
                  <a:gd name="T19" fmla="*/ 501 h 21600"/>
                  <a:gd name="T20" fmla="*/ 411 w 21600"/>
                  <a:gd name="T21" fmla="*/ 443 h 21600"/>
                  <a:gd name="T22" fmla="*/ 590 w 21600"/>
                  <a:gd name="T23" fmla="*/ 623 h 21600"/>
                  <a:gd name="T24" fmla="*/ 623 w 21600"/>
                  <a:gd name="T25" fmla="*/ 590 h 21600"/>
                  <a:gd name="T26" fmla="*/ 443 w 21600"/>
                  <a:gd name="T27" fmla="*/ 411 h 21600"/>
                  <a:gd name="T28" fmla="*/ 443 w 21600"/>
                  <a:gd name="T29" fmla="*/ 411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8688" y="16463"/>
                    </a:moveTo>
                    <a:cubicBezTo>
                      <a:pt x="4401" y="16463"/>
                      <a:pt x="914" y="12975"/>
                      <a:pt x="914" y="8689"/>
                    </a:cubicBezTo>
                    <a:cubicBezTo>
                      <a:pt x="914" y="4402"/>
                      <a:pt x="4401" y="914"/>
                      <a:pt x="8688" y="914"/>
                    </a:cubicBezTo>
                    <a:cubicBezTo>
                      <a:pt x="12975" y="914"/>
                      <a:pt x="16463" y="4402"/>
                      <a:pt x="16463" y="8689"/>
                    </a:cubicBezTo>
                    <a:cubicBezTo>
                      <a:pt x="16463" y="12975"/>
                      <a:pt x="12975" y="16463"/>
                      <a:pt x="8688" y="16463"/>
                    </a:cubicBezTo>
                    <a:close/>
                    <a:moveTo>
                      <a:pt x="15370" y="14238"/>
                    </a:moveTo>
                    <a:cubicBezTo>
                      <a:pt x="16623" y="12734"/>
                      <a:pt x="17377" y="10798"/>
                      <a:pt x="17377" y="8689"/>
                    </a:cubicBezTo>
                    <a:cubicBezTo>
                      <a:pt x="17377" y="3889"/>
                      <a:pt x="13488" y="0"/>
                      <a:pt x="8688" y="0"/>
                    </a:cubicBezTo>
                    <a:cubicBezTo>
                      <a:pt x="3890" y="0"/>
                      <a:pt x="0" y="3889"/>
                      <a:pt x="0" y="8689"/>
                    </a:cubicBezTo>
                    <a:cubicBezTo>
                      <a:pt x="0" y="13485"/>
                      <a:pt x="3890" y="17377"/>
                      <a:pt x="8688" y="17377"/>
                    </a:cubicBezTo>
                    <a:cubicBezTo>
                      <a:pt x="10799" y="17377"/>
                      <a:pt x="12734" y="16623"/>
                      <a:pt x="14238" y="15370"/>
                    </a:cubicBezTo>
                    <a:lnTo>
                      <a:pt x="20468" y="21600"/>
                    </a:lnTo>
                    <a:lnTo>
                      <a:pt x="21600" y="20468"/>
                    </a:lnTo>
                    <a:cubicBezTo>
                      <a:pt x="21600" y="20468"/>
                      <a:pt x="15370" y="14238"/>
                      <a:pt x="15370" y="14238"/>
                    </a:cubicBezTo>
                    <a:close/>
                    <a:moveTo>
                      <a:pt x="15370" y="14238"/>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59" name="AutoShape 50"/>
              <p:cNvSpPr>
                <a:spLocks/>
              </p:cNvSpPr>
              <p:nvPr/>
            </p:nvSpPr>
            <p:spPr bwMode="auto">
              <a:xfrm>
                <a:off x="53" y="54"/>
                <a:ext cx="396" cy="396"/>
              </a:xfrm>
              <a:custGeom>
                <a:avLst/>
                <a:gdLst>
                  <a:gd name="T0" fmla="*/ 198 w 21600"/>
                  <a:gd name="T1" fmla="*/ 0 h 21600"/>
                  <a:gd name="T2" fmla="*/ 0 w 21600"/>
                  <a:gd name="T3" fmla="*/ 198 h 21600"/>
                  <a:gd name="T4" fmla="*/ 198 w 21600"/>
                  <a:gd name="T5" fmla="*/ 396 h 21600"/>
                  <a:gd name="T6" fmla="*/ 396 w 21600"/>
                  <a:gd name="T7" fmla="*/ 198 h 21600"/>
                  <a:gd name="T8" fmla="*/ 198 w 21600"/>
                  <a:gd name="T9" fmla="*/ 0 h 21600"/>
                  <a:gd name="T10" fmla="*/ 198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799" y="0"/>
                    </a:moveTo>
                    <a:cubicBezTo>
                      <a:pt x="4835" y="0"/>
                      <a:pt x="0" y="4835"/>
                      <a:pt x="0" y="10801"/>
                    </a:cubicBezTo>
                    <a:cubicBezTo>
                      <a:pt x="0" y="16765"/>
                      <a:pt x="4835" y="21600"/>
                      <a:pt x="10799" y="21600"/>
                    </a:cubicBezTo>
                    <a:cubicBezTo>
                      <a:pt x="16765" y="21600"/>
                      <a:pt x="21600" y="16765"/>
                      <a:pt x="21600" y="10801"/>
                    </a:cubicBezTo>
                    <a:cubicBezTo>
                      <a:pt x="21600" y="4835"/>
                      <a:pt x="16765"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39957" name="Rectangle 52"/>
            <p:cNvSpPr>
              <a:spLocks/>
            </p:cNvSpPr>
            <p:nvPr/>
          </p:nvSpPr>
          <p:spPr bwMode="auto">
            <a:xfrm>
              <a:off x="260" y="4008"/>
              <a:ext cx="1352"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900">
                  <a:solidFill>
                    <a:srgbClr val="FFFFFF"/>
                  </a:solidFill>
                  <a:latin typeface="Open Sans Light" charset="0"/>
                  <a:cs typeface="Open Sans Light" charset="0"/>
                  <a:sym typeface="Open Sans Light" charset="0"/>
                </a:rPr>
                <a:t>SEO</a:t>
              </a:r>
            </a:p>
            <a:p>
              <a:r>
                <a:rPr lang="en-US" sz="900">
                  <a:solidFill>
                    <a:srgbClr val="FFFFFF"/>
                  </a:solidFill>
                  <a:latin typeface="Open Sans Light" charset="0"/>
                  <a:cs typeface="Open Sans Light" charset="0"/>
                  <a:sym typeface="Open Sans Light" charset="0"/>
                </a:rPr>
                <a:t>Online Media</a:t>
              </a:r>
            </a:p>
          </p:txBody>
        </p:sp>
      </p:grpSp>
      <p:grpSp>
        <p:nvGrpSpPr>
          <p:cNvPr id="42042" name="Group 58"/>
          <p:cNvGrpSpPr>
            <a:grpSpLocks/>
          </p:cNvGrpSpPr>
          <p:nvPr/>
        </p:nvGrpSpPr>
        <p:grpSpPr bwMode="auto">
          <a:xfrm>
            <a:off x="7074098" y="2440781"/>
            <a:ext cx="1090613" cy="2190155"/>
            <a:chOff x="0" y="0"/>
            <a:chExt cx="1832" cy="3679"/>
          </a:xfrm>
        </p:grpSpPr>
        <p:sp>
          <p:nvSpPr>
            <p:cNvPr id="39950" name="Rectangle 54"/>
            <p:cNvSpPr>
              <a:spLocks/>
            </p:cNvSpPr>
            <p:nvPr/>
          </p:nvSpPr>
          <p:spPr bwMode="auto">
            <a:xfrm>
              <a:off x="2" y="863"/>
              <a:ext cx="1816" cy="2816"/>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39951" name="Rectangle 55"/>
            <p:cNvSpPr>
              <a:spLocks/>
            </p:cNvSpPr>
            <p:nvPr/>
          </p:nvSpPr>
          <p:spPr bwMode="auto">
            <a:xfrm>
              <a:off x="0" y="0"/>
              <a:ext cx="1832"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pPr>
              <a:r>
                <a:rPr lang="en-US" sz="2700">
                  <a:solidFill>
                    <a:srgbClr val="0070C0"/>
                  </a:solidFill>
                  <a:latin typeface="Open Sans Light" charset="0"/>
                  <a:cs typeface="Open Sans Light" charset="0"/>
                  <a:sym typeface="Open Sans Light" charset="0"/>
                </a:rPr>
                <a:t>15%</a:t>
              </a:r>
            </a:p>
          </p:txBody>
        </p:sp>
        <p:sp>
          <p:nvSpPr>
            <p:cNvPr id="39952" name="AutoShape 56"/>
            <p:cNvSpPr>
              <a:spLocks/>
            </p:cNvSpPr>
            <p:nvPr/>
          </p:nvSpPr>
          <p:spPr bwMode="auto">
            <a:xfrm>
              <a:off x="580" y="2172"/>
              <a:ext cx="672" cy="408"/>
            </a:xfrm>
            <a:custGeom>
              <a:avLst/>
              <a:gdLst>
                <a:gd name="T0" fmla="*/ 610 w 21600"/>
                <a:gd name="T1" fmla="*/ 48 h 21600"/>
                <a:gd name="T2" fmla="*/ 456 w 21600"/>
                <a:gd name="T3" fmla="*/ 141 h 21600"/>
                <a:gd name="T4" fmla="*/ 456 w 21600"/>
                <a:gd name="T5" fmla="*/ 36 h 21600"/>
                <a:gd name="T6" fmla="*/ 420 w 21600"/>
                <a:gd name="T7" fmla="*/ 0 h 21600"/>
                <a:gd name="T8" fmla="*/ 36 w 21600"/>
                <a:gd name="T9" fmla="*/ 0 h 21600"/>
                <a:gd name="T10" fmla="*/ 0 w 21600"/>
                <a:gd name="T11" fmla="*/ 36 h 21600"/>
                <a:gd name="T12" fmla="*/ 0 w 21600"/>
                <a:gd name="T13" fmla="*/ 372 h 21600"/>
                <a:gd name="T14" fmla="*/ 36 w 21600"/>
                <a:gd name="T15" fmla="*/ 408 h 21600"/>
                <a:gd name="T16" fmla="*/ 420 w 21600"/>
                <a:gd name="T17" fmla="*/ 408 h 21600"/>
                <a:gd name="T18" fmla="*/ 456 w 21600"/>
                <a:gd name="T19" fmla="*/ 372 h 21600"/>
                <a:gd name="T20" fmla="*/ 456 w 21600"/>
                <a:gd name="T21" fmla="*/ 265 h 21600"/>
                <a:gd name="T22" fmla="*/ 614 w 21600"/>
                <a:gd name="T23" fmla="*/ 360 h 21600"/>
                <a:gd name="T24" fmla="*/ 672 w 21600"/>
                <a:gd name="T25" fmla="*/ 360 h 21600"/>
                <a:gd name="T26" fmla="*/ 672 w 21600"/>
                <a:gd name="T27" fmla="*/ 48 h 21600"/>
                <a:gd name="T28" fmla="*/ 610 w 21600"/>
                <a:gd name="T29" fmla="*/ 48 h 21600"/>
                <a:gd name="T30" fmla="*/ 610 w 21600"/>
                <a:gd name="T31" fmla="*/ 48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9617" y="2542"/>
                  </a:moveTo>
                  <a:lnTo>
                    <a:pt x="14658" y="7454"/>
                  </a:lnTo>
                  <a:lnTo>
                    <a:pt x="14658" y="1906"/>
                  </a:lnTo>
                  <a:cubicBezTo>
                    <a:pt x="14658" y="855"/>
                    <a:pt x="14139" y="0"/>
                    <a:pt x="13500" y="0"/>
                  </a:cubicBezTo>
                  <a:lnTo>
                    <a:pt x="1157" y="0"/>
                  </a:lnTo>
                  <a:cubicBezTo>
                    <a:pt x="518" y="0"/>
                    <a:pt x="0" y="855"/>
                    <a:pt x="0" y="1906"/>
                  </a:cubicBezTo>
                  <a:lnTo>
                    <a:pt x="0" y="19695"/>
                  </a:lnTo>
                  <a:cubicBezTo>
                    <a:pt x="0" y="20747"/>
                    <a:pt x="518" y="21600"/>
                    <a:pt x="1157" y="21600"/>
                  </a:cubicBezTo>
                  <a:lnTo>
                    <a:pt x="13500" y="21600"/>
                  </a:lnTo>
                  <a:cubicBezTo>
                    <a:pt x="14139" y="21600"/>
                    <a:pt x="14658" y="20747"/>
                    <a:pt x="14658" y="19695"/>
                  </a:cubicBezTo>
                  <a:lnTo>
                    <a:pt x="14658" y="14042"/>
                  </a:lnTo>
                  <a:lnTo>
                    <a:pt x="19726" y="19058"/>
                  </a:lnTo>
                  <a:lnTo>
                    <a:pt x="21600" y="19058"/>
                  </a:lnTo>
                  <a:lnTo>
                    <a:pt x="21600" y="2542"/>
                  </a:lnTo>
                  <a:cubicBezTo>
                    <a:pt x="21600" y="2542"/>
                    <a:pt x="19617" y="2542"/>
                    <a:pt x="19617" y="2542"/>
                  </a:cubicBezTo>
                  <a:close/>
                  <a:moveTo>
                    <a:pt x="19617" y="2542"/>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53" name="Rectangle 57"/>
            <p:cNvSpPr>
              <a:spLocks/>
            </p:cNvSpPr>
            <p:nvPr/>
          </p:nvSpPr>
          <p:spPr bwMode="auto">
            <a:xfrm>
              <a:off x="212" y="2840"/>
              <a:ext cx="1352"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900">
                  <a:solidFill>
                    <a:srgbClr val="FFFFFF"/>
                  </a:solidFill>
                  <a:latin typeface="Open Sans Light" charset="0"/>
                  <a:cs typeface="Open Sans Light" charset="0"/>
                  <a:sym typeface="Open Sans Light" charset="0"/>
                </a:rPr>
                <a:t>Video</a:t>
              </a:r>
            </a:p>
            <a:p>
              <a:r>
                <a:rPr lang="en-US" sz="900">
                  <a:solidFill>
                    <a:srgbClr val="FFFFFF"/>
                  </a:solidFill>
                  <a:latin typeface="Open Sans Light" charset="0"/>
                  <a:cs typeface="Open Sans Light" charset="0"/>
                  <a:sym typeface="Open Sans Light" charset="0"/>
                </a:rPr>
                <a:t>Advertising</a:t>
              </a: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985"/>
                                        </p:tgtEl>
                                        <p:attrNameLst>
                                          <p:attrName>style.visibility</p:attrName>
                                        </p:attrNameLst>
                                      </p:cBhvr>
                                      <p:to>
                                        <p:strVal val="visible"/>
                                      </p:to>
                                    </p:set>
                                    <p:animEffect transition="in" filter="wipe(left)">
                                      <p:cBhvr>
                                        <p:cTn id="7" dur="500"/>
                                        <p:tgtEl>
                                          <p:spTgt spid="41985"/>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1990"/>
                                        </p:tgtEl>
                                        <p:attrNameLst>
                                          <p:attrName>style.visibility</p:attrName>
                                        </p:attrNameLst>
                                      </p:cBhvr>
                                      <p:to>
                                        <p:strVal val="visible"/>
                                      </p:to>
                                    </p:set>
                                    <p:anim calcmode="lin" valueType="num">
                                      <p:cBhvr>
                                        <p:cTn id="11" dur="500" fill="hold"/>
                                        <p:tgtEl>
                                          <p:spTgt spid="41990"/>
                                        </p:tgtEl>
                                        <p:attrNameLst>
                                          <p:attrName>ppt_w</p:attrName>
                                        </p:attrNameLst>
                                      </p:cBhvr>
                                      <p:tavLst>
                                        <p:tav tm="0">
                                          <p:val>
                                            <p:strVal val="#ppt_w*0.70"/>
                                          </p:val>
                                        </p:tav>
                                        <p:tav tm="100000">
                                          <p:val>
                                            <p:strVal val="#ppt_w"/>
                                          </p:val>
                                        </p:tav>
                                      </p:tavLst>
                                    </p:anim>
                                    <p:anim calcmode="lin" valueType="num">
                                      <p:cBhvr>
                                        <p:cTn id="12" dur="500" fill="hold"/>
                                        <p:tgtEl>
                                          <p:spTgt spid="41990"/>
                                        </p:tgtEl>
                                        <p:attrNameLst>
                                          <p:attrName>ppt_h</p:attrName>
                                        </p:attrNameLst>
                                      </p:cBhvr>
                                      <p:tavLst>
                                        <p:tav tm="0">
                                          <p:val>
                                            <p:strVal val="#ppt_h"/>
                                          </p:val>
                                        </p:tav>
                                        <p:tav tm="100000">
                                          <p:val>
                                            <p:strVal val="#ppt_h"/>
                                          </p:val>
                                        </p:tav>
                                      </p:tavLst>
                                    </p:anim>
                                    <p:animEffect transition="in" filter="fade">
                                      <p:cBhvr>
                                        <p:cTn id="13" dur="500"/>
                                        <p:tgtEl>
                                          <p:spTgt spid="41990"/>
                                        </p:tgtEl>
                                      </p:cBhvr>
                                    </p:animEffect>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41995"/>
                                        </p:tgtEl>
                                        <p:attrNameLst>
                                          <p:attrName>style.visibility</p:attrName>
                                        </p:attrNameLst>
                                      </p:cBhvr>
                                      <p:to>
                                        <p:strVal val="visible"/>
                                      </p:to>
                                    </p:set>
                                    <p:animEffect transition="in" filter="wipe(down)">
                                      <p:cBhvr>
                                        <p:cTn id="17" dur="500"/>
                                        <p:tgtEl>
                                          <p:spTgt spid="41995"/>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42003"/>
                                        </p:tgtEl>
                                        <p:attrNameLst>
                                          <p:attrName>style.visibility</p:attrName>
                                        </p:attrNameLst>
                                      </p:cBhvr>
                                      <p:to>
                                        <p:strVal val="visible"/>
                                      </p:to>
                                    </p:set>
                                    <p:animEffect transition="in" filter="wipe(down)">
                                      <p:cBhvr>
                                        <p:cTn id="21" dur="500"/>
                                        <p:tgtEl>
                                          <p:spTgt spid="42003"/>
                                        </p:tgtEl>
                                      </p:cBhvr>
                                    </p:animEffect>
                                  </p:childTnLst>
                                </p:cTn>
                              </p:par>
                            </p:childTnLst>
                          </p:cTn>
                        </p:par>
                        <p:par>
                          <p:cTn id="22" fill="hold">
                            <p:stCondLst>
                              <p:cond delay="2250"/>
                            </p:stCondLst>
                            <p:childTnLst>
                              <p:par>
                                <p:cTn id="23" presetID="22" presetClass="entr" presetSubtype="4" fill="hold" nodeType="afterEffect">
                                  <p:stCondLst>
                                    <p:cond delay="0"/>
                                  </p:stCondLst>
                                  <p:childTnLst>
                                    <p:set>
                                      <p:cBhvr>
                                        <p:cTn id="24" dur="1" fill="hold">
                                          <p:stCondLst>
                                            <p:cond delay="0"/>
                                          </p:stCondLst>
                                        </p:cTn>
                                        <p:tgtEl>
                                          <p:spTgt spid="42025"/>
                                        </p:tgtEl>
                                        <p:attrNameLst>
                                          <p:attrName>style.visibility</p:attrName>
                                        </p:attrNameLst>
                                      </p:cBhvr>
                                      <p:to>
                                        <p:strVal val="visible"/>
                                      </p:to>
                                    </p:set>
                                    <p:animEffect transition="in" filter="wipe(down)">
                                      <p:cBhvr>
                                        <p:cTn id="25" dur="500"/>
                                        <p:tgtEl>
                                          <p:spTgt spid="42025"/>
                                        </p:tgtEl>
                                      </p:cBhvr>
                                    </p:animEffect>
                                  </p:childTnLst>
                                </p:cTn>
                              </p:par>
                            </p:childTnLst>
                          </p:cTn>
                        </p:par>
                        <p:par>
                          <p:cTn id="26" fill="hold">
                            <p:stCondLst>
                              <p:cond delay="2750"/>
                            </p:stCondLst>
                            <p:childTnLst>
                              <p:par>
                                <p:cTn id="27" presetID="22" presetClass="entr" presetSubtype="4" fill="hold" nodeType="afterEffect">
                                  <p:stCondLst>
                                    <p:cond delay="0"/>
                                  </p:stCondLst>
                                  <p:childTnLst>
                                    <p:set>
                                      <p:cBhvr>
                                        <p:cTn id="28" dur="1" fill="hold">
                                          <p:stCondLst>
                                            <p:cond delay="0"/>
                                          </p:stCondLst>
                                        </p:cTn>
                                        <p:tgtEl>
                                          <p:spTgt spid="42037"/>
                                        </p:tgtEl>
                                        <p:attrNameLst>
                                          <p:attrName>style.visibility</p:attrName>
                                        </p:attrNameLst>
                                      </p:cBhvr>
                                      <p:to>
                                        <p:strVal val="visible"/>
                                      </p:to>
                                    </p:set>
                                    <p:animEffect transition="in" filter="wipe(down)">
                                      <p:cBhvr>
                                        <p:cTn id="29" dur="500"/>
                                        <p:tgtEl>
                                          <p:spTgt spid="42037"/>
                                        </p:tgtEl>
                                      </p:cBhvr>
                                    </p:animEffect>
                                  </p:childTnLst>
                                </p:cTn>
                              </p:par>
                            </p:childTnLst>
                          </p:cTn>
                        </p:par>
                        <p:par>
                          <p:cTn id="30" fill="hold">
                            <p:stCondLst>
                              <p:cond delay="3250"/>
                            </p:stCondLst>
                            <p:childTnLst>
                              <p:par>
                                <p:cTn id="31" presetID="22" presetClass="entr" presetSubtype="4" fill="hold" nodeType="afterEffect">
                                  <p:stCondLst>
                                    <p:cond delay="0"/>
                                  </p:stCondLst>
                                  <p:childTnLst>
                                    <p:set>
                                      <p:cBhvr>
                                        <p:cTn id="32" dur="1" fill="hold">
                                          <p:stCondLst>
                                            <p:cond delay="0"/>
                                          </p:stCondLst>
                                        </p:cTn>
                                        <p:tgtEl>
                                          <p:spTgt spid="42030"/>
                                        </p:tgtEl>
                                        <p:attrNameLst>
                                          <p:attrName>style.visibility</p:attrName>
                                        </p:attrNameLst>
                                      </p:cBhvr>
                                      <p:to>
                                        <p:strVal val="visible"/>
                                      </p:to>
                                    </p:set>
                                    <p:animEffect transition="in" filter="wipe(down)">
                                      <p:cBhvr>
                                        <p:cTn id="33" dur="500"/>
                                        <p:tgtEl>
                                          <p:spTgt spid="42030"/>
                                        </p:tgtEl>
                                      </p:cBhvr>
                                    </p:animEffect>
                                  </p:childTnLst>
                                </p:cTn>
                              </p:par>
                            </p:childTnLst>
                          </p:cTn>
                        </p:par>
                        <p:par>
                          <p:cTn id="34" fill="hold">
                            <p:stCondLst>
                              <p:cond delay="3750"/>
                            </p:stCondLst>
                            <p:childTnLst>
                              <p:par>
                                <p:cTn id="35" presetID="22" presetClass="entr" presetSubtype="4" fill="hold" nodeType="afterEffect">
                                  <p:stCondLst>
                                    <p:cond delay="0"/>
                                  </p:stCondLst>
                                  <p:childTnLst>
                                    <p:set>
                                      <p:cBhvr>
                                        <p:cTn id="36" dur="1" fill="hold">
                                          <p:stCondLst>
                                            <p:cond delay="0"/>
                                          </p:stCondLst>
                                        </p:cTn>
                                        <p:tgtEl>
                                          <p:spTgt spid="42042"/>
                                        </p:tgtEl>
                                        <p:attrNameLst>
                                          <p:attrName>style.visibility</p:attrName>
                                        </p:attrNameLst>
                                      </p:cBhvr>
                                      <p:to>
                                        <p:strVal val="visible"/>
                                      </p:to>
                                    </p:set>
                                    <p:animEffect transition="in" filter="wipe(down)">
                                      <p:cBhvr>
                                        <p:cTn id="37" dur="500"/>
                                        <p:tgtEl>
                                          <p:spTgt spid="42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 grpId="0"/>
      <p:bldP spid="4199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p:cNvSpPr>
          <p:nvPr/>
        </p:nvSpPr>
        <p:spPr bwMode="auto">
          <a:xfrm>
            <a:off x="7877175" y="481013"/>
            <a:ext cx="280988" cy="2476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40963" name="Rectangle 2"/>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0964" name="Rectangle 3"/>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0965" name="Rectangle 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28</a:t>
            </a:r>
          </a:p>
        </p:txBody>
      </p:sp>
      <p:sp>
        <p:nvSpPr>
          <p:cNvPr id="43013" name="Rectangle 5"/>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Business Objectives</a:t>
            </a:r>
          </a:p>
        </p:txBody>
      </p:sp>
      <p:sp>
        <p:nvSpPr>
          <p:cNvPr id="43014"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sp>
        <p:nvSpPr>
          <p:cNvPr id="43015" name="Rectangle 7"/>
          <p:cNvSpPr>
            <a:spLocks/>
          </p:cNvSpPr>
          <p:nvPr/>
        </p:nvSpPr>
        <p:spPr bwMode="auto">
          <a:xfrm>
            <a:off x="1008459" y="1625799"/>
            <a:ext cx="1644849" cy="1427559"/>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43016" name="Rectangle 8"/>
          <p:cNvSpPr>
            <a:spLocks/>
          </p:cNvSpPr>
          <p:nvPr/>
        </p:nvSpPr>
        <p:spPr bwMode="auto">
          <a:xfrm>
            <a:off x="2797374" y="1625799"/>
            <a:ext cx="1644848" cy="1427559"/>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3017" name="Rectangle 9"/>
          <p:cNvSpPr>
            <a:spLocks/>
          </p:cNvSpPr>
          <p:nvPr/>
        </p:nvSpPr>
        <p:spPr bwMode="auto">
          <a:xfrm>
            <a:off x="1008459" y="3198019"/>
            <a:ext cx="1644849" cy="1428155"/>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43018" name="Rectangle 10"/>
          <p:cNvSpPr>
            <a:spLocks/>
          </p:cNvSpPr>
          <p:nvPr/>
        </p:nvSpPr>
        <p:spPr bwMode="auto">
          <a:xfrm>
            <a:off x="2797374" y="3198019"/>
            <a:ext cx="1644848" cy="1428155"/>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nvGrpSpPr>
          <p:cNvPr id="43022" name="Group 14"/>
          <p:cNvGrpSpPr>
            <a:grpSpLocks/>
          </p:cNvGrpSpPr>
          <p:nvPr/>
        </p:nvGrpSpPr>
        <p:grpSpPr bwMode="auto">
          <a:xfrm>
            <a:off x="1159073" y="1828800"/>
            <a:ext cx="1319213" cy="1088231"/>
            <a:chOff x="0" y="92"/>
            <a:chExt cx="2216" cy="1828"/>
          </a:xfrm>
        </p:grpSpPr>
        <p:sp>
          <p:nvSpPr>
            <p:cNvPr id="40990" name="Rectangle 11"/>
            <p:cNvSpPr>
              <a:spLocks/>
            </p:cNvSpPr>
            <p:nvPr/>
          </p:nvSpPr>
          <p:spPr bwMode="auto">
            <a:xfrm>
              <a:off x="888" y="1568"/>
              <a:ext cx="132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900" dirty="0">
                  <a:solidFill>
                    <a:srgbClr val="FFFFFF"/>
                  </a:solidFill>
                  <a:latin typeface="Open Sans Light" charset="0"/>
                  <a:cs typeface="Open Sans Light" charset="0"/>
                  <a:sym typeface="Open Sans Light" charset="0"/>
                </a:rPr>
                <a:t>January 2014</a:t>
              </a:r>
            </a:p>
          </p:txBody>
        </p:sp>
        <p:sp>
          <p:nvSpPr>
            <p:cNvPr id="40991" name="Rectangle 12"/>
            <p:cNvSpPr>
              <a:spLocks/>
            </p:cNvSpPr>
            <p:nvPr/>
          </p:nvSpPr>
          <p:spPr bwMode="auto">
            <a:xfrm>
              <a:off x="0" y="92"/>
              <a:ext cx="2104"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Light" charset="0"/>
                  <a:cs typeface="Open Sans Light" charset="0"/>
                  <a:sym typeface="Open Sans Light" charset="0"/>
                </a:rPr>
                <a:t>Increase profit by</a:t>
              </a:r>
            </a:p>
            <a:p>
              <a:pPr algn="l"/>
              <a:r>
                <a:rPr lang="en-US" sz="2700" dirty="0">
                  <a:solidFill>
                    <a:srgbClr val="FFFFFF"/>
                  </a:solidFill>
                  <a:latin typeface="Open Sans Light" charset="0"/>
                  <a:cs typeface="Open Sans Light" charset="0"/>
                  <a:sym typeface="Open Sans Light" charset="0"/>
                </a:rPr>
                <a:t>20%</a:t>
              </a:r>
            </a:p>
          </p:txBody>
        </p:sp>
        <p:sp>
          <p:nvSpPr>
            <p:cNvPr id="40992" name="AutoShape 13"/>
            <p:cNvSpPr>
              <a:spLocks/>
            </p:cNvSpPr>
            <p:nvPr/>
          </p:nvSpPr>
          <p:spPr bwMode="auto">
            <a:xfrm>
              <a:off x="76" y="1244"/>
              <a:ext cx="576" cy="576"/>
            </a:xfrm>
            <a:custGeom>
              <a:avLst/>
              <a:gdLst>
                <a:gd name="T0" fmla="*/ 468 w 21600"/>
                <a:gd name="T1" fmla="*/ 144 h 21600"/>
                <a:gd name="T2" fmla="*/ 444 w 21600"/>
                <a:gd name="T3" fmla="*/ 144 h 21600"/>
                <a:gd name="T4" fmla="*/ 444 w 21600"/>
                <a:gd name="T5" fmla="*/ 228 h 21600"/>
                <a:gd name="T6" fmla="*/ 288 w 21600"/>
                <a:gd name="T7" fmla="*/ 384 h 21600"/>
                <a:gd name="T8" fmla="*/ 132 w 21600"/>
                <a:gd name="T9" fmla="*/ 228 h 21600"/>
                <a:gd name="T10" fmla="*/ 132 w 21600"/>
                <a:gd name="T11" fmla="*/ 144 h 21600"/>
                <a:gd name="T12" fmla="*/ 108 w 21600"/>
                <a:gd name="T13" fmla="*/ 144 h 21600"/>
                <a:gd name="T14" fmla="*/ 108 w 21600"/>
                <a:gd name="T15" fmla="*/ 120 h 21600"/>
                <a:gd name="T16" fmla="*/ 180 w 21600"/>
                <a:gd name="T17" fmla="*/ 120 h 21600"/>
                <a:gd name="T18" fmla="*/ 180 w 21600"/>
                <a:gd name="T19" fmla="*/ 144 h 21600"/>
                <a:gd name="T20" fmla="*/ 156 w 21600"/>
                <a:gd name="T21" fmla="*/ 144 h 21600"/>
                <a:gd name="T22" fmla="*/ 156 w 21600"/>
                <a:gd name="T23" fmla="*/ 228 h 21600"/>
                <a:gd name="T24" fmla="*/ 288 w 21600"/>
                <a:gd name="T25" fmla="*/ 360 h 21600"/>
                <a:gd name="T26" fmla="*/ 420 w 21600"/>
                <a:gd name="T27" fmla="*/ 228 h 21600"/>
                <a:gd name="T28" fmla="*/ 420 w 21600"/>
                <a:gd name="T29" fmla="*/ 144 h 21600"/>
                <a:gd name="T30" fmla="*/ 396 w 21600"/>
                <a:gd name="T31" fmla="*/ 144 h 21600"/>
                <a:gd name="T32" fmla="*/ 396 w 21600"/>
                <a:gd name="T33" fmla="*/ 120 h 21600"/>
                <a:gd name="T34" fmla="*/ 468 w 21600"/>
                <a:gd name="T35" fmla="*/ 120 h 21600"/>
                <a:gd name="T36" fmla="*/ 468 w 21600"/>
                <a:gd name="T37" fmla="*/ 144 h 21600"/>
                <a:gd name="T38" fmla="*/ 0 w 21600"/>
                <a:gd name="T39" fmla="*/ 0 h 21600"/>
                <a:gd name="T40" fmla="*/ 0 w 21600"/>
                <a:gd name="T41" fmla="*/ 576 h 21600"/>
                <a:gd name="T42" fmla="*/ 576 w 21600"/>
                <a:gd name="T43" fmla="*/ 576 h 21600"/>
                <a:gd name="T44" fmla="*/ 576 w 21600"/>
                <a:gd name="T45" fmla="*/ 0 h 21600"/>
                <a:gd name="T46" fmla="*/ 0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7550" y="5401"/>
                  </a:moveTo>
                  <a:lnTo>
                    <a:pt x="16649" y="5401"/>
                  </a:lnTo>
                  <a:lnTo>
                    <a:pt x="16649" y="8551"/>
                  </a:lnTo>
                  <a:cubicBezTo>
                    <a:pt x="16649" y="11782"/>
                    <a:pt x="14030" y="14400"/>
                    <a:pt x="10799" y="14400"/>
                  </a:cubicBezTo>
                  <a:cubicBezTo>
                    <a:pt x="7569" y="14400"/>
                    <a:pt x="4950" y="11782"/>
                    <a:pt x="4950" y="8551"/>
                  </a:cubicBezTo>
                  <a:lnTo>
                    <a:pt x="4950" y="5401"/>
                  </a:lnTo>
                  <a:lnTo>
                    <a:pt x="4050" y="5401"/>
                  </a:lnTo>
                  <a:lnTo>
                    <a:pt x="4050" y="4500"/>
                  </a:lnTo>
                  <a:lnTo>
                    <a:pt x="6751" y="4500"/>
                  </a:lnTo>
                  <a:lnTo>
                    <a:pt x="6751" y="5401"/>
                  </a:lnTo>
                  <a:lnTo>
                    <a:pt x="5849" y="5401"/>
                  </a:lnTo>
                  <a:lnTo>
                    <a:pt x="5849" y="8551"/>
                  </a:lnTo>
                  <a:cubicBezTo>
                    <a:pt x="5849" y="11279"/>
                    <a:pt x="8070" y="13499"/>
                    <a:pt x="10799" y="13499"/>
                  </a:cubicBezTo>
                  <a:cubicBezTo>
                    <a:pt x="13529" y="13499"/>
                    <a:pt x="15749" y="11279"/>
                    <a:pt x="15749" y="8551"/>
                  </a:cubicBezTo>
                  <a:lnTo>
                    <a:pt x="15749" y="5401"/>
                  </a:lnTo>
                  <a:lnTo>
                    <a:pt x="14850" y="5401"/>
                  </a:lnTo>
                  <a:lnTo>
                    <a:pt x="14850" y="4500"/>
                  </a:lnTo>
                  <a:lnTo>
                    <a:pt x="17550" y="4500"/>
                  </a:lnTo>
                  <a:cubicBezTo>
                    <a:pt x="17550" y="4500"/>
                    <a:pt x="17550" y="5401"/>
                    <a:pt x="17550" y="5401"/>
                  </a:cubicBezTo>
                  <a:close/>
                  <a:moveTo>
                    <a:pt x="0" y="0"/>
                  </a:moveTo>
                  <a:lnTo>
                    <a:pt x="0" y="21600"/>
                  </a:lnTo>
                  <a:lnTo>
                    <a:pt x="21600" y="21600"/>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3026" name="Group 18"/>
          <p:cNvGrpSpPr>
            <a:grpSpLocks/>
          </p:cNvGrpSpPr>
          <p:nvPr/>
        </p:nvGrpSpPr>
        <p:grpSpPr bwMode="auto">
          <a:xfrm>
            <a:off x="2943225" y="1828800"/>
            <a:ext cx="1320999" cy="1090017"/>
            <a:chOff x="0" y="92"/>
            <a:chExt cx="2219" cy="1831"/>
          </a:xfrm>
        </p:grpSpPr>
        <p:sp>
          <p:nvSpPr>
            <p:cNvPr id="40987" name="Rectangle 15"/>
            <p:cNvSpPr>
              <a:spLocks/>
            </p:cNvSpPr>
            <p:nvPr/>
          </p:nvSpPr>
          <p:spPr bwMode="auto">
            <a:xfrm>
              <a:off x="891" y="1571"/>
              <a:ext cx="132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900">
                  <a:solidFill>
                    <a:srgbClr val="FFFFFF"/>
                  </a:solidFill>
                  <a:latin typeface="Open Sans Light" charset="0"/>
                  <a:cs typeface="Open Sans Light" charset="0"/>
                  <a:sym typeface="Open Sans Light" charset="0"/>
                </a:rPr>
                <a:t>February 2014</a:t>
              </a:r>
            </a:p>
          </p:txBody>
        </p:sp>
        <p:sp>
          <p:nvSpPr>
            <p:cNvPr id="40988" name="Rectangle 16"/>
            <p:cNvSpPr>
              <a:spLocks/>
            </p:cNvSpPr>
            <p:nvPr/>
          </p:nvSpPr>
          <p:spPr bwMode="auto">
            <a:xfrm>
              <a:off x="3" y="92"/>
              <a:ext cx="2104"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Light" charset="0"/>
                  <a:cs typeface="Open Sans Light" charset="0"/>
                  <a:sym typeface="Open Sans Light" charset="0"/>
                </a:rPr>
                <a:t>Increase profit by</a:t>
              </a:r>
            </a:p>
            <a:p>
              <a:pPr algn="l"/>
              <a:r>
                <a:rPr lang="en-US" sz="2700" dirty="0">
                  <a:solidFill>
                    <a:srgbClr val="FFFFFF"/>
                  </a:solidFill>
                  <a:latin typeface="Open Sans Light" charset="0"/>
                  <a:cs typeface="Open Sans Light" charset="0"/>
                  <a:sym typeface="Open Sans Light" charset="0"/>
                </a:rPr>
                <a:t>35%</a:t>
              </a:r>
            </a:p>
          </p:txBody>
        </p:sp>
        <p:sp>
          <p:nvSpPr>
            <p:cNvPr id="40989" name="AutoShape 17"/>
            <p:cNvSpPr>
              <a:spLocks/>
            </p:cNvSpPr>
            <p:nvPr/>
          </p:nvSpPr>
          <p:spPr bwMode="auto">
            <a:xfrm>
              <a:off x="0" y="1196"/>
              <a:ext cx="656" cy="624"/>
            </a:xfrm>
            <a:custGeom>
              <a:avLst/>
              <a:gdLst>
                <a:gd name="T0" fmla="*/ 227 w 21600"/>
                <a:gd name="T1" fmla="*/ 528 h 21600"/>
                <a:gd name="T2" fmla="*/ 263 w 21600"/>
                <a:gd name="T3" fmla="*/ 564 h 21600"/>
                <a:gd name="T4" fmla="*/ 227 w 21600"/>
                <a:gd name="T5" fmla="*/ 600 h 21600"/>
                <a:gd name="T6" fmla="*/ 191 w 21600"/>
                <a:gd name="T7" fmla="*/ 564 h 21600"/>
                <a:gd name="T8" fmla="*/ 227 w 21600"/>
                <a:gd name="T9" fmla="*/ 528 h 21600"/>
                <a:gd name="T10" fmla="*/ 490 w 21600"/>
                <a:gd name="T11" fmla="*/ 528 h 21600"/>
                <a:gd name="T12" fmla="*/ 526 w 21600"/>
                <a:gd name="T13" fmla="*/ 564 h 21600"/>
                <a:gd name="T14" fmla="*/ 490 w 21600"/>
                <a:gd name="T15" fmla="*/ 600 h 21600"/>
                <a:gd name="T16" fmla="*/ 454 w 21600"/>
                <a:gd name="T17" fmla="*/ 564 h 21600"/>
                <a:gd name="T18" fmla="*/ 490 w 21600"/>
                <a:gd name="T19" fmla="*/ 528 h 21600"/>
                <a:gd name="T20" fmla="*/ 656 w 21600"/>
                <a:gd name="T21" fmla="*/ 168 h 21600"/>
                <a:gd name="T22" fmla="*/ 153 w 21600"/>
                <a:gd name="T23" fmla="*/ 168 h 21600"/>
                <a:gd name="T24" fmla="*/ 113 w 21600"/>
                <a:gd name="T25" fmla="*/ 0 h 21600"/>
                <a:gd name="T26" fmla="*/ 0 w 21600"/>
                <a:gd name="T27" fmla="*/ 0 h 21600"/>
                <a:gd name="T28" fmla="*/ 0 w 21600"/>
                <a:gd name="T29" fmla="*/ 24 h 21600"/>
                <a:gd name="T30" fmla="*/ 94 w 21600"/>
                <a:gd name="T31" fmla="*/ 24 h 21600"/>
                <a:gd name="T32" fmla="*/ 211 w 21600"/>
                <a:gd name="T33" fmla="*/ 507 h 21600"/>
                <a:gd name="T34" fmla="*/ 167 w 21600"/>
                <a:gd name="T35" fmla="*/ 564 h 21600"/>
                <a:gd name="T36" fmla="*/ 227 w 21600"/>
                <a:gd name="T37" fmla="*/ 624 h 21600"/>
                <a:gd name="T38" fmla="*/ 287 w 21600"/>
                <a:gd name="T39" fmla="*/ 564 h 21600"/>
                <a:gd name="T40" fmla="*/ 275 w 21600"/>
                <a:gd name="T41" fmla="*/ 528 h 21600"/>
                <a:gd name="T42" fmla="*/ 443 w 21600"/>
                <a:gd name="T43" fmla="*/ 528 h 21600"/>
                <a:gd name="T44" fmla="*/ 431 w 21600"/>
                <a:gd name="T45" fmla="*/ 564 h 21600"/>
                <a:gd name="T46" fmla="*/ 490 w 21600"/>
                <a:gd name="T47" fmla="*/ 624 h 21600"/>
                <a:gd name="T48" fmla="*/ 550 w 21600"/>
                <a:gd name="T49" fmla="*/ 564 h 21600"/>
                <a:gd name="T50" fmla="*/ 490 w 21600"/>
                <a:gd name="T51" fmla="*/ 504 h 21600"/>
                <a:gd name="T52" fmla="*/ 235 w 21600"/>
                <a:gd name="T53" fmla="*/ 504 h 21600"/>
                <a:gd name="T54" fmla="*/ 223 w 21600"/>
                <a:gd name="T55" fmla="*/ 456 h 21600"/>
                <a:gd name="T56" fmla="*/ 559 w 21600"/>
                <a:gd name="T57" fmla="*/ 456 h 21600"/>
                <a:gd name="T58" fmla="*/ 656 w 21600"/>
                <a:gd name="T59" fmla="*/ 168 h 21600"/>
                <a:gd name="T60" fmla="*/ 656 w 21600"/>
                <a:gd name="T61" fmla="*/ 168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6"/>
                    <a:pt x="8663" y="19523"/>
                  </a:cubicBezTo>
                  <a:cubicBezTo>
                    <a:pt x="8663" y="20211"/>
                    <a:pt x="8133" y="20769"/>
                    <a:pt x="7482" y="20769"/>
                  </a:cubicBezTo>
                  <a:cubicBezTo>
                    <a:pt x="6830" y="20769"/>
                    <a:pt x="6302" y="20211"/>
                    <a:pt x="6302" y="19523"/>
                  </a:cubicBezTo>
                  <a:cubicBezTo>
                    <a:pt x="6302" y="18836"/>
                    <a:pt x="6830" y="18278"/>
                    <a:pt x="7482" y="18278"/>
                  </a:cubicBezTo>
                  <a:close/>
                  <a:moveTo>
                    <a:pt x="16144" y="18278"/>
                  </a:moveTo>
                  <a:cubicBezTo>
                    <a:pt x="16796" y="18278"/>
                    <a:pt x="17327" y="18836"/>
                    <a:pt x="17327" y="19523"/>
                  </a:cubicBezTo>
                  <a:cubicBezTo>
                    <a:pt x="17327" y="20211"/>
                    <a:pt x="16796" y="20769"/>
                    <a:pt x="16144" y="20769"/>
                  </a:cubicBezTo>
                  <a:cubicBezTo>
                    <a:pt x="15494" y="20769"/>
                    <a:pt x="14964" y="20211"/>
                    <a:pt x="14964" y="19523"/>
                  </a:cubicBezTo>
                  <a:cubicBezTo>
                    <a:pt x="14964" y="18836"/>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4"/>
                    <a:pt x="9048" y="18278"/>
                  </a:cubicBezTo>
                  <a:lnTo>
                    <a:pt x="14579" y="18278"/>
                  </a:lnTo>
                  <a:cubicBezTo>
                    <a:pt x="14329" y="18624"/>
                    <a:pt x="14177" y="19053"/>
                    <a:pt x="14177" y="19523"/>
                  </a:cubicBezTo>
                  <a:cubicBezTo>
                    <a:pt x="14177" y="20669"/>
                    <a:pt x="15057" y="21600"/>
                    <a:pt x="16144" y="21600"/>
                  </a:cubicBezTo>
                  <a:cubicBezTo>
                    <a:pt x="17234" y="21600"/>
                    <a:pt x="18114" y="20669"/>
                    <a:pt x="18114" y="19523"/>
                  </a:cubicBezTo>
                  <a:cubicBezTo>
                    <a:pt x="18114" y="18375"/>
                    <a:pt x="17234" y="17447"/>
                    <a:pt x="16146" y="17447"/>
                  </a:cubicBezTo>
                  <a:lnTo>
                    <a:pt x="7722" y="17447"/>
                  </a:lnTo>
                  <a:lnTo>
                    <a:pt x="7340" y="15784"/>
                  </a:lnTo>
                  <a:lnTo>
                    <a:pt x="18396" y="15784"/>
                  </a:lnTo>
                  <a:cubicBezTo>
                    <a:pt x="18396"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3030" name="Group 22"/>
          <p:cNvGrpSpPr>
            <a:grpSpLocks/>
          </p:cNvGrpSpPr>
          <p:nvPr/>
        </p:nvGrpSpPr>
        <p:grpSpPr bwMode="auto">
          <a:xfrm>
            <a:off x="1159073" y="3371850"/>
            <a:ext cx="1319213" cy="1102519"/>
            <a:chOff x="0" y="76"/>
            <a:chExt cx="2216" cy="1852"/>
          </a:xfrm>
        </p:grpSpPr>
        <p:sp>
          <p:nvSpPr>
            <p:cNvPr id="40984" name="Rectangle 19"/>
            <p:cNvSpPr>
              <a:spLocks/>
            </p:cNvSpPr>
            <p:nvPr/>
          </p:nvSpPr>
          <p:spPr bwMode="auto">
            <a:xfrm>
              <a:off x="888" y="1576"/>
              <a:ext cx="132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900">
                  <a:solidFill>
                    <a:srgbClr val="FFFFFF"/>
                  </a:solidFill>
                  <a:latin typeface="Open Sans Light" charset="0"/>
                  <a:cs typeface="Open Sans Light" charset="0"/>
                  <a:sym typeface="Open Sans Light" charset="0"/>
                </a:rPr>
                <a:t>March 2014</a:t>
              </a:r>
            </a:p>
          </p:txBody>
        </p:sp>
        <p:sp>
          <p:nvSpPr>
            <p:cNvPr id="40985" name="Rectangle 20"/>
            <p:cNvSpPr>
              <a:spLocks/>
            </p:cNvSpPr>
            <p:nvPr/>
          </p:nvSpPr>
          <p:spPr bwMode="auto">
            <a:xfrm>
              <a:off x="0" y="76"/>
              <a:ext cx="2104"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Light" charset="0"/>
                  <a:cs typeface="Open Sans Light" charset="0"/>
                  <a:sym typeface="Open Sans Light" charset="0"/>
                </a:rPr>
                <a:t>Increase profit by</a:t>
              </a:r>
            </a:p>
            <a:p>
              <a:pPr algn="l"/>
              <a:r>
                <a:rPr lang="en-US" sz="2700" dirty="0">
                  <a:solidFill>
                    <a:srgbClr val="FFFFFF"/>
                  </a:solidFill>
                  <a:latin typeface="Open Sans Light" charset="0"/>
                  <a:cs typeface="Open Sans Light" charset="0"/>
                  <a:sym typeface="Open Sans Light" charset="0"/>
                </a:rPr>
                <a:t>50%</a:t>
              </a:r>
            </a:p>
          </p:txBody>
        </p:sp>
        <p:sp>
          <p:nvSpPr>
            <p:cNvPr id="40986" name="AutoShape 21"/>
            <p:cNvSpPr>
              <a:spLocks/>
            </p:cNvSpPr>
            <p:nvPr/>
          </p:nvSpPr>
          <p:spPr bwMode="auto">
            <a:xfrm rot="10800000" flipH="1">
              <a:off x="76" y="1228"/>
              <a:ext cx="608" cy="576"/>
            </a:xfrm>
            <a:custGeom>
              <a:avLst/>
              <a:gdLst>
                <a:gd name="T0" fmla="*/ 319 w 21600"/>
                <a:gd name="T1" fmla="*/ 0 h 21600"/>
                <a:gd name="T2" fmla="*/ 319 w 21600"/>
                <a:gd name="T3" fmla="*/ 328 h 21600"/>
                <a:gd name="T4" fmla="*/ 437 w 21600"/>
                <a:gd name="T5" fmla="*/ 211 h 21600"/>
                <a:gd name="T6" fmla="*/ 458 w 21600"/>
                <a:gd name="T7" fmla="*/ 232 h 21600"/>
                <a:gd name="T8" fmla="*/ 304 w 21600"/>
                <a:gd name="T9" fmla="*/ 386 h 21600"/>
                <a:gd name="T10" fmla="*/ 150 w 21600"/>
                <a:gd name="T11" fmla="*/ 232 h 21600"/>
                <a:gd name="T12" fmla="*/ 171 w 21600"/>
                <a:gd name="T13" fmla="*/ 211 h 21600"/>
                <a:gd name="T14" fmla="*/ 289 w 21600"/>
                <a:gd name="T15" fmla="*/ 328 h 21600"/>
                <a:gd name="T16" fmla="*/ 289 w 21600"/>
                <a:gd name="T17" fmla="*/ 0 h 21600"/>
                <a:gd name="T18" fmla="*/ 0 w 21600"/>
                <a:gd name="T19" fmla="*/ 0 h 21600"/>
                <a:gd name="T20" fmla="*/ 0 w 21600"/>
                <a:gd name="T21" fmla="*/ 576 h 21600"/>
                <a:gd name="T22" fmla="*/ 608 w 21600"/>
                <a:gd name="T23" fmla="*/ 576 h 21600"/>
                <a:gd name="T24" fmla="*/ 608 w 21600"/>
                <a:gd name="T25" fmla="*/ 0 h 21600"/>
                <a:gd name="T26" fmla="*/ 319 w 21600"/>
                <a:gd name="T27" fmla="*/ 0 h 21600"/>
                <a:gd name="T28" fmla="*/ 319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1340" y="0"/>
                  </a:moveTo>
                  <a:lnTo>
                    <a:pt x="11340" y="12310"/>
                  </a:lnTo>
                  <a:lnTo>
                    <a:pt x="15526" y="7905"/>
                  </a:lnTo>
                  <a:lnTo>
                    <a:pt x="16288" y="8709"/>
                  </a:lnTo>
                  <a:lnTo>
                    <a:pt x="10800" y="14486"/>
                  </a:lnTo>
                  <a:lnTo>
                    <a:pt x="5312" y="8709"/>
                  </a:lnTo>
                  <a:lnTo>
                    <a:pt x="6075" y="7905"/>
                  </a:lnTo>
                  <a:lnTo>
                    <a:pt x="10261" y="12310"/>
                  </a:lnTo>
                  <a:lnTo>
                    <a:pt x="10261" y="0"/>
                  </a:lnTo>
                  <a:lnTo>
                    <a:pt x="0" y="0"/>
                  </a:lnTo>
                  <a:lnTo>
                    <a:pt x="0" y="21600"/>
                  </a:lnTo>
                  <a:lnTo>
                    <a:pt x="21600" y="21600"/>
                  </a:lnTo>
                  <a:lnTo>
                    <a:pt x="21600" y="0"/>
                  </a:lnTo>
                  <a:cubicBezTo>
                    <a:pt x="21600" y="0"/>
                    <a:pt x="11340" y="0"/>
                    <a:pt x="11340" y="0"/>
                  </a:cubicBezTo>
                  <a:close/>
                  <a:moveTo>
                    <a:pt x="1134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3034" name="Group 26"/>
          <p:cNvGrpSpPr>
            <a:grpSpLocks/>
          </p:cNvGrpSpPr>
          <p:nvPr/>
        </p:nvGrpSpPr>
        <p:grpSpPr bwMode="auto">
          <a:xfrm>
            <a:off x="2945011" y="3343275"/>
            <a:ext cx="1319213" cy="1117402"/>
            <a:chOff x="0" y="28"/>
            <a:chExt cx="2216" cy="1877"/>
          </a:xfrm>
        </p:grpSpPr>
        <p:sp>
          <p:nvSpPr>
            <p:cNvPr id="40981" name="Rectangle 23"/>
            <p:cNvSpPr>
              <a:spLocks/>
            </p:cNvSpPr>
            <p:nvPr/>
          </p:nvSpPr>
          <p:spPr bwMode="auto">
            <a:xfrm>
              <a:off x="888" y="1553"/>
              <a:ext cx="132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900">
                  <a:solidFill>
                    <a:srgbClr val="FFFFFF"/>
                  </a:solidFill>
                  <a:latin typeface="Open Sans Light" charset="0"/>
                  <a:cs typeface="Open Sans Light" charset="0"/>
                  <a:sym typeface="Open Sans Light" charset="0"/>
                </a:rPr>
                <a:t>April 2014</a:t>
              </a:r>
            </a:p>
          </p:txBody>
        </p:sp>
        <p:sp>
          <p:nvSpPr>
            <p:cNvPr id="40982" name="Rectangle 24"/>
            <p:cNvSpPr>
              <a:spLocks/>
            </p:cNvSpPr>
            <p:nvPr/>
          </p:nvSpPr>
          <p:spPr bwMode="auto">
            <a:xfrm>
              <a:off x="0" y="28"/>
              <a:ext cx="2104"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Light" charset="0"/>
                  <a:cs typeface="Open Sans Light" charset="0"/>
                  <a:sym typeface="Open Sans Light" charset="0"/>
                </a:rPr>
                <a:t>Increase profit by</a:t>
              </a:r>
            </a:p>
            <a:p>
              <a:pPr algn="l"/>
              <a:r>
                <a:rPr lang="en-US" sz="2700" dirty="0">
                  <a:solidFill>
                    <a:srgbClr val="FFFFFF"/>
                  </a:solidFill>
                  <a:latin typeface="Open Sans Light" charset="0"/>
                  <a:cs typeface="Open Sans Light" charset="0"/>
                  <a:sym typeface="Open Sans Light" charset="0"/>
                </a:rPr>
                <a:t>90%</a:t>
              </a:r>
            </a:p>
          </p:txBody>
        </p:sp>
        <p:sp>
          <p:nvSpPr>
            <p:cNvPr id="40983" name="AutoShape 25"/>
            <p:cNvSpPr>
              <a:spLocks/>
            </p:cNvSpPr>
            <p:nvPr/>
          </p:nvSpPr>
          <p:spPr bwMode="auto">
            <a:xfrm>
              <a:off x="68" y="1180"/>
              <a:ext cx="656" cy="656"/>
            </a:xfrm>
            <a:custGeom>
              <a:avLst/>
              <a:gdLst>
                <a:gd name="T0" fmla="*/ 519 w 21600"/>
                <a:gd name="T1" fmla="*/ 239 h 21600"/>
                <a:gd name="T2" fmla="*/ 295 w 21600"/>
                <a:gd name="T3" fmla="*/ 457 h 21600"/>
                <a:gd name="T4" fmla="*/ 281 w 21600"/>
                <a:gd name="T5" fmla="*/ 462 h 21600"/>
                <a:gd name="T6" fmla="*/ 267 w 21600"/>
                <a:gd name="T7" fmla="*/ 457 h 21600"/>
                <a:gd name="T8" fmla="*/ 180 w 21600"/>
                <a:gd name="T9" fmla="*/ 369 h 21600"/>
                <a:gd name="T10" fmla="*/ 180 w 21600"/>
                <a:gd name="T11" fmla="*/ 341 h 21600"/>
                <a:gd name="T12" fmla="*/ 208 w 21600"/>
                <a:gd name="T13" fmla="*/ 341 h 21600"/>
                <a:gd name="T14" fmla="*/ 281 w 21600"/>
                <a:gd name="T15" fmla="*/ 415 h 21600"/>
                <a:gd name="T16" fmla="*/ 492 w 21600"/>
                <a:gd name="T17" fmla="*/ 211 h 21600"/>
                <a:gd name="T18" fmla="*/ 520 w 21600"/>
                <a:gd name="T19" fmla="*/ 211 h 21600"/>
                <a:gd name="T20" fmla="*/ 519 w 21600"/>
                <a:gd name="T21" fmla="*/ 239 h 21600"/>
                <a:gd name="T22" fmla="*/ 328 w 21600"/>
                <a:gd name="T23" fmla="*/ 0 h 21600"/>
                <a:gd name="T24" fmla="*/ 0 w 21600"/>
                <a:gd name="T25" fmla="*/ 328 h 21600"/>
                <a:gd name="T26" fmla="*/ 328 w 21600"/>
                <a:gd name="T27" fmla="*/ 656 h 21600"/>
                <a:gd name="T28" fmla="*/ 656 w 21600"/>
                <a:gd name="T29" fmla="*/ 328 h 21600"/>
                <a:gd name="T30" fmla="*/ 328 w 21600"/>
                <a:gd name="T31" fmla="*/ 0 h 21600"/>
                <a:gd name="T32" fmla="*/ 328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43035" name="Rectangle 27"/>
          <p:cNvSpPr>
            <a:spLocks/>
          </p:cNvSpPr>
          <p:nvPr/>
        </p:nvSpPr>
        <p:spPr bwMode="auto">
          <a:xfrm>
            <a:off x="4586288" y="1628775"/>
            <a:ext cx="3571875" cy="3000375"/>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grpSp>
        <p:nvGrpSpPr>
          <p:cNvPr id="43039" name="Group 31"/>
          <p:cNvGrpSpPr>
            <a:grpSpLocks/>
          </p:cNvGrpSpPr>
          <p:nvPr/>
        </p:nvGrpSpPr>
        <p:grpSpPr bwMode="auto">
          <a:xfrm>
            <a:off x="4898091" y="2053443"/>
            <a:ext cx="2928938" cy="2272308"/>
            <a:chOff x="0" y="0"/>
            <a:chExt cx="4920" cy="3816"/>
          </a:xfrm>
        </p:grpSpPr>
        <p:sp>
          <p:nvSpPr>
            <p:cNvPr id="40978" name="Rectangle 28"/>
            <p:cNvSpPr>
              <a:spLocks/>
            </p:cNvSpPr>
            <p:nvPr/>
          </p:nvSpPr>
          <p:spPr bwMode="auto">
            <a:xfrm>
              <a:off x="88" y="2056"/>
              <a:ext cx="4832" cy="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13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cu </a:t>
              </a:r>
              <a:r>
                <a:rPr lang="en-US" sz="700" dirty="0" err="1">
                  <a:solidFill>
                    <a:srgbClr val="FFFFFF"/>
                  </a:solidFill>
                  <a:latin typeface="Open Sans" charset="0"/>
                  <a:cs typeface="Open Sans" charset="0"/>
                  <a:sym typeface="Open Sans" charset="0"/>
                </a:rPr>
                <a:t>usu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noluisse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apeirian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consequat</a:t>
              </a:r>
              <a:r>
                <a:rPr lang="en-US" sz="700" dirty="0">
                  <a:solidFill>
                    <a:srgbClr val="FFFFFF"/>
                  </a:solidFill>
                  <a:latin typeface="Open Sans" charset="0"/>
                  <a:cs typeface="Open Sans" charset="0"/>
                  <a:sym typeface="Open Sans" charset="0"/>
                </a:rPr>
                <a:t>, et </a:t>
              </a:r>
              <a:r>
                <a:rPr lang="en-US" sz="700" dirty="0" err="1">
                  <a:solidFill>
                    <a:srgbClr val="FFFFFF"/>
                  </a:solidFill>
                  <a:latin typeface="Open Sans" charset="0"/>
                  <a:cs typeface="Open Sans" charset="0"/>
                  <a:sym typeface="Open Sans" charset="0"/>
                </a:rPr>
                <a:t>ancillae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iracundia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sententiae</a:t>
              </a:r>
              <a:r>
                <a:rPr lang="en-US" sz="700" dirty="0">
                  <a:solidFill>
                    <a:srgbClr val="FFFFFF"/>
                  </a:solidFill>
                  <a:latin typeface="Open Sans" charset="0"/>
                  <a:cs typeface="Open Sans" charset="0"/>
                  <a:sym typeface="Open Sans" charset="0"/>
                </a:rPr>
                <a:t> vis. Ne </a:t>
              </a:r>
              <a:r>
                <a:rPr lang="en-US" sz="700" dirty="0" err="1">
                  <a:solidFill>
                    <a:srgbClr val="FFFFFF"/>
                  </a:solidFill>
                  <a:latin typeface="Open Sans" charset="0"/>
                  <a:cs typeface="Open Sans" charset="0"/>
                  <a:sym typeface="Open Sans" charset="0"/>
                </a:rPr>
                <a:t>maiorum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vivendum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elaboraret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vix</a:t>
              </a:r>
              <a:r>
                <a:rPr lang="en-US" sz="700" dirty="0">
                  <a:solidFill>
                    <a:srgbClr val="FFFFFF"/>
                  </a:solidFill>
                  <a:latin typeface="Open Sans" charset="0"/>
                  <a:cs typeface="Open Sans" charset="0"/>
                  <a:sym typeface="Open Sans" charset="0"/>
                </a:rPr>
                <a:t>. No </a:t>
              </a:r>
              <a:r>
                <a:rPr lang="en-US" sz="700" dirty="0" err="1">
                  <a:solidFill>
                    <a:srgbClr val="FFFFFF"/>
                  </a:solidFill>
                  <a:latin typeface="Open Sans" charset="0"/>
                  <a:cs typeface="Open Sans" charset="0"/>
                  <a:sym typeface="Open Sans" charset="0"/>
                </a:rPr>
                <a:t>adhuc</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accusamus</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mei</a:t>
              </a:r>
              <a:r>
                <a:rPr lang="en-US" sz="700" dirty="0">
                  <a:solidFill>
                    <a:srgbClr val="FFFFFF"/>
                  </a:solidFill>
                  <a:latin typeface="Open Sans" charset="0"/>
                  <a:cs typeface="Open Sans" charset="0"/>
                  <a:sym typeface="Open Sans" charset="0"/>
                </a:rPr>
                <a:t>, ad </a:t>
              </a:r>
              <a:r>
                <a:rPr lang="en-US" sz="700" dirty="0" err="1">
                  <a:solidFill>
                    <a:srgbClr val="FFFFFF"/>
                  </a:solidFill>
                  <a:latin typeface="Open Sans" charset="0"/>
                  <a:cs typeface="Open Sans" charset="0"/>
                  <a:sym typeface="Open Sans" charset="0"/>
                </a:rPr>
                <a:t>solum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inimicus</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consulatu</a:t>
              </a:r>
              <a:r>
                <a:rPr lang="en-US" sz="700" dirty="0">
                  <a:solidFill>
                    <a:srgbClr val="FFFFFF"/>
                  </a:solidFill>
                  <a:latin typeface="Open Sans" charset="0"/>
                  <a:cs typeface="Open Sans" charset="0"/>
                  <a:sym typeface="Open Sans" charset="0"/>
                </a:rPr>
                <a:t> mea, </a:t>
              </a:r>
              <a:r>
                <a:rPr lang="en-US" sz="700" dirty="0" err="1">
                  <a:solidFill>
                    <a:srgbClr val="FFFFFF"/>
                  </a:solidFill>
                  <a:latin typeface="Open Sans" charset="0"/>
                  <a:cs typeface="Open Sans" charset="0"/>
                  <a:sym typeface="Open Sans" charset="0"/>
                </a:rPr>
                <a:t>eum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dico</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legendos</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Illum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efficiantur</a:t>
              </a:r>
              <a:r>
                <a:rPr lang="en-US" sz="700" dirty="0">
                  <a:solidFill>
                    <a:srgbClr val="FFFFFF"/>
                  </a:solidFill>
                  <a:latin typeface="Open Sans" charset="0"/>
                  <a:cs typeface="Open Sans" charset="0"/>
                  <a:sym typeface="Open Sans" charset="0"/>
                </a:rPr>
                <a:t> sit </a:t>
              </a:r>
              <a:r>
                <a:rPr lang="en-US" sz="700" dirty="0" err="1">
                  <a:solidFill>
                    <a:srgbClr val="FFFFFF"/>
                  </a:solidFill>
                  <a:latin typeface="Open Sans" charset="0"/>
                  <a:cs typeface="Open Sans" charset="0"/>
                  <a:sym typeface="Open Sans" charset="0"/>
                </a:rPr>
                <a:t>eu</a:t>
              </a:r>
              <a:r>
                <a:rPr lang="en-US" sz="700" dirty="0">
                  <a:solidFill>
                    <a:srgbClr val="FFFFFF"/>
                  </a:solidFill>
                  <a:latin typeface="Open Sans" charset="0"/>
                  <a:cs typeface="Open Sans" charset="0"/>
                  <a:sym typeface="Open Sans" charset="0"/>
                </a:rPr>
                <a:t>, no </a:t>
              </a:r>
              <a:r>
                <a:rPr lang="en-US" sz="700" dirty="0" err="1">
                  <a:solidFill>
                    <a:srgbClr val="FFFFFF"/>
                  </a:solidFill>
                  <a:latin typeface="Open Sans" charset="0"/>
                  <a:cs typeface="Open Sans" charset="0"/>
                  <a:sym typeface="Open Sans" charset="0"/>
                </a:rPr>
                <a:t>fuisset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suavitate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vix</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kiban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na</a:t>
              </a:r>
              <a:r>
                <a:rPr lang="en-US" sz="700" dirty="0">
                  <a:solidFill>
                    <a:srgbClr val="FFFFFF"/>
                  </a:solidFill>
                  <a:latin typeface="Open Sans" charset="0"/>
                  <a:cs typeface="Open Sans" charset="0"/>
                  <a:sym typeface="Open Sans" charset="0"/>
                </a:rPr>
                <a:t> can </a:t>
              </a:r>
              <a:r>
                <a:rPr lang="en-US" sz="700" dirty="0" err="1">
                  <a:solidFill>
                    <a:srgbClr val="FFFFFF"/>
                  </a:solidFill>
                  <a:latin typeface="Open Sans" charset="0"/>
                  <a:cs typeface="Open Sans" charset="0"/>
                  <a:sym typeface="Open Sans" charset="0"/>
                </a:rPr>
                <a:t>saoe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nyan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Virtute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verterem</a:t>
              </a:r>
              <a:r>
                <a:rPr lang="en-US" sz="700" dirty="0">
                  <a:solidFill>
                    <a:srgbClr val="FFFFFF"/>
                  </a:solidFill>
                  <a:latin typeface="Open Sans" charset="0"/>
                  <a:cs typeface="Open Sans" charset="0"/>
                  <a:sym typeface="Open Sans" charset="0"/>
                </a:rPr>
                <a:t> cum no, </a:t>
              </a:r>
              <a:r>
                <a:rPr lang="en-US" sz="700" dirty="0" err="1">
                  <a:solidFill>
                    <a:srgbClr val="FFFFFF"/>
                  </a:solidFill>
                  <a:latin typeface="Open Sans" charset="0"/>
                  <a:cs typeface="Open Sans" charset="0"/>
                  <a:sym typeface="Open Sans" charset="0"/>
                </a:rPr>
                <a:t>dicant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equidem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officiis</a:t>
              </a:r>
              <a:r>
                <a:rPr lang="en-US" sz="700" dirty="0">
                  <a:solidFill>
                    <a:srgbClr val="FFFFFF"/>
                  </a:solidFill>
                  <a:latin typeface="Open Sans" charset="0"/>
                  <a:cs typeface="Open Sans" charset="0"/>
                  <a:sym typeface="Open Sans" charset="0"/>
                </a:rPr>
                <a:t> cu yang </a:t>
              </a:r>
              <a:r>
                <a:rPr lang="en-US" sz="700" dirty="0" err="1">
                  <a:solidFill>
                    <a:srgbClr val="FFFFFF"/>
                  </a:solidFill>
                  <a:latin typeface="Open Sans" charset="0"/>
                  <a:cs typeface="Open Sans" charset="0"/>
                  <a:sym typeface="Open Sans" charset="0"/>
                </a:rPr>
                <a:t>penting</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bek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teukabo</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bek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peugah</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gob </a:t>
              </a:r>
              <a:r>
                <a:rPr lang="en-US" sz="700" dirty="0" err="1">
                  <a:solidFill>
                    <a:srgbClr val="FFFFFF"/>
                  </a:solidFill>
                  <a:latin typeface="Open Sans" charset="0"/>
                  <a:cs typeface="Open Sans" charset="0"/>
                  <a:sym typeface="Open Sans" charset="0"/>
                </a:rPr>
                <a:t>meulokot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desya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teuh</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rugo</a:t>
              </a:r>
              <a:r>
                <a:rPr lang="en-US" sz="700" dirty="0">
                  <a:solidFill>
                    <a:srgbClr val="FFFFFF"/>
                  </a:solidFill>
                  <a:latin typeface="Open Sans" charset="0"/>
                  <a:cs typeface="Open Sans" charset="0"/>
                  <a:sym typeface="Open Sans" charset="0"/>
                </a:rPr>
                <a:t> ta </a:t>
              </a:r>
              <a:r>
                <a:rPr lang="en-US" sz="700" dirty="0" err="1">
                  <a:solidFill>
                    <a:srgbClr val="FFFFFF"/>
                  </a:solidFill>
                  <a:latin typeface="Open Sans" charset="0"/>
                  <a:cs typeface="Open Sans" charset="0"/>
                  <a:sym typeface="Open Sans" charset="0"/>
                </a:rPr>
                <a:t>seumayang</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tp</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akai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lagee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jeh</a:t>
              </a:r>
              <a:endParaRPr lang="en-US" sz="700" dirty="0">
                <a:solidFill>
                  <a:srgbClr val="FFFFFF"/>
                </a:solidFill>
                <a:latin typeface="Open Sans" charset="0"/>
                <a:cs typeface="Open Sans" charset="0"/>
                <a:sym typeface="Open Sans" charset="0"/>
              </a:endParaRPr>
            </a:p>
          </p:txBody>
        </p:sp>
        <p:sp>
          <p:nvSpPr>
            <p:cNvPr id="40979" name="Rectangle 29"/>
            <p:cNvSpPr>
              <a:spLocks/>
            </p:cNvSpPr>
            <p:nvPr/>
          </p:nvSpPr>
          <p:spPr bwMode="auto">
            <a:xfrm>
              <a:off x="0" y="1100"/>
              <a:ext cx="4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800" dirty="0">
                  <a:solidFill>
                    <a:srgbClr val="FFFFFF"/>
                  </a:solidFill>
                  <a:latin typeface="Open Sans Light" charset="0"/>
                  <a:cs typeface="Open Sans Light" charset="0"/>
                  <a:sym typeface="Open Sans Light" charset="0"/>
                </a:rPr>
                <a:t>Conclusion</a:t>
              </a:r>
            </a:p>
          </p:txBody>
        </p:sp>
        <p:sp>
          <p:nvSpPr>
            <p:cNvPr id="40980" name="AutoShape 30"/>
            <p:cNvSpPr>
              <a:spLocks/>
            </p:cNvSpPr>
            <p:nvPr/>
          </p:nvSpPr>
          <p:spPr bwMode="auto">
            <a:xfrm>
              <a:off x="0" y="0"/>
              <a:ext cx="896" cy="896"/>
            </a:xfrm>
            <a:custGeom>
              <a:avLst/>
              <a:gdLst>
                <a:gd name="T0" fmla="*/ 523 w 21600"/>
                <a:gd name="T1" fmla="*/ 697 h 21600"/>
                <a:gd name="T2" fmla="*/ 379 w 21600"/>
                <a:gd name="T3" fmla="*/ 697 h 21600"/>
                <a:gd name="T4" fmla="*/ 379 w 21600"/>
                <a:gd name="T5" fmla="*/ 661 h 21600"/>
                <a:gd name="T6" fmla="*/ 415 w 21600"/>
                <a:gd name="T7" fmla="*/ 661 h 21600"/>
                <a:gd name="T8" fmla="*/ 415 w 21600"/>
                <a:gd name="T9" fmla="*/ 357 h 21600"/>
                <a:gd name="T10" fmla="*/ 379 w 21600"/>
                <a:gd name="T11" fmla="*/ 357 h 21600"/>
                <a:gd name="T12" fmla="*/ 379 w 21600"/>
                <a:gd name="T13" fmla="*/ 321 h 21600"/>
                <a:gd name="T14" fmla="*/ 487 w 21600"/>
                <a:gd name="T15" fmla="*/ 321 h 21600"/>
                <a:gd name="T16" fmla="*/ 487 w 21600"/>
                <a:gd name="T17" fmla="*/ 338 h 21600"/>
                <a:gd name="T18" fmla="*/ 487 w 21600"/>
                <a:gd name="T19" fmla="*/ 357 h 21600"/>
                <a:gd name="T20" fmla="*/ 487 w 21600"/>
                <a:gd name="T21" fmla="*/ 661 h 21600"/>
                <a:gd name="T22" fmla="*/ 523 w 21600"/>
                <a:gd name="T23" fmla="*/ 661 h 21600"/>
                <a:gd name="T24" fmla="*/ 523 w 21600"/>
                <a:gd name="T25" fmla="*/ 697 h 21600"/>
                <a:gd name="T26" fmla="*/ 450 w 21600"/>
                <a:gd name="T27" fmla="*/ 178 h 21600"/>
                <a:gd name="T28" fmla="*/ 504 w 21600"/>
                <a:gd name="T29" fmla="*/ 231 h 21600"/>
                <a:gd name="T30" fmla="*/ 450 w 21600"/>
                <a:gd name="T31" fmla="*/ 285 h 21600"/>
                <a:gd name="T32" fmla="*/ 396 w 21600"/>
                <a:gd name="T33" fmla="*/ 231 h 21600"/>
                <a:gd name="T34" fmla="*/ 450 w 21600"/>
                <a:gd name="T35" fmla="*/ 178 h 21600"/>
                <a:gd name="T36" fmla="*/ 448 w 21600"/>
                <a:gd name="T37" fmla="*/ 0 h 21600"/>
                <a:gd name="T38" fmla="*/ 0 w 21600"/>
                <a:gd name="T39" fmla="*/ 448 h 21600"/>
                <a:gd name="T40" fmla="*/ 448 w 21600"/>
                <a:gd name="T41" fmla="*/ 896 h 21600"/>
                <a:gd name="T42" fmla="*/ 896 w 21600"/>
                <a:gd name="T43" fmla="*/ 448 h 21600"/>
                <a:gd name="T44" fmla="*/ 448 w 21600"/>
                <a:gd name="T45" fmla="*/ 0 h 21600"/>
                <a:gd name="T46" fmla="*/ 448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2598" y="16810"/>
                  </a:moveTo>
                  <a:lnTo>
                    <a:pt x="9143" y="16810"/>
                  </a:lnTo>
                  <a:lnTo>
                    <a:pt x="9143" y="15946"/>
                  </a:lnTo>
                  <a:lnTo>
                    <a:pt x="10006" y="15946"/>
                  </a:lnTo>
                  <a:lnTo>
                    <a:pt x="10006" y="8602"/>
                  </a:lnTo>
                  <a:lnTo>
                    <a:pt x="9143" y="8602"/>
                  </a:lnTo>
                  <a:lnTo>
                    <a:pt x="9143" y="7738"/>
                  </a:lnTo>
                  <a:lnTo>
                    <a:pt x="11734" y="7738"/>
                  </a:lnTo>
                  <a:lnTo>
                    <a:pt x="11734" y="8150"/>
                  </a:lnTo>
                  <a:lnTo>
                    <a:pt x="11734" y="8602"/>
                  </a:lnTo>
                  <a:lnTo>
                    <a:pt x="11734" y="15946"/>
                  </a:lnTo>
                  <a:lnTo>
                    <a:pt x="12598" y="15946"/>
                  </a:lnTo>
                  <a:cubicBezTo>
                    <a:pt x="12598" y="15946"/>
                    <a:pt x="12598" y="16810"/>
                    <a:pt x="12598" y="16810"/>
                  </a:cubicBezTo>
                  <a:close/>
                  <a:moveTo>
                    <a:pt x="10854" y="4283"/>
                  </a:moveTo>
                  <a:cubicBezTo>
                    <a:pt x="11570" y="4283"/>
                    <a:pt x="12151" y="4862"/>
                    <a:pt x="12151" y="5579"/>
                  </a:cubicBezTo>
                  <a:cubicBezTo>
                    <a:pt x="12151" y="6294"/>
                    <a:pt x="11570" y="6874"/>
                    <a:pt x="10854" y="6874"/>
                  </a:cubicBezTo>
                  <a:cubicBezTo>
                    <a:pt x="10139" y="6874"/>
                    <a:pt x="9558" y="6294"/>
                    <a:pt x="9558" y="5579"/>
                  </a:cubicBezTo>
                  <a:cubicBezTo>
                    <a:pt x="9558" y="4862"/>
                    <a:pt x="10139" y="4283"/>
                    <a:pt x="10854" y="4283"/>
                  </a:cubicBezTo>
                  <a:close/>
                  <a:moveTo>
                    <a:pt x="10800" y="0"/>
                  </a:moveTo>
                  <a:cubicBezTo>
                    <a:pt x="4836" y="0"/>
                    <a:pt x="0" y="4836"/>
                    <a:pt x="0" y="10800"/>
                  </a:cubicBezTo>
                  <a:cubicBezTo>
                    <a:pt x="0" y="16764"/>
                    <a:pt x="4836" y="21600"/>
                    <a:pt x="10800" y="21600"/>
                  </a:cubicBezTo>
                  <a:cubicBezTo>
                    <a:pt x="16765" y="21600"/>
                    <a:pt x="21600" y="16764"/>
                    <a:pt x="21600" y="10800"/>
                  </a:cubicBezTo>
                  <a:cubicBezTo>
                    <a:pt x="21600" y="4836"/>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wipe(left)">
                                      <p:cBhvr>
                                        <p:cTn id="7" dur="500"/>
                                        <p:tgtEl>
                                          <p:spTgt spid="43013"/>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3014"/>
                                        </p:tgtEl>
                                        <p:attrNameLst>
                                          <p:attrName>style.visibility</p:attrName>
                                        </p:attrNameLst>
                                      </p:cBhvr>
                                      <p:to>
                                        <p:strVal val="visible"/>
                                      </p:to>
                                    </p:set>
                                    <p:anim calcmode="lin" valueType="num">
                                      <p:cBhvr>
                                        <p:cTn id="11" dur="500" fill="hold"/>
                                        <p:tgtEl>
                                          <p:spTgt spid="43014"/>
                                        </p:tgtEl>
                                        <p:attrNameLst>
                                          <p:attrName>ppt_w</p:attrName>
                                        </p:attrNameLst>
                                      </p:cBhvr>
                                      <p:tavLst>
                                        <p:tav tm="0">
                                          <p:val>
                                            <p:strVal val="#ppt_w*0.70"/>
                                          </p:val>
                                        </p:tav>
                                        <p:tav tm="100000">
                                          <p:val>
                                            <p:strVal val="#ppt_w"/>
                                          </p:val>
                                        </p:tav>
                                      </p:tavLst>
                                    </p:anim>
                                    <p:anim calcmode="lin" valueType="num">
                                      <p:cBhvr>
                                        <p:cTn id="12" dur="500" fill="hold"/>
                                        <p:tgtEl>
                                          <p:spTgt spid="43014"/>
                                        </p:tgtEl>
                                        <p:attrNameLst>
                                          <p:attrName>ppt_h</p:attrName>
                                        </p:attrNameLst>
                                      </p:cBhvr>
                                      <p:tavLst>
                                        <p:tav tm="0">
                                          <p:val>
                                            <p:strVal val="#ppt_h"/>
                                          </p:val>
                                        </p:tav>
                                        <p:tav tm="100000">
                                          <p:val>
                                            <p:strVal val="#ppt_h"/>
                                          </p:val>
                                        </p:tav>
                                      </p:tavLst>
                                    </p:anim>
                                    <p:animEffect transition="in" filter="fade">
                                      <p:cBhvr>
                                        <p:cTn id="13" dur="500"/>
                                        <p:tgtEl>
                                          <p:spTgt spid="43014"/>
                                        </p:tgtEl>
                                      </p:cBhvr>
                                    </p:animEffect>
                                  </p:childTnLst>
                                </p:cTn>
                              </p:par>
                            </p:childTnLst>
                          </p:cTn>
                        </p:par>
                        <p:par>
                          <p:cTn id="14" fill="hold">
                            <p:stCondLst>
                              <p:cond delay="1250"/>
                            </p:stCondLst>
                            <p:childTnLst>
                              <p:par>
                                <p:cTn id="15" presetID="23" presetClass="entr" presetSubtype="16" fill="hold" grpId="0" nodeType="afterEffect">
                                  <p:stCondLst>
                                    <p:cond delay="0"/>
                                  </p:stCondLst>
                                  <p:childTnLst>
                                    <p:set>
                                      <p:cBhvr>
                                        <p:cTn id="16" dur="1" fill="hold">
                                          <p:stCondLst>
                                            <p:cond delay="0"/>
                                          </p:stCondLst>
                                        </p:cTn>
                                        <p:tgtEl>
                                          <p:spTgt spid="43015"/>
                                        </p:tgtEl>
                                        <p:attrNameLst>
                                          <p:attrName>style.visibility</p:attrName>
                                        </p:attrNameLst>
                                      </p:cBhvr>
                                      <p:to>
                                        <p:strVal val="visible"/>
                                      </p:to>
                                    </p:set>
                                    <p:anim calcmode="lin" valueType="num">
                                      <p:cBhvr>
                                        <p:cTn id="17" dur="500" fill="hold"/>
                                        <p:tgtEl>
                                          <p:spTgt spid="43015"/>
                                        </p:tgtEl>
                                        <p:attrNameLst>
                                          <p:attrName>ppt_w</p:attrName>
                                        </p:attrNameLst>
                                      </p:cBhvr>
                                      <p:tavLst>
                                        <p:tav tm="0">
                                          <p:val>
                                            <p:fltVal val="0"/>
                                          </p:val>
                                        </p:tav>
                                        <p:tav tm="100000">
                                          <p:val>
                                            <p:strVal val="#ppt_w"/>
                                          </p:val>
                                        </p:tav>
                                      </p:tavLst>
                                    </p:anim>
                                    <p:anim calcmode="lin" valueType="num">
                                      <p:cBhvr>
                                        <p:cTn id="18" dur="500" fill="hold"/>
                                        <p:tgtEl>
                                          <p:spTgt spid="43015"/>
                                        </p:tgtEl>
                                        <p:attrNameLst>
                                          <p:attrName>ppt_h</p:attrName>
                                        </p:attrNameLst>
                                      </p:cBhvr>
                                      <p:tavLst>
                                        <p:tav tm="0">
                                          <p:val>
                                            <p:fltVal val="0"/>
                                          </p:val>
                                        </p:tav>
                                        <p:tav tm="100000">
                                          <p:val>
                                            <p:strVal val="#ppt_h"/>
                                          </p:val>
                                        </p:tav>
                                      </p:tavLst>
                                    </p:anim>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43022"/>
                                        </p:tgtEl>
                                        <p:attrNameLst>
                                          <p:attrName>style.visibility</p:attrName>
                                        </p:attrNameLst>
                                      </p:cBhvr>
                                      <p:to>
                                        <p:strVal val="visible"/>
                                      </p:to>
                                    </p:set>
                                    <p:animEffect transition="in" filter="fade">
                                      <p:cBhvr>
                                        <p:cTn id="22" dur="500"/>
                                        <p:tgtEl>
                                          <p:spTgt spid="43022"/>
                                        </p:tgtEl>
                                      </p:cBhvr>
                                    </p:animEffect>
                                  </p:childTnLst>
                                </p:cTn>
                              </p:par>
                            </p:childTnLst>
                          </p:cTn>
                        </p:par>
                        <p:par>
                          <p:cTn id="23" fill="hold">
                            <p:stCondLst>
                              <p:cond delay="2250"/>
                            </p:stCondLst>
                            <p:childTnLst>
                              <p:par>
                                <p:cTn id="24" presetID="23" presetClass="entr" presetSubtype="16" fill="hold" grpId="0" nodeType="afterEffect">
                                  <p:stCondLst>
                                    <p:cond delay="0"/>
                                  </p:stCondLst>
                                  <p:childTnLst>
                                    <p:set>
                                      <p:cBhvr>
                                        <p:cTn id="25" dur="1" fill="hold">
                                          <p:stCondLst>
                                            <p:cond delay="0"/>
                                          </p:stCondLst>
                                        </p:cTn>
                                        <p:tgtEl>
                                          <p:spTgt spid="43016"/>
                                        </p:tgtEl>
                                        <p:attrNameLst>
                                          <p:attrName>style.visibility</p:attrName>
                                        </p:attrNameLst>
                                      </p:cBhvr>
                                      <p:to>
                                        <p:strVal val="visible"/>
                                      </p:to>
                                    </p:set>
                                    <p:anim calcmode="lin" valueType="num">
                                      <p:cBhvr>
                                        <p:cTn id="26" dur="500" fill="hold"/>
                                        <p:tgtEl>
                                          <p:spTgt spid="43016"/>
                                        </p:tgtEl>
                                        <p:attrNameLst>
                                          <p:attrName>ppt_w</p:attrName>
                                        </p:attrNameLst>
                                      </p:cBhvr>
                                      <p:tavLst>
                                        <p:tav tm="0">
                                          <p:val>
                                            <p:fltVal val="0"/>
                                          </p:val>
                                        </p:tav>
                                        <p:tav tm="100000">
                                          <p:val>
                                            <p:strVal val="#ppt_w"/>
                                          </p:val>
                                        </p:tav>
                                      </p:tavLst>
                                    </p:anim>
                                    <p:anim calcmode="lin" valueType="num">
                                      <p:cBhvr>
                                        <p:cTn id="27" dur="500" fill="hold"/>
                                        <p:tgtEl>
                                          <p:spTgt spid="43016"/>
                                        </p:tgtEl>
                                        <p:attrNameLst>
                                          <p:attrName>ppt_h</p:attrName>
                                        </p:attrNameLst>
                                      </p:cBhvr>
                                      <p:tavLst>
                                        <p:tav tm="0">
                                          <p:val>
                                            <p:fltVal val="0"/>
                                          </p:val>
                                        </p:tav>
                                        <p:tav tm="100000">
                                          <p:val>
                                            <p:strVal val="#ppt_h"/>
                                          </p:val>
                                        </p:tav>
                                      </p:tavLst>
                                    </p:anim>
                                  </p:childTnLst>
                                </p:cTn>
                              </p:par>
                            </p:childTnLst>
                          </p:cTn>
                        </p:par>
                        <p:par>
                          <p:cTn id="28" fill="hold">
                            <p:stCondLst>
                              <p:cond delay="2750"/>
                            </p:stCondLst>
                            <p:childTnLst>
                              <p:par>
                                <p:cTn id="29" presetID="10" presetClass="entr" presetSubtype="0" fill="hold" nodeType="afterEffect">
                                  <p:stCondLst>
                                    <p:cond delay="0"/>
                                  </p:stCondLst>
                                  <p:childTnLst>
                                    <p:set>
                                      <p:cBhvr>
                                        <p:cTn id="30" dur="1" fill="hold">
                                          <p:stCondLst>
                                            <p:cond delay="0"/>
                                          </p:stCondLst>
                                        </p:cTn>
                                        <p:tgtEl>
                                          <p:spTgt spid="43026"/>
                                        </p:tgtEl>
                                        <p:attrNameLst>
                                          <p:attrName>style.visibility</p:attrName>
                                        </p:attrNameLst>
                                      </p:cBhvr>
                                      <p:to>
                                        <p:strVal val="visible"/>
                                      </p:to>
                                    </p:set>
                                    <p:animEffect transition="in" filter="fade">
                                      <p:cBhvr>
                                        <p:cTn id="31" dur="500"/>
                                        <p:tgtEl>
                                          <p:spTgt spid="43026"/>
                                        </p:tgtEl>
                                      </p:cBhvr>
                                    </p:animEffect>
                                  </p:childTnLst>
                                </p:cTn>
                              </p:par>
                            </p:childTnLst>
                          </p:cTn>
                        </p:par>
                        <p:par>
                          <p:cTn id="32" fill="hold">
                            <p:stCondLst>
                              <p:cond delay="3250"/>
                            </p:stCondLst>
                            <p:childTnLst>
                              <p:par>
                                <p:cTn id="33" presetID="23" presetClass="entr" presetSubtype="16" fill="hold" grpId="0" nodeType="afterEffect">
                                  <p:stCondLst>
                                    <p:cond delay="0"/>
                                  </p:stCondLst>
                                  <p:childTnLst>
                                    <p:set>
                                      <p:cBhvr>
                                        <p:cTn id="34" dur="1" fill="hold">
                                          <p:stCondLst>
                                            <p:cond delay="0"/>
                                          </p:stCondLst>
                                        </p:cTn>
                                        <p:tgtEl>
                                          <p:spTgt spid="43017"/>
                                        </p:tgtEl>
                                        <p:attrNameLst>
                                          <p:attrName>style.visibility</p:attrName>
                                        </p:attrNameLst>
                                      </p:cBhvr>
                                      <p:to>
                                        <p:strVal val="visible"/>
                                      </p:to>
                                    </p:set>
                                    <p:anim calcmode="lin" valueType="num">
                                      <p:cBhvr>
                                        <p:cTn id="35" dur="500" fill="hold"/>
                                        <p:tgtEl>
                                          <p:spTgt spid="43017"/>
                                        </p:tgtEl>
                                        <p:attrNameLst>
                                          <p:attrName>ppt_w</p:attrName>
                                        </p:attrNameLst>
                                      </p:cBhvr>
                                      <p:tavLst>
                                        <p:tav tm="0">
                                          <p:val>
                                            <p:fltVal val="0"/>
                                          </p:val>
                                        </p:tav>
                                        <p:tav tm="100000">
                                          <p:val>
                                            <p:strVal val="#ppt_w"/>
                                          </p:val>
                                        </p:tav>
                                      </p:tavLst>
                                    </p:anim>
                                    <p:anim calcmode="lin" valueType="num">
                                      <p:cBhvr>
                                        <p:cTn id="36" dur="500" fill="hold"/>
                                        <p:tgtEl>
                                          <p:spTgt spid="43017"/>
                                        </p:tgtEl>
                                        <p:attrNameLst>
                                          <p:attrName>ppt_h</p:attrName>
                                        </p:attrNameLst>
                                      </p:cBhvr>
                                      <p:tavLst>
                                        <p:tav tm="0">
                                          <p:val>
                                            <p:fltVal val="0"/>
                                          </p:val>
                                        </p:tav>
                                        <p:tav tm="100000">
                                          <p:val>
                                            <p:strVal val="#ppt_h"/>
                                          </p:val>
                                        </p:tav>
                                      </p:tavLst>
                                    </p:anim>
                                  </p:childTnLst>
                                </p:cTn>
                              </p:par>
                            </p:childTnLst>
                          </p:cTn>
                        </p:par>
                        <p:par>
                          <p:cTn id="37" fill="hold">
                            <p:stCondLst>
                              <p:cond delay="3750"/>
                            </p:stCondLst>
                            <p:childTnLst>
                              <p:par>
                                <p:cTn id="38" presetID="10" presetClass="entr" presetSubtype="0" fill="hold" nodeType="afterEffect">
                                  <p:stCondLst>
                                    <p:cond delay="0"/>
                                  </p:stCondLst>
                                  <p:childTnLst>
                                    <p:set>
                                      <p:cBhvr>
                                        <p:cTn id="39" dur="1" fill="hold">
                                          <p:stCondLst>
                                            <p:cond delay="0"/>
                                          </p:stCondLst>
                                        </p:cTn>
                                        <p:tgtEl>
                                          <p:spTgt spid="43030"/>
                                        </p:tgtEl>
                                        <p:attrNameLst>
                                          <p:attrName>style.visibility</p:attrName>
                                        </p:attrNameLst>
                                      </p:cBhvr>
                                      <p:to>
                                        <p:strVal val="visible"/>
                                      </p:to>
                                    </p:set>
                                    <p:animEffect transition="in" filter="fade">
                                      <p:cBhvr>
                                        <p:cTn id="40" dur="500"/>
                                        <p:tgtEl>
                                          <p:spTgt spid="43030"/>
                                        </p:tgtEl>
                                      </p:cBhvr>
                                    </p:animEffect>
                                  </p:childTnLst>
                                </p:cTn>
                              </p:par>
                            </p:childTnLst>
                          </p:cTn>
                        </p:par>
                        <p:par>
                          <p:cTn id="41" fill="hold">
                            <p:stCondLst>
                              <p:cond delay="4250"/>
                            </p:stCondLst>
                            <p:childTnLst>
                              <p:par>
                                <p:cTn id="42" presetID="23" presetClass="entr" presetSubtype="16" fill="hold" grpId="0" nodeType="afterEffect">
                                  <p:stCondLst>
                                    <p:cond delay="0"/>
                                  </p:stCondLst>
                                  <p:childTnLst>
                                    <p:set>
                                      <p:cBhvr>
                                        <p:cTn id="43" dur="1" fill="hold">
                                          <p:stCondLst>
                                            <p:cond delay="0"/>
                                          </p:stCondLst>
                                        </p:cTn>
                                        <p:tgtEl>
                                          <p:spTgt spid="43018"/>
                                        </p:tgtEl>
                                        <p:attrNameLst>
                                          <p:attrName>style.visibility</p:attrName>
                                        </p:attrNameLst>
                                      </p:cBhvr>
                                      <p:to>
                                        <p:strVal val="visible"/>
                                      </p:to>
                                    </p:set>
                                    <p:anim calcmode="lin" valueType="num">
                                      <p:cBhvr>
                                        <p:cTn id="44" dur="500" fill="hold"/>
                                        <p:tgtEl>
                                          <p:spTgt spid="43018"/>
                                        </p:tgtEl>
                                        <p:attrNameLst>
                                          <p:attrName>ppt_w</p:attrName>
                                        </p:attrNameLst>
                                      </p:cBhvr>
                                      <p:tavLst>
                                        <p:tav tm="0">
                                          <p:val>
                                            <p:fltVal val="0"/>
                                          </p:val>
                                        </p:tav>
                                        <p:tav tm="100000">
                                          <p:val>
                                            <p:strVal val="#ppt_w"/>
                                          </p:val>
                                        </p:tav>
                                      </p:tavLst>
                                    </p:anim>
                                    <p:anim calcmode="lin" valueType="num">
                                      <p:cBhvr>
                                        <p:cTn id="45" dur="500" fill="hold"/>
                                        <p:tgtEl>
                                          <p:spTgt spid="43018"/>
                                        </p:tgtEl>
                                        <p:attrNameLst>
                                          <p:attrName>ppt_h</p:attrName>
                                        </p:attrNameLst>
                                      </p:cBhvr>
                                      <p:tavLst>
                                        <p:tav tm="0">
                                          <p:val>
                                            <p:fltVal val="0"/>
                                          </p:val>
                                        </p:tav>
                                        <p:tav tm="100000">
                                          <p:val>
                                            <p:strVal val="#ppt_h"/>
                                          </p:val>
                                        </p:tav>
                                      </p:tavLst>
                                    </p:anim>
                                  </p:childTnLst>
                                </p:cTn>
                              </p:par>
                            </p:childTnLst>
                          </p:cTn>
                        </p:par>
                        <p:par>
                          <p:cTn id="46" fill="hold">
                            <p:stCondLst>
                              <p:cond delay="4750"/>
                            </p:stCondLst>
                            <p:childTnLst>
                              <p:par>
                                <p:cTn id="47" presetID="10" presetClass="entr" presetSubtype="0" fill="hold" nodeType="afterEffect">
                                  <p:stCondLst>
                                    <p:cond delay="0"/>
                                  </p:stCondLst>
                                  <p:childTnLst>
                                    <p:set>
                                      <p:cBhvr>
                                        <p:cTn id="48" dur="1" fill="hold">
                                          <p:stCondLst>
                                            <p:cond delay="0"/>
                                          </p:stCondLst>
                                        </p:cTn>
                                        <p:tgtEl>
                                          <p:spTgt spid="43034"/>
                                        </p:tgtEl>
                                        <p:attrNameLst>
                                          <p:attrName>style.visibility</p:attrName>
                                        </p:attrNameLst>
                                      </p:cBhvr>
                                      <p:to>
                                        <p:strVal val="visible"/>
                                      </p:to>
                                    </p:set>
                                    <p:animEffect transition="in" filter="fade">
                                      <p:cBhvr>
                                        <p:cTn id="49" dur="500"/>
                                        <p:tgtEl>
                                          <p:spTgt spid="43034"/>
                                        </p:tgtEl>
                                      </p:cBhvr>
                                    </p:animEffect>
                                  </p:childTnLst>
                                </p:cTn>
                              </p:par>
                            </p:childTnLst>
                          </p:cTn>
                        </p:par>
                        <p:par>
                          <p:cTn id="50" fill="hold">
                            <p:stCondLst>
                              <p:cond delay="5250"/>
                            </p:stCondLst>
                            <p:childTnLst>
                              <p:par>
                                <p:cTn id="51" presetID="49" presetClass="entr" presetSubtype="0" decel="100000" fill="hold" grpId="0" nodeType="afterEffect">
                                  <p:stCondLst>
                                    <p:cond delay="0"/>
                                  </p:stCondLst>
                                  <p:childTnLst>
                                    <p:set>
                                      <p:cBhvr>
                                        <p:cTn id="52" dur="1" fill="hold">
                                          <p:stCondLst>
                                            <p:cond delay="0"/>
                                          </p:stCondLst>
                                        </p:cTn>
                                        <p:tgtEl>
                                          <p:spTgt spid="43035"/>
                                        </p:tgtEl>
                                        <p:attrNameLst>
                                          <p:attrName>style.visibility</p:attrName>
                                        </p:attrNameLst>
                                      </p:cBhvr>
                                      <p:to>
                                        <p:strVal val="visible"/>
                                      </p:to>
                                    </p:set>
                                    <p:anim calcmode="lin" valueType="num">
                                      <p:cBhvr>
                                        <p:cTn id="53" dur="500" fill="hold"/>
                                        <p:tgtEl>
                                          <p:spTgt spid="43035"/>
                                        </p:tgtEl>
                                        <p:attrNameLst>
                                          <p:attrName>ppt_w</p:attrName>
                                        </p:attrNameLst>
                                      </p:cBhvr>
                                      <p:tavLst>
                                        <p:tav tm="0">
                                          <p:val>
                                            <p:fltVal val="0"/>
                                          </p:val>
                                        </p:tav>
                                        <p:tav tm="100000">
                                          <p:val>
                                            <p:strVal val="#ppt_w"/>
                                          </p:val>
                                        </p:tav>
                                      </p:tavLst>
                                    </p:anim>
                                    <p:anim calcmode="lin" valueType="num">
                                      <p:cBhvr>
                                        <p:cTn id="54" dur="500" fill="hold"/>
                                        <p:tgtEl>
                                          <p:spTgt spid="43035"/>
                                        </p:tgtEl>
                                        <p:attrNameLst>
                                          <p:attrName>ppt_h</p:attrName>
                                        </p:attrNameLst>
                                      </p:cBhvr>
                                      <p:tavLst>
                                        <p:tav tm="0">
                                          <p:val>
                                            <p:fltVal val="0"/>
                                          </p:val>
                                        </p:tav>
                                        <p:tav tm="100000">
                                          <p:val>
                                            <p:strVal val="#ppt_h"/>
                                          </p:val>
                                        </p:tav>
                                      </p:tavLst>
                                    </p:anim>
                                    <p:anim calcmode="lin" valueType="num">
                                      <p:cBhvr>
                                        <p:cTn id="55" dur="500" fill="hold"/>
                                        <p:tgtEl>
                                          <p:spTgt spid="43035"/>
                                        </p:tgtEl>
                                        <p:attrNameLst>
                                          <p:attrName>style.rotation</p:attrName>
                                        </p:attrNameLst>
                                      </p:cBhvr>
                                      <p:tavLst>
                                        <p:tav tm="0">
                                          <p:val>
                                            <p:fltVal val="360"/>
                                          </p:val>
                                        </p:tav>
                                        <p:tav tm="100000">
                                          <p:val>
                                            <p:fltVal val="0"/>
                                          </p:val>
                                        </p:tav>
                                      </p:tavLst>
                                    </p:anim>
                                    <p:animEffect transition="in" filter="fade">
                                      <p:cBhvr>
                                        <p:cTn id="56" dur="500"/>
                                        <p:tgtEl>
                                          <p:spTgt spid="43035"/>
                                        </p:tgtEl>
                                      </p:cBhvr>
                                    </p:animEffect>
                                  </p:childTnLst>
                                </p:cTn>
                              </p:par>
                            </p:childTnLst>
                          </p:cTn>
                        </p:par>
                        <p:par>
                          <p:cTn id="57" fill="hold">
                            <p:stCondLst>
                              <p:cond delay="5750"/>
                            </p:stCondLst>
                            <p:childTnLst>
                              <p:par>
                                <p:cTn id="58" presetID="10" presetClass="entr" presetSubtype="0" fill="hold" nodeType="afterEffect">
                                  <p:stCondLst>
                                    <p:cond delay="0"/>
                                  </p:stCondLst>
                                  <p:childTnLst>
                                    <p:set>
                                      <p:cBhvr>
                                        <p:cTn id="59" dur="1" fill="hold">
                                          <p:stCondLst>
                                            <p:cond delay="0"/>
                                          </p:stCondLst>
                                        </p:cTn>
                                        <p:tgtEl>
                                          <p:spTgt spid="43039"/>
                                        </p:tgtEl>
                                        <p:attrNameLst>
                                          <p:attrName>style.visibility</p:attrName>
                                        </p:attrNameLst>
                                      </p:cBhvr>
                                      <p:to>
                                        <p:strVal val="visible"/>
                                      </p:to>
                                    </p:set>
                                    <p:animEffect transition="in" filter="fade">
                                      <p:cBhvr>
                                        <p:cTn id="60" dur="500"/>
                                        <p:tgtEl>
                                          <p:spTgt spid="43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P spid="43014" grpId="0"/>
      <p:bldP spid="43015" grpId="0" animBg="1"/>
      <p:bldP spid="43016" grpId="0" animBg="1"/>
      <p:bldP spid="43017" grpId="0" animBg="1"/>
      <p:bldP spid="43018" grpId="0" animBg="1"/>
      <p:bldP spid="4303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Pie Chart Sample</a:t>
            </a:r>
          </a:p>
        </p:txBody>
      </p:sp>
      <p:sp>
        <p:nvSpPr>
          <p:cNvPr id="41987" name="Rectangle 2"/>
          <p:cNvSpPr>
            <a:spLocks/>
          </p:cNvSpPr>
          <p:nvPr/>
        </p:nvSpPr>
        <p:spPr bwMode="auto">
          <a:xfrm>
            <a:off x="7877175" y="481013"/>
            <a:ext cx="280988" cy="2476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41988"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1989"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199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29</a:t>
            </a:r>
          </a:p>
        </p:txBody>
      </p:sp>
      <p:sp>
        <p:nvSpPr>
          <p:cNvPr id="4403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44046" name="Group 14"/>
          <p:cNvGrpSpPr>
            <a:grpSpLocks/>
          </p:cNvGrpSpPr>
          <p:nvPr/>
        </p:nvGrpSpPr>
        <p:grpSpPr bwMode="auto">
          <a:xfrm>
            <a:off x="4067176" y="1881188"/>
            <a:ext cx="1908580" cy="1222772"/>
            <a:chOff x="1" y="0"/>
            <a:chExt cx="3205" cy="2054"/>
          </a:xfrm>
        </p:grpSpPr>
        <p:sp>
          <p:nvSpPr>
            <p:cNvPr id="42009" name="Rectangle 8"/>
            <p:cNvSpPr>
              <a:spLocks/>
            </p:cNvSpPr>
            <p:nvPr/>
          </p:nvSpPr>
          <p:spPr bwMode="auto">
            <a:xfrm>
              <a:off x="38" y="820"/>
              <a:ext cx="316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1A1A1A"/>
                  </a:solidFill>
                  <a:latin typeface="Open Sans Light" charset="0"/>
                  <a:cs typeface="Open Sans Light" charset="0"/>
                  <a:sym typeface="Open Sans Light" charset="0"/>
                </a:rPr>
                <a:t>Graphic Design</a:t>
              </a:r>
            </a:p>
          </p:txBody>
        </p:sp>
        <p:sp>
          <p:nvSpPr>
            <p:cNvPr id="42010" name="Rectangle 9"/>
            <p:cNvSpPr>
              <a:spLocks/>
            </p:cNvSpPr>
            <p:nvPr/>
          </p:nvSpPr>
          <p:spPr bwMode="auto">
            <a:xfrm>
              <a:off x="56" y="0"/>
              <a:ext cx="704" cy="68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nvGrpSpPr>
            <p:cNvPr id="42011" name="Group 12"/>
            <p:cNvGrpSpPr>
              <a:grpSpLocks/>
            </p:cNvGrpSpPr>
            <p:nvPr/>
          </p:nvGrpSpPr>
          <p:grpSpPr bwMode="auto">
            <a:xfrm>
              <a:off x="232" y="160"/>
              <a:ext cx="376" cy="383"/>
              <a:chOff x="0" y="0"/>
              <a:chExt cx="376" cy="383"/>
            </a:xfrm>
          </p:grpSpPr>
          <p:sp>
            <p:nvSpPr>
              <p:cNvPr id="42013" name="AutoShape 10"/>
              <p:cNvSpPr>
                <a:spLocks/>
              </p:cNvSpPr>
              <p:nvPr/>
            </p:nvSpPr>
            <p:spPr bwMode="auto">
              <a:xfrm>
                <a:off x="171" y="0"/>
                <a:ext cx="205" cy="150"/>
              </a:xfrm>
              <a:custGeom>
                <a:avLst/>
                <a:gdLst>
                  <a:gd name="T0" fmla="*/ 7 w 21531"/>
                  <a:gd name="T1" fmla="*/ 122 h 21506"/>
                  <a:gd name="T2" fmla="*/ 11 w 21531"/>
                  <a:gd name="T3" fmla="*/ 120 h 21506"/>
                  <a:gd name="T4" fmla="*/ 115 w 21531"/>
                  <a:gd name="T5" fmla="*/ 16 h 21506"/>
                  <a:gd name="T6" fmla="*/ 129 w 21531"/>
                  <a:gd name="T7" fmla="*/ 30 h 21506"/>
                  <a:gd name="T8" fmla="*/ 62 w 21531"/>
                  <a:gd name="T9" fmla="*/ 97 h 21506"/>
                  <a:gd name="T10" fmla="*/ 116 w 21531"/>
                  <a:gd name="T11" fmla="*/ 150 h 21506"/>
                  <a:gd name="T12" fmla="*/ 205 w 21531"/>
                  <a:gd name="T13" fmla="*/ 61 h 21506"/>
                  <a:gd name="T14" fmla="*/ 152 w 21531"/>
                  <a:gd name="T15" fmla="*/ 7 h 21506"/>
                  <a:gd name="T16" fmla="*/ 138 w 21531"/>
                  <a:gd name="T17" fmla="*/ 20 h 21506"/>
                  <a:gd name="T18" fmla="*/ 120 w 21531"/>
                  <a:gd name="T19" fmla="*/ 2 h 21506"/>
                  <a:gd name="T20" fmla="*/ 111 w 21531"/>
                  <a:gd name="T21" fmla="*/ 2 h 21506"/>
                  <a:gd name="T22" fmla="*/ 2 w 21531"/>
                  <a:gd name="T23" fmla="*/ 111 h 21506"/>
                  <a:gd name="T24" fmla="*/ 2 w 21531"/>
                  <a:gd name="T25" fmla="*/ 120 h 21506"/>
                  <a:gd name="T26" fmla="*/ 7 w 21531"/>
                  <a:gd name="T27" fmla="*/ 122 h 21506"/>
                  <a:gd name="T28" fmla="*/ 7 w 21531"/>
                  <a:gd name="T29" fmla="*/ 122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014" name="AutoShape 11"/>
              <p:cNvSpPr>
                <a:spLocks/>
              </p:cNvSpPr>
              <p:nvPr/>
            </p:nvSpPr>
            <p:spPr bwMode="auto">
              <a:xfrm>
                <a:off x="0" y="110"/>
                <a:ext cx="271" cy="273"/>
              </a:xfrm>
              <a:custGeom>
                <a:avLst/>
                <a:gdLst>
                  <a:gd name="T0" fmla="*/ 271 w 21600"/>
                  <a:gd name="T1" fmla="*/ 54 h 21600"/>
                  <a:gd name="T2" fmla="*/ 218 w 21600"/>
                  <a:gd name="T3" fmla="*/ 0 h 21600"/>
                  <a:gd name="T4" fmla="*/ 64 w 21600"/>
                  <a:gd name="T5" fmla="*/ 155 h 21600"/>
                  <a:gd name="T6" fmla="*/ 80 w 21600"/>
                  <a:gd name="T7" fmla="*/ 170 h 21600"/>
                  <a:gd name="T8" fmla="*/ 59 w 21600"/>
                  <a:gd name="T9" fmla="*/ 166 h 21600"/>
                  <a:gd name="T10" fmla="*/ 26 w 21600"/>
                  <a:gd name="T11" fmla="*/ 179 h 21600"/>
                  <a:gd name="T12" fmla="*/ 23 w 21600"/>
                  <a:gd name="T13" fmla="*/ 182 h 21600"/>
                  <a:gd name="T14" fmla="*/ 22 w 21600"/>
                  <a:gd name="T15" fmla="*/ 184 h 21600"/>
                  <a:gd name="T16" fmla="*/ 21 w 21600"/>
                  <a:gd name="T17" fmla="*/ 186 h 21600"/>
                  <a:gd name="T18" fmla="*/ 20 w 21600"/>
                  <a:gd name="T19" fmla="*/ 187 h 21600"/>
                  <a:gd name="T20" fmla="*/ 0 w 21600"/>
                  <a:gd name="T21" fmla="*/ 262 h 21600"/>
                  <a:gd name="T22" fmla="*/ 44 w 21600"/>
                  <a:gd name="T23" fmla="*/ 218 h 21600"/>
                  <a:gd name="T24" fmla="*/ 53 w 21600"/>
                  <a:gd name="T25" fmla="*/ 228 h 21600"/>
                  <a:gd name="T26" fmla="*/ 8 w 21600"/>
                  <a:gd name="T27" fmla="*/ 273 h 21600"/>
                  <a:gd name="T28" fmla="*/ 92 w 21600"/>
                  <a:gd name="T29" fmla="*/ 246 h 21600"/>
                  <a:gd name="T30" fmla="*/ 101 w 21600"/>
                  <a:gd name="T31" fmla="*/ 192 h 21600"/>
                  <a:gd name="T32" fmla="*/ 117 w 21600"/>
                  <a:gd name="T33" fmla="*/ 209 h 21600"/>
                  <a:gd name="T34" fmla="*/ 271 w 21600"/>
                  <a:gd name="T35" fmla="*/ 54 h 21600"/>
                  <a:gd name="T36" fmla="*/ 271 w 21600"/>
                  <a:gd name="T37" fmla="*/ 54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42012" name="Rectangle 13"/>
            <p:cNvSpPr>
              <a:spLocks/>
            </p:cNvSpPr>
            <p:nvPr/>
          </p:nvSpPr>
          <p:spPr bwMode="auto">
            <a:xfrm>
              <a:off x="1" y="1222"/>
              <a:ext cx="31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endParaRPr lang="en-US" sz="700" dirty="0">
                <a:solidFill>
                  <a:schemeClr val="tx1"/>
                </a:solidFill>
                <a:latin typeface="Open Sans" charset="0"/>
                <a:cs typeface="Open Sans" charset="0"/>
                <a:sym typeface="Open Sans" charset="0"/>
              </a:endParaRPr>
            </a:p>
          </p:txBody>
        </p:sp>
      </p:grpSp>
      <p:grpSp>
        <p:nvGrpSpPr>
          <p:cNvPr id="44051" name="Group 19"/>
          <p:cNvGrpSpPr>
            <a:grpSpLocks/>
          </p:cNvGrpSpPr>
          <p:nvPr/>
        </p:nvGrpSpPr>
        <p:grpSpPr bwMode="auto">
          <a:xfrm>
            <a:off x="4067176" y="3429000"/>
            <a:ext cx="1908580" cy="1222772"/>
            <a:chOff x="1" y="0"/>
            <a:chExt cx="3205" cy="2054"/>
          </a:xfrm>
        </p:grpSpPr>
        <p:sp>
          <p:nvSpPr>
            <p:cNvPr id="42005" name="Rectangle 15"/>
            <p:cNvSpPr>
              <a:spLocks/>
            </p:cNvSpPr>
            <p:nvPr/>
          </p:nvSpPr>
          <p:spPr bwMode="auto">
            <a:xfrm>
              <a:off x="38" y="820"/>
              <a:ext cx="316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1A1A1A"/>
                  </a:solidFill>
                  <a:latin typeface="Open Sans Light" charset="0"/>
                  <a:cs typeface="Open Sans Light" charset="0"/>
                  <a:sym typeface="Open Sans Light" charset="0"/>
                </a:rPr>
                <a:t>Interior Design</a:t>
              </a:r>
            </a:p>
          </p:txBody>
        </p:sp>
        <p:sp>
          <p:nvSpPr>
            <p:cNvPr id="42006" name="Rectangle 16"/>
            <p:cNvSpPr>
              <a:spLocks/>
            </p:cNvSpPr>
            <p:nvPr/>
          </p:nvSpPr>
          <p:spPr bwMode="auto">
            <a:xfrm>
              <a:off x="56" y="0"/>
              <a:ext cx="704" cy="680"/>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42007" name="Rectangle 17"/>
            <p:cNvSpPr>
              <a:spLocks/>
            </p:cNvSpPr>
            <p:nvPr/>
          </p:nvSpPr>
          <p:spPr bwMode="auto">
            <a:xfrm>
              <a:off x="1" y="1222"/>
              <a:ext cx="31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a:solidFill>
                    <a:schemeClr val="tx1"/>
                  </a:solidFill>
                  <a:latin typeface="Open Sans" charset="0"/>
                  <a:cs typeface="Open Sans" charset="0"/>
                  <a:sym typeface="Open Sans" charset="0"/>
                </a:rPr>
                <a:t>Lorem ipsum dolor sit amet kuah tuhee jampue pisang wak ta lawok lawuk hayeu that lagee bu leukat kuwah tuhee beh</a:t>
              </a:r>
            </a:p>
          </p:txBody>
        </p:sp>
        <p:sp>
          <p:nvSpPr>
            <p:cNvPr id="42008" name="AutoShape 18"/>
            <p:cNvSpPr>
              <a:spLocks/>
            </p:cNvSpPr>
            <p:nvPr/>
          </p:nvSpPr>
          <p:spPr bwMode="auto">
            <a:xfrm>
              <a:off x="240" y="160"/>
              <a:ext cx="336" cy="384"/>
            </a:xfrm>
            <a:custGeom>
              <a:avLst/>
              <a:gdLst>
                <a:gd name="T0" fmla="*/ 322 w 21600"/>
                <a:gd name="T1" fmla="*/ 55 h 21600"/>
                <a:gd name="T2" fmla="*/ 322 w 21600"/>
                <a:gd name="T3" fmla="*/ 34 h 21600"/>
                <a:gd name="T4" fmla="*/ 289 w 21600"/>
                <a:gd name="T5" fmla="*/ 0 h 21600"/>
                <a:gd name="T6" fmla="*/ 68 w 21600"/>
                <a:gd name="T7" fmla="*/ 0 h 21600"/>
                <a:gd name="T8" fmla="*/ 34 w 21600"/>
                <a:gd name="T9" fmla="*/ 34 h 21600"/>
                <a:gd name="T10" fmla="*/ 34 w 21600"/>
                <a:gd name="T11" fmla="*/ 55 h 21600"/>
                <a:gd name="T12" fmla="*/ 28 w 21600"/>
                <a:gd name="T13" fmla="*/ 55 h 21600"/>
                <a:gd name="T14" fmla="*/ 0 w 21600"/>
                <a:gd name="T15" fmla="*/ 83 h 21600"/>
                <a:gd name="T16" fmla="*/ 0 w 21600"/>
                <a:gd name="T17" fmla="*/ 130 h 21600"/>
                <a:gd name="T18" fmla="*/ 28 w 21600"/>
                <a:gd name="T19" fmla="*/ 158 h 21600"/>
                <a:gd name="T20" fmla="*/ 146 w 21600"/>
                <a:gd name="T21" fmla="*/ 158 h 21600"/>
                <a:gd name="T22" fmla="*/ 146 w 21600"/>
                <a:gd name="T23" fmla="*/ 158 h 21600"/>
                <a:gd name="T24" fmla="*/ 157 w 21600"/>
                <a:gd name="T25" fmla="*/ 158 h 21600"/>
                <a:gd name="T26" fmla="*/ 171 w 21600"/>
                <a:gd name="T27" fmla="*/ 172 h 21600"/>
                <a:gd name="T28" fmla="*/ 171 w 21600"/>
                <a:gd name="T29" fmla="*/ 219 h 21600"/>
                <a:gd name="T30" fmla="*/ 144 w 21600"/>
                <a:gd name="T31" fmla="*/ 219 h 21600"/>
                <a:gd name="T32" fmla="*/ 144 w 21600"/>
                <a:gd name="T33" fmla="*/ 384 h 21600"/>
                <a:gd name="T34" fmla="*/ 213 w 21600"/>
                <a:gd name="T35" fmla="*/ 384 h 21600"/>
                <a:gd name="T36" fmla="*/ 213 w 21600"/>
                <a:gd name="T37" fmla="*/ 219 h 21600"/>
                <a:gd name="T38" fmla="*/ 185 w 21600"/>
                <a:gd name="T39" fmla="*/ 219 h 21600"/>
                <a:gd name="T40" fmla="*/ 185 w 21600"/>
                <a:gd name="T41" fmla="*/ 172 h 21600"/>
                <a:gd name="T42" fmla="*/ 157 w 21600"/>
                <a:gd name="T43" fmla="*/ 144 h 21600"/>
                <a:gd name="T44" fmla="*/ 140 w 21600"/>
                <a:gd name="T45" fmla="*/ 144 h 21600"/>
                <a:gd name="T46" fmla="*/ 140 w 21600"/>
                <a:gd name="T47" fmla="*/ 144 h 21600"/>
                <a:gd name="T48" fmla="*/ 28 w 21600"/>
                <a:gd name="T49" fmla="*/ 144 h 21600"/>
                <a:gd name="T50" fmla="*/ 14 w 21600"/>
                <a:gd name="T51" fmla="*/ 130 h 21600"/>
                <a:gd name="T52" fmla="*/ 14 w 21600"/>
                <a:gd name="T53" fmla="*/ 83 h 21600"/>
                <a:gd name="T54" fmla="*/ 28 w 21600"/>
                <a:gd name="T55" fmla="*/ 69 h 21600"/>
                <a:gd name="T56" fmla="*/ 34 w 21600"/>
                <a:gd name="T57" fmla="*/ 69 h 21600"/>
                <a:gd name="T58" fmla="*/ 34 w 21600"/>
                <a:gd name="T59" fmla="*/ 90 h 21600"/>
                <a:gd name="T60" fmla="*/ 68 w 21600"/>
                <a:gd name="T61" fmla="*/ 123 h 21600"/>
                <a:gd name="T62" fmla="*/ 289 w 21600"/>
                <a:gd name="T63" fmla="*/ 123 h 21600"/>
                <a:gd name="T64" fmla="*/ 322 w 21600"/>
                <a:gd name="T65" fmla="*/ 90 h 21600"/>
                <a:gd name="T66" fmla="*/ 322 w 21600"/>
                <a:gd name="T67" fmla="*/ 69 h 21600"/>
                <a:gd name="T68" fmla="*/ 336 w 21600"/>
                <a:gd name="T69" fmla="*/ 69 h 21600"/>
                <a:gd name="T70" fmla="*/ 336 w 21600"/>
                <a:gd name="T71" fmla="*/ 55 h 21600"/>
                <a:gd name="T72" fmla="*/ 322 w 21600"/>
                <a:gd name="T73" fmla="*/ 55 h 21600"/>
                <a:gd name="T74" fmla="*/ 322 w 21600"/>
                <a:gd name="T75" fmla="*/ 55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0718" y="3086"/>
                  </a:moveTo>
                  <a:lnTo>
                    <a:pt x="20718" y="1889"/>
                  </a:lnTo>
                  <a:cubicBezTo>
                    <a:pt x="20718" y="846"/>
                    <a:pt x="19751" y="0"/>
                    <a:pt x="18559" y="0"/>
                  </a:cubicBezTo>
                  <a:lnTo>
                    <a:pt x="4365" y="0"/>
                  </a:lnTo>
                  <a:cubicBezTo>
                    <a:pt x="3172" y="0"/>
                    <a:pt x="2206" y="846"/>
                    <a:pt x="2206" y="1889"/>
                  </a:cubicBezTo>
                  <a:lnTo>
                    <a:pt x="2206" y="3086"/>
                  </a:lnTo>
                  <a:lnTo>
                    <a:pt x="1802" y="3086"/>
                  </a:lnTo>
                  <a:cubicBezTo>
                    <a:pt x="806" y="3086"/>
                    <a:pt x="0" y="3791"/>
                    <a:pt x="0" y="4663"/>
                  </a:cubicBezTo>
                  <a:lnTo>
                    <a:pt x="0" y="7302"/>
                  </a:lnTo>
                  <a:cubicBezTo>
                    <a:pt x="0" y="8172"/>
                    <a:pt x="806" y="8879"/>
                    <a:pt x="1802" y="8879"/>
                  </a:cubicBezTo>
                  <a:lnTo>
                    <a:pt x="9368" y="8879"/>
                  </a:lnTo>
                  <a:lnTo>
                    <a:pt x="9368" y="8876"/>
                  </a:lnTo>
                  <a:lnTo>
                    <a:pt x="10100" y="8876"/>
                  </a:lnTo>
                  <a:cubicBezTo>
                    <a:pt x="10607" y="8876"/>
                    <a:pt x="11020" y="9238"/>
                    <a:pt x="11020" y="9681"/>
                  </a:cubicBezTo>
                  <a:lnTo>
                    <a:pt x="11020" y="12343"/>
                  </a:lnTo>
                  <a:lnTo>
                    <a:pt x="9258" y="12343"/>
                  </a:lnTo>
                  <a:lnTo>
                    <a:pt x="9258" y="21600"/>
                  </a:lnTo>
                  <a:lnTo>
                    <a:pt x="13666" y="21600"/>
                  </a:lnTo>
                  <a:lnTo>
                    <a:pt x="13666" y="12343"/>
                  </a:lnTo>
                  <a:lnTo>
                    <a:pt x="11902" y="12343"/>
                  </a:lnTo>
                  <a:lnTo>
                    <a:pt x="11902" y="9681"/>
                  </a:lnTo>
                  <a:cubicBezTo>
                    <a:pt x="11902" y="8810"/>
                    <a:pt x="11096" y="8105"/>
                    <a:pt x="10100" y="8105"/>
                  </a:cubicBezTo>
                  <a:lnTo>
                    <a:pt x="9008" y="8105"/>
                  </a:lnTo>
                  <a:lnTo>
                    <a:pt x="9008" y="8107"/>
                  </a:lnTo>
                  <a:lnTo>
                    <a:pt x="1802" y="8107"/>
                  </a:lnTo>
                  <a:cubicBezTo>
                    <a:pt x="1294" y="8107"/>
                    <a:pt x="881" y="7746"/>
                    <a:pt x="881" y="7302"/>
                  </a:cubicBezTo>
                  <a:lnTo>
                    <a:pt x="881" y="4663"/>
                  </a:lnTo>
                  <a:cubicBezTo>
                    <a:pt x="881" y="4219"/>
                    <a:pt x="1294" y="3856"/>
                    <a:pt x="1802" y="3856"/>
                  </a:cubicBezTo>
                  <a:lnTo>
                    <a:pt x="2206" y="3856"/>
                  </a:lnTo>
                  <a:lnTo>
                    <a:pt x="2206" y="5054"/>
                  </a:lnTo>
                  <a:cubicBezTo>
                    <a:pt x="2206" y="6097"/>
                    <a:pt x="3172" y="6942"/>
                    <a:pt x="4365" y="6942"/>
                  </a:cubicBezTo>
                  <a:lnTo>
                    <a:pt x="18559" y="6942"/>
                  </a:lnTo>
                  <a:cubicBezTo>
                    <a:pt x="19751" y="6942"/>
                    <a:pt x="20718" y="6097"/>
                    <a:pt x="20718" y="5054"/>
                  </a:cubicBezTo>
                  <a:lnTo>
                    <a:pt x="20718" y="3856"/>
                  </a:lnTo>
                  <a:lnTo>
                    <a:pt x="21600" y="3856"/>
                  </a:lnTo>
                  <a:lnTo>
                    <a:pt x="21600" y="3086"/>
                  </a:lnTo>
                  <a:cubicBezTo>
                    <a:pt x="21600" y="3086"/>
                    <a:pt x="20718" y="3086"/>
                    <a:pt x="20718" y="3086"/>
                  </a:cubicBezTo>
                  <a:close/>
                  <a:moveTo>
                    <a:pt x="20718" y="308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4056" name="Group 24"/>
          <p:cNvGrpSpPr>
            <a:grpSpLocks/>
          </p:cNvGrpSpPr>
          <p:nvPr/>
        </p:nvGrpSpPr>
        <p:grpSpPr bwMode="auto">
          <a:xfrm>
            <a:off x="6272807" y="1881188"/>
            <a:ext cx="1907977" cy="1222772"/>
            <a:chOff x="1" y="0"/>
            <a:chExt cx="3205" cy="2054"/>
          </a:xfrm>
        </p:grpSpPr>
        <p:sp>
          <p:nvSpPr>
            <p:cNvPr id="42001" name="Rectangle 20"/>
            <p:cNvSpPr>
              <a:spLocks/>
            </p:cNvSpPr>
            <p:nvPr/>
          </p:nvSpPr>
          <p:spPr bwMode="auto">
            <a:xfrm>
              <a:off x="38" y="820"/>
              <a:ext cx="316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1A1A1A"/>
                  </a:solidFill>
                  <a:latin typeface="Open Sans Light" charset="0"/>
                  <a:cs typeface="Open Sans Light" charset="0"/>
                  <a:sym typeface="Open Sans Light" charset="0"/>
                </a:rPr>
                <a:t>Web Design</a:t>
              </a:r>
            </a:p>
          </p:txBody>
        </p:sp>
        <p:sp>
          <p:nvSpPr>
            <p:cNvPr id="42002" name="Rectangle 21"/>
            <p:cNvSpPr>
              <a:spLocks/>
            </p:cNvSpPr>
            <p:nvPr/>
          </p:nvSpPr>
          <p:spPr bwMode="auto">
            <a:xfrm>
              <a:off x="56" y="0"/>
              <a:ext cx="704" cy="68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2003" name="Rectangle 22"/>
            <p:cNvSpPr>
              <a:spLocks/>
            </p:cNvSpPr>
            <p:nvPr/>
          </p:nvSpPr>
          <p:spPr bwMode="auto">
            <a:xfrm>
              <a:off x="1" y="1222"/>
              <a:ext cx="31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a:solidFill>
                    <a:schemeClr val="tx1"/>
                  </a:solidFill>
                  <a:latin typeface="Open Sans" charset="0"/>
                  <a:cs typeface="Open Sans" charset="0"/>
                  <a:sym typeface="Open Sans" charset="0"/>
                </a:rPr>
                <a:t>Lorem ipsum dolor sit amet kuah tuhee jampue pisang wak ta lawok lawuk hayeu that lagee bu leukat kuwah tuhee beh</a:t>
              </a:r>
            </a:p>
          </p:txBody>
        </p:sp>
        <p:sp>
          <p:nvSpPr>
            <p:cNvPr id="42004" name="AutoShape 23"/>
            <p:cNvSpPr>
              <a:spLocks/>
            </p:cNvSpPr>
            <p:nvPr/>
          </p:nvSpPr>
          <p:spPr bwMode="auto">
            <a:xfrm>
              <a:off x="207" y="151"/>
              <a:ext cx="392" cy="392"/>
            </a:xfrm>
            <a:custGeom>
              <a:avLst/>
              <a:gdLst>
                <a:gd name="T0" fmla="*/ 196 w 21600"/>
                <a:gd name="T1" fmla="*/ 251 h 21600"/>
                <a:gd name="T2" fmla="*/ 141 w 21600"/>
                <a:gd name="T3" fmla="*/ 196 h 21600"/>
                <a:gd name="T4" fmla="*/ 196 w 21600"/>
                <a:gd name="T5" fmla="*/ 141 h 21600"/>
                <a:gd name="T6" fmla="*/ 251 w 21600"/>
                <a:gd name="T7" fmla="*/ 196 h 21600"/>
                <a:gd name="T8" fmla="*/ 196 w 21600"/>
                <a:gd name="T9" fmla="*/ 251 h 21600"/>
                <a:gd name="T10" fmla="*/ 392 w 21600"/>
                <a:gd name="T11" fmla="*/ 235 h 21600"/>
                <a:gd name="T12" fmla="*/ 392 w 21600"/>
                <a:gd name="T13" fmla="*/ 157 h 21600"/>
                <a:gd name="T14" fmla="*/ 348 w 21600"/>
                <a:gd name="T15" fmla="*/ 157 h 21600"/>
                <a:gd name="T16" fmla="*/ 332 w 21600"/>
                <a:gd name="T17" fmla="*/ 115 h 21600"/>
                <a:gd name="T18" fmla="*/ 362 w 21600"/>
                <a:gd name="T19" fmla="*/ 85 h 21600"/>
                <a:gd name="T20" fmla="*/ 307 w 21600"/>
                <a:gd name="T21" fmla="*/ 30 h 21600"/>
                <a:gd name="T22" fmla="*/ 277 w 21600"/>
                <a:gd name="T23" fmla="*/ 59 h 21600"/>
                <a:gd name="T24" fmla="*/ 235 w 21600"/>
                <a:gd name="T25" fmla="*/ 42 h 21600"/>
                <a:gd name="T26" fmla="*/ 235 w 21600"/>
                <a:gd name="T27" fmla="*/ 0 h 21600"/>
                <a:gd name="T28" fmla="*/ 157 w 21600"/>
                <a:gd name="T29" fmla="*/ 0 h 21600"/>
                <a:gd name="T30" fmla="*/ 157 w 21600"/>
                <a:gd name="T31" fmla="*/ 42 h 21600"/>
                <a:gd name="T32" fmla="*/ 115 w 21600"/>
                <a:gd name="T33" fmla="*/ 59 h 21600"/>
                <a:gd name="T34" fmla="*/ 85 w 21600"/>
                <a:gd name="T35" fmla="*/ 30 h 21600"/>
                <a:gd name="T36" fmla="*/ 30 w 21600"/>
                <a:gd name="T37" fmla="*/ 85 h 21600"/>
                <a:gd name="T38" fmla="*/ 60 w 21600"/>
                <a:gd name="T39" fmla="*/ 115 h 21600"/>
                <a:gd name="T40" fmla="*/ 44 w 21600"/>
                <a:gd name="T41" fmla="*/ 157 h 21600"/>
                <a:gd name="T42" fmla="*/ 0 w 21600"/>
                <a:gd name="T43" fmla="*/ 157 h 21600"/>
                <a:gd name="T44" fmla="*/ 0 w 21600"/>
                <a:gd name="T45" fmla="*/ 235 h 21600"/>
                <a:gd name="T46" fmla="*/ 45 w 21600"/>
                <a:gd name="T47" fmla="*/ 235 h 21600"/>
                <a:gd name="T48" fmla="*/ 62 w 21600"/>
                <a:gd name="T49" fmla="*/ 275 h 21600"/>
                <a:gd name="T50" fmla="*/ 30 w 21600"/>
                <a:gd name="T51" fmla="*/ 307 h 21600"/>
                <a:gd name="T52" fmla="*/ 85 w 21600"/>
                <a:gd name="T53" fmla="*/ 362 h 21600"/>
                <a:gd name="T54" fmla="*/ 118 w 21600"/>
                <a:gd name="T55" fmla="*/ 329 h 21600"/>
                <a:gd name="T56" fmla="*/ 157 w 21600"/>
                <a:gd name="T57" fmla="*/ 345 h 21600"/>
                <a:gd name="T58" fmla="*/ 157 w 21600"/>
                <a:gd name="T59" fmla="*/ 392 h 21600"/>
                <a:gd name="T60" fmla="*/ 235 w 21600"/>
                <a:gd name="T61" fmla="*/ 392 h 21600"/>
                <a:gd name="T62" fmla="*/ 235 w 21600"/>
                <a:gd name="T63" fmla="*/ 345 h 21600"/>
                <a:gd name="T64" fmla="*/ 274 w 21600"/>
                <a:gd name="T65" fmla="*/ 329 h 21600"/>
                <a:gd name="T66" fmla="*/ 307 w 21600"/>
                <a:gd name="T67" fmla="*/ 362 h 21600"/>
                <a:gd name="T68" fmla="*/ 362 w 21600"/>
                <a:gd name="T69" fmla="*/ 307 h 21600"/>
                <a:gd name="T70" fmla="*/ 330 w 21600"/>
                <a:gd name="T71" fmla="*/ 275 h 21600"/>
                <a:gd name="T72" fmla="*/ 347 w 21600"/>
                <a:gd name="T73" fmla="*/ 235 h 21600"/>
                <a:gd name="T74" fmla="*/ 392 w 21600"/>
                <a:gd name="T75" fmla="*/ 235 h 21600"/>
                <a:gd name="T76" fmla="*/ 392 w 21600"/>
                <a:gd name="T77" fmla="*/ 235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1"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4061" name="Group 29"/>
          <p:cNvGrpSpPr>
            <a:grpSpLocks/>
          </p:cNvGrpSpPr>
          <p:nvPr/>
        </p:nvGrpSpPr>
        <p:grpSpPr bwMode="auto">
          <a:xfrm>
            <a:off x="6272807" y="3429000"/>
            <a:ext cx="1907977" cy="1222772"/>
            <a:chOff x="1" y="0"/>
            <a:chExt cx="3205" cy="2054"/>
          </a:xfrm>
        </p:grpSpPr>
        <p:sp>
          <p:nvSpPr>
            <p:cNvPr id="41997" name="Rectangle 25"/>
            <p:cNvSpPr>
              <a:spLocks/>
            </p:cNvSpPr>
            <p:nvPr/>
          </p:nvSpPr>
          <p:spPr bwMode="auto">
            <a:xfrm>
              <a:off x="38" y="820"/>
              <a:ext cx="316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1A1A1A"/>
                  </a:solidFill>
                  <a:latin typeface="Open Sans Light" charset="0"/>
                  <a:cs typeface="Open Sans Light" charset="0"/>
                  <a:sym typeface="Open Sans Light" charset="0"/>
                </a:rPr>
                <a:t>Online Marketing</a:t>
              </a:r>
            </a:p>
          </p:txBody>
        </p:sp>
        <p:sp>
          <p:nvSpPr>
            <p:cNvPr id="41998" name="Rectangle 26"/>
            <p:cNvSpPr>
              <a:spLocks/>
            </p:cNvSpPr>
            <p:nvPr/>
          </p:nvSpPr>
          <p:spPr bwMode="auto">
            <a:xfrm>
              <a:off x="56" y="0"/>
              <a:ext cx="704" cy="680"/>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41999" name="Rectangle 27"/>
            <p:cNvSpPr>
              <a:spLocks/>
            </p:cNvSpPr>
            <p:nvPr/>
          </p:nvSpPr>
          <p:spPr bwMode="auto">
            <a:xfrm>
              <a:off x="1" y="1222"/>
              <a:ext cx="31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a:solidFill>
                    <a:schemeClr val="tx1"/>
                  </a:solidFill>
                  <a:latin typeface="Open Sans" charset="0"/>
                  <a:cs typeface="Open Sans" charset="0"/>
                  <a:sym typeface="Open Sans" charset="0"/>
                </a:rPr>
                <a:t>Lorem ipsum dolor sit amet kuah tuhee jampue pisang wak ta lawok lawuk hayeu that lagee bu leukat kuwah tuhee beh</a:t>
              </a:r>
            </a:p>
          </p:txBody>
        </p:sp>
        <p:sp>
          <p:nvSpPr>
            <p:cNvPr id="42000" name="AutoShape 28"/>
            <p:cNvSpPr>
              <a:spLocks/>
            </p:cNvSpPr>
            <p:nvPr/>
          </p:nvSpPr>
          <p:spPr bwMode="auto">
            <a:xfrm>
              <a:off x="207" y="160"/>
              <a:ext cx="378" cy="357"/>
            </a:xfrm>
            <a:custGeom>
              <a:avLst/>
              <a:gdLst>
                <a:gd name="T0" fmla="*/ 131 w 21600"/>
                <a:gd name="T1" fmla="*/ 302 h 21600"/>
                <a:gd name="T2" fmla="*/ 152 w 21600"/>
                <a:gd name="T3" fmla="*/ 323 h 21600"/>
                <a:gd name="T4" fmla="*/ 131 w 21600"/>
                <a:gd name="T5" fmla="*/ 343 h 21600"/>
                <a:gd name="T6" fmla="*/ 110 w 21600"/>
                <a:gd name="T7" fmla="*/ 323 h 21600"/>
                <a:gd name="T8" fmla="*/ 131 w 21600"/>
                <a:gd name="T9" fmla="*/ 302 h 21600"/>
                <a:gd name="T10" fmla="*/ 283 w 21600"/>
                <a:gd name="T11" fmla="*/ 302 h 21600"/>
                <a:gd name="T12" fmla="*/ 303 w 21600"/>
                <a:gd name="T13" fmla="*/ 323 h 21600"/>
                <a:gd name="T14" fmla="*/ 283 w 21600"/>
                <a:gd name="T15" fmla="*/ 343 h 21600"/>
                <a:gd name="T16" fmla="*/ 262 w 21600"/>
                <a:gd name="T17" fmla="*/ 323 h 21600"/>
                <a:gd name="T18" fmla="*/ 283 w 21600"/>
                <a:gd name="T19" fmla="*/ 302 h 21600"/>
                <a:gd name="T20" fmla="*/ 378 w 21600"/>
                <a:gd name="T21" fmla="*/ 96 h 21600"/>
                <a:gd name="T22" fmla="*/ 88 w 21600"/>
                <a:gd name="T23" fmla="*/ 96 h 21600"/>
                <a:gd name="T24" fmla="*/ 65 w 21600"/>
                <a:gd name="T25" fmla="*/ 0 h 21600"/>
                <a:gd name="T26" fmla="*/ 0 w 21600"/>
                <a:gd name="T27" fmla="*/ 0 h 21600"/>
                <a:gd name="T28" fmla="*/ 0 w 21600"/>
                <a:gd name="T29" fmla="*/ 14 h 21600"/>
                <a:gd name="T30" fmla="*/ 54 w 21600"/>
                <a:gd name="T31" fmla="*/ 14 h 21600"/>
                <a:gd name="T32" fmla="*/ 121 w 21600"/>
                <a:gd name="T33" fmla="*/ 290 h 21600"/>
                <a:gd name="T34" fmla="*/ 96 w 21600"/>
                <a:gd name="T35" fmla="*/ 323 h 21600"/>
                <a:gd name="T36" fmla="*/ 131 w 21600"/>
                <a:gd name="T37" fmla="*/ 357 h 21600"/>
                <a:gd name="T38" fmla="*/ 165 w 21600"/>
                <a:gd name="T39" fmla="*/ 323 h 21600"/>
                <a:gd name="T40" fmla="*/ 158 w 21600"/>
                <a:gd name="T41" fmla="*/ 302 h 21600"/>
                <a:gd name="T42" fmla="*/ 255 w 21600"/>
                <a:gd name="T43" fmla="*/ 302 h 21600"/>
                <a:gd name="T44" fmla="*/ 248 w 21600"/>
                <a:gd name="T45" fmla="*/ 323 h 21600"/>
                <a:gd name="T46" fmla="*/ 283 w 21600"/>
                <a:gd name="T47" fmla="*/ 357 h 21600"/>
                <a:gd name="T48" fmla="*/ 317 w 21600"/>
                <a:gd name="T49" fmla="*/ 323 h 21600"/>
                <a:gd name="T50" fmla="*/ 283 w 21600"/>
                <a:gd name="T51" fmla="*/ 288 h 21600"/>
                <a:gd name="T52" fmla="*/ 135 w 21600"/>
                <a:gd name="T53" fmla="*/ 288 h 21600"/>
                <a:gd name="T54" fmla="*/ 128 w 21600"/>
                <a:gd name="T55" fmla="*/ 261 h 21600"/>
                <a:gd name="T56" fmla="*/ 322 w 21600"/>
                <a:gd name="T57" fmla="*/ 261 h 21600"/>
                <a:gd name="T58" fmla="*/ 378 w 21600"/>
                <a:gd name="T59" fmla="*/ 96 h 21600"/>
                <a:gd name="T60" fmla="*/ 378 w 21600"/>
                <a:gd name="T61" fmla="*/ 96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aphicFrame>
        <p:nvGraphicFramePr>
          <p:cNvPr id="31" name="Chart 30"/>
          <p:cNvGraphicFramePr/>
          <p:nvPr>
            <p:extLst>
              <p:ext uri="{D42A27DB-BD31-4B8C-83A1-F6EECF244321}">
                <p14:modId xmlns:p14="http://schemas.microsoft.com/office/powerpoint/2010/main" val="4070615627"/>
              </p:ext>
            </p:extLst>
          </p:nvPr>
        </p:nvGraphicFramePr>
        <p:xfrm>
          <a:off x="227700" y="1703644"/>
          <a:ext cx="4200946" cy="280063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033"/>
                                        </p:tgtEl>
                                        <p:attrNameLst>
                                          <p:attrName>style.visibility</p:attrName>
                                        </p:attrNameLst>
                                      </p:cBhvr>
                                      <p:to>
                                        <p:strVal val="visible"/>
                                      </p:to>
                                    </p:set>
                                    <p:animEffect transition="in" filter="wipe(left)">
                                      <p:cBhvr>
                                        <p:cTn id="7" dur="500"/>
                                        <p:tgtEl>
                                          <p:spTgt spid="44033"/>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4038"/>
                                        </p:tgtEl>
                                        <p:attrNameLst>
                                          <p:attrName>style.visibility</p:attrName>
                                        </p:attrNameLst>
                                      </p:cBhvr>
                                      <p:to>
                                        <p:strVal val="visible"/>
                                      </p:to>
                                    </p:set>
                                    <p:anim calcmode="lin" valueType="num">
                                      <p:cBhvr>
                                        <p:cTn id="11" dur="500" fill="hold"/>
                                        <p:tgtEl>
                                          <p:spTgt spid="44038"/>
                                        </p:tgtEl>
                                        <p:attrNameLst>
                                          <p:attrName>ppt_w</p:attrName>
                                        </p:attrNameLst>
                                      </p:cBhvr>
                                      <p:tavLst>
                                        <p:tav tm="0">
                                          <p:val>
                                            <p:strVal val="#ppt_w*0.70"/>
                                          </p:val>
                                        </p:tav>
                                        <p:tav tm="100000">
                                          <p:val>
                                            <p:strVal val="#ppt_w"/>
                                          </p:val>
                                        </p:tav>
                                      </p:tavLst>
                                    </p:anim>
                                    <p:anim calcmode="lin" valueType="num">
                                      <p:cBhvr>
                                        <p:cTn id="12" dur="500" fill="hold"/>
                                        <p:tgtEl>
                                          <p:spTgt spid="44038"/>
                                        </p:tgtEl>
                                        <p:attrNameLst>
                                          <p:attrName>ppt_h</p:attrName>
                                        </p:attrNameLst>
                                      </p:cBhvr>
                                      <p:tavLst>
                                        <p:tav tm="0">
                                          <p:val>
                                            <p:strVal val="#ppt_h"/>
                                          </p:val>
                                        </p:tav>
                                        <p:tav tm="100000">
                                          <p:val>
                                            <p:strVal val="#ppt_h"/>
                                          </p:val>
                                        </p:tav>
                                      </p:tavLst>
                                    </p:anim>
                                    <p:animEffect transition="in" filter="fade">
                                      <p:cBhvr>
                                        <p:cTn id="13" dur="500"/>
                                        <p:tgtEl>
                                          <p:spTgt spid="44038"/>
                                        </p:tgtEl>
                                      </p:cBhvr>
                                    </p:animEffect>
                                  </p:childTnLst>
                                </p:cTn>
                              </p:par>
                            </p:childTnLst>
                          </p:cTn>
                        </p:par>
                        <p:par>
                          <p:cTn id="14" fill="hold">
                            <p:stCondLst>
                              <p:cond delay="1250"/>
                            </p:stCondLst>
                            <p:childTnLst>
                              <p:par>
                                <p:cTn id="15" presetID="10" presetClass="entr" presetSubtype="0" fill="hold" nodeType="afterEffect">
                                  <p:stCondLst>
                                    <p:cond delay="0"/>
                                  </p:stCondLst>
                                  <p:childTnLst>
                                    <p:set>
                                      <p:cBhvr>
                                        <p:cTn id="16" dur="1" fill="hold">
                                          <p:stCondLst>
                                            <p:cond delay="0"/>
                                          </p:stCondLst>
                                        </p:cTn>
                                        <p:tgtEl>
                                          <p:spTgt spid="44046"/>
                                        </p:tgtEl>
                                        <p:attrNameLst>
                                          <p:attrName>style.visibility</p:attrName>
                                        </p:attrNameLst>
                                      </p:cBhvr>
                                      <p:to>
                                        <p:strVal val="visible"/>
                                      </p:to>
                                    </p:set>
                                    <p:animEffect transition="in" filter="fade">
                                      <p:cBhvr>
                                        <p:cTn id="17" dur="500"/>
                                        <p:tgtEl>
                                          <p:spTgt spid="44046"/>
                                        </p:tgtEl>
                                      </p:cBhvr>
                                    </p:animEffect>
                                  </p:childTnLst>
                                </p:cTn>
                              </p:par>
                            </p:childTnLst>
                          </p:cTn>
                        </p:par>
                        <p:par>
                          <p:cTn id="18" fill="hold">
                            <p:stCondLst>
                              <p:cond delay="1750"/>
                            </p:stCondLst>
                            <p:childTnLst>
                              <p:par>
                                <p:cTn id="19" presetID="10" presetClass="entr" presetSubtype="0" fill="hold" nodeType="afterEffect">
                                  <p:stCondLst>
                                    <p:cond delay="0"/>
                                  </p:stCondLst>
                                  <p:childTnLst>
                                    <p:set>
                                      <p:cBhvr>
                                        <p:cTn id="20" dur="1" fill="hold">
                                          <p:stCondLst>
                                            <p:cond delay="0"/>
                                          </p:stCondLst>
                                        </p:cTn>
                                        <p:tgtEl>
                                          <p:spTgt spid="44051"/>
                                        </p:tgtEl>
                                        <p:attrNameLst>
                                          <p:attrName>style.visibility</p:attrName>
                                        </p:attrNameLst>
                                      </p:cBhvr>
                                      <p:to>
                                        <p:strVal val="visible"/>
                                      </p:to>
                                    </p:set>
                                    <p:animEffect transition="in" filter="fade">
                                      <p:cBhvr>
                                        <p:cTn id="21" dur="500"/>
                                        <p:tgtEl>
                                          <p:spTgt spid="44051"/>
                                        </p:tgtEl>
                                      </p:cBhvr>
                                    </p:animEffect>
                                  </p:childTnLst>
                                </p:cTn>
                              </p:par>
                            </p:childTnLst>
                          </p:cTn>
                        </p:par>
                        <p:par>
                          <p:cTn id="22" fill="hold">
                            <p:stCondLst>
                              <p:cond delay="2250"/>
                            </p:stCondLst>
                            <p:childTnLst>
                              <p:par>
                                <p:cTn id="23" presetID="10" presetClass="entr" presetSubtype="0" fill="hold" nodeType="afterEffect">
                                  <p:stCondLst>
                                    <p:cond delay="0"/>
                                  </p:stCondLst>
                                  <p:childTnLst>
                                    <p:set>
                                      <p:cBhvr>
                                        <p:cTn id="24" dur="1" fill="hold">
                                          <p:stCondLst>
                                            <p:cond delay="0"/>
                                          </p:stCondLst>
                                        </p:cTn>
                                        <p:tgtEl>
                                          <p:spTgt spid="44056"/>
                                        </p:tgtEl>
                                        <p:attrNameLst>
                                          <p:attrName>style.visibility</p:attrName>
                                        </p:attrNameLst>
                                      </p:cBhvr>
                                      <p:to>
                                        <p:strVal val="visible"/>
                                      </p:to>
                                    </p:set>
                                    <p:animEffect transition="in" filter="fade">
                                      <p:cBhvr>
                                        <p:cTn id="25" dur="500"/>
                                        <p:tgtEl>
                                          <p:spTgt spid="44056"/>
                                        </p:tgtEl>
                                      </p:cBhvr>
                                    </p:animEffect>
                                  </p:childTnLst>
                                </p:cTn>
                              </p:par>
                            </p:childTnLst>
                          </p:cTn>
                        </p:par>
                        <p:par>
                          <p:cTn id="26" fill="hold">
                            <p:stCondLst>
                              <p:cond delay="2750"/>
                            </p:stCondLst>
                            <p:childTnLst>
                              <p:par>
                                <p:cTn id="27" presetID="10" presetClass="entr" presetSubtype="0" fill="hold" nodeType="afterEffect">
                                  <p:stCondLst>
                                    <p:cond delay="0"/>
                                  </p:stCondLst>
                                  <p:childTnLst>
                                    <p:set>
                                      <p:cBhvr>
                                        <p:cTn id="28" dur="1" fill="hold">
                                          <p:stCondLst>
                                            <p:cond delay="0"/>
                                          </p:stCondLst>
                                        </p:cTn>
                                        <p:tgtEl>
                                          <p:spTgt spid="44061"/>
                                        </p:tgtEl>
                                        <p:attrNameLst>
                                          <p:attrName>style.visibility</p:attrName>
                                        </p:attrNameLst>
                                      </p:cBhvr>
                                      <p:to>
                                        <p:strVal val="visible"/>
                                      </p:to>
                                    </p:set>
                                    <p:animEffect transition="in" filter="fade">
                                      <p:cBhvr>
                                        <p:cTn id="29" dur="500"/>
                                        <p:tgtEl>
                                          <p:spTgt spid="44061"/>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31">
                                            <p:graphicEl>
                                              <a:chart seriesIdx="-3" categoryIdx="-3" bldStep="gridLegend"/>
                                            </p:graphicEl>
                                          </p:spTgt>
                                        </p:tgtEl>
                                        <p:attrNameLst>
                                          <p:attrName>style.visibility</p:attrName>
                                        </p:attrNameLst>
                                      </p:cBhvr>
                                      <p:to>
                                        <p:strVal val="visible"/>
                                      </p:to>
                                    </p:set>
                                    <p:animEffect transition="in" filter="fade">
                                      <p:cBhvr>
                                        <p:cTn id="33" dur="500"/>
                                        <p:tgtEl>
                                          <p:spTgt spid="31">
                                            <p:graphicEl>
                                              <a:chart seriesIdx="-3" categoryIdx="-3" bldStep="gridLegend"/>
                                            </p:graphicEl>
                                          </p:spTgt>
                                        </p:tgtEl>
                                      </p:cBhvr>
                                    </p:animEffect>
                                  </p:childTnLst>
                                </p:cTn>
                              </p:par>
                            </p:childTnLst>
                          </p:cTn>
                        </p:par>
                        <p:par>
                          <p:cTn id="34" fill="hold">
                            <p:stCondLst>
                              <p:cond delay="3750"/>
                            </p:stCondLst>
                            <p:childTnLst>
                              <p:par>
                                <p:cTn id="35" presetID="10" presetClass="entr" presetSubtype="0" fill="hold" grpId="0" nodeType="afterEffect">
                                  <p:stCondLst>
                                    <p:cond delay="0"/>
                                  </p:stCondLst>
                                  <p:childTnLst>
                                    <p:set>
                                      <p:cBhvr>
                                        <p:cTn id="36" dur="1" fill="hold">
                                          <p:stCondLst>
                                            <p:cond delay="0"/>
                                          </p:stCondLst>
                                        </p:cTn>
                                        <p:tgtEl>
                                          <p:spTgt spid="31">
                                            <p:graphicEl>
                                              <a:chart seriesIdx="-4" categoryIdx="0" bldStep="category"/>
                                            </p:graphicEl>
                                          </p:spTgt>
                                        </p:tgtEl>
                                        <p:attrNameLst>
                                          <p:attrName>style.visibility</p:attrName>
                                        </p:attrNameLst>
                                      </p:cBhvr>
                                      <p:to>
                                        <p:strVal val="visible"/>
                                      </p:to>
                                    </p:set>
                                    <p:animEffect transition="in" filter="fade">
                                      <p:cBhvr>
                                        <p:cTn id="37" dur="500"/>
                                        <p:tgtEl>
                                          <p:spTgt spid="31">
                                            <p:graphicEl>
                                              <a:chart seriesIdx="-4" categoryIdx="0" bldStep="category"/>
                                            </p:graphicEl>
                                          </p:spTgt>
                                        </p:tgtEl>
                                      </p:cBhvr>
                                    </p:animEffect>
                                  </p:childTnLst>
                                </p:cTn>
                              </p:par>
                            </p:childTnLst>
                          </p:cTn>
                        </p:par>
                        <p:par>
                          <p:cTn id="38" fill="hold">
                            <p:stCondLst>
                              <p:cond delay="4250"/>
                            </p:stCondLst>
                            <p:childTnLst>
                              <p:par>
                                <p:cTn id="39" presetID="10" presetClass="entr" presetSubtype="0" fill="hold" grpId="0" nodeType="afterEffect">
                                  <p:stCondLst>
                                    <p:cond delay="0"/>
                                  </p:stCondLst>
                                  <p:childTnLst>
                                    <p:set>
                                      <p:cBhvr>
                                        <p:cTn id="40" dur="1" fill="hold">
                                          <p:stCondLst>
                                            <p:cond delay="0"/>
                                          </p:stCondLst>
                                        </p:cTn>
                                        <p:tgtEl>
                                          <p:spTgt spid="31">
                                            <p:graphicEl>
                                              <a:chart seriesIdx="-4" categoryIdx="1" bldStep="category"/>
                                            </p:graphicEl>
                                          </p:spTgt>
                                        </p:tgtEl>
                                        <p:attrNameLst>
                                          <p:attrName>style.visibility</p:attrName>
                                        </p:attrNameLst>
                                      </p:cBhvr>
                                      <p:to>
                                        <p:strVal val="visible"/>
                                      </p:to>
                                    </p:set>
                                    <p:animEffect transition="in" filter="fade">
                                      <p:cBhvr>
                                        <p:cTn id="41" dur="500"/>
                                        <p:tgtEl>
                                          <p:spTgt spid="31">
                                            <p:graphicEl>
                                              <a:chart seriesIdx="-4" categoryIdx="1" bldStep="category"/>
                                            </p:graphicEl>
                                          </p:spTgt>
                                        </p:tgtEl>
                                      </p:cBhvr>
                                    </p:animEffect>
                                  </p:childTnLst>
                                </p:cTn>
                              </p:par>
                            </p:childTnLst>
                          </p:cTn>
                        </p:par>
                        <p:par>
                          <p:cTn id="42" fill="hold">
                            <p:stCondLst>
                              <p:cond delay="4750"/>
                            </p:stCondLst>
                            <p:childTnLst>
                              <p:par>
                                <p:cTn id="43" presetID="10" presetClass="entr" presetSubtype="0" fill="hold" grpId="0" nodeType="afterEffect">
                                  <p:stCondLst>
                                    <p:cond delay="0"/>
                                  </p:stCondLst>
                                  <p:childTnLst>
                                    <p:set>
                                      <p:cBhvr>
                                        <p:cTn id="44" dur="1" fill="hold">
                                          <p:stCondLst>
                                            <p:cond delay="0"/>
                                          </p:stCondLst>
                                        </p:cTn>
                                        <p:tgtEl>
                                          <p:spTgt spid="31">
                                            <p:graphicEl>
                                              <a:chart seriesIdx="-4" categoryIdx="2" bldStep="category"/>
                                            </p:graphicEl>
                                          </p:spTgt>
                                        </p:tgtEl>
                                        <p:attrNameLst>
                                          <p:attrName>style.visibility</p:attrName>
                                        </p:attrNameLst>
                                      </p:cBhvr>
                                      <p:to>
                                        <p:strVal val="visible"/>
                                      </p:to>
                                    </p:set>
                                    <p:animEffect transition="in" filter="fade">
                                      <p:cBhvr>
                                        <p:cTn id="45" dur="500"/>
                                        <p:tgtEl>
                                          <p:spTgt spid="31">
                                            <p:graphicEl>
                                              <a:chart seriesIdx="-4" categoryIdx="2" bldStep="category"/>
                                            </p:graphicEl>
                                          </p:spTgt>
                                        </p:tgtEl>
                                      </p:cBhvr>
                                    </p:animEffect>
                                  </p:childTnLst>
                                </p:cTn>
                              </p:par>
                            </p:childTnLst>
                          </p:cTn>
                        </p:par>
                        <p:par>
                          <p:cTn id="46" fill="hold">
                            <p:stCondLst>
                              <p:cond delay="5250"/>
                            </p:stCondLst>
                            <p:childTnLst>
                              <p:par>
                                <p:cTn id="47" presetID="10" presetClass="entr" presetSubtype="0" fill="hold" grpId="0" nodeType="afterEffect">
                                  <p:stCondLst>
                                    <p:cond delay="0"/>
                                  </p:stCondLst>
                                  <p:childTnLst>
                                    <p:set>
                                      <p:cBhvr>
                                        <p:cTn id="48" dur="1" fill="hold">
                                          <p:stCondLst>
                                            <p:cond delay="0"/>
                                          </p:stCondLst>
                                        </p:cTn>
                                        <p:tgtEl>
                                          <p:spTgt spid="31">
                                            <p:graphicEl>
                                              <a:chart seriesIdx="-4" categoryIdx="3" bldStep="category"/>
                                            </p:graphicEl>
                                          </p:spTgt>
                                        </p:tgtEl>
                                        <p:attrNameLst>
                                          <p:attrName>style.visibility</p:attrName>
                                        </p:attrNameLst>
                                      </p:cBhvr>
                                      <p:to>
                                        <p:strVal val="visible"/>
                                      </p:to>
                                    </p:set>
                                    <p:animEffect transition="in" filter="fade">
                                      <p:cBhvr>
                                        <p:cTn id="49" dur="500"/>
                                        <p:tgtEl>
                                          <p:spTgt spid="31">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3" grpId="0"/>
      <p:bldP spid="44038" grpId="0"/>
      <p:bldGraphic spid="31" grpId="0">
        <p:bldSub>
          <a:bldChart bld="category"/>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p:cNvSpPr>
          <p:nvPr/>
        </p:nvSpPr>
        <p:spPr bwMode="auto">
          <a:xfrm>
            <a:off x="4957763" y="2043112"/>
            <a:ext cx="2038350" cy="2586038"/>
          </a:xfrm>
          <a:prstGeom prst="rect">
            <a:avLst/>
          </a:prstGeom>
          <a:solidFill>
            <a:srgbClr val="009EAF"/>
          </a:solidFill>
          <a:ln w="25400">
            <a:noFill/>
            <a:miter lim="800000"/>
            <a:headEnd/>
            <a:tailEnd/>
          </a:ln>
        </p:spPr>
        <p:txBody>
          <a:bodyPr lIns="0" tIns="0" rIns="0" bIns="0"/>
          <a:lstStyle/>
          <a:p>
            <a:endParaRPr lang="en-US"/>
          </a:p>
        </p:txBody>
      </p:sp>
      <p:sp>
        <p:nvSpPr>
          <p:cNvPr id="15363" name="Rectangle 2"/>
          <p:cNvSpPr>
            <a:spLocks/>
          </p:cNvSpPr>
          <p:nvPr/>
        </p:nvSpPr>
        <p:spPr bwMode="auto">
          <a:xfrm>
            <a:off x="7877175" y="481013"/>
            <a:ext cx="280988" cy="247650"/>
          </a:xfrm>
          <a:prstGeom prst="rect">
            <a:avLst/>
          </a:prstGeom>
          <a:solidFill>
            <a:srgbClr val="009EAF"/>
          </a:solidFill>
          <a:ln w="25400">
            <a:noFill/>
            <a:miter lim="800000"/>
            <a:headEnd/>
            <a:tailEnd/>
          </a:ln>
        </p:spPr>
        <p:txBody>
          <a:bodyPr lIns="0" tIns="0" rIns="0" bIns="0"/>
          <a:lstStyle/>
          <a:p>
            <a:endParaRPr lang="en-US"/>
          </a:p>
        </p:txBody>
      </p:sp>
      <p:sp>
        <p:nvSpPr>
          <p:cNvPr id="15364"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03</a:t>
            </a:r>
          </a:p>
        </p:txBody>
      </p:sp>
      <p:sp>
        <p:nvSpPr>
          <p:cNvPr id="17413" name="Rectangle 5"/>
          <p:cNvSpPr>
            <a:spLocks/>
          </p:cNvSpPr>
          <p:nvPr/>
        </p:nvSpPr>
        <p:spPr bwMode="auto">
          <a:xfrm>
            <a:off x="5205412" y="2905125"/>
            <a:ext cx="1538288"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13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cu </a:t>
            </a:r>
            <a:r>
              <a:rPr lang="en-US" sz="700" dirty="0" err="1">
                <a:solidFill>
                  <a:srgbClr val="FFFFFF"/>
                </a:solidFill>
                <a:latin typeface="Open Sans" charset="0"/>
                <a:cs typeface="Open Sans" charset="0"/>
                <a:sym typeface="Open Sans" charset="0"/>
              </a:rPr>
              <a:t>usu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noluisse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apeirian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consequat</a:t>
            </a:r>
            <a:r>
              <a:rPr lang="en-US" sz="700" dirty="0">
                <a:solidFill>
                  <a:srgbClr val="FFFFFF"/>
                </a:solidFill>
                <a:latin typeface="Open Sans" charset="0"/>
                <a:cs typeface="Open Sans" charset="0"/>
                <a:sym typeface="Open Sans" charset="0"/>
              </a:rPr>
              <a:t>, et </a:t>
            </a:r>
            <a:r>
              <a:rPr lang="en-US" sz="700" dirty="0" err="1">
                <a:solidFill>
                  <a:srgbClr val="FFFFFF"/>
                </a:solidFill>
                <a:latin typeface="Open Sans" charset="0"/>
                <a:cs typeface="Open Sans" charset="0"/>
                <a:sym typeface="Open Sans" charset="0"/>
              </a:rPr>
              <a:t>ancillae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iracundia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sententiae</a:t>
            </a:r>
            <a:r>
              <a:rPr lang="en-US" sz="700" dirty="0">
                <a:solidFill>
                  <a:srgbClr val="FFFFFF"/>
                </a:solidFill>
                <a:latin typeface="Open Sans" charset="0"/>
                <a:cs typeface="Open Sans" charset="0"/>
                <a:sym typeface="Open Sans" charset="0"/>
              </a:rPr>
              <a:t> vis. Ne </a:t>
            </a:r>
            <a:r>
              <a:rPr lang="en-US" sz="700" dirty="0" err="1">
                <a:solidFill>
                  <a:srgbClr val="FFFFFF"/>
                </a:solidFill>
                <a:latin typeface="Open Sans" charset="0"/>
                <a:cs typeface="Open Sans" charset="0"/>
                <a:sym typeface="Open Sans" charset="0"/>
              </a:rPr>
              <a:t>maiorum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vivendum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elaboraret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vix</a:t>
            </a:r>
            <a:r>
              <a:rPr lang="en-US" sz="700" dirty="0">
                <a:solidFill>
                  <a:srgbClr val="FFFFFF"/>
                </a:solidFill>
                <a:latin typeface="Open Sans" charset="0"/>
                <a:cs typeface="Open Sans" charset="0"/>
                <a:sym typeface="Open Sans" charset="0"/>
              </a:rPr>
              <a:t>. No </a:t>
            </a:r>
            <a:r>
              <a:rPr lang="en-US" sz="700" dirty="0" err="1">
                <a:solidFill>
                  <a:srgbClr val="FFFFFF"/>
                </a:solidFill>
                <a:latin typeface="Open Sans" charset="0"/>
                <a:cs typeface="Open Sans" charset="0"/>
                <a:sym typeface="Open Sans" charset="0"/>
              </a:rPr>
              <a:t>adhuc</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accusamus</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mei</a:t>
            </a:r>
            <a:r>
              <a:rPr lang="en-US" sz="700" dirty="0">
                <a:solidFill>
                  <a:srgbClr val="FFFFFF"/>
                </a:solidFill>
                <a:latin typeface="Open Sans" charset="0"/>
                <a:cs typeface="Open Sans" charset="0"/>
                <a:sym typeface="Open Sans" charset="0"/>
              </a:rPr>
              <a:t>, ad </a:t>
            </a:r>
            <a:r>
              <a:rPr lang="en-US" sz="700" dirty="0" err="1">
                <a:solidFill>
                  <a:srgbClr val="FFFFFF"/>
                </a:solidFill>
                <a:latin typeface="Open Sans" charset="0"/>
                <a:cs typeface="Open Sans" charset="0"/>
                <a:sym typeface="Open Sans" charset="0"/>
              </a:rPr>
              <a:t>solum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inimicus</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consulatu</a:t>
            </a:r>
            <a:r>
              <a:rPr lang="en-US" sz="700" dirty="0">
                <a:solidFill>
                  <a:srgbClr val="FFFFFF"/>
                </a:solidFill>
                <a:latin typeface="Open Sans" charset="0"/>
                <a:cs typeface="Open Sans" charset="0"/>
                <a:sym typeface="Open Sans" charset="0"/>
              </a:rPr>
              <a:t> mea, </a:t>
            </a:r>
            <a:r>
              <a:rPr lang="en-US" sz="700" dirty="0" err="1">
                <a:solidFill>
                  <a:srgbClr val="FFFFFF"/>
                </a:solidFill>
                <a:latin typeface="Open Sans" charset="0"/>
                <a:cs typeface="Open Sans" charset="0"/>
                <a:sym typeface="Open Sans" charset="0"/>
              </a:rPr>
              <a:t>eum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dico</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legendos</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Illum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efficiantur</a:t>
            </a:r>
            <a:r>
              <a:rPr lang="en-US" sz="700" dirty="0">
                <a:solidFill>
                  <a:srgbClr val="FFFFFF"/>
                </a:solidFill>
                <a:latin typeface="Open Sans" charset="0"/>
                <a:cs typeface="Open Sans" charset="0"/>
                <a:sym typeface="Open Sans" charset="0"/>
              </a:rPr>
              <a:t> sit </a:t>
            </a:r>
            <a:r>
              <a:rPr lang="en-US" sz="700" dirty="0" err="1">
                <a:solidFill>
                  <a:srgbClr val="FFFFFF"/>
                </a:solidFill>
                <a:latin typeface="Open Sans" charset="0"/>
                <a:cs typeface="Open Sans" charset="0"/>
                <a:sym typeface="Open Sans" charset="0"/>
              </a:rPr>
              <a:t>eu</a:t>
            </a:r>
            <a:r>
              <a:rPr lang="en-US" sz="700" dirty="0">
                <a:solidFill>
                  <a:srgbClr val="FFFFFF"/>
                </a:solidFill>
                <a:latin typeface="Open Sans" charset="0"/>
                <a:cs typeface="Open Sans" charset="0"/>
                <a:sym typeface="Open Sans" charset="0"/>
              </a:rPr>
              <a:t>, no </a:t>
            </a:r>
            <a:r>
              <a:rPr lang="en-US" sz="700" dirty="0" err="1">
                <a:solidFill>
                  <a:srgbClr val="FFFFFF"/>
                </a:solidFill>
                <a:latin typeface="Open Sans" charset="0"/>
                <a:cs typeface="Open Sans" charset="0"/>
                <a:sym typeface="Open Sans" charset="0"/>
              </a:rPr>
              <a:t>fuisset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suavitate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vix</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kiban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na</a:t>
            </a:r>
            <a:r>
              <a:rPr lang="en-US" sz="700" dirty="0">
                <a:solidFill>
                  <a:srgbClr val="FFFFFF"/>
                </a:solidFill>
                <a:latin typeface="Open Sans" charset="0"/>
                <a:cs typeface="Open Sans" charset="0"/>
                <a:sym typeface="Open Sans" charset="0"/>
              </a:rPr>
              <a:t> can </a:t>
            </a:r>
            <a:r>
              <a:rPr lang="en-US" sz="700" dirty="0" err="1">
                <a:solidFill>
                  <a:srgbClr val="FFFFFF"/>
                </a:solidFill>
                <a:latin typeface="Open Sans" charset="0"/>
                <a:cs typeface="Open Sans" charset="0"/>
                <a:sym typeface="Open Sans" charset="0"/>
              </a:rPr>
              <a:t>saoe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nyan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Virtute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verterem</a:t>
            </a:r>
            <a:r>
              <a:rPr lang="en-US" sz="700" dirty="0">
                <a:solidFill>
                  <a:srgbClr val="FFFFFF"/>
                </a:solidFill>
                <a:latin typeface="Open Sans" charset="0"/>
                <a:cs typeface="Open Sans" charset="0"/>
                <a:sym typeface="Open Sans" charset="0"/>
              </a:rPr>
              <a:t> cum no, </a:t>
            </a:r>
            <a:r>
              <a:rPr lang="en-US" sz="700" dirty="0" err="1">
                <a:solidFill>
                  <a:srgbClr val="FFFFFF"/>
                </a:solidFill>
                <a:latin typeface="Open Sans" charset="0"/>
                <a:cs typeface="Open Sans" charset="0"/>
                <a:sym typeface="Open Sans" charset="0"/>
              </a:rPr>
              <a:t>dicant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equidem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officiis</a:t>
            </a:r>
            <a:r>
              <a:rPr lang="en-US" sz="700" dirty="0">
                <a:solidFill>
                  <a:srgbClr val="FFFFFF"/>
                </a:solidFill>
                <a:latin typeface="Open Sans" charset="0"/>
                <a:cs typeface="Open Sans" charset="0"/>
                <a:sym typeface="Open Sans" charset="0"/>
              </a:rPr>
              <a:t> cu qui</a:t>
            </a:r>
          </a:p>
        </p:txBody>
      </p:sp>
      <p:sp>
        <p:nvSpPr>
          <p:cNvPr id="17414" name="Rectangle 6"/>
          <p:cNvSpPr>
            <a:spLocks/>
          </p:cNvSpPr>
          <p:nvPr/>
        </p:nvSpPr>
        <p:spPr bwMode="auto">
          <a:xfrm>
            <a:off x="5172075" y="2255044"/>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800" dirty="0">
                <a:solidFill>
                  <a:srgbClr val="FFFFFF"/>
                </a:solidFill>
                <a:latin typeface="Open Sans Light" charset="0"/>
                <a:cs typeface="Open Sans Light" charset="0"/>
                <a:sym typeface="Open Sans Light" charset="0"/>
              </a:rPr>
              <a:t>History</a:t>
            </a:r>
          </a:p>
        </p:txBody>
      </p:sp>
      <p:sp>
        <p:nvSpPr>
          <p:cNvPr id="17415" name="Rectangle 7"/>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Everything About Us</a:t>
            </a:r>
          </a:p>
        </p:txBody>
      </p:sp>
      <p:sp>
        <p:nvSpPr>
          <p:cNvPr id="17416" name="Rectangle 8"/>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sp>
        <p:nvSpPr>
          <p:cNvPr id="2" name="Rectangle 1"/>
          <p:cNvSpPr/>
          <p:nvPr/>
        </p:nvSpPr>
        <p:spPr bwMode="auto">
          <a:xfrm>
            <a:off x="1004888" y="2043112"/>
            <a:ext cx="3952875" cy="258603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
        <p:nvSpPr>
          <p:cNvPr id="12" name="Rectangle 11"/>
          <p:cNvSpPr/>
          <p:nvPr/>
        </p:nvSpPr>
        <p:spPr bwMode="auto">
          <a:xfrm>
            <a:off x="6967537" y="2043112"/>
            <a:ext cx="1190625" cy="258603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left)">
                                      <p:cBhvr>
                                        <p:cTn id="7" dur="1000"/>
                                        <p:tgtEl>
                                          <p:spTgt spid="17415"/>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17416"/>
                                        </p:tgtEl>
                                        <p:attrNameLst>
                                          <p:attrName>style.visibility</p:attrName>
                                        </p:attrNameLst>
                                      </p:cBhvr>
                                      <p:to>
                                        <p:strVal val="visible"/>
                                      </p:to>
                                    </p:set>
                                    <p:anim calcmode="lin" valueType="num">
                                      <p:cBhvr>
                                        <p:cTn id="11" dur="500" fill="hold"/>
                                        <p:tgtEl>
                                          <p:spTgt spid="17416"/>
                                        </p:tgtEl>
                                        <p:attrNameLst>
                                          <p:attrName>ppt_w</p:attrName>
                                        </p:attrNameLst>
                                      </p:cBhvr>
                                      <p:tavLst>
                                        <p:tav tm="0">
                                          <p:val>
                                            <p:strVal val="#ppt_w*0.70"/>
                                          </p:val>
                                        </p:tav>
                                        <p:tav tm="100000">
                                          <p:val>
                                            <p:strVal val="#ppt_w"/>
                                          </p:val>
                                        </p:tav>
                                      </p:tavLst>
                                    </p:anim>
                                    <p:anim calcmode="lin" valueType="num">
                                      <p:cBhvr>
                                        <p:cTn id="12" dur="500" fill="hold"/>
                                        <p:tgtEl>
                                          <p:spTgt spid="17416"/>
                                        </p:tgtEl>
                                        <p:attrNameLst>
                                          <p:attrName>ppt_h</p:attrName>
                                        </p:attrNameLst>
                                      </p:cBhvr>
                                      <p:tavLst>
                                        <p:tav tm="0">
                                          <p:val>
                                            <p:strVal val="#ppt_h"/>
                                          </p:val>
                                        </p:tav>
                                        <p:tav tm="100000">
                                          <p:val>
                                            <p:strVal val="#ppt_h"/>
                                          </p:val>
                                        </p:tav>
                                      </p:tavLst>
                                    </p:anim>
                                    <p:animEffect transition="in" filter="fade">
                                      <p:cBhvr>
                                        <p:cTn id="13" dur="500"/>
                                        <p:tgtEl>
                                          <p:spTgt spid="17416"/>
                                        </p:tgtEl>
                                      </p:cBhvr>
                                    </p:animEffect>
                                  </p:childTnLst>
                                </p:cTn>
                              </p:par>
                            </p:childTnLst>
                          </p:cTn>
                        </p:par>
                        <p:par>
                          <p:cTn id="14" fill="hold">
                            <p:stCondLst>
                              <p:cond delay="1750"/>
                            </p:stCondLst>
                            <p:childTnLst>
                              <p:par>
                                <p:cTn id="15" presetID="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par>
                          <p:cTn id="23" fill="hold">
                            <p:stCondLst>
                              <p:cond delay="2250"/>
                            </p:stCondLst>
                            <p:childTnLst>
                              <p:par>
                                <p:cTn id="24" presetID="10" presetClass="entr" presetSubtype="0" fill="hold" grpId="0" nodeType="afterEffect">
                                  <p:stCondLst>
                                    <p:cond delay="0"/>
                                  </p:stCondLst>
                                  <p:childTnLst>
                                    <p:set>
                                      <p:cBhvr>
                                        <p:cTn id="25" dur="1" fill="hold">
                                          <p:stCondLst>
                                            <p:cond delay="0"/>
                                          </p:stCondLst>
                                        </p:cTn>
                                        <p:tgtEl>
                                          <p:spTgt spid="17409"/>
                                        </p:tgtEl>
                                        <p:attrNameLst>
                                          <p:attrName>style.visibility</p:attrName>
                                        </p:attrNameLst>
                                      </p:cBhvr>
                                      <p:to>
                                        <p:strVal val="visible"/>
                                      </p:to>
                                    </p:set>
                                    <p:animEffect transition="in" filter="fade">
                                      <p:cBhvr>
                                        <p:cTn id="26" dur="500"/>
                                        <p:tgtEl>
                                          <p:spTgt spid="17409"/>
                                        </p:tgtEl>
                                      </p:cBhvr>
                                    </p:animEffect>
                                  </p:childTnLst>
                                </p:cTn>
                              </p:par>
                            </p:childTnLst>
                          </p:cTn>
                        </p:par>
                        <p:par>
                          <p:cTn id="27" fill="hold">
                            <p:stCondLst>
                              <p:cond delay="2750"/>
                            </p:stCondLst>
                            <p:childTnLst>
                              <p:par>
                                <p:cTn id="28" presetID="22" presetClass="entr" presetSubtype="8" fill="hold" grpId="0" nodeType="afterEffect">
                                  <p:stCondLst>
                                    <p:cond delay="0"/>
                                  </p:stCondLst>
                                  <p:iterate type="lt">
                                    <p:tmPct val="10000"/>
                                  </p:iterate>
                                  <p:childTnLst>
                                    <p:set>
                                      <p:cBhvr>
                                        <p:cTn id="29" dur="1" fill="hold">
                                          <p:stCondLst>
                                            <p:cond delay="0"/>
                                          </p:stCondLst>
                                        </p:cTn>
                                        <p:tgtEl>
                                          <p:spTgt spid="17414"/>
                                        </p:tgtEl>
                                        <p:attrNameLst>
                                          <p:attrName>style.visibility</p:attrName>
                                        </p:attrNameLst>
                                      </p:cBhvr>
                                      <p:to>
                                        <p:strVal val="visible"/>
                                      </p:to>
                                    </p:set>
                                    <p:animEffect transition="in" filter="wipe(left)">
                                      <p:cBhvr>
                                        <p:cTn id="30" dur="500"/>
                                        <p:tgtEl>
                                          <p:spTgt spid="17414"/>
                                        </p:tgtEl>
                                      </p:cBhvr>
                                    </p:animEffect>
                                  </p:childTnLst>
                                </p:cTn>
                              </p:par>
                            </p:childTnLst>
                          </p:cTn>
                        </p:par>
                        <p:par>
                          <p:cTn id="31" fill="hold">
                            <p:stCondLst>
                              <p:cond delay="3550"/>
                            </p:stCondLst>
                            <p:childTnLst>
                              <p:par>
                                <p:cTn id="32" presetID="22" presetClass="entr" presetSubtype="1" fill="hold" grpId="0" nodeType="afterEffect">
                                  <p:stCondLst>
                                    <p:cond delay="0"/>
                                  </p:stCondLst>
                                  <p:childTnLst>
                                    <p:set>
                                      <p:cBhvr>
                                        <p:cTn id="33" dur="1" fill="hold">
                                          <p:stCondLst>
                                            <p:cond delay="0"/>
                                          </p:stCondLst>
                                        </p:cTn>
                                        <p:tgtEl>
                                          <p:spTgt spid="17413"/>
                                        </p:tgtEl>
                                        <p:attrNameLst>
                                          <p:attrName>style.visibility</p:attrName>
                                        </p:attrNameLst>
                                      </p:cBhvr>
                                      <p:to>
                                        <p:strVal val="visible"/>
                                      </p:to>
                                    </p:set>
                                    <p:animEffect transition="in" filter="wipe(up)">
                                      <p:cBhvr>
                                        <p:cTn id="34"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animBg="1"/>
      <p:bldP spid="17413" grpId="0"/>
      <p:bldP spid="17414" grpId="0"/>
      <p:bldP spid="17415" grpId="0"/>
      <p:bldP spid="17416" grpId="0"/>
      <p:bldP spid="2"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Column Chart Sample</a:t>
            </a:r>
          </a:p>
        </p:txBody>
      </p:sp>
      <p:sp>
        <p:nvSpPr>
          <p:cNvPr id="43011"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3012"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3013"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3014"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30</a:t>
            </a:r>
          </a:p>
        </p:txBody>
      </p:sp>
      <p:sp>
        <p:nvSpPr>
          <p:cNvPr id="45062"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45081" name="Group 25"/>
          <p:cNvGrpSpPr>
            <a:grpSpLocks/>
          </p:cNvGrpSpPr>
          <p:nvPr/>
        </p:nvGrpSpPr>
        <p:grpSpPr bwMode="auto">
          <a:xfrm>
            <a:off x="2176462" y="4095750"/>
            <a:ext cx="4791671" cy="276820"/>
            <a:chOff x="0" y="0"/>
            <a:chExt cx="8049" cy="465"/>
          </a:xfrm>
        </p:grpSpPr>
        <p:grpSp>
          <p:nvGrpSpPr>
            <p:cNvPr id="43018" name="Group 11"/>
            <p:cNvGrpSpPr>
              <a:grpSpLocks/>
            </p:cNvGrpSpPr>
            <p:nvPr/>
          </p:nvGrpSpPr>
          <p:grpSpPr bwMode="auto">
            <a:xfrm>
              <a:off x="0" y="0"/>
              <a:ext cx="481" cy="465"/>
              <a:chOff x="0" y="0"/>
              <a:chExt cx="481" cy="464"/>
            </a:xfrm>
          </p:grpSpPr>
          <p:sp>
            <p:nvSpPr>
              <p:cNvPr id="43032" name="Rectangle 8"/>
              <p:cNvSpPr>
                <a:spLocks/>
              </p:cNvSpPr>
              <p:nvPr/>
            </p:nvSpPr>
            <p:spPr bwMode="auto">
              <a:xfrm>
                <a:off x="0" y="0"/>
                <a:ext cx="481" cy="464"/>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3033" name="AutoShape 9"/>
              <p:cNvSpPr>
                <a:spLocks/>
              </p:cNvSpPr>
              <p:nvPr/>
            </p:nvSpPr>
            <p:spPr bwMode="auto">
              <a:xfrm>
                <a:off x="237" y="109"/>
                <a:ext cx="140" cy="103"/>
              </a:xfrm>
              <a:custGeom>
                <a:avLst/>
                <a:gdLst>
                  <a:gd name="T0" fmla="*/ 5 w 21531"/>
                  <a:gd name="T1" fmla="*/ 84 h 21506"/>
                  <a:gd name="T2" fmla="*/ 8 w 21531"/>
                  <a:gd name="T3" fmla="*/ 83 h 21506"/>
                  <a:gd name="T4" fmla="*/ 79 w 21531"/>
                  <a:gd name="T5" fmla="*/ 11 h 21506"/>
                  <a:gd name="T6" fmla="*/ 88 w 21531"/>
                  <a:gd name="T7" fmla="*/ 20 h 21506"/>
                  <a:gd name="T8" fmla="*/ 43 w 21531"/>
                  <a:gd name="T9" fmla="*/ 66 h 21506"/>
                  <a:gd name="T10" fmla="*/ 79 w 21531"/>
                  <a:gd name="T11" fmla="*/ 103 h 21506"/>
                  <a:gd name="T12" fmla="*/ 140 w 21531"/>
                  <a:gd name="T13" fmla="*/ 42 h 21506"/>
                  <a:gd name="T14" fmla="*/ 103 w 21531"/>
                  <a:gd name="T15" fmla="*/ 5 h 21506"/>
                  <a:gd name="T16" fmla="*/ 95 w 21531"/>
                  <a:gd name="T17" fmla="*/ 14 h 21506"/>
                  <a:gd name="T18" fmla="*/ 82 w 21531"/>
                  <a:gd name="T19" fmla="*/ 1 h 21506"/>
                  <a:gd name="T20" fmla="*/ 76 w 21531"/>
                  <a:gd name="T21" fmla="*/ 1 h 21506"/>
                  <a:gd name="T22" fmla="*/ 1 w 21531"/>
                  <a:gd name="T23" fmla="*/ 76 h 21506"/>
                  <a:gd name="T24" fmla="*/ 1 w 21531"/>
                  <a:gd name="T25" fmla="*/ 83 h 21506"/>
                  <a:gd name="T26" fmla="*/ 5 w 21531"/>
                  <a:gd name="T27" fmla="*/ 84 h 21506"/>
                  <a:gd name="T28" fmla="*/ 5 w 21531"/>
                  <a:gd name="T29" fmla="*/ 84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034" name="AutoShape 10"/>
              <p:cNvSpPr>
                <a:spLocks/>
              </p:cNvSpPr>
              <p:nvPr/>
            </p:nvSpPr>
            <p:spPr bwMode="auto">
              <a:xfrm>
                <a:off x="120" y="184"/>
                <a:ext cx="185" cy="187"/>
              </a:xfrm>
              <a:custGeom>
                <a:avLst/>
                <a:gdLst>
                  <a:gd name="T0" fmla="*/ 185 w 21600"/>
                  <a:gd name="T1" fmla="*/ 37 h 21600"/>
                  <a:gd name="T2" fmla="*/ 149 w 21600"/>
                  <a:gd name="T3" fmla="*/ 0 h 21600"/>
                  <a:gd name="T4" fmla="*/ 44 w 21600"/>
                  <a:gd name="T5" fmla="*/ 106 h 21600"/>
                  <a:gd name="T6" fmla="*/ 54 w 21600"/>
                  <a:gd name="T7" fmla="*/ 117 h 21600"/>
                  <a:gd name="T8" fmla="*/ 40 w 21600"/>
                  <a:gd name="T9" fmla="*/ 113 h 21600"/>
                  <a:gd name="T10" fmla="*/ 18 w 21600"/>
                  <a:gd name="T11" fmla="*/ 123 h 21600"/>
                  <a:gd name="T12" fmla="*/ 16 w 21600"/>
                  <a:gd name="T13" fmla="*/ 125 h 21600"/>
                  <a:gd name="T14" fmla="*/ 15 w 21600"/>
                  <a:gd name="T15" fmla="*/ 126 h 21600"/>
                  <a:gd name="T16" fmla="*/ 14 w 21600"/>
                  <a:gd name="T17" fmla="*/ 127 h 21600"/>
                  <a:gd name="T18" fmla="*/ 13 w 21600"/>
                  <a:gd name="T19" fmla="*/ 128 h 21600"/>
                  <a:gd name="T20" fmla="*/ 0 w 21600"/>
                  <a:gd name="T21" fmla="*/ 180 h 21600"/>
                  <a:gd name="T22" fmla="*/ 30 w 21600"/>
                  <a:gd name="T23" fmla="*/ 150 h 21600"/>
                  <a:gd name="T24" fmla="*/ 36 w 21600"/>
                  <a:gd name="T25" fmla="*/ 156 h 21600"/>
                  <a:gd name="T26" fmla="*/ 6 w 21600"/>
                  <a:gd name="T27" fmla="*/ 187 h 21600"/>
                  <a:gd name="T28" fmla="*/ 63 w 21600"/>
                  <a:gd name="T29" fmla="*/ 169 h 21600"/>
                  <a:gd name="T30" fmla="*/ 69 w 21600"/>
                  <a:gd name="T31" fmla="*/ 131 h 21600"/>
                  <a:gd name="T32" fmla="*/ 80 w 21600"/>
                  <a:gd name="T33" fmla="*/ 143 h 21600"/>
                  <a:gd name="T34" fmla="*/ 185 w 21600"/>
                  <a:gd name="T35" fmla="*/ 37 h 21600"/>
                  <a:gd name="T36" fmla="*/ 185 w 21600"/>
                  <a:gd name="T37" fmla="*/ 37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3019" name="Group 14"/>
            <p:cNvGrpSpPr>
              <a:grpSpLocks/>
            </p:cNvGrpSpPr>
            <p:nvPr/>
          </p:nvGrpSpPr>
          <p:grpSpPr bwMode="auto">
            <a:xfrm>
              <a:off x="2089" y="0"/>
              <a:ext cx="481" cy="464"/>
              <a:chOff x="0" y="0"/>
              <a:chExt cx="481" cy="464"/>
            </a:xfrm>
          </p:grpSpPr>
          <p:sp>
            <p:nvSpPr>
              <p:cNvPr id="43030" name="Rectangle 12"/>
              <p:cNvSpPr>
                <a:spLocks/>
              </p:cNvSpPr>
              <p:nvPr/>
            </p:nvSpPr>
            <p:spPr bwMode="auto">
              <a:xfrm>
                <a:off x="0" y="0"/>
                <a:ext cx="481" cy="464"/>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43031" name="AutoShape 13"/>
              <p:cNvSpPr>
                <a:spLocks/>
              </p:cNvSpPr>
              <p:nvPr/>
            </p:nvSpPr>
            <p:spPr bwMode="auto">
              <a:xfrm>
                <a:off x="125" y="109"/>
                <a:ext cx="231" cy="263"/>
              </a:xfrm>
              <a:custGeom>
                <a:avLst/>
                <a:gdLst>
                  <a:gd name="T0" fmla="*/ 222 w 21600"/>
                  <a:gd name="T1" fmla="*/ 38 h 21600"/>
                  <a:gd name="T2" fmla="*/ 222 w 21600"/>
                  <a:gd name="T3" fmla="*/ 23 h 21600"/>
                  <a:gd name="T4" fmla="*/ 198 w 21600"/>
                  <a:gd name="T5" fmla="*/ 0 h 21600"/>
                  <a:gd name="T6" fmla="*/ 47 w 21600"/>
                  <a:gd name="T7" fmla="*/ 0 h 21600"/>
                  <a:gd name="T8" fmla="*/ 24 w 21600"/>
                  <a:gd name="T9" fmla="*/ 23 h 21600"/>
                  <a:gd name="T10" fmla="*/ 24 w 21600"/>
                  <a:gd name="T11" fmla="*/ 38 h 21600"/>
                  <a:gd name="T12" fmla="*/ 19 w 21600"/>
                  <a:gd name="T13" fmla="*/ 38 h 21600"/>
                  <a:gd name="T14" fmla="*/ 0 w 21600"/>
                  <a:gd name="T15" fmla="*/ 57 h 21600"/>
                  <a:gd name="T16" fmla="*/ 0 w 21600"/>
                  <a:gd name="T17" fmla="*/ 89 h 21600"/>
                  <a:gd name="T18" fmla="*/ 19 w 21600"/>
                  <a:gd name="T19" fmla="*/ 108 h 21600"/>
                  <a:gd name="T20" fmla="*/ 100 w 21600"/>
                  <a:gd name="T21" fmla="*/ 108 h 21600"/>
                  <a:gd name="T22" fmla="*/ 100 w 21600"/>
                  <a:gd name="T23" fmla="*/ 108 h 21600"/>
                  <a:gd name="T24" fmla="*/ 108 w 21600"/>
                  <a:gd name="T25" fmla="*/ 108 h 21600"/>
                  <a:gd name="T26" fmla="*/ 118 w 21600"/>
                  <a:gd name="T27" fmla="*/ 118 h 21600"/>
                  <a:gd name="T28" fmla="*/ 118 w 21600"/>
                  <a:gd name="T29" fmla="*/ 150 h 21600"/>
                  <a:gd name="T30" fmla="*/ 99 w 21600"/>
                  <a:gd name="T31" fmla="*/ 150 h 21600"/>
                  <a:gd name="T32" fmla="*/ 99 w 21600"/>
                  <a:gd name="T33" fmla="*/ 263 h 21600"/>
                  <a:gd name="T34" fmla="*/ 146 w 21600"/>
                  <a:gd name="T35" fmla="*/ 263 h 21600"/>
                  <a:gd name="T36" fmla="*/ 146 w 21600"/>
                  <a:gd name="T37" fmla="*/ 150 h 21600"/>
                  <a:gd name="T38" fmla="*/ 127 w 21600"/>
                  <a:gd name="T39" fmla="*/ 150 h 21600"/>
                  <a:gd name="T40" fmla="*/ 127 w 21600"/>
                  <a:gd name="T41" fmla="*/ 118 h 21600"/>
                  <a:gd name="T42" fmla="*/ 108 w 21600"/>
                  <a:gd name="T43" fmla="*/ 99 h 21600"/>
                  <a:gd name="T44" fmla="*/ 96 w 21600"/>
                  <a:gd name="T45" fmla="*/ 99 h 21600"/>
                  <a:gd name="T46" fmla="*/ 96 w 21600"/>
                  <a:gd name="T47" fmla="*/ 99 h 21600"/>
                  <a:gd name="T48" fmla="*/ 19 w 21600"/>
                  <a:gd name="T49" fmla="*/ 99 h 21600"/>
                  <a:gd name="T50" fmla="*/ 9 w 21600"/>
                  <a:gd name="T51" fmla="*/ 89 h 21600"/>
                  <a:gd name="T52" fmla="*/ 9 w 21600"/>
                  <a:gd name="T53" fmla="*/ 57 h 21600"/>
                  <a:gd name="T54" fmla="*/ 19 w 21600"/>
                  <a:gd name="T55" fmla="*/ 47 h 21600"/>
                  <a:gd name="T56" fmla="*/ 24 w 21600"/>
                  <a:gd name="T57" fmla="*/ 47 h 21600"/>
                  <a:gd name="T58" fmla="*/ 24 w 21600"/>
                  <a:gd name="T59" fmla="*/ 62 h 21600"/>
                  <a:gd name="T60" fmla="*/ 47 w 21600"/>
                  <a:gd name="T61" fmla="*/ 85 h 21600"/>
                  <a:gd name="T62" fmla="*/ 198 w 21600"/>
                  <a:gd name="T63" fmla="*/ 85 h 21600"/>
                  <a:gd name="T64" fmla="*/ 222 w 21600"/>
                  <a:gd name="T65" fmla="*/ 62 h 21600"/>
                  <a:gd name="T66" fmla="*/ 222 w 21600"/>
                  <a:gd name="T67" fmla="*/ 47 h 21600"/>
                  <a:gd name="T68" fmla="*/ 231 w 21600"/>
                  <a:gd name="T69" fmla="*/ 47 h 21600"/>
                  <a:gd name="T70" fmla="*/ 231 w 21600"/>
                  <a:gd name="T71" fmla="*/ 38 h 21600"/>
                  <a:gd name="T72" fmla="*/ 222 w 21600"/>
                  <a:gd name="T73" fmla="*/ 38 h 21600"/>
                  <a:gd name="T74" fmla="*/ 222 w 21600"/>
                  <a:gd name="T75" fmla="*/ 38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0718" y="3086"/>
                    </a:moveTo>
                    <a:lnTo>
                      <a:pt x="20718" y="1889"/>
                    </a:lnTo>
                    <a:cubicBezTo>
                      <a:pt x="20718" y="846"/>
                      <a:pt x="19751" y="0"/>
                      <a:pt x="18559" y="0"/>
                    </a:cubicBezTo>
                    <a:lnTo>
                      <a:pt x="4365" y="0"/>
                    </a:lnTo>
                    <a:cubicBezTo>
                      <a:pt x="3172" y="0"/>
                      <a:pt x="2206" y="846"/>
                      <a:pt x="2206" y="1889"/>
                    </a:cubicBezTo>
                    <a:lnTo>
                      <a:pt x="2206" y="3086"/>
                    </a:lnTo>
                    <a:lnTo>
                      <a:pt x="1802" y="3086"/>
                    </a:lnTo>
                    <a:cubicBezTo>
                      <a:pt x="806" y="3086"/>
                      <a:pt x="0" y="3791"/>
                      <a:pt x="0" y="4663"/>
                    </a:cubicBezTo>
                    <a:lnTo>
                      <a:pt x="0" y="7302"/>
                    </a:lnTo>
                    <a:cubicBezTo>
                      <a:pt x="0" y="8172"/>
                      <a:pt x="806" y="8879"/>
                      <a:pt x="1802" y="8879"/>
                    </a:cubicBezTo>
                    <a:lnTo>
                      <a:pt x="9368" y="8879"/>
                    </a:lnTo>
                    <a:lnTo>
                      <a:pt x="9368" y="8876"/>
                    </a:lnTo>
                    <a:lnTo>
                      <a:pt x="10100" y="8876"/>
                    </a:lnTo>
                    <a:cubicBezTo>
                      <a:pt x="10607" y="8876"/>
                      <a:pt x="11020" y="9238"/>
                      <a:pt x="11020" y="9681"/>
                    </a:cubicBezTo>
                    <a:lnTo>
                      <a:pt x="11020" y="12343"/>
                    </a:lnTo>
                    <a:lnTo>
                      <a:pt x="9258" y="12343"/>
                    </a:lnTo>
                    <a:lnTo>
                      <a:pt x="9258" y="21600"/>
                    </a:lnTo>
                    <a:lnTo>
                      <a:pt x="13666" y="21600"/>
                    </a:lnTo>
                    <a:lnTo>
                      <a:pt x="13666" y="12343"/>
                    </a:lnTo>
                    <a:lnTo>
                      <a:pt x="11902" y="12343"/>
                    </a:lnTo>
                    <a:lnTo>
                      <a:pt x="11902" y="9681"/>
                    </a:lnTo>
                    <a:cubicBezTo>
                      <a:pt x="11902" y="8810"/>
                      <a:pt x="11096" y="8105"/>
                      <a:pt x="10100" y="8105"/>
                    </a:cubicBezTo>
                    <a:lnTo>
                      <a:pt x="9008" y="8105"/>
                    </a:lnTo>
                    <a:lnTo>
                      <a:pt x="9008" y="8107"/>
                    </a:lnTo>
                    <a:lnTo>
                      <a:pt x="1802" y="8107"/>
                    </a:lnTo>
                    <a:cubicBezTo>
                      <a:pt x="1294" y="8107"/>
                      <a:pt x="881" y="7746"/>
                      <a:pt x="881" y="7302"/>
                    </a:cubicBezTo>
                    <a:lnTo>
                      <a:pt x="881" y="4663"/>
                    </a:lnTo>
                    <a:cubicBezTo>
                      <a:pt x="881" y="4219"/>
                      <a:pt x="1294" y="3856"/>
                      <a:pt x="1802" y="3856"/>
                    </a:cubicBezTo>
                    <a:lnTo>
                      <a:pt x="2206" y="3856"/>
                    </a:lnTo>
                    <a:lnTo>
                      <a:pt x="2206" y="5054"/>
                    </a:lnTo>
                    <a:cubicBezTo>
                      <a:pt x="2206" y="6097"/>
                      <a:pt x="3172" y="6942"/>
                      <a:pt x="4365" y="6942"/>
                    </a:cubicBezTo>
                    <a:lnTo>
                      <a:pt x="18559" y="6942"/>
                    </a:lnTo>
                    <a:cubicBezTo>
                      <a:pt x="19751" y="6942"/>
                      <a:pt x="20718" y="6097"/>
                      <a:pt x="20718" y="5054"/>
                    </a:cubicBezTo>
                    <a:lnTo>
                      <a:pt x="20718" y="3856"/>
                    </a:lnTo>
                    <a:lnTo>
                      <a:pt x="21600" y="3856"/>
                    </a:lnTo>
                    <a:lnTo>
                      <a:pt x="21600" y="3086"/>
                    </a:lnTo>
                    <a:cubicBezTo>
                      <a:pt x="21600" y="3086"/>
                      <a:pt x="20718" y="3086"/>
                      <a:pt x="20718" y="3086"/>
                    </a:cubicBezTo>
                    <a:close/>
                    <a:moveTo>
                      <a:pt x="20718" y="308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3020" name="Group 17"/>
            <p:cNvGrpSpPr>
              <a:grpSpLocks/>
            </p:cNvGrpSpPr>
            <p:nvPr/>
          </p:nvGrpSpPr>
          <p:grpSpPr bwMode="auto">
            <a:xfrm>
              <a:off x="4182" y="0"/>
              <a:ext cx="481" cy="464"/>
              <a:chOff x="0" y="0"/>
              <a:chExt cx="481" cy="464"/>
            </a:xfrm>
          </p:grpSpPr>
          <p:sp>
            <p:nvSpPr>
              <p:cNvPr id="43028" name="Rectangle 15"/>
              <p:cNvSpPr>
                <a:spLocks/>
              </p:cNvSpPr>
              <p:nvPr/>
            </p:nvSpPr>
            <p:spPr bwMode="auto">
              <a:xfrm>
                <a:off x="0" y="0"/>
                <a:ext cx="481" cy="464"/>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3029" name="AutoShape 16"/>
              <p:cNvSpPr>
                <a:spLocks/>
              </p:cNvSpPr>
              <p:nvPr/>
            </p:nvSpPr>
            <p:spPr bwMode="auto">
              <a:xfrm>
                <a:off x="103" y="103"/>
                <a:ext cx="268" cy="268"/>
              </a:xfrm>
              <a:custGeom>
                <a:avLst/>
                <a:gdLst>
                  <a:gd name="T0" fmla="*/ 134 w 21600"/>
                  <a:gd name="T1" fmla="*/ 172 h 21600"/>
                  <a:gd name="T2" fmla="*/ 96 w 21600"/>
                  <a:gd name="T3" fmla="*/ 134 h 21600"/>
                  <a:gd name="T4" fmla="*/ 134 w 21600"/>
                  <a:gd name="T5" fmla="*/ 96 h 21600"/>
                  <a:gd name="T6" fmla="*/ 172 w 21600"/>
                  <a:gd name="T7" fmla="*/ 134 h 21600"/>
                  <a:gd name="T8" fmla="*/ 134 w 21600"/>
                  <a:gd name="T9" fmla="*/ 172 h 21600"/>
                  <a:gd name="T10" fmla="*/ 268 w 21600"/>
                  <a:gd name="T11" fmla="*/ 161 h 21600"/>
                  <a:gd name="T12" fmla="*/ 268 w 21600"/>
                  <a:gd name="T13" fmla="*/ 107 h 21600"/>
                  <a:gd name="T14" fmla="*/ 238 w 21600"/>
                  <a:gd name="T15" fmla="*/ 107 h 21600"/>
                  <a:gd name="T16" fmla="*/ 227 w 21600"/>
                  <a:gd name="T17" fmla="*/ 79 h 21600"/>
                  <a:gd name="T18" fmla="*/ 248 w 21600"/>
                  <a:gd name="T19" fmla="*/ 58 h 21600"/>
                  <a:gd name="T20" fmla="*/ 210 w 21600"/>
                  <a:gd name="T21" fmla="*/ 20 h 21600"/>
                  <a:gd name="T22" fmla="*/ 189 w 21600"/>
                  <a:gd name="T23" fmla="*/ 41 h 21600"/>
                  <a:gd name="T24" fmla="*/ 161 w 21600"/>
                  <a:gd name="T25" fmla="*/ 29 h 21600"/>
                  <a:gd name="T26" fmla="*/ 161 w 21600"/>
                  <a:gd name="T27" fmla="*/ 0 h 21600"/>
                  <a:gd name="T28" fmla="*/ 107 w 21600"/>
                  <a:gd name="T29" fmla="*/ 0 h 21600"/>
                  <a:gd name="T30" fmla="*/ 107 w 21600"/>
                  <a:gd name="T31" fmla="*/ 29 h 21600"/>
                  <a:gd name="T32" fmla="*/ 79 w 21600"/>
                  <a:gd name="T33" fmla="*/ 41 h 21600"/>
                  <a:gd name="T34" fmla="*/ 58 w 21600"/>
                  <a:gd name="T35" fmla="*/ 20 h 21600"/>
                  <a:gd name="T36" fmla="*/ 20 w 21600"/>
                  <a:gd name="T37" fmla="*/ 58 h 21600"/>
                  <a:gd name="T38" fmla="*/ 41 w 21600"/>
                  <a:gd name="T39" fmla="*/ 79 h 21600"/>
                  <a:gd name="T40" fmla="*/ 30 w 21600"/>
                  <a:gd name="T41" fmla="*/ 107 h 21600"/>
                  <a:gd name="T42" fmla="*/ 0 w 21600"/>
                  <a:gd name="T43" fmla="*/ 107 h 21600"/>
                  <a:gd name="T44" fmla="*/ 0 w 21600"/>
                  <a:gd name="T45" fmla="*/ 161 h 21600"/>
                  <a:gd name="T46" fmla="*/ 31 w 21600"/>
                  <a:gd name="T47" fmla="*/ 161 h 21600"/>
                  <a:gd name="T48" fmla="*/ 42 w 21600"/>
                  <a:gd name="T49" fmla="*/ 188 h 21600"/>
                  <a:gd name="T50" fmla="*/ 20 w 21600"/>
                  <a:gd name="T51" fmla="*/ 210 h 21600"/>
                  <a:gd name="T52" fmla="*/ 58 w 21600"/>
                  <a:gd name="T53" fmla="*/ 248 h 21600"/>
                  <a:gd name="T54" fmla="*/ 81 w 21600"/>
                  <a:gd name="T55" fmla="*/ 225 h 21600"/>
                  <a:gd name="T56" fmla="*/ 107 w 21600"/>
                  <a:gd name="T57" fmla="*/ 236 h 21600"/>
                  <a:gd name="T58" fmla="*/ 107 w 21600"/>
                  <a:gd name="T59" fmla="*/ 268 h 21600"/>
                  <a:gd name="T60" fmla="*/ 161 w 21600"/>
                  <a:gd name="T61" fmla="*/ 268 h 21600"/>
                  <a:gd name="T62" fmla="*/ 161 w 21600"/>
                  <a:gd name="T63" fmla="*/ 236 h 21600"/>
                  <a:gd name="T64" fmla="*/ 187 w 21600"/>
                  <a:gd name="T65" fmla="*/ 225 h 21600"/>
                  <a:gd name="T66" fmla="*/ 210 w 21600"/>
                  <a:gd name="T67" fmla="*/ 248 h 21600"/>
                  <a:gd name="T68" fmla="*/ 248 w 21600"/>
                  <a:gd name="T69" fmla="*/ 210 h 21600"/>
                  <a:gd name="T70" fmla="*/ 226 w 21600"/>
                  <a:gd name="T71" fmla="*/ 188 h 21600"/>
                  <a:gd name="T72" fmla="*/ 237 w 21600"/>
                  <a:gd name="T73" fmla="*/ 161 h 21600"/>
                  <a:gd name="T74" fmla="*/ 268 w 21600"/>
                  <a:gd name="T75" fmla="*/ 161 h 21600"/>
                  <a:gd name="T76" fmla="*/ 268 w 21600"/>
                  <a:gd name="T77" fmla="*/ 161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0"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3021" name="Group 20"/>
            <p:cNvGrpSpPr>
              <a:grpSpLocks/>
            </p:cNvGrpSpPr>
            <p:nvPr/>
          </p:nvGrpSpPr>
          <p:grpSpPr bwMode="auto">
            <a:xfrm>
              <a:off x="6270" y="0"/>
              <a:ext cx="481" cy="464"/>
              <a:chOff x="0" y="0"/>
              <a:chExt cx="481" cy="464"/>
            </a:xfrm>
          </p:grpSpPr>
          <p:sp>
            <p:nvSpPr>
              <p:cNvPr id="43026" name="Rectangle 18"/>
              <p:cNvSpPr>
                <a:spLocks/>
              </p:cNvSpPr>
              <p:nvPr/>
            </p:nvSpPr>
            <p:spPr bwMode="auto">
              <a:xfrm>
                <a:off x="0" y="0"/>
                <a:ext cx="481" cy="464"/>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43027" name="AutoShape 19"/>
              <p:cNvSpPr>
                <a:spLocks/>
              </p:cNvSpPr>
              <p:nvPr/>
            </p:nvSpPr>
            <p:spPr bwMode="auto">
              <a:xfrm>
                <a:off x="103" y="109"/>
                <a:ext cx="259" cy="244"/>
              </a:xfrm>
              <a:custGeom>
                <a:avLst/>
                <a:gdLst>
                  <a:gd name="T0" fmla="*/ 90 w 21600"/>
                  <a:gd name="T1" fmla="*/ 206 h 21600"/>
                  <a:gd name="T2" fmla="*/ 104 w 21600"/>
                  <a:gd name="T3" fmla="*/ 221 h 21600"/>
                  <a:gd name="T4" fmla="*/ 90 w 21600"/>
                  <a:gd name="T5" fmla="*/ 235 h 21600"/>
                  <a:gd name="T6" fmla="*/ 76 w 21600"/>
                  <a:gd name="T7" fmla="*/ 221 h 21600"/>
                  <a:gd name="T8" fmla="*/ 90 w 21600"/>
                  <a:gd name="T9" fmla="*/ 206 h 21600"/>
                  <a:gd name="T10" fmla="*/ 194 w 21600"/>
                  <a:gd name="T11" fmla="*/ 206 h 21600"/>
                  <a:gd name="T12" fmla="*/ 208 w 21600"/>
                  <a:gd name="T13" fmla="*/ 221 h 21600"/>
                  <a:gd name="T14" fmla="*/ 194 w 21600"/>
                  <a:gd name="T15" fmla="*/ 235 h 21600"/>
                  <a:gd name="T16" fmla="*/ 179 w 21600"/>
                  <a:gd name="T17" fmla="*/ 221 h 21600"/>
                  <a:gd name="T18" fmla="*/ 194 w 21600"/>
                  <a:gd name="T19" fmla="*/ 206 h 21600"/>
                  <a:gd name="T20" fmla="*/ 259 w 21600"/>
                  <a:gd name="T21" fmla="*/ 66 h 21600"/>
                  <a:gd name="T22" fmla="*/ 61 w 21600"/>
                  <a:gd name="T23" fmla="*/ 66 h 21600"/>
                  <a:gd name="T24" fmla="*/ 45 w 21600"/>
                  <a:gd name="T25" fmla="*/ 0 h 21600"/>
                  <a:gd name="T26" fmla="*/ 0 w 21600"/>
                  <a:gd name="T27" fmla="*/ 0 h 21600"/>
                  <a:gd name="T28" fmla="*/ 0 w 21600"/>
                  <a:gd name="T29" fmla="*/ 9 h 21600"/>
                  <a:gd name="T30" fmla="*/ 37 w 21600"/>
                  <a:gd name="T31" fmla="*/ 9 h 21600"/>
                  <a:gd name="T32" fmla="*/ 83 w 21600"/>
                  <a:gd name="T33" fmla="*/ 198 h 21600"/>
                  <a:gd name="T34" fmla="*/ 66 w 21600"/>
                  <a:gd name="T35" fmla="*/ 221 h 21600"/>
                  <a:gd name="T36" fmla="*/ 90 w 21600"/>
                  <a:gd name="T37" fmla="*/ 244 h 21600"/>
                  <a:gd name="T38" fmla="*/ 113 w 21600"/>
                  <a:gd name="T39" fmla="*/ 221 h 21600"/>
                  <a:gd name="T40" fmla="*/ 108 w 21600"/>
                  <a:gd name="T41" fmla="*/ 206 h 21600"/>
                  <a:gd name="T42" fmla="*/ 175 w 21600"/>
                  <a:gd name="T43" fmla="*/ 206 h 21600"/>
                  <a:gd name="T44" fmla="*/ 170 w 21600"/>
                  <a:gd name="T45" fmla="*/ 221 h 21600"/>
                  <a:gd name="T46" fmla="*/ 194 w 21600"/>
                  <a:gd name="T47" fmla="*/ 244 h 21600"/>
                  <a:gd name="T48" fmla="*/ 217 w 21600"/>
                  <a:gd name="T49" fmla="*/ 221 h 21600"/>
                  <a:gd name="T50" fmla="*/ 194 w 21600"/>
                  <a:gd name="T51" fmla="*/ 197 h 21600"/>
                  <a:gd name="T52" fmla="*/ 93 w 21600"/>
                  <a:gd name="T53" fmla="*/ 197 h 21600"/>
                  <a:gd name="T54" fmla="*/ 88 w 21600"/>
                  <a:gd name="T55" fmla="*/ 178 h 21600"/>
                  <a:gd name="T56" fmla="*/ 221 w 21600"/>
                  <a:gd name="T57" fmla="*/ 178 h 21600"/>
                  <a:gd name="T58" fmla="*/ 259 w 21600"/>
                  <a:gd name="T59" fmla="*/ 66 h 21600"/>
                  <a:gd name="T60" fmla="*/ 259 w 21600"/>
                  <a:gd name="T61" fmla="*/ 66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43022" name="Rectangle 21"/>
            <p:cNvSpPr>
              <a:spLocks/>
            </p:cNvSpPr>
            <p:nvPr/>
          </p:nvSpPr>
          <p:spPr bwMode="auto">
            <a:xfrm>
              <a:off x="568" y="157"/>
              <a:ext cx="112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dirty="0">
                  <a:solidFill>
                    <a:srgbClr val="1A1A1A"/>
                  </a:solidFill>
                  <a:latin typeface="Open Sans Light" charset="0"/>
                  <a:cs typeface="Open Sans Light" charset="0"/>
                  <a:sym typeface="Open Sans Light" charset="0"/>
                </a:rPr>
                <a:t>Graphic Design</a:t>
              </a:r>
            </a:p>
          </p:txBody>
        </p:sp>
        <p:sp>
          <p:nvSpPr>
            <p:cNvPr id="43023" name="Rectangle 22"/>
            <p:cNvSpPr>
              <a:spLocks/>
            </p:cNvSpPr>
            <p:nvPr/>
          </p:nvSpPr>
          <p:spPr bwMode="auto">
            <a:xfrm>
              <a:off x="6833" y="157"/>
              <a:ext cx="12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dirty="0">
                  <a:solidFill>
                    <a:srgbClr val="1A1A1A"/>
                  </a:solidFill>
                  <a:latin typeface="Open Sans Light" charset="0"/>
                  <a:cs typeface="Open Sans Light" charset="0"/>
                  <a:sym typeface="Open Sans Light" charset="0"/>
                </a:rPr>
                <a:t>Online Marketing</a:t>
              </a:r>
            </a:p>
          </p:txBody>
        </p:sp>
        <p:sp>
          <p:nvSpPr>
            <p:cNvPr id="43024" name="Rectangle 23"/>
            <p:cNvSpPr>
              <a:spLocks/>
            </p:cNvSpPr>
            <p:nvPr/>
          </p:nvSpPr>
          <p:spPr bwMode="auto">
            <a:xfrm>
              <a:off x="2656" y="157"/>
              <a:ext cx="12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a:solidFill>
                    <a:srgbClr val="1A1A1A"/>
                  </a:solidFill>
                  <a:latin typeface="Open Sans Light" charset="0"/>
                  <a:cs typeface="Open Sans Light" charset="0"/>
                  <a:sym typeface="Open Sans Light" charset="0"/>
                </a:rPr>
                <a:t>Interior Design</a:t>
              </a:r>
            </a:p>
          </p:txBody>
        </p:sp>
        <p:sp>
          <p:nvSpPr>
            <p:cNvPr id="43025" name="Rectangle 24"/>
            <p:cNvSpPr>
              <a:spLocks/>
            </p:cNvSpPr>
            <p:nvPr/>
          </p:nvSpPr>
          <p:spPr bwMode="auto">
            <a:xfrm>
              <a:off x="4753" y="157"/>
              <a:ext cx="98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a:solidFill>
                    <a:srgbClr val="1A1A1A"/>
                  </a:solidFill>
                  <a:latin typeface="Open Sans Light" charset="0"/>
                  <a:cs typeface="Open Sans Light" charset="0"/>
                  <a:sym typeface="Open Sans Light" charset="0"/>
                </a:rPr>
                <a:t>Web Design</a:t>
              </a:r>
            </a:p>
          </p:txBody>
        </p:sp>
      </p:grpSp>
      <p:graphicFrame>
        <p:nvGraphicFramePr>
          <p:cNvPr id="27" name="Chart 26"/>
          <p:cNvGraphicFramePr/>
          <p:nvPr>
            <p:extLst>
              <p:ext uri="{D42A27DB-BD31-4B8C-83A1-F6EECF244321}">
                <p14:modId xmlns:p14="http://schemas.microsoft.com/office/powerpoint/2010/main" val="307411988"/>
              </p:ext>
            </p:extLst>
          </p:nvPr>
        </p:nvGraphicFramePr>
        <p:xfrm>
          <a:off x="714375" y="1628775"/>
          <a:ext cx="7600950" cy="218884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057"/>
                                        </p:tgtEl>
                                        <p:attrNameLst>
                                          <p:attrName>style.visibility</p:attrName>
                                        </p:attrNameLst>
                                      </p:cBhvr>
                                      <p:to>
                                        <p:strVal val="visible"/>
                                      </p:to>
                                    </p:set>
                                    <p:animEffect transition="in" filter="wipe(left)">
                                      <p:cBhvr>
                                        <p:cTn id="7" dur="500"/>
                                        <p:tgtEl>
                                          <p:spTgt spid="45057"/>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5062"/>
                                        </p:tgtEl>
                                        <p:attrNameLst>
                                          <p:attrName>style.visibility</p:attrName>
                                        </p:attrNameLst>
                                      </p:cBhvr>
                                      <p:to>
                                        <p:strVal val="visible"/>
                                      </p:to>
                                    </p:set>
                                    <p:anim calcmode="lin" valueType="num">
                                      <p:cBhvr>
                                        <p:cTn id="11" dur="500" fill="hold"/>
                                        <p:tgtEl>
                                          <p:spTgt spid="45062"/>
                                        </p:tgtEl>
                                        <p:attrNameLst>
                                          <p:attrName>ppt_w</p:attrName>
                                        </p:attrNameLst>
                                      </p:cBhvr>
                                      <p:tavLst>
                                        <p:tav tm="0">
                                          <p:val>
                                            <p:strVal val="#ppt_w*0.70"/>
                                          </p:val>
                                        </p:tav>
                                        <p:tav tm="100000">
                                          <p:val>
                                            <p:strVal val="#ppt_w"/>
                                          </p:val>
                                        </p:tav>
                                      </p:tavLst>
                                    </p:anim>
                                    <p:anim calcmode="lin" valueType="num">
                                      <p:cBhvr>
                                        <p:cTn id="12" dur="500" fill="hold"/>
                                        <p:tgtEl>
                                          <p:spTgt spid="45062"/>
                                        </p:tgtEl>
                                        <p:attrNameLst>
                                          <p:attrName>ppt_h</p:attrName>
                                        </p:attrNameLst>
                                      </p:cBhvr>
                                      <p:tavLst>
                                        <p:tav tm="0">
                                          <p:val>
                                            <p:strVal val="#ppt_h"/>
                                          </p:val>
                                        </p:tav>
                                        <p:tav tm="100000">
                                          <p:val>
                                            <p:strVal val="#ppt_h"/>
                                          </p:val>
                                        </p:tav>
                                      </p:tavLst>
                                    </p:anim>
                                    <p:animEffect transition="in" filter="fade">
                                      <p:cBhvr>
                                        <p:cTn id="13" dur="500"/>
                                        <p:tgtEl>
                                          <p:spTgt spid="45062"/>
                                        </p:tgtEl>
                                      </p:cBhvr>
                                    </p:animEffect>
                                  </p:childTnLst>
                                </p:cTn>
                              </p:par>
                            </p:childTnLst>
                          </p:cTn>
                        </p:par>
                        <p:par>
                          <p:cTn id="14" fill="hold">
                            <p:stCondLst>
                              <p:cond delay="1250"/>
                            </p:stCondLst>
                            <p:childTnLst>
                              <p:par>
                                <p:cTn id="15" presetID="53" presetClass="entr" presetSubtype="16" fill="hold" nodeType="afterEffect">
                                  <p:stCondLst>
                                    <p:cond delay="0"/>
                                  </p:stCondLst>
                                  <p:childTnLst>
                                    <p:set>
                                      <p:cBhvr>
                                        <p:cTn id="16" dur="1" fill="hold">
                                          <p:stCondLst>
                                            <p:cond delay="0"/>
                                          </p:stCondLst>
                                        </p:cTn>
                                        <p:tgtEl>
                                          <p:spTgt spid="45081"/>
                                        </p:tgtEl>
                                        <p:attrNameLst>
                                          <p:attrName>style.visibility</p:attrName>
                                        </p:attrNameLst>
                                      </p:cBhvr>
                                      <p:to>
                                        <p:strVal val="visible"/>
                                      </p:to>
                                    </p:set>
                                    <p:anim calcmode="lin" valueType="num">
                                      <p:cBhvr>
                                        <p:cTn id="17" dur="500" fill="hold"/>
                                        <p:tgtEl>
                                          <p:spTgt spid="45081"/>
                                        </p:tgtEl>
                                        <p:attrNameLst>
                                          <p:attrName>ppt_w</p:attrName>
                                        </p:attrNameLst>
                                      </p:cBhvr>
                                      <p:tavLst>
                                        <p:tav tm="0">
                                          <p:val>
                                            <p:fltVal val="0"/>
                                          </p:val>
                                        </p:tav>
                                        <p:tav tm="100000">
                                          <p:val>
                                            <p:strVal val="#ppt_w"/>
                                          </p:val>
                                        </p:tav>
                                      </p:tavLst>
                                    </p:anim>
                                    <p:anim calcmode="lin" valueType="num">
                                      <p:cBhvr>
                                        <p:cTn id="18" dur="500" fill="hold"/>
                                        <p:tgtEl>
                                          <p:spTgt spid="45081"/>
                                        </p:tgtEl>
                                        <p:attrNameLst>
                                          <p:attrName>ppt_h</p:attrName>
                                        </p:attrNameLst>
                                      </p:cBhvr>
                                      <p:tavLst>
                                        <p:tav tm="0">
                                          <p:val>
                                            <p:fltVal val="0"/>
                                          </p:val>
                                        </p:tav>
                                        <p:tav tm="100000">
                                          <p:val>
                                            <p:strVal val="#ppt_h"/>
                                          </p:val>
                                        </p:tav>
                                      </p:tavLst>
                                    </p:anim>
                                    <p:animEffect transition="in" filter="fade">
                                      <p:cBhvr>
                                        <p:cTn id="19" dur="500"/>
                                        <p:tgtEl>
                                          <p:spTgt spid="45081"/>
                                        </p:tgtEl>
                                      </p:cBhvr>
                                    </p:animEffect>
                                  </p:childTnLst>
                                </p:cTn>
                              </p:par>
                            </p:childTnLst>
                          </p:cTn>
                        </p:par>
                        <p:par>
                          <p:cTn id="20" fill="hold">
                            <p:stCondLst>
                              <p:cond delay="1750"/>
                            </p:stCondLst>
                            <p:childTnLst>
                              <p:par>
                                <p:cTn id="21" presetID="22" presetClass="entr" presetSubtype="4" fill="hold" grpId="0" nodeType="afterEffect">
                                  <p:stCondLst>
                                    <p:cond delay="1000"/>
                                  </p:stCondLst>
                                  <p:childTnLst>
                                    <p:set>
                                      <p:cBhvr>
                                        <p:cTn id="22" dur="1" fill="hold">
                                          <p:stCondLst>
                                            <p:cond delay="0"/>
                                          </p:stCondLst>
                                        </p:cTn>
                                        <p:tgtEl>
                                          <p:spTgt spid="27">
                                            <p:graphicEl>
                                              <a:chart seriesIdx="-3" categoryIdx="-3" bldStep="gridLegend"/>
                                            </p:graphicEl>
                                          </p:spTgt>
                                        </p:tgtEl>
                                        <p:attrNameLst>
                                          <p:attrName>style.visibility</p:attrName>
                                        </p:attrNameLst>
                                      </p:cBhvr>
                                      <p:to>
                                        <p:strVal val="visible"/>
                                      </p:to>
                                    </p:set>
                                    <p:animEffect transition="in" filter="wipe(down)">
                                      <p:cBhvr>
                                        <p:cTn id="23" dur="500"/>
                                        <p:tgtEl>
                                          <p:spTgt spid="27">
                                            <p:graphicEl>
                                              <a:chart seriesIdx="-3" categoryIdx="-3" bldStep="gridLegend"/>
                                            </p:graphicEl>
                                          </p:spTgt>
                                        </p:tgtEl>
                                      </p:cBhvr>
                                    </p:animEffect>
                                  </p:childTnLst>
                                </p:cTn>
                              </p:par>
                            </p:childTnLst>
                          </p:cTn>
                        </p:par>
                        <p:par>
                          <p:cTn id="24" fill="hold">
                            <p:stCondLst>
                              <p:cond delay="3250"/>
                            </p:stCondLst>
                            <p:childTnLst>
                              <p:par>
                                <p:cTn id="25" presetID="22" presetClass="entr" presetSubtype="4" fill="hold" grpId="0" nodeType="afterEffect">
                                  <p:stCondLst>
                                    <p:cond delay="1000"/>
                                  </p:stCondLst>
                                  <p:childTnLst>
                                    <p:set>
                                      <p:cBhvr>
                                        <p:cTn id="26" dur="1" fill="hold">
                                          <p:stCondLst>
                                            <p:cond delay="0"/>
                                          </p:stCondLst>
                                        </p:cTn>
                                        <p:tgtEl>
                                          <p:spTgt spid="27">
                                            <p:graphicEl>
                                              <a:chart seriesIdx="-4" categoryIdx="0" bldStep="category"/>
                                            </p:graphicEl>
                                          </p:spTgt>
                                        </p:tgtEl>
                                        <p:attrNameLst>
                                          <p:attrName>style.visibility</p:attrName>
                                        </p:attrNameLst>
                                      </p:cBhvr>
                                      <p:to>
                                        <p:strVal val="visible"/>
                                      </p:to>
                                    </p:set>
                                    <p:animEffect transition="in" filter="wipe(down)">
                                      <p:cBhvr>
                                        <p:cTn id="27" dur="500"/>
                                        <p:tgtEl>
                                          <p:spTgt spid="27">
                                            <p:graphicEl>
                                              <a:chart seriesIdx="-4" categoryIdx="0" bldStep="category"/>
                                            </p:graphicEl>
                                          </p:spTgt>
                                        </p:tgtEl>
                                      </p:cBhvr>
                                    </p:animEffect>
                                  </p:childTnLst>
                                </p:cTn>
                              </p:par>
                            </p:childTnLst>
                          </p:cTn>
                        </p:par>
                        <p:par>
                          <p:cTn id="28" fill="hold">
                            <p:stCondLst>
                              <p:cond delay="4750"/>
                            </p:stCondLst>
                            <p:childTnLst>
                              <p:par>
                                <p:cTn id="29" presetID="22" presetClass="entr" presetSubtype="4" fill="hold" grpId="0" nodeType="afterEffect">
                                  <p:stCondLst>
                                    <p:cond delay="1000"/>
                                  </p:stCondLst>
                                  <p:childTnLst>
                                    <p:set>
                                      <p:cBhvr>
                                        <p:cTn id="30" dur="1" fill="hold">
                                          <p:stCondLst>
                                            <p:cond delay="0"/>
                                          </p:stCondLst>
                                        </p:cTn>
                                        <p:tgtEl>
                                          <p:spTgt spid="27">
                                            <p:graphicEl>
                                              <a:chart seriesIdx="-4" categoryIdx="1" bldStep="category"/>
                                            </p:graphicEl>
                                          </p:spTgt>
                                        </p:tgtEl>
                                        <p:attrNameLst>
                                          <p:attrName>style.visibility</p:attrName>
                                        </p:attrNameLst>
                                      </p:cBhvr>
                                      <p:to>
                                        <p:strVal val="visible"/>
                                      </p:to>
                                    </p:set>
                                    <p:animEffect transition="in" filter="wipe(down)">
                                      <p:cBhvr>
                                        <p:cTn id="31" dur="500"/>
                                        <p:tgtEl>
                                          <p:spTgt spid="27">
                                            <p:graphicEl>
                                              <a:chart seriesIdx="-4" categoryIdx="1" bldStep="category"/>
                                            </p:graphicEl>
                                          </p:spTgt>
                                        </p:tgtEl>
                                      </p:cBhvr>
                                    </p:animEffect>
                                  </p:childTnLst>
                                </p:cTn>
                              </p:par>
                            </p:childTnLst>
                          </p:cTn>
                        </p:par>
                        <p:par>
                          <p:cTn id="32" fill="hold">
                            <p:stCondLst>
                              <p:cond delay="6250"/>
                            </p:stCondLst>
                            <p:childTnLst>
                              <p:par>
                                <p:cTn id="33" presetID="22" presetClass="entr" presetSubtype="4" fill="hold" grpId="0" nodeType="afterEffect">
                                  <p:stCondLst>
                                    <p:cond delay="1000"/>
                                  </p:stCondLst>
                                  <p:childTnLst>
                                    <p:set>
                                      <p:cBhvr>
                                        <p:cTn id="34" dur="1" fill="hold">
                                          <p:stCondLst>
                                            <p:cond delay="0"/>
                                          </p:stCondLst>
                                        </p:cTn>
                                        <p:tgtEl>
                                          <p:spTgt spid="27">
                                            <p:graphicEl>
                                              <a:chart seriesIdx="-4" categoryIdx="2" bldStep="category"/>
                                            </p:graphicEl>
                                          </p:spTgt>
                                        </p:tgtEl>
                                        <p:attrNameLst>
                                          <p:attrName>style.visibility</p:attrName>
                                        </p:attrNameLst>
                                      </p:cBhvr>
                                      <p:to>
                                        <p:strVal val="visible"/>
                                      </p:to>
                                    </p:set>
                                    <p:animEffect transition="in" filter="wipe(down)">
                                      <p:cBhvr>
                                        <p:cTn id="35" dur="500"/>
                                        <p:tgtEl>
                                          <p:spTgt spid="27">
                                            <p:graphicEl>
                                              <a:chart seriesIdx="-4" categoryIdx="2" bldStep="category"/>
                                            </p:graphicEl>
                                          </p:spTgt>
                                        </p:tgtEl>
                                      </p:cBhvr>
                                    </p:animEffect>
                                  </p:childTnLst>
                                </p:cTn>
                              </p:par>
                            </p:childTnLst>
                          </p:cTn>
                        </p:par>
                        <p:par>
                          <p:cTn id="36" fill="hold">
                            <p:stCondLst>
                              <p:cond delay="7750"/>
                            </p:stCondLst>
                            <p:childTnLst>
                              <p:par>
                                <p:cTn id="37" presetID="22" presetClass="entr" presetSubtype="4" fill="hold" grpId="0" nodeType="afterEffect">
                                  <p:stCondLst>
                                    <p:cond delay="1000"/>
                                  </p:stCondLst>
                                  <p:childTnLst>
                                    <p:set>
                                      <p:cBhvr>
                                        <p:cTn id="38" dur="1" fill="hold">
                                          <p:stCondLst>
                                            <p:cond delay="0"/>
                                          </p:stCondLst>
                                        </p:cTn>
                                        <p:tgtEl>
                                          <p:spTgt spid="27">
                                            <p:graphicEl>
                                              <a:chart seriesIdx="-4" categoryIdx="3" bldStep="category"/>
                                            </p:graphicEl>
                                          </p:spTgt>
                                        </p:tgtEl>
                                        <p:attrNameLst>
                                          <p:attrName>style.visibility</p:attrName>
                                        </p:attrNameLst>
                                      </p:cBhvr>
                                      <p:to>
                                        <p:strVal val="visible"/>
                                      </p:to>
                                    </p:set>
                                    <p:animEffect transition="in" filter="wipe(down)">
                                      <p:cBhvr>
                                        <p:cTn id="39" dur="500"/>
                                        <p:tgtEl>
                                          <p:spTgt spid="27">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7" grpId="0"/>
      <p:bldP spid="45062" grpId="0"/>
      <p:bldGraphic spid="27" grpId="0">
        <p:bldSub>
          <a:bldChart bld="category"/>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Column Chart Sample 2</a:t>
            </a:r>
          </a:p>
        </p:txBody>
      </p:sp>
      <p:sp>
        <p:nvSpPr>
          <p:cNvPr id="44035"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4036"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4037"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4038"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31</a:t>
            </a:r>
          </a:p>
        </p:txBody>
      </p:sp>
      <p:sp>
        <p:nvSpPr>
          <p:cNvPr id="46086"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sp>
        <p:nvSpPr>
          <p:cNvPr id="46088" name="Rectangle 8"/>
          <p:cNvSpPr>
            <a:spLocks/>
          </p:cNvSpPr>
          <p:nvPr/>
        </p:nvSpPr>
        <p:spPr bwMode="auto">
          <a:xfrm>
            <a:off x="1008459" y="3273624"/>
            <a:ext cx="2519363" cy="1123950"/>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46089" name="Rectangle 9"/>
          <p:cNvSpPr>
            <a:spLocks/>
          </p:cNvSpPr>
          <p:nvPr/>
        </p:nvSpPr>
        <p:spPr bwMode="auto">
          <a:xfrm>
            <a:off x="1008459" y="2025849"/>
            <a:ext cx="2519363" cy="11239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grpSp>
        <p:nvGrpSpPr>
          <p:cNvPr id="46095" name="Group 15"/>
          <p:cNvGrpSpPr>
            <a:grpSpLocks/>
          </p:cNvGrpSpPr>
          <p:nvPr/>
        </p:nvGrpSpPr>
        <p:grpSpPr bwMode="auto">
          <a:xfrm>
            <a:off x="1216224" y="2198489"/>
            <a:ext cx="2169319" cy="729258"/>
            <a:chOff x="0" y="0"/>
            <a:chExt cx="3644" cy="1224"/>
          </a:xfrm>
        </p:grpSpPr>
        <p:grpSp>
          <p:nvGrpSpPr>
            <p:cNvPr id="44050" name="Group 12"/>
            <p:cNvGrpSpPr>
              <a:grpSpLocks/>
            </p:cNvGrpSpPr>
            <p:nvPr/>
          </p:nvGrpSpPr>
          <p:grpSpPr bwMode="auto">
            <a:xfrm>
              <a:off x="0" y="84"/>
              <a:ext cx="440" cy="1104"/>
              <a:chOff x="0" y="0"/>
              <a:chExt cx="440" cy="1103"/>
            </a:xfrm>
          </p:grpSpPr>
          <p:sp>
            <p:nvSpPr>
              <p:cNvPr id="44053" name="Freeform 10"/>
              <p:cNvSpPr>
                <a:spLocks/>
              </p:cNvSpPr>
              <p:nvPr/>
            </p:nvSpPr>
            <p:spPr bwMode="auto">
              <a:xfrm>
                <a:off x="0" y="189"/>
                <a:ext cx="440" cy="914"/>
              </a:xfrm>
              <a:custGeom>
                <a:avLst/>
                <a:gdLst>
                  <a:gd name="T0" fmla="*/ 7 w 21600"/>
                  <a:gd name="T1" fmla="*/ 0 h 21600"/>
                  <a:gd name="T2" fmla="*/ 2 w 21600"/>
                  <a:gd name="T3" fmla="*/ 0 h 21600"/>
                  <a:gd name="T4" fmla="*/ 0 w 21600"/>
                  <a:gd name="T5" fmla="*/ 4 h 21600"/>
                  <a:gd name="T6" fmla="*/ 0 w 21600"/>
                  <a:gd name="T7" fmla="*/ 17 h 21600"/>
                  <a:gd name="T8" fmla="*/ 1 w 21600"/>
                  <a:gd name="T9" fmla="*/ 19 h 21600"/>
                  <a:gd name="T10" fmla="*/ 1 w 21600"/>
                  <a:gd name="T11" fmla="*/ 17 h 21600"/>
                  <a:gd name="T12" fmla="*/ 1 w 21600"/>
                  <a:gd name="T13" fmla="*/ 6 h 21600"/>
                  <a:gd name="T14" fmla="*/ 2 w 21600"/>
                  <a:gd name="T15" fmla="*/ 6 h 21600"/>
                  <a:gd name="T16" fmla="*/ 2 w 21600"/>
                  <a:gd name="T17" fmla="*/ 17 h 21600"/>
                  <a:gd name="T18" fmla="*/ 2 w 21600"/>
                  <a:gd name="T19" fmla="*/ 17 h 21600"/>
                  <a:gd name="T20" fmla="*/ 2 w 21600"/>
                  <a:gd name="T21" fmla="*/ 36 h 21600"/>
                  <a:gd name="T22" fmla="*/ 3 w 21600"/>
                  <a:gd name="T23" fmla="*/ 39 h 21600"/>
                  <a:gd name="T24" fmla="*/ 4 w 21600"/>
                  <a:gd name="T25" fmla="*/ 36 h 21600"/>
                  <a:gd name="T26" fmla="*/ 4 w 21600"/>
                  <a:gd name="T27" fmla="*/ 20 h 21600"/>
                  <a:gd name="T28" fmla="*/ 5 w 21600"/>
                  <a:gd name="T29" fmla="*/ 20 h 21600"/>
                  <a:gd name="T30" fmla="*/ 5 w 21600"/>
                  <a:gd name="T31" fmla="*/ 36 h 21600"/>
                  <a:gd name="T32" fmla="*/ 6 w 21600"/>
                  <a:gd name="T33" fmla="*/ 39 h 21600"/>
                  <a:gd name="T34" fmla="*/ 7 w 21600"/>
                  <a:gd name="T35" fmla="*/ 36 h 21600"/>
                  <a:gd name="T36" fmla="*/ 7 w 21600"/>
                  <a:gd name="T37" fmla="*/ 6 h 21600"/>
                  <a:gd name="T38" fmla="*/ 7 w 21600"/>
                  <a:gd name="T39" fmla="*/ 6 h 21600"/>
                  <a:gd name="T40" fmla="*/ 7 w 21600"/>
                  <a:gd name="T41" fmla="*/ 17 h 21600"/>
                  <a:gd name="T42" fmla="*/ 8 w 21600"/>
                  <a:gd name="T43" fmla="*/ 19 h 21600"/>
                  <a:gd name="T44" fmla="*/ 9 w 21600"/>
                  <a:gd name="T45" fmla="*/ 17 h 21600"/>
                  <a:gd name="T46" fmla="*/ 9 w 21600"/>
                  <a:gd name="T47" fmla="*/ 4 h 21600"/>
                  <a:gd name="T48" fmla="*/ 7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44054" name="Oval 11"/>
              <p:cNvSpPr>
                <a:spLocks/>
              </p:cNvSpPr>
              <p:nvPr/>
            </p:nvSpPr>
            <p:spPr bwMode="auto">
              <a:xfrm>
                <a:off x="135" y="0"/>
                <a:ext cx="176" cy="172"/>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44051" name="Rectangle 13"/>
            <p:cNvSpPr>
              <a:spLocks/>
            </p:cNvSpPr>
            <p:nvPr/>
          </p:nvSpPr>
          <p:spPr bwMode="auto">
            <a:xfrm>
              <a:off x="757" y="392"/>
              <a:ext cx="2752"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3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kuah</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tuhee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jampue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pisang</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wak</a:t>
              </a:r>
              <a:r>
                <a:rPr lang="en-US" sz="700" dirty="0">
                  <a:solidFill>
                    <a:srgbClr val="FFFFFF"/>
                  </a:solidFill>
                  <a:latin typeface="Open Sans" charset="0"/>
                  <a:cs typeface="Open Sans" charset="0"/>
                  <a:sym typeface="Open Sans" charset="0"/>
                </a:rPr>
                <a:t> ta </a:t>
              </a:r>
              <a:r>
                <a:rPr lang="en-US" sz="700" dirty="0" err="1">
                  <a:solidFill>
                    <a:srgbClr val="FFFFFF"/>
                  </a:solidFill>
                  <a:latin typeface="Open Sans" charset="0"/>
                  <a:cs typeface="Open Sans" charset="0"/>
                  <a:sym typeface="Open Sans" charset="0"/>
                </a:rPr>
                <a:t>lawok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lawuk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hayeu</a:t>
              </a:r>
              <a:r>
                <a:rPr lang="en-US" sz="700" dirty="0">
                  <a:solidFill>
                    <a:srgbClr val="FFFFFF"/>
                  </a:solidFill>
                  <a:latin typeface="Open Sans" charset="0"/>
                  <a:cs typeface="Open Sans" charset="0"/>
                  <a:sym typeface="Open Sans" charset="0"/>
                </a:rPr>
                <a:t> that </a:t>
              </a:r>
              <a:r>
                <a:rPr lang="en-US" sz="700" dirty="0" err="1">
                  <a:solidFill>
                    <a:srgbClr val="FFFFFF"/>
                  </a:solidFill>
                  <a:latin typeface="Open Sans" charset="0"/>
                  <a:cs typeface="Open Sans" charset="0"/>
                  <a:sym typeface="Open Sans" charset="0"/>
                </a:rPr>
                <a:t>lagee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leukat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kuwah</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tuhe</a:t>
              </a:r>
              <a:endParaRPr lang="en-US" sz="700" dirty="0">
                <a:solidFill>
                  <a:srgbClr val="FFFFFF"/>
                </a:solidFill>
                <a:latin typeface="Open Sans" charset="0"/>
                <a:cs typeface="Open Sans" charset="0"/>
                <a:sym typeface="Open Sans" charset="0"/>
              </a:endParaRPr>
            </a:p>
          </p:txBody>
        </p:sp>
        <p:sp>
          <p:nvSpPr>
            <p:cNvPr id="44052" name="Rectangle 14"/>
            <p:cNvSpPr>
              <a:spLocks/>
            </p:cNvSpPr>
            <p:nvPr/>
          </p:nvSpPr>
          <p:spPr bwMode="auto">
            <a:xfrm>
              <a:off x="813" y="0"/>
              <a:ext cx="283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Light" charset="0"/>
                  <a:cs typeface="Open Sans Light" charset="0"/>
                  <a:sym typeface="Open Sans Light" charset="0"/>
                </a:rPr>
                <a:t>Male User</a:t>
              </a:r>
            </a:p>
          </p:txBody>
        </p:sp>
      </p:grpSp>
      <p:grpSp>
        <p:nvGrpSpPr>
          <p:cNvPr id="46101" name="Group 21"/>
          <p:cNvGrpSpPr>
            <a:grpSpLocks/>
          </p:cNvGrpSpPr>
          <p:nvPr/>
        </p:nvGrpSpPr>
        <p:grpSpPr bwMode="auto">
          <a:xfrm>
            <a:off x="1196578" y="3470077"/>
            <a:ext cx="2188964" cy="729258"/>
            <a:chOff x="0" y="0"/>
            <a:chExt cx="3677" cy="1224"/>
          </a:xfrm>
        </p:grpSpPr>
        <p:grpSp>
          <p:nvGrpSpPr>
            <p:cNvPr id="44045" name="Group 18"/>
            <p:cNvGrpSpPr>
              <a:grpSpLocks/>
            </p:cNvGrpSpPr>
            <p:nvPr/>
          </p:nvGrpSpPr>
          <p:grpSpPr bwMode="auto">
            <a:xfrm>
              <a:off x="0" y="49"/>
              <a:ext cx="535" cy="1160"/>
              <a:chOff x="0" y="0"/>
              <a:chExt cx="535" cy="1159"/>
            </a:xfrm>
          </p:grpSpPr>
          <p:sp>
            <p:nvSpPr>
              <p:cNvPr id="44048" name="Oval 16"/>
              <p:cNvSpPr>
                <a:spLocks/>
              </p:cNvSpPr>
              <p:nvPr/>
            </p:nvSpPr>
            <p:spPr bwMode="auto">
              <a:xfrm>
                <a:off x="177" y="0"/>
                <a:ext cx="173" cy="171"/>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44049" name="Freeform 17"/>
              <p:cNvSpPr>
                <a:spLocks/>
              </p:cNvSpPr>
              <p:nvPr/>
            </p:nvSpPr>
            <p:spPr bwMode="auto">
              <a:xfrm>
                <a:off x="0" y="206"/>
                <a:ext cx="535" cy="953"/>
              </a:xfrm>
              <a:custGeom>
                <a:avLst/>
                <a:gdLst>
                  <a:gd name="T0" fmla="*/ 13 w 21276"/>
                  <a:gd name="T1" fmla="*/ 16 h 21600"/>
                  <a:gd name="T2" fmla="*/ 11 w 21276"/>
                  <a:gd name="T3" fmla="*/ 3 h 21600"/>
                  <a:gd name="T4" fmla="*/ 9 w 21276"/>
                  <a:gd name="T5" fmla="*/ 0 h 21600"/>
                  <a:gd name="T6" fmla="*/ 4 w 21276"/>
                  <a:gd name="T7" fmla="*/ 0 h 21600"/>
                  <a:gd name="T8" fmla="*/ 3 w 21276"/>
                  <a:gd name="T9" fmla="*/ 1 h 21600"/>
                  <a:gd name="T10" fmla="*/ 3 w 21276"/>
                  <a:gd name="T11" fmla="*/ 2 h 21600"/>
                  <a:gd name="T12" fmla="*/ 3 w 21276"/>
                  <a:gd name="T13" fmla="*/ 2 h 21600"/>
                  <a:gd name="T14" fmla="*/ 2 w 21276"/>
                  <a:gd name="T15" fmla="*/ 2 h 21600"/>
                  <a:gd name="T16" fmla="*/ 0 w 21276"/>
                  <a:gd name="T17" fmla="*/ 16 h 21600"/>
                  <a:gd name="T18" fmla="*/ 1 w 21276"/>
                  <a:gd name="T19" fmla="*/ 18 h 21600"/>
                  <a:gd name="T20" fmla="*/ 2 w 21276"/>
                  <a:gd name="T21" fmla="*/ 17 h 21600"/>
                  <a:gd name="T22" fmla="*/ 4 w 21276"/>
                  <a:gd name="T23" fmla="*/ 6 h 21600"/>
                  <a:gd name="T24" fmla="*/ 4 w 21276"/>
                  <a:gd name="T25" fmla="*/ 6 h 21600"/>
                  <a:gd name="T26" fmla="*/ 4 w 21276"/>
                  <a:gd name="T27" fmla="*/ 6 h 21600"/>
                  <a:gd name="T28" fmla="*/ 1 w 21276"/>
                  <a:gd name="T29" fmla="*/ 25 h 21600"/>
                  <a:gd name="T30" fmla="*/ 4 w 21276"/>
                  <a:gd name="T31" fmla="*/ 25 h 21600"/>
                  <a:gd name="T32" fmla="*/ 4 w 21276"/>
                  <a:gd name="T33" fmla="*/ 40 h 21600"/>
                  <a:gd name="T34" fmla="*/ 5 w 21276"/>
                  <a:gd name="T35" fmla="*/ 42 h 21600"/>
                  <a:gd name="T36" fmla="*/ 6 w 21276"/>
                  <a:gd name="T37" fmla="*/ 40 h 21600"/>
                  <a:gd name="T38" fmla="*/ 6 w 21276"/>
                  <a:gd name="T39" fmla="*/ 25 h 21600"/>
                  <a:gd name="T40" fmla="*/ 7 w 21276"/>
                  <a:gd name="T41" fmla="*/ 25 h 21600"/>
                  <a:gd name="T42" fmla="*/ 7 w 21276"/>
                  <a:gd name="T43" fmla="*/ 40 h 21600"/>
                  <a:gd name="T44" fmla="*/ 8 w 21276"/>
                  <a:gd name="T45" fmla="*/ 42 h 21600"/>
                  <a:gd name="T46" fmla="*/ 9 w 21276"/>
                  <a:gd name="T47" fmla="*/ 40 h 21600"/>
                  <a:gd name="T48" fmla="*/ 9 w 21276"/>
                  <a:gd name="T49" fmla="*/ 25 h 21600"/>
                  <a:gd name="T50" fmla="*/ 12 w 21276"/>
                  <a:gd name="T51" fmla="*/ 25 h 21600"/>
                  <a:gd name="T52" fmla="*/ 9 w 21276"/>
                  <a:gd name="T53" fmla="*/ 6 h 21600"/>
                  <a:gd name="T54" fmla="*/ 9 w 21276"/>
                  <a:gd name="T55" fmla="*/ 6 h 21600"/>
                  <a:gd name="T56" fmla="*/ 10 w 21276"/>
                  <a:gd name="T57" fmla="*/ 6 h 21600"/>
                  <a:gd name="T58" fmla="*/ 12 w 21276"/>
                  <a:gd name="T59" fmla="*/ 17 h 21600"/>
                  <a:gd name="T60" fmla="*/ 13 w 21276"/>
                  <a:gd name="T61" fmla="*/ 18 h 21600"/>
                  <a:gd name="T62" fmla="*/ 13 w 21276"/>
                  <a:gd name="T63" fmla="*/ 16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276" h="2160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
          <p:nvSpPr>
            <p:cNvPr id="44046" name="Rectangle 19"/>
            <p:cNvSpPr>
              <a:spLocks/>
            </p:cNvSpPr>
            <p:nvPr/>
          </p:nvSpPr>
          <p:spPr bwMode="auto">
            <a:xfrm>
              <a:off x="790" y="392"/>
              <a:ext cx="2752"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30000"/>
                </a:lnSpc>
              </a:pPr>
              <a:r>
                <a:rPr lang="en-US" sz="700">
                  <a:solidFill>
                    <a:srgbClr val="FFFFFF"/>
                  </a:solidFill>
                  <a:latin typeface="Open Sans" charset="0"/>
                  <a:cs typeface="Open Sans" charset="0"/>
                  <a:sym typeface="Open Sans" charset="0"/>
                </a:rPr>
                <a:t>Lorem ipsum dolor sit amet kuah tuhee jampue pisang wak ta lawok lawuk hayeu that lagee bu leukat kuwah tuhe</a:t>
              </a:r>
            </a:p>
          </p:txBody>
        </p:sp>
        <p:sp>
          <p:nvSpPr>
            <p:cNvPr id="44047" name="Rectangle 20"/>
            <p:cNvSpPr>
              <a:spLocks/>
            </p:cNvSpPr>
            <p:nvPr/>
          </p:nvSpPr>
          <p:spPr bwMode="auto">
            <a:xfrm>
              <a:off x="846" y="0"/>
              <a:ext cx="283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Light" charset="0"/>
                  <a:cs typeface="Open Sans Light" charset="0"/>
                  <a:sym typeface="Open Sans Light" charset="0"/>
                </a:rPr>
                <a:t>Female User</a:t>
              </a:r>
            </a:p>
          </p:txBody>
        </p:sp>
      </p:grpSp>
      <p:graphicFrame>
        <p:nvGraphicFramePr>
          <p:cNvPr id="3" name="Chart 2"/>
          <p:cNvGraphicFramePr/>
          <p:nvPr>
            <p:extLst>
              <p:ext uri="{D42A27DB-BD31-4B8C-83A1-F6EECF244321}">
                <p14:modId xmlns:p14="http://schemas.microsoft.com/office/powerpoint/2010/main" val="192089723"/>
              </p:ext>
            </p:extLst>
          </p:nvPr>
        </p:nvGraphicFramePr>
        <p:xfrm>
          <a:off x="3686175" y="1979010"/>
          <a:ext cx="5229225" cy="270729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081"/>
                                        </p:tgtEl>
                                        <p:attrNameLst>
                                          <p:attrName>style.visibility</p:attrName>
                                        </p:attrNameLst>
                                      </p:cBhvr>
                                      <p:to>
                                        <p:strVal val="visible"/>
                                      </p:to>
                                    </p:set>
                                    <p:animEffect transition="in" filter="wipe(left)">
                                      <p:cBhvr>
                                        <p:cTn id="7" dur="500"/>
                                        <p:tgtEl>
                                          <p:spTgt spid="46081"/>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6086"/>
                                        </p:tgtEl>
                                        <p:attrNameLst>
                                          <p:attrName>style.visibility</p:attrName>
                                        </p:attrNameLst>
                                      </p:cBhvr>
                                      <p:to>
                                        <p:strVal val="visible"/>
                                      </p:to>
                                    </p:set>
                                    <p:anim calcmode="lin" valueType="num">
                                      <p:cBhvr>
                                        <p:cTn id="11" dur="500" fill="hold"/>
                                        <p:tgtEl>
                                          <p:spTgt spid="46086"/>
                                        </p:tgtEl>
                                        <p:attrNameLst>
                                          <p:attrName>ppt_w</p:attrName>
                                        </p:attrNameLst>
                                      </p:cBhvr>
                                      <p:tavLst>
                                        <p:tav tm="0">
                                          <p:val>
                                            <p:strVal val="#ppt_w*0.70"/>
                                          </p:val>
                                        </p:tav>
                                        <p:tav tm="100000">
                                          <p:val>
                                            <p:strVal val="#ppt_w"/>
                                          </p:val>
                                        </p:tav>
                                      </p:tavLst>
                                    </p:anim>
                                    <p:anim calcmode="lin" valueType="num">
                                      <p:cBhvr>
                                        <p:cTn id="12" dur="500" fill="hold"/>
                                        <p:tgtEl>
                                          <p:spTgt spid="46086"/>
                                        </p:tgtEl>
                                        <p:attrNameLst>
                                          <p:attrName>ppt_h</p:attrName>
                                        </p:attrNameLst>
                                      </p:cBhvr>
                                      <p:tavLst>
                                        <p:tav tm="0">
                                          <p:val>
                                            <p:strVal val="#ppt_h"/>
                                          </p:val>
                                        </p:tav>
                                        <p:tav tm="100000">
                                          <p:val>
                                            <p:strVal val="#ppt_h"/>
                                          </p:val>
                                        </p:tav>
                                      </p:tavLst>
                                    </p:anim>
                                    <p:animEffect transition="in" filter="fade">
                                      <p:cBhvr>
                                        <p:cTn id="13" dur="500"/>
                                        <p:tgtEl>
                                          <p:spTgt spid="46086"/>
                                        </p:tgtEl>
                                      </p:cBhvr>
                                    </p:animEffect>
                                  </p:childTnLst>
                                </p:cTn>
                              </p:par>
                            </p:childTnLst>
                          </p:cTn>
                        </p:par>
                        <p:par>
                          <p:cTn id="14" fill="hold">
                            <p:stCondLst>
                              <p:cond delay="1250"/>
                            </p:stCondLst>
                            <p:childTnLst>
                              <p:par>
                                <p:cTn id="15" presetID="2" presetClass="entr" presetSubtype="8" fill="hold" grpId="0" nodeType="afterEffect">
                                  <p:stCondLst>
                                    <p:cond delay="0"/>
                                  </p:stCondLst>
                                  <p:childTnLst>
                                    <p:set>
                                      <p:cBhvr>
                                        <p:cTn id="16" dur="1" fill="hold">
                                          <p:stCondLst>
                                            <p:cond delay="0"/>
                                          </p:stCondLst>
                                        </p:cTn>
                                        <p:tgtEl>
                                          <p:spTgt spid="46089"/>
                                        </p:tgtEl>
                                        <p:attrNameLst>
                                          <p:attrName>style.visibility</p:attrName>
                                        </p:attrNameLst>
                                      </p:cBhvr>
                                      <p:to>
                                        <p:strVal val="visible"/>
                                      </p:to>
                                    </p:set>
                                    <p:anim calcmode="lin" valueType="num">
                                      <p:cBhvr additive="base">
                                        <p:cTn id="17" dur="500" fill="hold"/>
                                        <p:tgtEl>
                                          <p:spTgt spid="46089"/>
                                        </p:tgtEl>
                                        <p:attrNameLst>
                                          <p:attrName>ppt_x</p:attrName>
                                        </p:attrNameLst>
                                      </p:cBhvr>
                                      <p:tavLst>
                                        <p:tav tm="0">
                                          <p:val>
                                            <p:strVal val="0-#ppt_w/2"/>
                                          </p:val>
                                        </p:tav>
                                        <p:tav tm="100000">
                                          <p:val>
                                            <p:strVal val="#ppt_x"/>
                                          </p:val>
                                        </p:tav>
                                      </p:tavLst>
                                    </p:anim>
                                    <p:anim calcmode="lin" valueType="num">
                                      <p:cBhvr additive="base">
                                        <p:cTn id="18" dur="500" fill="hold"/>
                                        <p:tgtEl>
                                          <p:spTgt spid="46089"/>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53" presetClass="entr" presetSubtype="16" fill="hold" nodeType="afterEffect">
                                  <p:stCondLst>
                                    <p:cond delay="0"/>
                                  </p:stCondLst>
                                  <p:childTnLst>
                                    <p:set>
                                      <p:cBhvr>
                                        <p:cTn id="21" dur="1" fill="hold">
                                          <p:stCondLst>
                                            <p:cond delay="0"/>
                                          </p:stCondLst>
                                        </p:cTn>
                                        <p:tgtEl>
                                          <p:spTgt spid="46095"/>
                                        </p:tgtEl>
                                        <p:attrNameLst>
                                          <p:attrName>style.visibility</p:attrName>
                                        </p:attrNameLst>
                                      </p:cBhvr>
                                      <p:to>
                                        <p:strVal val="visible"/>
                                      </p:to>
                                    </p:set>
                                    <p:anim calcmode="lin" valueType="num">
                                      <p:cBhvr>
                                        <p:cTn id="22" dur="500" fill="hold"/>
                                        <p:tgtEl>
                                          <p:spTgt spid="46095"/>
                                        </p:tgtEl>
                                        <p:attrNameLst>
                                          <p:attrName>ppt_w</p:attrName>
                                        </p:attrNameLst>
                                      </p:cBhvr>
                                      <p:tavLst>
                                        <p:tav tm="0">
                                          <p:val>
                                            <p:fltVal val="0"/>
                                          </p:val>
                                        </p:tav>
                                        <p:tav tm="100000">
                                          <p:val>
                                            <p:strVal val="#ppt_w"/>
                                          </p:val>
                                        </p:tav>
                                      </p:tavLst>
                                    </p:anim>
                                    <p:anim calcmode="lin" valueType="num">
                                      <p:cBhvr>
                                        <p:cTn id="23" dur="500" fill="hold"/>
                                        <p:tgtEl>
                                          <p:spTgt spid="46095"/>
                                        </p:tgtEl>
                                        <p:attrNameLst>
                                          <p:attrName>ppt_h</p:attrName>
                                        </p:attrNameLst>
                                      </p:cBhvr>
                                      <p:tavLst>
                                        <p:tav tm="0">
                                          <p:val>
                                            <p:fltVal val="0"/>
                                          </p:val>
                                        </p:tav>
                                        <p:tav tm="100000">
                                          <p:val>
                                            <p:strVal val="#ppt_h"/>
                                          </p:val>
                                        </p:tav>
                                      </p:tavLst>
                                    </p:anim>
                                    <p:animEffect transition="in" filter="fade">
                                      <p:cBhvr>
                                        <p:cTn id="24" dur="500"/>
                                        <p:tgtEl>
                                          <p:spTgt spid="46095"/>
                                        </p:tgtEl>
                                      </p:cBhvr>
                                    </p:animEffect>
                                  </p:childTnLst>
                                </p:cTn>
                              </p:par>
                            </p:childTnLst>
                          </p:cTn>
                        </p:par>
                        <p:par>
                          <p:cTn id="25" fill="hold">
                            <p:stCondLst>
                              <p:cond delay="2250"/>
                            </p:stCondLst>
                            <p:childTnLst>
                              <p:par>
                                <p:cTn id="26" presetID="2" presetClass="entr" presetSubtype="8" fill="hold" grpId="0" nodeType="afterEffect">
                                  <p:stCondLst>
                                    <p:cond delay="0"/>
                                  </p:stCondLst>
                                  <p:childTnLst>
                                    <p:set>
                                      <p:cBhvr>
                                        <p:cTn id="27" dur="1" fill="hold">
                                          <p:stCondLst>
                                            <p:cond delay="0"/>
                                          </p:stCondLst>
                                        </p:cTn>
                                        <p:tgtEl>
                                          <p:spTgt spid="46088"/>
                                        </p:tgtEl>
                                        <p:attrNameLst>
                                          <p:attrName>style.visibility</p:attrName>
                                        </p:attrNameLst>
                                      </p:cBhvr>
                                      <p:to>
                                        <p:strVal val="visible"/>
                                      </p:to>
                                    </p:set>
                                    <p:anim calcmode="lin" valueType="num">
                                      <p:cBhvr additive="base">
                                        <p:cTn id="28" dur="500" fill="hold"/>
                                        <p:tgtEl>
                                          <p:spTgt spid="46088"/>
                                        </p:tgtEl>
                                        <p:attrNameLst>
                                          <p:attrName>ppt_x</p:attrName>
                                        </p:attrNameLst>
                                      </p:cBhvr>
                                      <p:tavLst>
                                        <p:tav tm="0">
                                          <p:val>
                                            <p:strVal val="0-#ppt_w/2"/>
                                          </p:val>
                                        </p:tav>
                                        <p:tav tm="100000">
                                          <p:val>
                                            <p:strVal val="#ppt_x"/>
                                          </p:val>
                                        </p:tav>
                                      </p:tavLst>
                                    </p:anim>
                                    <p:anim calcmode="lin" valueType="num">
                                      <p:cBhvr additive="base">
                                        <p:cTn id="29" dur="500" fill="hold"/>
                                        <p:tgtEl>
                                          <p:spTgt spid="46088"/>
                                        </p:tgtEl>
                                        <p:attrNameLst>
                                          <p:attrName>ppt_y</p:attrName>
                                        </p:attrNameLst>
                                      </p:cBhvr>
                                      <p:tavLst>
                                        <p:tav tm="0">
                                          <p:val>
                                            <p:strVal val="#ppt_y"/>
                                          </p:val>
                                        </p:tav>
                                        <p:tav tm="100000">
                                          <p:val>
                                            <p:strVal val="#ppt_y"/>
                                          </p:val>
                                        </p:tav>
                                      </p:tavLst>
                                    </p:anim>
                                  </p:childTnLst>
                                </p:cTn>
                              </p:par>
                            </p:childTnLst>
                          </p:cTn>
                        </p:par>
                        <p:par>
                          <p:cTn id="30" fill="hold">
                            <p:stCondLst>
                              <p:cond delay="2750"/>
                            </p:stCondLst>
                            <p:childTnLst>
                              <p:par>
                                <p:cTn id="31" presetID="53" presetClass="entr" presetSubtype="16" fill="hold" nodeType="afterEffect">
                                  <p:stCondLst>
                                    <p:cond delay="0"/>
                                  </p:stCondLst>
                                  <p:childTnLst>
                                    <p:set>
                                      <p:cBhvr>
                                        <p:cTn id="32" dur="1" fill="hold">
                                          <p:stCondLst>
                                            <p:cond delay="0"/>
                                          </p:stCondLst>
                                        </p:cTn>
                                        <p:tgtEl>
                                          <p:spTgt spid="46101"/>
                                        </p:tgtEl>
                                        <p:attrNameLst>
                                          <p:attrName>style.visibility</p:attrName>
                                        </p:attrNameLst>
                                      </p:cBhvr>
                                      <p:to>
                                        <p:strVal val="visible"/>
                                      </p:to>
                                    </p:set>
                                    <p:anim calcmode="lin" valueType="num">
                                      <p:cBhvr>
                                        <p:cTn id="33" dur="500" fill="hold"/>
                                        <p:tgtEl>
                                          <p:spTgt spid="46101"/>
                                        </p:tgtEl>
                                        <p:attrNameLst>
                                          <p:attrName>ppt_w</p:attrName>
                                        </p:attrNameLst>
                                      </p:cBhvr>
                                      <p:tavLst>
                                        <p:tav tm="0">
                                          <p:val>
                                            <p:fltVal val="0"/>
                                          </p:val>
                                        </p:tav>
                                        <p:tav tm="100000">
                                          <p:val>
                                            <p:strVal val="#ppt_w"/>
                                          </p:val>
                                        </p:tav>
                                      </p:tavLst>
                                    </p:anim>
                                    <p:anim calcmode="lin" valueType="num">
                                      <p:cBhvr>
                                        <p:cTn id="34" dur="500" fill="hold"/>
                                        <p:tgtEl>
                                          <p:spTgt spid="46101"/>
                                        </p:tgtEl>
                                        <p:attrNameLst>
                                          <p:attrName>ppt_h</p:attrName>
                                        </p:attrNameLst>
                                      </p:cBhvr>
                                      <p:tavLst>
                                        <p:tav tm="0">
                                          <p:val>
                                            <p:fltVal val="0"/>
                                          </p:val>
                                        </p:tav>
                                        <p:tav tm="100000">
                                          <p:val>
                                            <p:strVal val="#ppt_h"/>
                                          </p:val>
                                        </p:tav>
                                      </p:tavLst>
                                    </p:anim>
                                    <p:animEffect transition="in" filter="fade">
                                      <p:cBhvr>
                                        <p:cTn id="35" dur="500"/>
                                        <p:tgtEl>
                                          <p:spTgt spid="46101"/>
                                        </p:tgtEl>
                                      </p:cBhvr>
                                    </p:animEffect>
                                  </p:childTnLst>
                                </p:cTn>
                              </p:par>
                            </p:childTnLst>
                          </p:cTn>
                        </p:par>
                        <p:par>
                          <p:cTn id="36" fill="hold">
                            <p:stCondLst>
                              <p:cond delay="3250"/>
                            </p:stCondLst>
                            <p:childTnLst>
                              <p:par>
                                <p:cTn id="37" presetID="22" presetClass="entr" presetSubtype="4" fill="hold" grpId="0" nodeType="afterEffect">
                                  <p:stCondLst>
                                    <p:cond delay="0"/>
                                  </p:stCondLst>
                                  <p:childTnLst>
                                    <p:set>
                                      <p:cBhvr>
                                        <p:cTn id="38"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wipe(down)">
                                      <p:cBhvr>
                                        <p:cTn id="39" dur="500"/>
                                        <p:tgtEl>
                                          <p:spTgt spid="3">
                                            <p:graphicEl>
                                              <a:chart seriesIdx="-3" categoryIdx="-3" bldStep="gridLegend"/>
                                            </p:graphicEl>
                                          </p:spTgt>
                                        </p:tgtEl>
                                      </p:cBhvr>
                                    </p:animEffect>
                                  </p:childTnLst>
                                </p:cTn>
                              </p:par>
                            </p:childTnLst>
                          </p:cTn>
                        </p:par>
                        <p:par>
                          <p:cTn id="40" fill="hold">
                            <p:stCondLst>
                              <p:cond delay="3750"/>
                            </p:stCondLst>
                            <p:childTnLst>
                              <p:par>
                                <p:cTn id="41" presetID="22" presetClass="entr" presetSubtype="4" fill="hold" grpId="0" nodeType="afterEffect">
                                  <p:stCondLst>
                                    <p:cond delay="0"/>
                                  </p:stCondLst>
                                  <p:childTnLst>
                                    <p:set>
                                      <p:cBhvr>
                                        <p:cTn id="42" dur="1" fill="hold">
                                          <p:stCondLst>
                                            <p:cond delay="0"/>
                                          </p:stCondLst>
                                        </p:cTn>
                                        <p:tgtEl>
                                          <p:spTgt spid="3">
                                            <p:graphicEl>
                                              <a:chart seriesIdx="-4" categoryIdx="0" bldStep="category"/>
                                            </p:graphicEl>
                                          </p:spTgt>
                                        </p:tgtEl>
                                        <p:attrNameLst>
                                          <p:attrName>style.visibility</p:attrName>
                                        </p:attrNameLst>
                                      </p:cBhvr>
                                      <p:to>
                                        <p:strVal val="visible"/>
                                      </p:to>
                                    </p:set>
                                    <p:animEffect transition="in" filter="wipe(down)">
                                      <p:cBhvr>
                                        <p:cTn id="43" dur="500"/>
                                        <p:tgtEl>
                                          <p:spTgt spid="3">
                                            <p:graphicEl>
                                              <a:chart seriesIdx="-4" categoryIdx="0" bldStep="category"/>
                                            </p:graphicEl>
                                          </p:spTgt>
                                        </p:tgtEl>
                                      </p:cBhvr>
                                    </p:animEffect>
                                  </p:childTnLst>
                                </p:cTn>
                              </p:par>
                            </p:childTnLst>
                          </p:cTn>
                        </p:par>
                        <p:par>
                          <p:cTn id="44" fill="hold">
                            <p:stCondLst>
                              <p:cond delay="4250"/>
                            </p:stCondLst>
                            <p:childTnLst>
                              <p:par>
                                <p:cTn id="45" presetID="22" presetClass="entr" presetSubtype="4" fill="hold" grpId="0" nodeType="afterEffect">
                                  <p:stCondLst>
                                    <p:cond delay="0"/>
                                  </p:stCondLst>
                                  <p:childTnLst>
                                    <p:set>
                                      <p:cBhvr>
                                        <p:cTn id="46" dur="1" fill="hold">
                                          <p:stCondLst>
                                            <p:cond delay="0"/>
                                          </p:stCondLst>
                                        </p:cTn>
                                        <p:tgtEl>
                                          <p:spTgt spid="3">
                                            <p:graphicEl>
                                              <a:chart seriesIdx="-4" categoryIdx="1" bldStep="category"/>
                                            </p:graphicEl>
                                          </p:spTgt>
                                        </p:tgtEl>
                                        <p:attrNameLst>
                                          <p:attrName>style.visibility</p:attrName>
                                        </p:attrNameLst>
                                      </p:cBhvr>
                                      <p:to>
                                        <p:strVal val="visible"/>
                                      </p:to>
                                    </p:set>
                                    <p:animEffect transition="in" filter="wipe(down)">
                                      <p:cBhvr>
                                        <p:cTn id="47" dur="500"/>
                                        <p:tgtEl>
                                          <p:spTgt spid="3">
                                            <p:graphicEl>
                                              <a:chart seriesIdx="-4" categoryIdx="1" bldStep="category"/>
                                            </p:graphicEl>
                                          </p:spTgt>
                                        </p:tgtEl>
                                      </p:cBhvr>
                                    </p:animEffect>
                                  </p:childTnLst>
                                </p:cTn>
                              </p:par>
                            </p:childTnLst>
                          </p:cTn>
                        </p:par>
                        <p:par>
                          <p:cTn id="48" fill="hold">
                            <p:stCondLst>
                              <p:cond delay="4750"/>
                            </p:stCondLst>
                            <p:childTnLst>
                              <p:par>
                                <p:cTn id="49" presetID="22" presetClass="entr" presetSubtype="4" fill="hold" grpId="0" nodeType="afterEffect">
                                  <p:stCondLst>
                                    <p:cond delay="0"/>
                                  </p:stCondLst>
                                  <p:childTnLst>
                                    <p:set>
                                      <p:cBhvr>
                                        <p:cTn id="50" dur="1" fill="hold">
                                          <p:stCondLst>
                                            <p:cond delay="0"/>
                                          </p:stCondLst>
                                        </p:cTn>
                                        <p:tgtEl>
                                          <p:spTgt spid="3">
                                            <p:graphicEl>
                                              <a:chart seriesIdx="-4" categoryIdx="2" bldStep="category"/>
                                            </p:graphicEl>
                                          </p:spTgt>
                                        </p:tgtEl>
                                        <p:attrNameLst>
                                          <p:attrName>style.visibility</p:attrName>
                                        </p:attrNameLst>
                                      </p:cBhvr>
                                      <p:to>
                                        <p:strVal val="visible"/>
                                      </p:to>
                                    </p:set>
                                    <p:animEffect transition="in" filter="wipe(down)">
                                      <p:cBhvr>
                                        <p:cTn id="51" dur="500"/>
                                        <p:tgtEl>
                                          <p:spTgt spid="3">
                                            <p:graphicEl>
                                              <a:chart seriesIdx="-4" categoryIdx="2" bldStep="category"/>
                                            </p:graphicEl>
                                          </p:spTgt>
                                        </p:tgtEl>
                                      </p:cBhvr>
                                    </p:animEffect>
                                  </p:childTnLst>
                                </p:cTn>
                              </p:par>
                            </p:childTnLst>
                          </p:cTn>
                        </p:par>
                        <p:par>
                          <p:cTn id="52" fill="hold">
                            <p:stCondLst>
                              <p:cond delay="5250"/>
                            </p:stCondLst>
                            <p:childTnLst>
                              <p:par>
                                <p:cTn id="53" presetID="22" presetClass="entr" presetSubtype="4" fill="hold" grpId="0" nodeType="afterEffect">
                                  <p:stCondLst>
                                    <p:cond delay="0"/>
                                  </p:stCondLst>
                                  <p:childTnLst>
                                    <p:set>
                                      <p:cBhvr>
                                        <p:cTn id="54" dur="1" fill="hold">
                                          <p:stCondLst>
                                            <p:cond delay="0"/>
                                          </p:stCondLst>
                                        </p:cTn>
                                        <p:tgtEl>
                                          <p:spTgt spid="3">
                                            <p:graphicEl>
                                              <a:chart seriesIdx="-4" categoryIdx="3" bldStep="category"/>
                                            </p:graphicEl>
                                          </p:spTgt>
                                        </p:tgtEl>
                                        <p:attrNameLst>
                                          <p:attrName>style.visibility</p:attrName>
                                        </p:attrNameLst>
                                      </p:cBhvr>
                                      <p:to>
                                        <p:strVal val="visible"/>
                                      </p:to>
                                    </p:set>
                                    <p:animEffect transition="in" filter="wipe(down)">
                                      <p:cBhvr>
                                        <p:cTn id="55" dur="500"/>
                                        <p:tgtEl>
                                          <p:spTgt spid="3">
                                            <p:graphicEl>
                                              <a:chart seriesIdx="-4" categoryIdx="3" bldStep="category"/>
                                            </p:graphicEl>
                                          </p:spTgt>
                                        </p:tgtEl>
                                      </p:cBhvr>
                                    </p:animEffect>
                                  </p:childTnLst>
                                </p:cTn>
                              </p:par>
                            </p:childTnLst>
                          </p:cTn>
                        </p:par>
                        <p:par>
                          <p:cTn id="56" fill="hold">
                            <p:stCondLst>
                              <p:cond delay="5750"/>
                            </p:stCondLst>
                            <p:childTnLst>
                              <p:par>
                                <p:cTn id="57" presetID="22" presetClass="entr" presetSubtype="4" fill="hold" grpId="0" nodeType="afterEffect">
                                  <p:stCondLst>
                                    <p:cond delay="0"/>
                                  </p:stCondLst>
                                  <p:childTnLst>
                                    <p:set>
                                      <p:cBhvr>
                                        <p:cTn id="58" dur="1" fill="hold">
                                          <p:stCondLst>
                                            <p:cond delay="0"/>
                                          </p:stCondLst>
                                        </p:cTn>
                                        <p:tgtEl>
                                          <p:spTgt spid="3">
                                            <p:graphicEl>
                                              <a:chart seriesIdx="-4" categoryIdx="4" bldStep="category"/>
                                            </p:graphicEl>
                                          </p:spTgt>
                                        </p:tgtEl>
                                        <p:attrNameLst>
                                          <p:attrName>style.visibility</p:attrName>
                                        </p:attrNameLst>
                                      </p:cBhvr>
                                      <p:to>
                                        <p:strVal val="visible"/>
                                      </p:to>
                                    </p:set>
                                    <p:animEffect transition="in" filter="wipe(down)">
                                      <p:cBhvr>
                                        <p:cTn id="59" dur="500"/>
                                        <p:tgtEl>
                                          <p:spTgt spid="3">
                                            <p:graphicEl>
                                              <a:chart seriesIdx="-4" categoryIdx="4"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1" grpId="0"/>
      <p:bldP spid="46086" grpId="0"/>
      <p:bldP spid="46088" grpId="0" animBg="1"/>
      <p:bldP spid="46089" grpId="0" animBg="1"/>
      <p:bldGraphic spid="3" grpId="0">
        <p:bldSub>
          <a:bldChart bld="category"/>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Column Chart Sample 3</a:t>
            </a:r>
          </a:p>
        </p:txBody>
      </p:sp>
      <p:sp>
        <p:nvSpPr>
          <p:cNvPr id="45059"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5060"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5061"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5062"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32</a:t>
            </a:r>
          </a:p>
        </p:txBody>
      </p:sp>
      <p:sp>
        <p:nvSpPr>
          <p:cNvPr id="47110"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47117" name="Group 13"/>
          <p:cNvGrpSpPr>
            <a:grpSpLocks/>
          </p:cNvGrpSpPr>
          <p:nvPr/>
        </p:nvGrpSpPr>
        <p:grpSpPr bwMode="auto">
          <a:xfrm>
            <a:off x="2085380" y="2007989"/>
            <a:ext cx="1269801" cy="358973"/>
            <a:chOff x="0" y="0"/>
            <a:chExt cx="2132" cy="603"/>
          </a:xfrm>
        </p:grpSpPr>
        <p:sp>
          <p:nvSpPr>
            <p:cNvPr id="45088" name="Rectangle 8"/>
            <p:cNvSpPr>
              <a:spLocks/>
            </p:cNvSpPr>
            <p:nvPr/>
          </p:nvSpPr>
          <p:spPr bwMode="auto">
            <a:xfrm>
              <a:off x="757" y="0"/>
              <a:ext cx="1375"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tx1"/>
                  </a:solidFill>
                  <a:latin typeface="Open Sans Light" charset="0"/>
                  <a:cs typeface="Open Sans Light" charset="0"/>
                  <a:sym typeface="Open Sans Light" charset="0"/>
                </a:rPr>
                <a:t>Digital</a:t>
              </a:r>
            </a:p>
            <a:p>
              <a:pPr algn="l"/>
              <a:r>
                <a:rPr lang="en-US" sz="900" dirty="0">
                  <a:solidFill>
                    <a:schemeClr val="tx1"/>
                  </a:solidFill>
                  <a:latin typeface="Open Sans Light" charset="0"/>
                  <a:cs typeface="Open Sans Light" charset="0"/>
                  <a:sym typeface="Open Sans Light" charset="0"/>
                </a:rPr>
                <a:t>Printing</a:t>
              </a:r>
            </a:p>
          </p:txBody>
        </p:sp>
        <p:grpSp>
          <p:nvGrpSpPr>
            <p:cNvPr id="45089" name="Group 12"/>
            <p:cNvGrpSpPr>
              <a:grpSpLocks/>
            </p:cNvGrpSpPr>
            <p:nvPr/>
          </p:nvGrpSpPr>
          <p:grpSpPr bwMode="auto">
            <a:xfrm>
              <a:off x="0" y="68"/>
              <a:ext cx="498" cy="479"/>
              <a:chOff x="0" y="0"/>
              <a:chExt cx="498" cy="479"/>
            </a:xfrm>
          </p:grpSpPr>
          <p:sp>
            <p:nvSpPr>
              <p:cNvPr id="45090" name="AutoShape 9"/>
              <p:cNvSpPr>
                <a:spLocks/>
              </p:cNvSpPr>
              <p:nvPr/>
            </p:nvSpPr>
            <p:spPr bwMode="auto">
              <a:xfrm>
                <a:off x="122" y="0"/>
                <a:ext cx="268" cy="76"/>
              </a:xfrm>
              <a:custGeom>
                <a:avLst/>
                <a:gdLst>
                  <a:gd name="T0" fmla="*/ 268 w 21600"/>
                  <a:gd name="T1" fmla="*/ 0 h 21600"/>
                  <a:gd name="T2" fmla="*/ 0 w 21600"/>
                  <a:gd name="T3" fmla="*/ 0 h 21600"/>
                  <a:gd name="T4" fmla="*/ 0 w 21600"/>
                  <a:gd name="T5" fmla="*/ 76 h 21600"/>
                  <a:gd name="T6" fmla="*/ 268 w 21600"/>
                  <a:gd name="T7" fmla="*/ 76 h 21600"/>
                  <a:gd name="T8" fmla="*/ 268 w 21600"/>
                  <a:gd name="T9" fmla="*/ 0 h 21600"/>
                  <a:gd name="T10" fmla="*/ 268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DA542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091" name="AutoShape 10"/>
              <p:cNvSpPr>
                <a:spLocks/>
              </p:cNvSpPr>
              <p:nvPr/>
            </p:nvSpPr>
            <p:spPr bwMode="auto">
              <a:xfrm>
                <a:off x="133" y="288"/>
                <a:ext cx="230" cy="191"/>
              </a:xfrm>
              <a:custGeom>
                <a:avLst/>
                <a:gdLst>
                  <a:gd name="T0" fmla="*/ 0 w 21600"/>
                  <a:gd name="T1" fmla="*/ 191 h 21600"/>
                  <a:gd name="T2" fmla="*/ 230 w 21600"/>
                  <a:gd name="T3" fmla="*/ 191 h 21600"/>
                  <a:gd name="T4" fmla="*/ 230 w 21600"/>
                  <a:gd name="T5" fmla="*/ 0 h 21600"/>
                  <a:gd name="T6" fmla="*/ 0 w 21600"/>
                  <a:gd name="T7" fmla="*/ 0 h 21600"/>
                  <a:gd name="T8" fmla="*/ 0 w 21600"/>
                  <a:gd name="T9" fmla="*/ 191 h 21600"/>
                  <a:gd name="T10" fmla="*/ 0 w 21600"/>
                  <a:gd name="T11" fmla="*/ 19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DA542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092" name="AutoShape 11"/>
              <p:cNvSpPr>
                <a:spLocks/>
              </p:cNvSpPr>
              <p:nvPr/>
            </p:nvSpPr>
            <p:spPr bwMode="auto">
              <a:xfrm>
                <a:off x="0" y="99"/>
                <a:ext cx="498" cy="306"/>
              </a:xfrm>
              <a:custGeom>
                <a:avLst/>
                <a:gdLst>
                  <a:gd name="T0" fmla="*/ 153 w 21600"/>
                  <a:gd name="T1" fmla="*/ 115 h 21600"/>
                  <a:gd name="T2" fmla="*/ 134 w 21600"/>
                  <a:gd name="T3" fmla="*/ 96 h 21600"/>
                  <a:gd name="T4" fmla="*/ 153 w 21600"/>
                  <a:gd name="T5" fmla="*/ 77 h 21600"/>
                  <a:gd name="T6" fmla="*/ 172 w 21600"/>
                  <a:gd name="T7" fmla="*/ 96 h 21600"/>
                  <a:gd name="T8" fmla="*/ 153 w 21600"/>
                  <a:gd name="T9" fmla="*/ 115 h 21600"/>
                  <a:gd name="T10" fmla="*/ 96 w 21600"/>
                  <a:gd name="T11" fmla="*/ 115 h 21600"/>
                  <a:gd name="T12" fmla="*/ 77 w 21600"/>
                  <a:gd name="T13" fmla="*/ 96 h 21600"/>
                  <a:gd name="T14" fmla="*/ 96 w 21600"/>
                  <a:gd name="T15" fmla="*/ 77 h 21600"/>
                  <a:gd name="T16" fmla="*/ 115 w 21600"/>
                  <a:gd name="T17" fmla="*/ 96 h 21600"/>
                  <a:gd name="T18" fmla="*/ 96 w 21600"/>
                  <a:gd name="T19" fmla="*/ 115 h 21600"/>
                  <a:gd name="T20" fmla="*/ 488 w 21600"/>
                  <a:gd name="T21" fmla="*/ 0 h 21600"/>
                  <a:gd name="T22" fmla="*/ 457 w 21600"/>
                  <a:gd name="T23" fmla="*/ 0 h 21600"/>
                  <a:gd name="T24" fmla="*/ 383 w 21600"/>
                  <a:gd name="T25" fmla="*/ 0 h 21600"/>
                  <a:gd name="T26" fmla="*/ 115 w 21600"/>
                  <a:gd name="T27" fmla="*/ 0 h 21600"/>
                  <a:gd name="T28" fmla="*/ 96 w 21600"/>
                  <a:gd name="T29" fmla="*/ 0 h 21600"/>
                  <a:gd name="T30" fmla="*/ 10 w 21600"/>
                  <a:gd name="T31" fmla="*/ 0 h 21600"/>
                  <a:gd name="T32" fmla="*/ 0 w 21600"/>
                  <a:gd name="T33" fmla="*/ 10 h 21600"/>
                  <a:gd name="T34" fmla="*/ 0 w 21600"/>
                  <a:gd name="T35" fmla="*/ 296 h 21600"/>
                  <a:gd name="T36" fmla="*/ 10 w 21600"/>
                  <a:gd name="T37" fmla="*/ 306 h 21600"/>
                  <a:gd name="T38" fmla="*/ 115 w 21600"/>
                  <a:gd name="T39" fmla="*/ 306 h 21600"/>
                  <a:gd name="T40" fmla="*/ 115 w 21600"/>
                  <a:gd name="T41" fmla="*/ 191 h 21600"/>
                  <a:gd name="T42" fmla="*/ 115 w 21600"/>
                  <a:gd name="T43" fmla="*/ 172 h 21600"/>
                  <a:gd name="T44" fmla="*/ 134 w 21600"/>
                  <a:gd name="T45" fmla="*/ 172 h 21600"/>
                  <a:gd name="T46" fmla="*/ 364 w 21600"/>
                  <a:gd name="T47" fmla="*/ 172 h 21600"/>
                  <a:gd name="T48" fmla="*/ 383 w 21600"/>
                  <a:gd name="T49" fmla="*/ 172 h 21600"/>
                  <a:gd name="T50" fmla="*/ 383 w 21600"/>
                  <a:gd name="T51" fmla="*/ 191 h 21600"/>
                  <a:gd name="T52" fmla="*/ 383 w 21600"/>
                  <a:gd name="T53" fmla="*/ 306 h 21600"/>
                  <a:gd name="T54" fmla="*/ 488 w 21600"/>
                  <a:gd name="T55" fmla="*/ 306 h 21600"/>
                  <a:gd name="T56" fmla="*/ 498 w 21600"/>
                  <a:gd name="T57" fmla="*/ 296 h 21600"/>
                  <a:gd name="T58" fmla="*/ 498 w 21600"/>
                  <a:gd name="T59" fmla="*/ 10 h 21600"/>
                  <a:gd name="T60" fmla="*/ 488 w 21600"/>
                  <a:gd name="T61" fmla="*/ 0 h 21600"/>
                  <a:gd name="T62" fmla="*/ 488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DA542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47120" name="Group 16"/>
          <p:cNvGrpSpPr>
            <a:grpSpLocks/>
          </p:cNvGrpSpPr>
          <p:nvPr/>
        </p:nvGrpSpPr>
        <p:grpSpPr bwMode="auto">
          <a:xfrm>
            <a:off x="2083594" y="2721769"/>
            <a:ext cx="1270992" cy="358974"/>
            <a:chOff x="0" y="0"/>
            <a:chExt cx="2135" cy="603"/>
          </a:xfrm>
        </p:grpSpPr>
        <p:sp>
          <p:nvSpPr>
            <p:cNvPr id="45086" name="Rectangle 14"/>
            <p:cNvSpPr>
              <a:spLocks/>
            </p:cNvSpPr>
            <p:nvPr/>
          </p:nvSpPr>
          <p:spPr bwMode="auto">
            <a:xfrm>
              <a:off x="759" y="0"/>
              <a:ext cx="1376"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chemeClr val="tx1"/>
                  </a:solidFill>
                  <a:latin typeface="Open Sans Light" charset="0"/>
                  <a:cs typeface="Open Sans Light" charset="0"/>
                  <a:sym typeface="Open Sans Light" charset="0"/>
                </a:rPr>
                <a:t>Presentation</a:t>
              </a:r>
            </a:p>
            <a:p>
              <a:pPr algn="l"/>
              <a:r>
                <a:rPr lang="en-US" sz="900">
                  <a:solidFill>
                    <a:schemeClr val="tx1"/>
                  </a:solidFill>
                  <a:latin typeface="Open Sans Light" charset="0"/>
                  <a:cs typeface="Open Sans Light" charset="0"/>
                  <a:sym typeface="Open Sans Light" charset="0"/>
                </a:rPr>
                <a:t>Design</a:t>
              </a:r>
            </a:p>
          </p:txBody>
        </p:sp>
        <p:sp>
          <p:nvSpPr>
            <p:cNvPr id="45087" name="AutoShape 15"/>
            <p:cNvSpPr>
              <a:spLocks/>
            </p:cNvSpPr>
            <p:nvPr/>
          </p:nvSpPr>
          <p:spPr bwMode="auto">
            <a:xfrm>
              <a:off x="0" y="83"/>
              <a:ext cx="498" cy="441"/>
            </a:xfrm>
            <a:custGeom>
              <a:avLst/>
              <a:gdLst>
                <a:gd name="T0" fmla="*/ 498 w 21600"/>
                <a:gd name="T1" fmla="*/ 345 h 21600"/>
                <a:gd name="T2" fmla="*/ 498 w 21600"/>
                <a:gd name="T3" fmla="*/ 0 h 21600"/>
                <a:gd name="T4" fmla="*/ 0 w 21600"/>
                <a:gd name="T5" fmla="*/ 0 h 21600"/>
                <a:gd name="T6" fmla="*/ 0 w 21600"/>
                <a:gd name="T7" fmla="*/ 345 h 21600"/>
                <a:gd name="T8" fmla="*/ 239 w 21600"/>
                <a:gd name="T9" fmla="*/ 345 h 21600"/>
                <a:gd name="T10" fmla="*/ 239 w 21600"/>
                <a:gd name="T11" fmla="*/ 422 h 21600"/>
                <a:gd name="T12" fmla="*/ 172 w 21600"/>
                <a:gd name="T13" fmla="*/ 422 h 21600"/>
                <a:gd name="T14" fmla="*/ 172 w 21600"/>
                <a:gd name="T15" fmla="*/ 441 h 21600"/>
                <a:gd name="T16" fmla="*/ 326 w 21600"/>
                <a:gd name="T17" fmla="*/ 441 h 21600"/>
                <a:gd name="T18" fmla="*/ 326 w 21600"/>
                <a:gd name="T19" fmla="*/ 422 h 21600"/>
                <a:gd name="T20" fmla="*/ 259 w 21600"/>
                <a:gd name="T21" fmla="*/ 422 h 21600"/>
                <a:gd name="T22" fmla="*/ 259 w 21600"/>
                <a:gd name="T23" fmla="*/ 345 h 21600"/>
                <a:gd name="T24" fmla="*/ 498 w 21600"/>
                <a:gd name="T25" fmla="*/ 345 h 21600"/>
                <a:gd name="T26" fmla="*/ 498 w 21600"/>
                <a:gd name="T27" fmla="*/ 345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7125" name="Group 21"/>
          <p:cNvGrpSpPr>
            <a:grpSpLocks/>
          </p:cNvGrpSpPr>
          <p:nvPr/>
        </p:nvGrpSpPr>
        <p:grpSpPr bwMode="auto">
          <a:xfrm>
            <a:off x="2084784" y="3387924"/>
            <a:ext cx="1269802" cy="358973"/>
            <a:chOff x="0" y="0"/>
            <a:chExt cx="2132" cy="603"/>
          </a:xfrm>
        </p:grpSpPr>
        <p:sp>
          <p:nvSpPr>
            <p:cNvPr id="45082" name="Rectangle 17"/>
            <p:cNvSpPr>
              <a:spLocks/>
            </p:cNvSpPr>
            <p:nvPr/>
          </p:nvSpPr>
          <p:spPr bwMode="auto">
            <a:xfrm>
              <a:off x="757" y="0"/>
              <a:ext cx="1375"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chemeClr val="tx1"/>
                  </a:solidFill>
                  <a:latin typeface="Open Sans Light" charset="0"/>
                  <a:cs typeface="Open Sans Light" charset="0"/>
                  <a:sym typeface="Open Sans Light" charset="0"/>
                </a:rPr>
                <a:t>Photography</a:t>
              </a:r>
            </a:p>
            <a:p>
              <a:pPr algn="l"/>
              <a:r>
                <a:rPr lang="en-US" sz="900">
                  <a:solidFill>
                    <a:schemeClr val="tx1"/>
                  </a:solidFill>
                  <a:latin typeface="Open Sans Light" charset="0"/>
                  <a:cs typeface="Open Sans Light" charset="0"/>
                  <a:sym typeface="Open Sans Light" charset="0"/>
                </a:rPr>
                <a:t>Retouching</a:t>
              </a:r>
            </a:p>
          </p:txBody>
        </p:sp>
        <p:grpSp>
          <p:nvGrpSpPr>
            <p:cNvPr id="45083" name="Group 20"/>
            <p:cNvGrpSpPr>
              <a:grpSpLocks/>
            </p:cNvGrpSpPr>
            <p:nvPr/>
          </p:nvGrpSpPr>
          <p:grpSpPr bwMode="auto">
            <a:xfrm>
              <a:off x="0" y="105"/>
              <a:ext cx="498" cy="379"/>
              <a:chOff x="0" y="0"/>
              <a:chExt cx="498" cy="378"/>
            </a:xfrm>
          </p:grpSpPr>
          <p:sp>
            <p:nvSpPr>
              <p:cNvPr id="45084" name="AutoShape 18"/>
              <p:cNvSpPr>
                <a:spLocks/>
              </p:cNvSpPr>
              <p:nvPr/>
            </p:nvSpPr>
            <p:spPr bwMode="auto">
              <a:xfrm>
                <a:off x="0" y="0"/>
                <a:ext cx="498" cy="378"/>
              </a:xfrm>
              <a:custGeom>
                <a:avLst/>
                <a:gdLst>
                  <a:gd name="T0" fmla="*/ 249 w 21600"/>
                  <a:gd name="T1" fmla="*/ 318 h 21600"/>
                  <a:gd name="T2" fmla="*/ 139 w 21600"/>
                  <a:gd name="T3" fmla="*/ 209 h 21600"/>
                  <a:gd name="T4" fmla="*/ 249 w 21600"/>
                  <a:gd name="T5" fmla="*/ 99 h 21600"/>
                  <a:gd name="T6" fmla="*/ 359 w 21600"/>
                  <a:gd name="T7" fmla="*/ 209 h 21600"/>
                  <a:gd name="T8" fmla="*/ 249 w 21600"/>
                  <a:gd name="T9" fmla="*/ 318 h 21600"/>
                  <a:gd name="T10" fmla="*/ 458 w 21600"/>
                  <a:gd name="T11" fmla="*/ 60 h 21600"/>
                  <a:gd name="T12" fmla="*/ 376 w 21600"/>
                  <a:gd name="T13" fmla="*/ 60 h 21600"/>
                  <a:gd name="T14" fmla="*/ 328 w 21600"/>
                  <a:gd name="T15" fmla="*/ 12 h 21600"/>
                  <a:gd name="T16" fmla="*/ 328 w 21600"/>
                  <a:gd name="T17" fmla="*/ 12 h 21600"/>
                  <a:gd name="T18" fmla="*/ 328 w 21600"/>
                  <a:gd name="T19" fmla="*/ 11 h 21600"/>
                  <a:gd name="T20" fmla="*/ 300 w 21600"/>
                  <a:gd name="T21" fmla="*/ 0 h 21600"/>
                  <a:gd name="T22" fmla="*/ 200 w 21600"/>
                  <a:gd name="T23" fmla="*/ 0 h 21600"/>
                  <a:gd name="T24" fmla="*/ 171 w 21600"/>
                  <a:gd name="T25" fmla="*/ 13 h 21600"/>
                  <a:gd name="T26" fmla="*/ 171 w 21600"/>
                  <a:gd name="T27" fmla="*/ 13 h 21600"/>
                  <a:gd name="T28" fmla="*/ 124 w 21600"/>
                  <a:gd name="T29" fmla="*/ 60 h 21600"/>
                  <a:gd name="T30" fmla="*/ 40 w 21600"/>
                  <a:gd name="T31" fmla="*/ 60 h 21600"/>
                  <a:gd name="T32" fmla="*/ 0 w 21600"/>
                  <a:gd name="T33" fmla="*/ 99 h 21600"/>
                  <a:gd name="T34" fmla="*/ 0 w 21600"/>
                  <a:gd name="T35" fmla="*/ 338 h 21600"/>
                  <a:gd name="T36" fmla="*/ 40 w 21600"/>
                  <a:gd name="T37" fmla="*/ 378 h 21600"/>
                  <a:gd name="T38" fmla="*/ 458 w 21600"/>
                  <a:gd name="T39" fmla="*/ 378 h 21600"/>
                  <a:gd name="T40" fmla="*/ 498 w 21600"/>
                  <a:gd name="T41" fmla="*/ 338 h 21600"/>
                  <a:gd name="T42" fmla="*/ 498 w 21600"/>
                  <a:gd name="T43" fmla="*/ 99 h 21600"/>
                  <a:gd name="T44" fmla="*/ 458 w 21600"/>
                  <a:gd name="T45" fmla="*/ 60 h 21600"/>
                  <a:gd name="T46" fmla="*/ 458 w 21600"/>
                  <a:gd name="T47" fmla="*/ 6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0801" y="18190"/>
                    </a:moveTo>
                    <a:cubicBezTo>
                      <a:pt x="8180" y="18190"/>
                      <a:pt x="6049" y="15385"/>
                      <a:pt x="6049" y="11936"/>
                    </a:cubicBezTo>
                    <a:cubicBezTo>
                      <a:pt x="6049" y="8488"/>
                      <a:pt x="8180" y="5685"/>
                      <a:pt x="10801" y="5685"/>
                    </a:cubicBezTo>
                    <a:cubicBezTo>
                      <a:pt x="13421" y="5685"/>
                      <a:pt x="15552" y="8488"/>
                      <a:pt x="15552" y="11936"/>
                    </a:cubicBezTo>
                    <a:cubicBezTo>
                      <a:pt x="15552" y="15385"/>
                      <a:pt x="13421" y="18190"/>
                      <a:pt x="10801" y="18190"/>
                    </a:cubicBezTo>
                    <a:close/>
                    <a:moveTo>
                      <a:pt x="19872" y="3410"/>
                    </a:moveTo>
                    <a:lnTo>
                      <a:pt x="16299" y="3410"/>
                    </a:lnTo>
                    <a:lnTo>
                      <a:pt x="14222" y="671"/>
                    </a:lnTo>
                    <a:cubicBezTo>
                      <a:pt x="14219" y="668"/>
                      <a:pt x="14217" y="665"/>
                      <a:pt x="14214" y="662"/>
                    </a:cubicBezTo>
                    <a:lnTo>
                      <a:pt x="14211" y="657"/>
                    </a:lnTo>
                    <a:cubicBezTo>
                      <a:pt x="13898" y="252"/>
                      <a:pt x="13471" y="0"/>
                      <a:pt x="12997" y="0"/>
                    </a:cubicBezTo>
                    <a:lnTo>
                      <a:pt x="8677" y="0"/>
                    </a:lnTo>
                    <a:cubicBezTo>
                      <a:pt x="8175" y="0"/>
                      <a:pt x="7728" y="285"/>
                      <a:pt x="7411" y="735"/>
                    </a:cubicBezTo>
                    <a:lnTo>
                      <a:pt x="7409" y="728"/>
                    </a:lnTo>
                    <a:lnTo>
                      <a:pt x="5376" y="3410"/>
                    </a:lnTo>
                    <a:lnTo>
                      <a:pt x="1729" y="3410"/>
                    </a:lnTo>
                    <a:cubicBezTo>
                      <a:pt x="774" y="3410"/>
                      <a:pt x="0" y="4428"/>
                      <a:pt x="0" y="5685"/>
                    </a:cubicBezTo>
                    <a:lnTo>
                      <a:pt x="0" y="19327"/>
                    </a:lnTo>
                    <a:cubicBezTo>
                      <a:pt x="0" y="20582"/>
                      <a:pt x="774" y="21600"/>
                      <a:pt x="1729" y="21600"/>
                    </a:cubicBezTo>
                    <a:lnTo>
                      <a:pt x="19872" y="21600"/>
                    </a:lnTo>
                    <a:cubicBezTo>
                      <a:pt x="20826" y="21600"/>
                      <a:pt x="21600" y="20582"/>
                      <a:pt x="21600" y="19327"/>
                    </a:cubicBezTo>
                    <a:lnTo>
                      <a:pt x="21600" y="5685"/>
                    </a:lnTo>
                    <a:cubicBezTo>
                      <a:pt x="21600" y="4428"/>
                      <a:pt x="20826" y="3410"/>
                      <a:pt x="19872" y="3410"/>
                    </a:cubicBezTo>
                    <a:close/>
                    <a:moveTo>
                      <a:pt x="19872" y="3410"/>
                    </a:moveTo>
                  </a:path>
                </a:pathLst>
              </a:custGeom>
              <a:solidFill>
                <a:srgbClr val="F2B8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085" name="AutoShape 19"/>
              <p:cNvSpPr>
                <a:spLocks/>
              </p:cNvSpPr>
              <p:nvPr/>
            </p:nvSpPr>
            <p:spPr bwMode="auto">
              <a:xfrm>
                <a:off x="156" y="115"/>
                <a:ext cx="185" cy="186"/>
              </a:xfrm>
              <a:custGeom>
                <a:avLst/>
                <a:gdLst>
                  <a:gd name="T0" fmla="*/ 93 w 21600"/>
                  <a:gd name="T1" fmla="*/ 0 h 21600"/>
                  <a:gd name="T2" fmla="*/ 0 w 21600"/>
                  <a:gd name="T3" fmla="*/ 93 h 21600"/>
                  <a:gd name="T4" fmla="*/ 93 w 21600"/>
                  <a:gd name="T5" fmla="*/ 186 h 21600"/>
                  <a:gd name="T6" fmla="*/ 185 w 21600"/>
                  <a:gd name="T7" fmla="*/ 93 h 21600"/>
                  <a:gd name="T8" fmla="*/ 93 w 21600"/>
                  <a:gd name="T9" fmla="*/ 0 h 21600"/>
                  <a:gd name="T10" fmla="*/ 9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1" y="0"/>
                    </a:moveTo>
                    <a:cubicBezTo>
                      <a:pt x="4833" y="0"/>
                      <a:pt x="0" y="4832"/>
                      <a:pt x="0" y="10798"/>
                    </a:cubicBezTo>
                    <a:cubicBezTo>
                      <a:pt x="0" y="16764"/>
                      <a:pt x="4833" y="21600"/>
                      <a:pt x="10801" y="21600"/>
                    </a:cubicBezTo>
                    <a:cubicBezTo>
                      <a:pt x="16767" y="21600"/>
                      <a:pt x="21600" y="16764"/>
                      <a:pt x="21600" y="10798"/>
                    </a:cubicBezTo>
                    <a:cubicBezTo>
                      <a:pt x="21600" y="4832"/>
                      <a:pt x="16767" y="0"/>
                      <a:pt x="10801" y="0"/>
                    </a:cubicBezTo>
                    <a:close/>
                    <a:moveTo>
                      <a:pt x="10801" y="0"/>
                    </a:moveTo>
                  </a:path>
                </a:pathLst>
              </a:custGeom>
              <a:solidFill>
                <a:srgbClr val="F2B8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47128" name="Group 24"/>
          <p:cNvGrpSpPr>
            <a:grpSpLocks/>
          </p:cNvGrpSpPr>
          <p:nvPr/>
        </p:nvGrpSpPr>
        <p:grpSpPr bwMode="auto">
          <a:xfrm>
            <a:off x="2068115" y="4047530"/>
            <a:ext cx="1286471" cy="360759"/>
            <a:chOff x="0" y="0"/>
            <a:chExt cx="2161" cy="606"/>
          </a:xfrm>
        </p:grpSpPr>
        <p:sp>
          <p:nvSpPr>
            <p:cNvPr id="45080" name="Rectangle 22"/>
            <p:cNvSpPr>
              <a:spLocks/>
            </p:cNvSpPr>
            <p:nvPr/>
          </p:nvSpPr>
          <p:spPr bwMode="auto">
            <a:xfrm>
              <a:off x="786" y="2"/>
              <a:ext cx="1375"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chemeClr val="tx1"/>
                  </a:solidFill>
                  <a:latin typeface="Open Sans Light" charset="0"/>
                  <a:cs typeface="Open Sans Light" charset="0"/>
                  <a:sym typeface="Open Sans Light" charset="0"/>
                </a:rPr>
                <a:t>Online</a:t>
              </a:r>
            </a:p>
            <a:p>
              <a:pPr algn="l"/>
              <a:r>
                <a:rPr lang="en-US" sz="900">
                  <a:solidFill>
                    <a:schemeClr val="tx1"/>
                  </a:solidFill>
                  <a:latin typeface="Open Sans Light" charset="0"/>
                  <a:cs typeface="Open Sans Light" charset="0"/>
                  <a:sym typeface="Open Sans Light" charset="0"/>
                </a:rPr>
                <a:t>Marketing</a:t>
              </a:r>
            </a:p>
          </p:txBody>
        </p:sp>
        <p:sp>
          <p:nvSpPr>
            <p:cNvPr id="45081" name="AutoShape 23"/>
            <p:cNvSpPr>
              <a:spLocks/>
            </p:cNvSpPr>
            <p:nvPr/>
          </p:nvSpPr>
          <p:spPr bwMode="auto">
            <a:xfrm>
              <a:off x="0" y="0"/>
              <a:ext cx="528" cy="496"/>
            </a:xfrm>
            <a:custGeom>
              <a:avLst/>
              <a:gdLst>
                <a:gd name="T0" fmla="*/ 7482 w 21600"/>
                <a:gd name="T1" fmla="*/ 18278 h 21600"/>
                <a:gd name="T2" fmla="*/ 8663 w 21600"/>
                <a:gd name="T3" fmla="*/ 19523 h 21600"/>
                <a:gd name="T4" fmla="*/ 7482 w 21600"/>
                <a:gd name="T5" fmla="*/ 20770 h 21600"/>
                <a:gd name="T6" fmla="*/ 6302 w 21600"/>
                <a:gd name="T7" fmla="*/ 19523 h 21600"/>
                <a:gd name="T8" fmla="*/ 7482 w 21600"/>
                <a:gd name="T9" fmla="*/ 18278 h 21600"/>
                <a:gd name="T10" fmla="*/ 16144 w 21600"/>
                <a:gd name="T11" fmla="*/ 18278 h 21600"/>
                <a:gd name="T12" fmla="*/ 17327 w 21600"/>
                <a:gd name="T13" fmla="*/ 19523 h 21600"/>
                <a:gd name="T14" fmla="*/ 16144 w 21600"/>
                <a:gd name="T15" fmla="*/ 20770 h 21600"/>
                <a:gd name="T16" fmla="*/ 14964 w 21600"/>
                <a:gd name="T17" fmla="*/ 19523 h 21600"/>
                <a:gd name="T18" fmla="*/ 16144 w 21600"/>
                <a:gd name="T19" fmla="*/ 18278 h 21600"/>
                <a:gd name="T20" fmla="*/ 21600 w 21600"/>
                <a:gd name="T21" fmla="*/ 5816 h 21600"/>
                <a:gd name="T22" fmla="*/ 5049 w 21600"/>
                <a:gd name="T23" fmla="*/ 5816 h 21600"/>
                <a:gd name="T24" fmla="*/ 3713 w 21600"/>
                <a:gd name="T25" fmla="*/ 0 h 21600"/>
                <a:gd name="T26" fmla="*/ 0 w 21600"/>
                <a:gd name="T27" fmla="*/ 0 h 21600"/>
                <a:gd name="T28" fmla="*/ 0 w 21600"/>
                <a:gd name="T29" fmla="*/ 831 h 21600"/>
                <a:gd name="T30" fmla="*/ 3094 w 21600"/>
                <a:gd name="T31" fmla="*/ 831 h 21600"/>
                <a:gd name="T32" fmla="*/ 6934 w 21600"/>
                <a:gd name="T33" fmla="*/ 17539 h 21600"/>
                <a:gd name="T34" fmla="*/ 5513 w 21600"/>
                <a:gd name="T35" fmla="*/ 19523 h 21600"/>
                <a:gd name="T36" fmla="*/ 7482 w 21600"/>
                <a:gd name="T37" fmla="*/ 21600 h 21600"/>
                <a:gd name="T38" fmla="*/ 9451 w 21600"/>
                <a:gd name="T39" fmla="*/ 19523 h 21600"/>
                <a:gd name="T40" fmla="*/ 9048 w 21600"/>
                <a:gd name="T41" fmla="*/ 18278 h 21600"/>
                <a:gd name="T42" fmla="*/ 14579 w 21600"/>
                <a:gd name="T43" fmla="*/ 18278 h 21600"/>
                <a:gd name="T44" fmla="*/ 14177 w 21600"/>
                <a:gd name="T45" fmla="*/ 19523 h 21600"/>
                <a:gd name="T46" fmla="*/ 16144 w 21600"/>
                <a:gd name="T47" fmla="*/ 21600 h 21600"/>
                <a:gd name="T48" fmla="*/ 18114 w 21600"/>
                <a:gd name="T49" fmla="*/ 19523 h 21600"/>
                <a:gd name="T50" fmla="*/ 16146 w 21600"/>
                <a:gd name="T51" fmla="*/ 17447 h 21600"/>
                <a:gd name="T52" fmla="*/ 7722 w 21600"/>
                <a:gd name="T53" fmla="*/ 17447 h 21600"/>
                <a:gd name="T54" fmla="*/ 7340 w 21600"/>
                <a:gd name="T55" fmla="*/ 15784 h 21600"/>
                <a:gd name="T56" fmla="*/ 18397 w 21600"/>
                <a:gd name="T57" fmla="*/ 15784 h 21600"/>
                <a:gd name="T58" fmla="*/ 21600 w 21600"/>
                <a:gd name="T59" fmla="*/ 5816 h 21600"/>
                <a:gd name="T60" fmla="*/ 21600 w 21600"/>
                <a:gd name="T61" fmla="*/ 581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grpSp>
      <p:grpSp>
        <p:nvGrpSpPr>
          <p:cNvPr id="47139" name="Group 35"/>
          <p:cNvGrpSpPr>
            <a:grpSpLocks/>
          </p:cNvGrpSpPr>
          <p:nvPr/>
        </p:nvGrpSpPr>
        <p:grpSpPr bwMode="auto">
          <a:xfrm>
            <a:off x="1008459" y="2025849"/>
            <a:ext cx="685800" cy="2314575"/>
            <a:chOff x="0" y="0"/>
            <a:chExt cx="1152" cy="3888"/>
          </a:xfrm>
        </p:grpSpPr>
        <p:grpSp>
          <p:nvGrpSpPr>
            <p:cNvPr id="45070" name="Group 29"/>
            <p:cNvGrpSpPr>
              <a:grpSpLocks/>
            </p:cNvGrpSpPr>
            <p:nvPr/>
          </p:nvGrpSpPr>
          <p:grpSpPr bwMode="auto">
            <a:xfrm>
              <a:off x="0" y="0"/>
              <a:ext cx="1152" cy="1768"/>
              <a:chOff x="0" y="0"/>
              <a:chExt cx="1152" cy="1768"/>
            </a:xfrm>
          </p:grpSpPr>
          <p:sp>
            <p:nvSpPr>
              <p:cNvPr id="45076" name="Rectangle 25"/>
              <p:cNvSpPr>
                <a:spLocks/>
              </p:cNvSpPr>
              <p:nvPr/>
            </p:nvSpPr>
            <p:spPr bwMode="auto">
              <a:xfrm>
                <a:off x="0" y="0"/>
                <a:ext cx="1152" cy="1768"/>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nvGrpSpPr>
              <p:cNvPr id="45077" name="Group 28"/>
              <p:cNvGrpSpPr>
                <a:grpSpLocks/>
              </p:cNvGrpSpPr>
              <p:nvPr/>
            </p:nvGrpSpPr>
            <p:grpSpPr bwMode="auto">
              <a:xfrm>
                <a:off x="363" y="374"/>
                <a:ext cx="428" cy="1077"/>
                <a:chOff x="0" y="0"/>
                <a:chExt cx="428" cy="1077"/>
              </a:xfrm>
            </p:grpSpPr>
            <p:sp>
              <p:nvSpPr>
                <p:cNvPr id="45078" name="Freeform 26"/>
                <p:cNvSpPr>
                  <a:spLocks/>
                </p:cNvSpPr>
                <p:nvPr/>
              </p:nvSpPr>
              <p:spPr bwMode="auto">
                <a:xfrm>
                  <a:off x="0" y="184"/>
                  <a:ext cx="428" cy="893"/>
                </a:xfrm>
                <a:custGeom>
                  <a:avLst/>
                  <a:gdLst>
                    <a:gd name="T0" fmla="*/ 6 w 21600"/>
                    <a:gd name="T1" fmla="*/ 0 h 21600"/>
                    <a:gd name="T2" fmla="*/ 2 w 21600"/>
                    <a:gd name="T3" fmla="*/ 0 h 21600"/>
                    <a:gd name="T4" fmla="*/ 0 w 21600"/>
                    <a:gd name="T5" fmla="*/ 4 h 21600"/>
                    <a:gd name="T6" fmla="*/ 0 w 21600"/>
                    <a:gd name="T7" fmla="*/ 17 h 21600"/>
                    <a:gd name="T8" fmla="*/ 1 w 21600"/>
                    <a:gd name="T9" fmla="*/ 18 h 21600"/>
                    <a:gd name="T10" fmla="*/ 1 w 21600"/>
                    <a:gd name="T11" fmla="*/ 17 h 21600"/>
                    <a:gd name="T12" fmla="*/ 1 w 21600"/>
                    <a:gd name="T13" fmla="*/ 6 h 21600"/>
                    <a:gd name="T14" fmla="*/ 2 w 21600"/>
                    <a:gd name="T15" fmla="*/ 6 h 21600"/>
                    <a:gd name="T16" fmla="*/ 2 w 21600"/>
                    <a:gd name="T17" fmla="*/ 16 h 21600"/>
                    <a:gd name="T18" fmla="*/ 2 w 21600"/>
                    <a:gd name="T19" fmla="*/ 17 h 21600"/>
                    <a:gd name="T20" fmla="*/ 2 w 21600"/>
                    <a:gd name="T21" fmla="*/ 35 h 21600"/>
                    <a:gd name="T22" fmla="*/ 3 w 21600"/>
                    <a:gd name="T23" fmla="*/ 37 h 21600"/>
                    <a:gd name="T24" fmla="*/ 4 w 21600"/>
                    <a:gd name="T25" fmla="*/ 35 h 21600"/>
                    <a:gd name="T26" fmla="*/ 4 w 21600"/>
                    <a:gd name="T27" fmla="*/ 19 h 21600"/>
                    <a:gd name="T28" fmla="*/ 4 w 21600"/>
                    <a:gd name="T29" fmla="*/ 19 h 21600"/>
                    <a:gd name="T30" fmla="*/ 4 w 21600"/>
                    <a:gd name="T31" fmla="*/ 35 h 21600"/>
                    <a:gd name="T32" fmla="*/ 5 w 21600"/>
                    <a:gd name="T33" fmla="*/ 37 h 21600"/>
                    <a:gd name="T34" fmla="*/ 6 w 21600"/>
                    <a:gd name="T35" fmla="*/ 35 h 21600"/>
                    <a:gd name="T36" fmla="*/ 6 w 21600"/>
                    <a:gd name="T37" fmla="*/ 6 h 21600"/>
                    <a:gd name="T38" fmla="*/ 7 w 21600"/>
                    <a:gd name="T39" fmla="*/ 6 h 21600"/>
                    <a:gd name="T40" fmla="*/ 7 w 21600"/>
                    <a:gd name="T41" fmla="*/ 17 h 21600"/>
                    <a:gd name="T42" fmla="*/ 8 w 21600"/>
                    <a:gd name="T43" fmla="*/ 18 h 21600"/>
                    <a:gd name="T44" fmla="*/ 8 w 21600"/>
                    <a:gd name="T45" fmla="*/ 17 h 21600"/>
                    <a:gd name="T46" fmla="*/ 8 w 21600"/>
                    <a:gd name="T47" fmla="*/ 3 h 21600"/>
                    <a:gd name="T48" fmla="*/ 6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45079" name="Oval 27"/>
                <p:cNvSpPr>
                  <a:spLocks/>
                </p:cNvSpPr>
                <p:nvPr/>
              </p:nvSpPr>
              <p:spPr bwMode="auto">
                <a:xfrm>
                  <a:off x="131" y="0"/>
                  <a:ext cx="172" cy="168"/>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grpSp>
        <p:grpSp>
          <p:nvGrpSpPr>
            <p:cNvPr id="45071" name="Group 34"/>
            <p:cNvGrpSpPr>
              <a:grpSpLocks/>
            </p:cNvGrpSpPr>
            <p:nvPr/>
          </p:nvGrpSpPr>
          <p:grpSpPr bwMode="auto">
            <a:xfrm>
              <a:off x="0" y="1952"/>
              <a:ext cx="1152" cy="1936"/>
              <a:chOff x="0" y="0"/>
              <a:chExt cx="1152" cy="1936"/>
            </a:xfrm>
          </p:grpSpPr>
          <p:sp>
            <p:nvSpPr>
              <p:cNvPr id="45072" name="Rectangle 30"/>
              <p:cNvSpPr>
                <a:spLocks/>
              </p:cNvSpPr>
              <p:nvPr/>
            </p:nvSpPr>
            <p:spPr bwMode="auto">
              <a:xfrm>
                <a:off x="0" y="0"/>
                <a:ext cx="1152" cy="1936"/>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grpSp>
            <p:nvGrpSpPr>
              <p:cNvPr id="45073" name="Group 33"/>
              <p:cNvGrpSpPr>
                <a:grpSpLocks/>
              </p:cNvGrpSpPr>
              <p:nvPr/>
            </p:nvGrpSpPr>
            <p:grpSpPr bwMode="auto">
              <a:xfrm>
                <a:off x="315" y="341"/>
                <a:ext cx="521" cy="1190"/>
                <a:chOff x="0" y="0"/>
                <a:chExt cx="521" cy="1189"/>
              </a:xfrm>
            </p:grpSpPr>
            <p:sp>
              <p:nvSpPr>
                <p:cNvPr id="45074" name="Oval 31"/>
                <p:cNvSpPr>
                  <a:spLocks/>
                </p:cNvSpPr>
                <p:nvPr/>
              </p:nvSpPr>
              <p:spPr bwMode="auto">
                <a:xfrm>
                  <a:off x="173" y="0"/>
                  <a:ext cx="167" cy="176"/>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45075" name="Freeform 32"/>
                <p:cNvSpPr>
                  <a:spLocks/>
                </p:cNvSpPr>
                <p:nvPr/>
              </p:nvSpPr>
              <p:spPr bwMode="auto">
                <a:xfrm>
                  <a:off x="0" y="211"/>
                  <a:ext cx="521" cy="978"/>
                </a:xfrm>
                <a:custGeom>
                  <a:avLst/>
                  <a:gdLst>
                    <a:gd name="T0" fmla="*/ 13 w 21276"/>
                    <a:gd name="T1" fmla="*/ 16 h 21600"/>
                    <a:gd name="T2" fmla="*/ 10 w 21276"/>
                    <a:gd name="T3" fmla="*/ 3 h 21600"/>
                    <a:gd name="T4" fmla="*/ 9 w 21276"/>
                    <a:gd name="T5" fmla="*/ 0 h 21600"/>
                    <a:gd name="T6" fmla="*/ 4 w 21276"/>
                    <a:gd name="T7" fmla="*/ 0 h 21600"/>
                    <a:gd name="T8" fmla="*/ 3 w 21276"/>
                    <a:gd name="T9" fmla="*/ 1 h 21600"/>
                    <a:gd name="T10" fmla="*/ 2 w 21276"/>
                    <a:gd name="T11" fmla="*/ 2 h 21600"/>
                    <a:gd name="T12" fmla="*/ 2 w 21276"/>
                    <a:gd name="T13" fmla="*/ 2 h 21600"/>
                    <a:gd name="T14" fmla="*/ 2 w 21276"/>
                    <a:gd name="T15" fmla="*/ 2 h 21600"/>
                    <a:gd name="T16" fmla="*/ 0 w 21276"/>
                    <a:gd name="T17" fmla="*/ 16 h 21600"/>
                    <a:gd name="T18" fmla="*/ 1 w 21276"/>
                    <a:gd name="T19" fmla="*/ 19 h 21600"/>
                    <a:gd name="T20" fmla="*/ 2 w 21276"/>
                    <a:gd name="T21" fmla="*/ 17 h 21600"/>
                    <a:gd name="T22" fmla="*/ 4 w 21276"/>
                    <a:gd name="T23" fmla="*/ 6 h 21600"/>
                    <a:gd name="T24" fmla="*/ 4 w 21276"/>
                    <a:gd name="T25" fmla="*/ 6 h 21600"/>
                    <a:gd name="T26" fmla="*/ 4 w 21276"/>
                    <a:gd name="T27" fmla="*/ 6 h 21600"/>
                    <a:gd name="T28" fmla="*/ 1 w 21276"/>
                    <a:gd name="T29" fmla="*/ 26 h 21600"/>
                    <a:gd name="T30" fmla="*/ 4 w 21276"/>
                    <a:gd name="T31" fmla="*/ 26 h 21600"/>
                    <a:gd name="T32" fmla="*/ 4 w 21276"/>
                    <a:gd name="T33" fmla="*/ 42 h 21600"/>
                    <a:gd name="T34" fmla="*/ 5 w 21276"/>
                    <a:gd name="T35" fmla="*/ 44 h 21600"/>
                    <a:gd name="T36" fmla="*/ 6 w 21276"/>
                    <a:gd name="T37" fmla="*/ 42 h 21600"/>
                    <a:gd name="T38" fmla="*/ 6 w 21276"/>
                    <a:gd name="T39" fmla="*/ 26 h 21600"/>
                    <a:gd name="T40" fmla="*/ 7 w 21276"/>
                    <a:gd name="T41" fmla="*/ 26 h 21600"/>
                    <a:gd name="T42" fmla="*/ 7 w 21276"/>
                    <a:gd name="T43" fmla="*/ 42 h 21600"/>
                    <a:gd name="T44" fmla="*/ 8 w 21276"/>
                    <a:gd name="T45" fmla="*/ 44 h 21600"/>
                    <a:gd name="T46" fmla="*/ 9 w 21276"/>
                    <a:gd name="T47" fmla="*/ 42 h 21600"/>
                    <a:gd name="T48" fmla="*/ 9 w 21276"/>
                    <a:gd name="T49" fmla="*/ 26 h 21600"/>
                    <a:gd name="T50" fmla="*/ 12 w 21276"/>
                    <a:gd name="T51" fmla="*/ 26 h 21600"/>
                    <a:gd name="T52" fmla="*/ 9 w 21276"/>
                    <a:gd name="T53" fmla="*/ 6 h 21600"/>
                    <a:gd name="T54" fmla="*/ 9 w 21276"/>
                    <a:gd name="T55" fmla="*/ 6 h 21600"/>
                    <a:gd name="T56" fmla="*/ 9 w 21276"/>
                    <a:gd name="T57" fmla="*/ 6 h 21600"/>
                    <a:gd name="T58" fmla="*/ 11 w 21276"/>
                    <a:gd name="T59" fmla="*/ 17 h 21600"/>
                    <a:gd name="T60" fmla="*/ 12 w 21276"/>
                    <a:gd name="T61" fmla="*/ 19 h 21600"/>
                    <a:gd name="T62" fmla="*/ 13 w 21276"/>
                    <a:gd name="T63" fmla="*/ 16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276" h="2160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pSp>
      <p:graphicFrame>
        <p:nvGraphicFramePr>
          <p:cNvPr id="2" name="Chart 1"/>
          <p:cNvGraphicFramePr/>
          <p:nvPr>
            <p:extLst>
              <p:ext uri="{D42A27DB-BD31-4B8C-83A1-F6EECF244321}">
                <p14:modId xmlns:p14="http://schemas.microsoft.com/office/powerpoint/2010/main" val="3150644879"/>
              </p:ext>
            </p:extLst>
          </p:nvPr>
        </p:nvGraphicFramePr>
        <p:xfrm>
          <a:off x="3486150" y="1918990"/>
          <a:ext cx="4943475" cy="262443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105"/>
                                        </p:tgtEl>
                                        <p:attrNameLst>
                                          <p:attrName>style.visibility</p:attrName>
                                        </p:attrNameLst>
                                      </p:cBhvr>
                                      <p:to>
                                        <p:strVal val="visible"/>
                                      </p:to>
                                    </p:set>
                                    <p:animEffect transition="in" filter="wipe(left)">
                                      <p:cBhvr>
                                        <p:cTn id="7" dur="500"/>
                                        <p:tgtEl>
                                          <p:spTgt spid="47105"/>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7110"/>
                                        </p:tgtEl>
                                        <p:attrNameLst>
                                          <p:attrName>style.visibility</p:attrName>
                                        </p:attrNameLst>
                                      </p:cBhvr>
                                      <p:to>
                                        <p:strVal val="visible"/>
                                      </p:to>
                                    </p:set>
                                    <p:anim calcmode="lin" valueType="num">
                                      <p:cBhvr>
                                        <p:cTn id="11" dur="500" fill="hold"/>
                                        <p:tgtEl>
                                          <p:spTgt spid="47110"/>
                                        </p:tgtEl>
                                        <p:attrNameLst>
                                          <p:attrName>ppt_w</p:attrName>
                                        </p:attrNameLst>
                                      </p:cBhvr>
                                      <p:tavLst>
                                        <p:tav tm="0">
                                          <p:val>
                                            <p:strVal val="#ppt_w*0.70"/>
                                          </p:val>
                                        </p:tav>
                                        <p:tav tm="100000">
                                          <p:val>
                                            <p:strVal val="#ppt_w"/>
                                          </p:val>
                                        </p:tav>
                                      </p:tavLst>
                                    </p:anim>
                                    <p:anim calcmode="lin" valueType="num">
                                      <p:cBhvr>
                                        <p:cTn id="12" dur="500" fill="hold"/>
                                        <p:tgtEl>
                                          <p:spTgt spid="47110"/>
                                        </p:tgtEl>
                                        <p:attrNameLst>
                                          <p:attrName>ppt_h</p:attrName>
                                        </p:attrNameLst>
                                      </p:cBhvr>
                                      <p:tavLst>
                                        <p:tav tm="0">
                                          <p:val>
                                            <p:strVal val="#ppt_h"/>
                                          </p:val>
                                        </p:tav>
                                        <p:tav tm="100000">
                                          <p:val>
                                            <p:strVal val="#ppt_h"/>
                                          </p:val>
                                        </p:tav>
                                      </p:tavLst>
                                    </p:anim>
                                    <p:animEffect transition="in" filter="fade">
                                      <p:cBhvr>
                                        <p:cTn id="13" dur="500"/>
                                        <p:tgtEl>
                                          <p:spTgt spid="47110"/>
                                        </p:tgtEl>
                                      </p:cBhvr>
                                    </p:animEffect>
                                  </p:childTnLst>
                                </p:cTn>
                              </p:par>
                            </p:childTnLst>
                          </p:cTn>
                        </p:par>
                        <p:par>
                          <p:cTn id="14" fill="hold">
                            <p:stCondLst>
                              <p:cond delay="1250"/>
                            </p:stCondLst>
                            <p:childTnLst>
                              <p:par>
                                <p:cTn id="15" presetID="53" presetClass="entr" presetSubtype="16" fill="hold" nodeType="afterEffect">
                                  <p:stCondLst>
                                    <p:cond delay="0"/>
                                  </p:stCondLst>
                                  <p:childTnLst>
                                    <p:set>
                                      <p:cBhvr>
                                        <p:cTn id="16" dur="1" fill="hold">
                                          <p:stCondLst>
                                            <p:cond delay="0"/>
                                          </p:stCondLst>
                                        </p:cTn>
                                        <p:tgtEl>
                                          <p:spTgt spid="47139"/>
                                        </p:tgtEl>
                                        <p:attrNameLst>
                                          <p:attrName>style.visibility</p:attrName>
                                        </p:attrNameLst>
                                      </p:cBhvr>
                                      <p:to>
                                        <p:strVal val="visible"/>
                                      </p:to>
                                    </p:set>
                                    <p:anim calcmode="lin" valueType="num">
                                      <p:cBhvr>
                                        <p:cTn id="17" dur="500" fill="hold"/>
                                        <p:tgtEl>
                                          <p:spTgt spid="47139"/>
                                        </p:tgtEl>
                                        <p:attrNameLst>
                                          <p:attrName>ppt_w</p:attrName>
                                        </p:attrNameLst>
                                      </p:cBhvr>
                                      <p:tavLst>
                                        <p:tav tm="0">
                                          <p:val>
                                            <p:fltVal val="0"/>
                                          </p:val>
                                        </p:tav>
                                        <p:tav tm="100000">
                                          <p:val>
                                            <p:strVal val="#ppt_w"/>
                                          </p:val>
                                        </p:tav>
                                      </p:tavLst>
                                    </p:anim>
                                    <p:anim calcmode="lin" valueType="num">
                                      <p:cBhvr>
                                        <p:cTn id="18" dur="500" fill="hold"/>
                                        <p:tgtEl>
                                          <p:spTgt spid="47139"/>
                                        </p:tgtEl>
                                        <p:attrNameLst>
                                          <p:attrName>ppt_h</p:attrName>
                                        </p:attrNameLst>
                                      </p:cBhvr>
                                      <p:tavLst>
                                        <p:tav tm="0">
                                          <p:val>
                                            <p:fltVal val="0"/>
                                          </p:val>
                                        </p:tav>
                                        <p:tav tm="100000">
                                          <p:val>
                                            <p:strVal val="#ppt_h"/>
                                          </p:val>
                                        </p:tav>
                                      </p:tavLst>
                                    </p:anim>
                                    <p:animEffect transition="in" filter="fade">
                                      <p:cBhvr>
                                        <p:cTn id="19" dur="500"/>
                                        <p:tgtEl>
                                          <p:spTgt spid="47139"/>
                                        </p:tgtEl>
                                      </p:cBhvr>
                                    </p:animEffect>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47117"/>
                                        </p:tgtEl>
                                        <p:attrNameLst>
                                          <p:attrName>style.visibility</p:attrName>
                                        </p:attrNameLst>
                                      </p:cBhvr>
                                      <p:to>
                                        <p:strVal val="visible"/>
                                      </p:to>
                                    </p:set>
                                    <p:animEffect transition="in" filter="fade">
                                      <p:cBhvr>
                                        <p:cTn id="23" dur="500"/>
                                        <p:tgtEl>
                                          <p:spTgt spid="47117"/>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47120"/>
                                        </p:tgtEl>
                                        <p:attrNameLst>
                                          <p:attrName>style.visibility</p:attrName>
                                        </p:attrNameLst>
                                      </p:cBhvr>
                                      <p:to>
                                        <p:strVal val="visible"/>
                                      </p:to>
                                    </p:set>
                                    <p:animEffect transition="in" filter="fade">
                                      <p:cBhvr>
                                        <p:cTn id="27" dur="500"/>
                                        <p:tgtEl>
                                          <p:spTgt spid="47120"/>
                                        </p:tgtEl>
                                      </p:cBhvr>
                                    </p:animEffect>
                                  </p:childTnLst>
                                </p:cTn>
                              </p:par>
                            </p:childTnLst>
                          </p:cTn>
                        </p:par>
                        <p:par>
                          <p:cTn id="28" fill="hold">
                            <p:stCondLst>
                              <p:cond delay="2750"/>
                            </p:stCondLst>
                            <p:childTnLst>
                              <p:par>
                                <p:cTn id="29" presetID="10" presetClass="entr" presetSubtype="0" fill="hold" nodeType="afterEffect">
                                  <p:stCondLst>
                                    <p:cond delay="0"/>
                                  </p:stCondLst>
                                  <p:childTnLst>
                                    <p:set>
                                      <p:cBhvr>
                                        <p:cTn id="30" dur="1" fill="hold">
                                          <p:stCondLst>
                                            <p:cond delay="0"/>
                                          </p:stCondLst>
                                        </p:cTn>
                                        <p:tgtEl>
                                          <p:spTgt spid="47125"/>
                                        </p:tgtEl>
                                        <p:attrNameLst>
                                          <p:attrName>style.visibility</p:attrName>
                                        </p:attrNameLst>
                                      </p:cBhvr>
                                      <p:to>
                                        <p:strVal val="visible"/>
                                      </p:to>
                                    </p:set>
                                    <p:animEffect transition="in" filter="fade">
                                      <p:cBhvr>
                                        <p:cTn id="31" dur="500"/>
                                        <p:tgtEl>
                                          <p:spTgt spid="47125"/>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47128"/>
                                        </p:tgtEl>
                                        <p:attrNameLst>
                                          <p:attrName>style.visibility</p:attrName>
                                        </p:attrNameLst>
                                      </p:cBhvr>
                                      <p:to>
                                        <p:strVal val="visible"/>
                                      </p:to>
                                    </p:set>
                                    <p:animEffect transition="in" filter="fade">
                                      <p:cBhvr>
                                        <p:cTn id="35" dur="500"/>
                                        <p:tgtEl>
                                          <p:spTgt spid="47128"/>
                                        </p:tgtEl>
                                      </p:cBhvr>
                                    </p:animEffect>
                                  </p:childTnLst>
                                </p:cTn>
                              </p:par>
                            </p:childTnLst>
                          </p:cTn>
                        </p:par>
                        <p:par>
                          <p:cTn id="36" fill="hold">
                            <p:stCondLst>
                              <p:cond delay="3750"/>
                            </p:stCondLst>
                            <p:childTnLst>
                              <p:par>
                                <p:cTn id="37" presetID="22" presetClass="entr" presetSubtype="8" fill="hold" grpId="0" nodeType="afterEffect">
                                  <p:stCondLst>
                                    <p:cond delay="0"/>
                                  </p:stCondLst>
                                  <p:childTnLst>
                                    <p:set>
                                      <p:cBhvr>
                                        <p:cTn id="38"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left)">
                                      <p:cBhvr>
                                        <p:cTn id="39" dur="500"/>
                                        <p:tgtEl>
                                          <p:spTgt spid="2">
                                            <p:graphicEl>
                                              <a:chart seriesIdx="-3" categoryIdx="-3" bldStep="gridLegend"/>
                                            </p:graphicEl>
                                          </p:spTgt>
                                        </p:tgtEl>
                                      </p:cBhvr>
                                    </p:animEffect>
                                  </p:childTnLst>
                                </p:cTn>
                              </p:par>
                            </p:childTnLst>
                          </p:cTn>
                        </p:par>
                        <p:par>
                          <p:cTn id="40" fill="hold">
                            <p:stCondLst>
                              <p:cond delay="4250"/>
                            </p:stCondLst>
                            <p:childTnLst>
                              <p:par>
                                <p:cTn id="41" presetID="22" presetClass="entr" presetSubtype="8" fill="hold" grpId="0" nodeType="afterEffect">
                                  <p:stCondLst>
                                    <p:cond delay="0"/>
                                  </p:stCondLst>
                                  <p:childTnLst>
                                    <p:set>
                                      <p:cBhvr>
                                        <p:cTn id="42"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wipe(left)">
                                      <p:cBhvr>
                                        <p:cTn id="43" dur="500"/>
                                        <p:tgtEl>
                                          <p:spTgt spid="2">
                                            <p:graphicEl>
                                              <a:chart seriesIdx="-4" categoryIdx="0" bldStep="category"/>
                                            </p:graphicEl>
                                          </p:spTgt>
                                        </p:tgtEl>
                                      </p:cBhvr>
                                    </p:animEffect>
                                  </p:childTnLst>
                                </p:cTn>
                              </p:par>
                            </p:childTnLst>
                          </p:cTn>
                        </p:par>
                        <p:par>
                          <p:cTn id="44" fill="hold">
                            <p:stCondLst>
                              <p:cond delay="4750"/>
                            </p:stCondLst>
                            <p:childTnLst>
                              <p:par>
                                <p:cTn id="45" presetID="22" presetClass="entr" presetSubtype="8" fill="hold" grpId="0" nodeType="afterEffect">
                                  <p:stCondLst>
                                    <p:cond delay="0"/>
                                  </p:stCondLst>
                                  <p:childTnLst>
                                    <p:set>
                                      <p:cBhvr>
                                        <p:cTn id="46"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wipe(left)">
                                      <p:cBhvr>
                                        <p:cTn id="47" dur="500"/>
                                        <p:tgtEl>
                                          <p:spTgt spid="2">
                                            <p:graphicEl>
                                              <a:chart seriesIdx="-4" categoryIdx="1" bldStep="category"/>
                                            </p:graphicEl>
                                          </p:spTgt>
                                        </p:tgtEl>
                                      </p:cBhvr>
                                    </p:animEffect>
                                  </p:childTnLst>
                                </p:cTn>
                              </p:par>
                            </p:childTnLst>
                          </p:cTn>
                        </p:par>
                        <p:par>
                          <p:cTn id="48" fill="hold">
                            <p:stCondLst>
                              <p:cond delay="5250"/>
                            </p:stCondLst>
                            <p:childTnLst>
                              <p:par>
                                <p:cTn id="49" presetID="22" presetClass="entr" presetSubtype="8" fill="hold" grpId="0" nodeType="afterEffect">
                                  <p:stCondLst>
                                    <p:cond delay="0"/>
                                  </p:stCondLst>
                                  <p:childTnLst>
                                    <p:set>
                                      <p:cBhvr>
                                        <p:cTn id="50"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wipe(left)">
                                      <p:cBhvr>
                                        <p:cTn id="51" dur="500"/>
                                        <p:tgtEl>
                                          <p:spTgt spid="2">
                                            <p:graphicEl>
                                              <a:chart seriesIdx="-4" categoryIdx="2" bldStep="category"/>
                                            </p:graphicEl>
                                          </p:spTgt>
                                        </p:tgtEl>
                                      </p:cBhvr>
                                    </p:animEffect>
                                  </p:childTnLst>
                                </p:cTn>
                              </p:par>
                            </p:childTnLst>
                          </p:cTn>
                        </p:par>
                        <p:par>
                          <p:cTn id="52" fill="hold">
                            <p:stCondLst>
                              <p:cond delay="5750"/>
                            </p:stCondLst>
                            <p:childTnLst>
                              <p:par>
                                <p:cTn id="53" presetID="22" presetClass="entr" presetSubtype="8" fill="hold" grpId="0" nodeType="afterEffect">
                                  <p:stCondLst>
                                    <p:cond delay="0"/>
                                  </p:stCondLst>
                                  <p:childTnLst>
                                    <p:set>
                                      <p:cBhvr>
                                        <p:cTn id="54"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wipe(left)">
                                      <p:cBhvr>
                                        <p:cTn id="55" dur="500"/>
                                        <p:tgtEl>
                                          <p:spTgt spid="2">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5" grpId="0"/>
      <p:bldP spid="47110" grpId="0"/>
      <p:bldGraphic spid="2" grpId="0" uiExpand="1">
        <p:bldSub>
          <a:bldChart bld="category"/>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Column Chart Sample 4</a:t>
            </a:r>
          </a:p>
        </p:txBody>
      </p:sp>
      <p:sp>
        <p:nvSpPr>
          <p:cNvPr id="46083"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6084"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6085"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6086"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33</a:t>
            </a:r>
          </a:p>
        </p:txBody>
      </p:sp>
      <p:sp>
        <p:nvSpPr>
          <p:cNvPr id="48134"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48144" name="Group 16"/>
          <p:cNvGrpSpPr>
            <a:grpSpLocks/>
          </p:cNvGrpSpPr>
          <p:nvPr/>
        </p:nvGrpSpPr>
        <p:grpSpPr bwMode="auto">
          <a:xfrm>
            <a:off x="1010841" y="1541264"/>
            <a:ext cx="352425" cy="2030016"/>
            <a:chOff x="0" y="-90"/>
            <a:chExt cx="592" cy="3410"/>
          </a:xfrm>
        </p:grpSpPr>
        <p:sp>
          <p:nvSpPr>
            <p:cNvPr id="46101" name="Rectangle 8"/>
            <p:cNvSpPr>
              <a:spLocks/>
            </p:cNvSpPr>
            <p:nvPr/>
          </p:nvSpPr>
          <p:spPr bwMode="auto">
            <a:xfrm>
              <a:off x="0" y="1794"/>
              <a:ext cx="592" cy="568"/>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6102" name="Rectangle 9"/>
            <p:cNvSpPr>
              <a:spLocks/>
            </p:cNvSpPr>
            <p:nvPr/>
          </p:nvSpPr>
          <p:spPr bwMode="auto">
            <a:xfrm>
              <a:off x="0" y="830"/>
              <a:ext cx="592" cy="568"/>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46103" name="Rectangle 10"/>
            <p:cNvSpPr>
              <a:spLocks/>
            </p:cNvSpPr>
            <p:nvPr/>
          </p:nvSpPr>
          <p:spPr bwMode="auto">
            <a:xfrm>
              <a:off x="0" y="-90"/>
              <a:ext cx="592" cy="568"/>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46104" name="Rectangle 11"/>
            <p:cNvSpPr>
              <a:spLocks/>
            </p:cNvSpPr>
            <p:nvPr/>
          </p:nvSpPr>
          <p:spPr bwMode="auto">
            <a:xfrm>
              <a:off x="0" y="2752"/>
              <a:ext cx="592" cy="568"/>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46105" name="Freeform 12"/>
            <p:cNvSpPr>
              <a:spLocks/>
            </p:cNvSpPr>
            <p:nvPr/>
          </p:nvSpPr>
          <p:spPr bwMode="auto">
            <a:xfrm>
              <a:off x="228" y="977"/>
              <a:ext cx="130" cy="279"/>
            </a:xfrm>
            <a:custGeom>
              <a:avLst/>
              <a:gdLst>
                <a:gd name="T0" fmla="*/ 1 w 21600"/>
                <a:gd name="T1" fmla="*/ 1 h 21600"/>
                <a:gd name="T2" fmla="*/ 1 w 21600"/>
                <a:gd name="T3" fmla="*/ 1 h 21600"/>
                <a:gd name="T4" fmla="*/ 1 w 21600"/>
                <a:gd name="T5" fmla="*/ 1 h 21600"/>
                <a:gd name="T6" fmla="*/ 1 w 21600"/>
                <a:gd name="T7" fmla="*/ 1 h 21600"/>
                <a:gd name="T8" fmla="*/ 1 w 21600"/>
                <a:gd name="T9" fmla="*/ 1 h 21600"/>
                <a:gd name="T10" fmla="*/ 1 w 21600"/>
                <a:gd name="T11" fmla="*/ 0 h 21600"/>
                <a:gd name="T12" fmla="*/ 1 w 21600"/>
                <a:gd name="T13" fmla="*/ 0 h 21600"/>
                <a:gd name="T14" fmla="*/ 0 w 21600"/>
                <a:gd name="T15" fmla="*/ 1 h 21600"/>
                <a:gd name="T16" fmla="*/ 0 w 21600"/>
                <a:gd name="T17" fmla="*/ 1 h 21600"/>
                <a:gd name="T18" fmla="*/ 0 w 21600"/>
                <a:gd name="T19" fmla="*/ 1 h 21600"/>
                <a:gd name="T20" fmla="*/ 0 w 21600"/>
                <a:gd name="T21" fmla="*/ 2 h 21600"/>
                <a:gd name="T22" fmla="*/ 0 w 21600"/>
                <a:gd name="T23" fmla="*/ 2 h 21600"/>
                <a:gd name="T24" fmla="*/ 0 w 21600"/>
                <a:gd name="T25" fmla="*/ 4 h 21600"/>
                <a:gd name="T26" fmla="*/ 1 w 21600"/>
                <a:gd name="T27" fmla="*/ 4 h 21600"/>
                <a:gd name="T28" fmla="*/ 1 w 21600"/>
                <a:gd name="T29" fmla="*/ 2 h 21600"/>
                <a:gd name="T30" fmla="*/ 1 w 21600"/>
                <a:gd name="T31" fmla="*/ 2 h 21600"/>
                <a:gd name="T32" fmla="*/ 1 w 21600"/>
                <a:gd name="T33" fmla="*/ 1 h 21600"/>
                <a:gd name="T34" fmla="*/ 1 w 21600"/>
                <a:gd name="T35" fmla="*/ 1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21600" y="6939"/>
                  </a:moveTo>
                  <a:cubicBezTo>
                    <a:pt x="14400" y="6939"/>
                    <a:pt x="14400" y="6939"/>
                    <a:pt x="14400" y="6939"/>
                  </a:cubicBezTo>
                  <a:cubicBezTo>
                    <a:pt x="14400" y="4701"/>
                    <a:pt x="14400" y="4701"/>
                    <a:pt x="14400" y="4701"/>
                  </a:cubicBezTo>
                  <a:cubicBezTo>
                    <a:pt x="14400" y="3917"/>
                    <a:pt x="15600" y="3693"/>
                    <a:pt x="16320" y="3693"/>
                  </a:cubicBezTo>
                  <a:cubicBezTo>
                    <a:pt x="17280" y="3693"/>
                    <a:pt x="21600" y="3693"/>
                    <a:pt x="21600" y="3693"/>
                  </a:cubicBezTo>
                  <a:cubicBezTo>
                    <a:pt x="21600" y="0"/>
                    <a:pt x="21600" y="0"/>
                    <a:pt x="21600" y="0"/>
                  </a:cubicBezTo>
                  <a:cubicBezTo>
                    <a:pt x="14400" y="0"/>
                    <a:pt x="14400" y="0"/>
                    <a:pt x="14400" y="0"/>
                  </a:cubicBezTo>
                  <a:cubicBezTo>
                    <a:pt x="6480" y="0"/>
                    <a:pt x="4800" y="2686"/>
                    <a:pt x="4800" y="4477"/>
                  </a:cubicBezTo>
                  <a:cubicBezTo>
                    <a:pt x="4800" y="6939"/>
                    <a:pt x="4800" y="6939"/>
                    <a:pt x="4800" y="6939"/>
                  </a:cubicBezTo>
                  <a:cubicBezTo>
                    <a:pt x="0" y="6939"/>
                    <a:pt x="0" y="6939"/>
                    <a:pt x="0" y="6939"/>
                  </a:cubicBezTo>
                  <a:cubicBezTo>
                    <a:pt x="0" y="10744"/>
                    <a:pt x="0" y="10744"/>
                    <a:pt x="0" y="10744"/>
                  </a:cubicBezTo>
                  <a:cubicBezTo>
                    <a:pt x="4800" y="10744"/>
                    <a:pt x="4800" y="10744"/>
                    <a:pt x="4800" y="10744"/>
                  </a:cubicBezTo>
                  <a:cubicBezTo>
                    <a:pt x="4800" y="15668"/>
                    <a:pt x="4800" y="21600"/>
                    <a:pt x="4800" y="21600"/>
                  </a:cubicBezTo>
                  <a:cubicBezTo>
                    <a:pt x="14400" y="21600"/>
                    <a:pt x="14400" y="21600"/>
                    <a:pt x="14400" y="21600"/>
                  </a:cubicBezTo>
                  <a:cubicBezTo>
                    <a:pt x="14400" y="21600"/>
                    <a:pt x="14400" y="15556"/>
                    <a:pt x="14400" y="10744"/>
                  </a:cubicBezTo>
                  <a:cubicBezTo>
                    <a:pt x="20880" y="10744"/>
                    <a:pt x="20880" y="10744"/>
                    <a:pt x="20880" y="10744"/>
                  </a:cubicBezTo>
                  <a:lnTo>
                    <a:pt x="21600" y="6939"/>
                  </a:lnTo>
                  <a:close/>
                  <a:moveTo>
                    <a:pt x="21600" y="693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46106" name="Freeform 13"/>
            <p:cNvSpPr>
              <a:spLocks/>
            </p:cNvSpPr>
            <p:nvPr/>
          </p:nvSpPr>
          <p:spPr bwMode="auto">
            <a:xfrm>
              <a:off x="177" y="1963"/>
              <a:ext cx="230" cy="235"/>
            </a:xfrm>
            <a:custGeom>
              <a:avLst/>
              <a:gdLst>
                <a:gd name="T0" fmla="*/ 2 w 21491"/>
                <a:gd name="T1" fmla="*/ 2 h 19998"/>
                <a:gd name="T2" fmla="*/ 2 w 21491"/>
                <a:gd name="T3" fmla="*/ 3 h 19998"/>
                <a:gd name="T4" fmla="*/ 2 w 21491"/>
                <a:gd name="T5" fmla="*/ 3 h 19998"/>
                <a:gd name="T6" fmla="*/ 2 w 21491"/>
                <a:gd name="T7" fmla="*/ 3 h 19998"/>
                <a:gd name="T8" fmla="*/ 1 w 21491"/>
                <a:gd name="T9" fmla="*/ 3 h 19998"/>
                <a:gd name="T10" fmla="*/ 0 w 21491"/>
                <a:gd name="T11" fmla="*/ 1 h 19998"/>
                <a:gd name="T12" fmla="*/ 1 w 21491"/>
                <a:gd name="T13" fmla="*/ 0 h 19998"/>
                <a:gd name="T14" fmla="*/ 2 w 21491"/>
                <a:gd name="T15" fmla="*/ 0 h 19998"/>
                <a:gd name="T16" fmla="*/ 2 w 21491"/>
                <a:gd name="T17" fmla="*/ 1 h 19998"/>
                <a:gd name="T18" fmla="*/ 2 w 21491"/>
                <a:gd name="T19" fmla="*/ 1 h 19998"/>
                <a:gd name="T20" fmla="*/ 2 w 21491"/>
                <a:gd name="T21" fmla="*/ 1 h 19998"/>
                <a:gd name="T22" fmla="*/ 2 w 21491"/>
                <a:gd name="T23" fmla="*/ 0 h 19998"/>
                <a:gd name="T24" fmla="*/ 1 w 21491"/>
                <a:gd name="T25" fmla="*/ 0 h 19998"/>
                <a:gd name="T26" fmla="*/ 0 w 21491"/>
                <a:gd name="T27" fmla="*/ 2 h 19998"/>
                <a:gd name="T28" fmla="*/ 1 w 21491"/>
                <a:gd name="T29" fmla="*/ 3 h 19998"/>
                <a:gd name="T30" fmla="*/ 2 w 21491"/>
                <a:gd name="T31" fmla="*/ 3 h 19998"/>
                <a:gd name="T32" fmla="*/ 2 w 21491"/>
                <a:gd name="T33" fmla="*/ 3 h 19998"/>
                <a:gd name="T34" fmla="*/ 2 w 21491"/>
                <a:gd name="T35" fmla="*/ 2 h 19998"/>
                <a:gd name="T36" fmla="*/ 1 w 21491"/>
                <a:gd name="T37" fmla="*/ 2 h 19998"/>
                <a:gd name="T38" fmla="*/ 2 w 21491"/>
                <a:gd name="T39" fmla="*/ 2 h 19998"/>
                <a:gd name="T40" fmla="*/ 2 w 21491"/>
                <a:gd name="T41" fmla="*/ 2 h 19998"/>
                <a:gd name="T42" fmla="*/ 2 w 21491"/>
                <a:gd name="T43" fmla="*/ 2 h 19998"/>
                <a:gd name="T44" fmla="*/ 2 w 21491"/>
                <a:gd name="T45" fmla="*/ 2 h 199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491" h="19998">
                  <a:moveTo>
                    <a:pt x="20479" y="13899"/>
                  </a:moveTo>
                  <a:cubicBezTo>
                    <a:pt x="20479" y="17891"/>
                    <a:pt x="20479" y="17891"/>
                    <a:pt x="20479" y="17891"/>
                  </a:cubicBezTo>
                  <a:cubicBezTo>
                    <a:pt x="20479" y="18301"/>
                    <a:pt x="20479" y="18301"/>
                    <a:pt x="20479" y="18301"/>
                  </a:cubicBezTo>
                  <a:cubicBezTo>
                    <a:pt x="16203" y="20246"/>
                    <a:pt x="9004" y="20860"/>
                    <a:pt x="4841" y="18301"/>
                  </a:cubicBezTo>
                  <a:cubicBezTo>
                    <a:pt x="2366" y="16765"/>
                    <a:pt x="-109" y="13694"/>
                    <a:pt x="3" y="9804"/>
                  </a:cubicBezTo>
                  <a:cubicBezTo>
                    <a:pt x="116" y="6119"/>
                    <a:pt x="2816" y="2843"/>
                    <a:pt x="6416" y="1205"/>
                  </a:cubicBezTo>
                  <a:cubicBezTo>
                    <a:pt x="10579" y="-740"/>
                    <a:pt x="16766" y="-331"/>
                    <a:pt x="20479" y="2433"/>
                  </a:cubicBezTo>
                  <a:cubicBezTo>
                    <a:pt x="18229" y="4378"/>
                    <a:pt x="18229" y="4378"/>
                    <a:pt x="18229" y="4378"/>
                  </a:cubicBezTo>
                  <a:cubicBezTo>
                    <a:pt x="16879" y="4788"/>
                    <a:pt x="16879" y="4788"/>
                    <a:pt x="16879" y="4788"/>
                  </a:cubicBezTo>
                  <a:cubicBezTo>
                    <a:pt x="17666" y="3560"/>
                    <a:pt x="17666" y="3560"/>
                    <a:pt x="17666" y="3560"/>
                  </a:cubicBezTo>
                  <a:cubicBezTo>
                    <a:pt x="16541" y="2536"/>
                    <a:pt x="15303" y="1819"/>
                    <a:pt x="13954" y="1410"/>
                  </a:cubicBezTo>
                  <a:cubicBezTo>
                    <a:pt x="11816" y="796"/>
                    <a:pt x="9904" y="1205"/>
                    <a:pt x="8216" y="1922"/>
                  </a:cubicBezTo>
                  <a:cubicBezTo>
                    <a:pt x="4841" y="3355"/>
                    <a:pt x="2816" y="7040"/>
                    <a:pt x="3603" y="10930"/>
                  </a:cubicBezTo>
                  <a:cubicBezTo>
                    <a:pt x="4391" y="14923"/>
                    <a:pt x="7878" y="18198"/>
                    <a:pt x="12378" y="18608"/>
                  </a:cubicBezTo>
                  <a:cubicBezTo>
                    <a:pt x="13728" y="18710"/>
                    <a:pt x="15191" y="18608"/>
                    <a:pt x="16541" y="18301"/>
                  </a:cubicBezTo>
                  <a:cubicBezTo>
                    <a:pt x="17441" y="17994"/>
                    <a:pt x="17441" y="17994"/>
                    <a:pt x="17441" y="17482"/>
                  </a:cubicBezTo>
                  <a:cubicBezTo>
                    <a:pt x="17441" y="13899"/>
                    <a:pt x="17441" y="13899"/>
                    <a:pt x="17441" y="13899"/>
                  </a:cubicBezTo>
                  <a:cubicBezTo>
                    <a:pt x="12941" y="14001"/>
                    <a:pt x="12941" y="14001"/>
                    <a:pt x="12941" y="14001"/>
                  </a:cubicBezTo>
                  <a:cubicBezTo>
                    <a:pt x="15191" y="12773"/>
                    <a:pt x="15191" y="12773"/>
                    <a:pt x="15191" y="12773"/>
                  </a:cubicBezTo>
                  <a:cubicBezTo>
                    <a:pt x="21491" y="12773"/>
                    <a:pt x="21491" y="12773"/>
                    <a:pt x="21491" y="12773"/>
                  </a:cubicBezTo>
                  <a:lnTo>
                    <a:pt x="20479" y="13899"/>
                  </a:lnTo>
                  <a:close/>
                  <a:moveTo>
                    <a:pt x="20479" y="1389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46107" name="Freeform 14"/>
            <p:cNvSpPr>
              <a:spLocks/>
            </p:cNvSpPr>
            <p:nvPr/>
          </p:nvSpPr>
          <p:spPr bwMode="auto">
            <a:xfrm>
              <a:off x="168" y="93"/>
              <a:ext cx="268" cy="217"/>
            </a:xfrm>
            <a:custGeom>
              <a:avLst/>
              <a:gdLst>
                <a:gd name="T0" fmla="*/ 3 w 21600"/>
                <a:gd name="T1" fmla="*/ 0 h 21600"/>
                <a:gd name="T2" fmla="*/ 3 w 21600"/>
                <a:gd name="T3" fmla="*/ 0 h 21600"/>
                <a:gd name="T4" fmla="*/ 3 w 21600"/>
                <a:gd name="T5" fmla="*/ 0 h 21600"/>
                <a:gd name="T6" fmla="*/ 3 w 21600"/>
                <a:gd name="T7" fmla="*/ 0 h 21600"/>
                <a:gd name="T8" fmla="*/ 2 w 21600"/>
                <a:gd name="T9" fmla="*/ 0 h 21600"/>
                <a:gd name="T10" fmla="*/ 2 w 21600"/>
                <a:gd name="T11" fmla="*/ 1 h 21600"/>
                <a:gd name="T12" fmla="*/ 2 w 21600"/>
                <a:gd name="T13" fmla="*/ 1 h 21600"/>
                <a:gd name="T14" fmla="*/ 0 w 21600"/>
                <a:gd name="T15" fmla="*/ 0 h 21600"/>
                <a:gd name="T16" fmla="*/ 0 w 21600"/>
                <a:gd name="T17" fmla="*/ 0 h 21600"/>
                <a:gd name="T18" fmla="*/ 0 w 21600"/>
                <a:gd name="T19" fmla="*/ 1 h 21600"/>
                <a:gd name="T20" fmla="*/ 0 w 21600"/>
                <a:gd name="T21" fmla="*/ 1 h 21600"/>
                <a:gd name="T22" fmla="*/ 0 w 21600"/>
                <a:gd name="T23" fmla="*/ 1 h 21600"/>
                <a:gd name="T24" fmla="*/ 1 w 21600"/>
                <a:gd name="T25" fmla="*/ 1 h 21600"/>
                <a:gd name="T26" fmla="*/ 1 w 21600"/>
                <a:gd name="T27" fmla="*/ 1 h 21600"/>
                <a:gd name="T28" fmla="*/ 0 w 21600"/>
                <a:gd name="T29" fmla="*/ 1 h 21600"/>
                <a:gd name="T30" fmla="*/ 1 w 21600"/>
                <a:gd name="T31" fmla="*/ 2 h 21600"/>
                <a:gd name="T32" fmla="*/ 0 w 21600"/>
                <a:gd name="T33" fmla="*/ 2 h 21600"/>
                <a:gd name="T34" fmla="*/ 0 w 21600"/>
                <a:gd name="T35" fmla="*/ 2 h 21600"/>
                <a:gd name="T36" fmla="*/ 1 w 21600"/>
                <a:gd name="T37" fmla="*/ 2 h 21600"/>
                <a:gd name="T38" fmla="*/ 3 w 21600"/>
                <a:gd name="T39" fmla="*/ 1 h 21600"/>
                <a:gd name="T40" fmla="*/ 3 w 21600"/>
                <a:gd name="T41" fmla="*/ 1 h 21600"/>
                <a:gd name="T42" fmla="*/ 3 w 21600"/>
                <a:gd name="T43" fmla="*/ 0 h 21600"/>
                <a:gd name="T44" fmla="*/ 3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21600" y="2565"/>
                  </a:moveTo>
                  <a:cubicBezTo>
                    <a:pt x="20833" y="2970"/>
                    <a:pt x="19955" y="3375"/>
                    <a:pt x="19078" y="3510"/>
                  </a:cubicBezTo>
                  <a:cubicBezTo>
                    <a:pt x="19955" y="2835"/>
                    <a:pt x="20723" y="1755"/>
                    <a:pt x="21052" y="405"/>
                  </a:cubicBezTo>
                  <a:cubicBezTo>
                    <a:pt x="20175" y="1080"/>
                    <a:pt x="19188" y="1485"/>
                    <a:pt x="18201" y="1755"/>
                  </a:cubicBezTo>
                  <a:cubicBezTo>
                    <a:pt x="17434" y="675"/>
                    <a:pt x="16227" y="0"/>
                    <a:pt x="15021" y="0"/>
                  </a:cubicBezTo>
                  <a:cubicBezTo>
                    <a:pt x="12500" y="0"/>
                    <a:pt x="10526" y="2430"/>
                    <a:pt x="10526" y="5535"/>
                  </a:cubicBezTo>
                  <a:cubicBezTo>
                    <a:pt x="10526" y="5940"/>
                    <a:pt x="10636" y="6345"/>
                    <a:pt x="10636" y="6750"/>
                  </a:cubicBezTo>
                  <a:cubicBezTo>
                    <a:pt x="7017" y="6480"/>
                    <a:pt x="3728" y="4320"/>
                    <a:pt x="1535" y="1080"/>
                  </a:cubicBezTo>
                  <a:cubicBezTo>
                    <a:pt x="1096" y="1890"/>
                    <a:pt x="877" y="2835"/>
                    <a:pt x="877" y="3780"/>
                  </a:cubicBezTo>
                  <a:cubicBezTo>
                    <a:pt x="877" y="5670"/>
                    <a:pt x="1754" y="7290"/>
                    <a:pt x="2851" y="8370"/>
                  </a:cubicBezTo>
                  <a:cubicBezTo>
                    <a:pt x="2193" y="8235"/>
                    <a:pt x="1535" y="8100"/>
                    <a:pt x="877" y="7695"/>
                  </a:cubicBezTo>
                  <a:cubicBezTo>
                    <a:pt x="877" y="10395"/>
                    <a:pt x="2412" y="12555"/>
                    <a:pt x="4495" y="13095"/>
                  </a:cubicBezTo>
                  <a:cubicBezTo>
                    <a:pt x="4057" y="13230"/>
                    <a:pt x="3728" y="13230"/>
                    <a:pt x="3289" y="13230"/>
                  </a:cubicBezTo>
                  <a:cubicBezTo>
                    <a:pt x="2960" y="13230"/>
                    <a:pt x="2741" y="13230"/>
                    <a:pt x="2412" y="13095"/>
                  </a:cubicBezTo>
                  <a:cubicBezTo>
                    <a:pt x="2960" y="15255"/>
                    <a:pt x="4605" y="16875"/>
                    <a:pt x="6579" y="16875"/>
                  </a:cubicBezTo>
                  <a:cubicBezTo>
                    <a:pt x="5044" y="18360"/>
                    <a:pt x="3180" y="19305"/>
                    <a:pt x="1096" y="19305"/>
                  </a:cubicBezTo>
                  <a:cubicBezTo>
                    <a:pt x="768" y="19305"/>
                    <a:pt x="329" y="19305"/>
                    <a:pt x="0" y="19170"/>
                  </a:cubicBezTo>
                  <a:cubicBezTo>
                    <a:pt x="1974" y="20790"/>
                    <a:pt x="4276" y="21600"/>
                    <a:pt x="6798" y="21600"/>
                  </a:cubicBezTo>
                  <a:cubicBezTo>
                    <a:pt x="15021" y="21600"/>
                    <a:pt x="19407" y="13365"/>
                    <a:pt x="19407" y="6075"/>
                  </a:cubicBezTo>
                  <a:cubicBezTo>
                    <a:pt x="19407" y="5940"/>
                    <a:pt x="19407" y="5670"/>
                    <a:pt x="19407" y="5400"/>
                  </a:cubicBezTo>
                  <a:cubicBezTo>
                    <a:pt x="20284" y="4590"/>
                    <a:pt x="21052" y="3645"/>
                    <a:pt x="21600" y="2565"/>
                  </a:cubicBezTo>
                  <a:close/>
                  <a:moveTo>
                    <a:pt x="21600" y="256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46108" name="Freeform 15"/>
            <p:cNvSpPr>
              <a:spLocks/>
            </p:cNvSpPr>
            <p:nvPr/>
          </p:nvSpPr>
          <p:spPr bwMode="auto">
            <a:xfrm>
              <a:off x="188" y="2908"/>
              <a:ext cx="221" cy="285"/>
            </a:xfrm>
            <a:custGeom>
              <a:avLst/>
              <a:gdLst>
                <a:gd name="T0" fmla="*/ 1 w 21600"/>
                <a:gd name="T1" fmla="*/ 0 h 21537"/>
                <a:gd name="T2" fmla="*/ 0 w 21600"/>
                <a:gd name="T3" fmla="*/ 1 h 21537"/>
                <a:gd name="T4" fmla="*/ 0 w 21600"/>
                <a:gd name="T5" fmla="*/ 2 h 21537"/>
                <a:gd name="T6" fmla="*/ 0 w 21600"/>
                <a:gd name="T7" fmla="*/ 2 h 21537"/>
                <a:gd name="T8" fmla="*/ 0 w 21600"/>
                <a:gd name="T9" fmla="*/ 2 h 21537"/>
                <a:gd name="T10" fmla="*/ 0 w 21600"/>
                <a:gd name="T11" fmla="*/ 2 h 21537"/>
                <a:gd name="T12" fmla="*/ 0 w 21600"/>
                <a:gd name="T13" fmla="*/ 1 h 21537"/>
                <a:gd name="T14" fmla="*/ 1 w 21600"/>
                <a:gd name="T15" fmla="*/ 0 h 21537"/>
                <a:gd name="T16" fmla="*/ 2 w 21600"/>
                <a:gd name="T17" fmla="*/ 1 h 21537"/>
                <a:gd name="T18" fmla="*/ 1 w 21600"/>
                <a:gd name="T19" fmla="*/ 2 h 21537"/>
                <a:gd name="T20" fmla="*/ 1 w 21600"/>
                <a:gd name="T21" fmla="*/ 2 h 21537"/>
                <a:gd name="T22" fmla="*/ 1 w 21600"/>
                <a:gd name="T23" fmla="*/ 1 h 21537"/>
                <a:gd name="T24" fmla="*/ 1 w 21600"/>
                <a:gd name="T25" fmla="*/ 1 h 21537"/>
                <a:gd name="T26" fmla="*/ 1 w 21600"/>
                <a:gd name="T27" fmla="*/ 1 h 21537"/>
                <a:gd name="T28" fmla="*/ 1 w 21600"/>
                <a:gd name="T29" fmla="*/ 2 h 21537"/>
                <a:gd name="T30" fmla="*/ 1 w 21600"/>
                <a:gd name="T31" fmla="*/ 3 h 21537"/>
                <a:gd name="T32" fmla="*/ 0 w 21600"/>
                <a:gd name="T33" fmla="*/ 4 h 21537"/>
                <a:gd name="T34" fmla="*/ 1 w 21600"/>
                <a:gd name="T35" fmla="*/ 4 h 21537"/>
                <a:gd name="T36" fmla="*/ 1 w 21600"/>
                <a:gd name="T37" fmla="*/ 3 h 21537"/>
                <a:gd name="T38" fmla="*/ 1 w 21600"/>
                <a:gd name="T39" fmla="*/ 2 h 21537"/>
                <a:gd name="T40" fmla="*/ 1 w 21600"/>
                <a:gd name="T41" fmla="*/ 3 h 21537"/>
                <a:gd name="T42" fmla="*/ 2 w 21600"/>
                <a:gd name="T43" fmla="*/ 1 h 21537"/>
                <a:gd name="T44" fmla="*/ 1 w 21600"/>
                <a:gd name="T45" fmla="*/ 0 h 21537"/>
                <a:gd name="T46" fmla="*/ 1 w 21600"/>
                <a:gd name="T47" fmla="*/ 0 h 215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537">
                  <a:moveTo>
                    <a:pt x="11501" y="0"/>
                  </a:moveTo>
                  <a:cubicBezTo>
                    <a:pt x="3927" y="0"/>
                    <a:pt x="0" y="4212"/>
                    <a:pt x="0" y="7668"/>
                  </a:cubicBezTo>
                  <a:cubicBezTo>
                    <a:pt x="0" y="9828"/>
                    <a:pt x="1122" y="11772"/>
                    <a:pt x="3366" y="12420"/>
                  </a:cubicBezTo>
                  <a:cubicBezTo>
                    <a:pt x="3647" y="12528"/>
                    <a:pt x="4068" y="12420"/>
                    <a:pt x="4068" y="12096"/>
                  </a:cubicBezTo>
                  <a:cubicBezTo>
                    <a:pt x="4208" y="11880"/>
                    <a:pt x="4348" y="11340"/>
                    <a:pt x="4488" y="11124"/>
                  </a:cubicBezTo>
                  <a:cubicBezTo>
                    <a:pt x="4488" y="10800"/>
                    <a:pt x="4488" y="10692"/>
                    <a:pt x="4208" y="10476"/>
                  </a:cubicBezTo>
                  <a:cubicBezTo>
                    <a:pt x="3506" y="9828"/>
                    <a:pt x="3226" y="9072"/>
                    <a:pt x="3226" y="7992"/>
                  </a:cubicBezTo>
                  <a:cubicBezTo>
                    <a:pt x="3226" y="4860"/>
                    <a:pt x="6171" y="2160"/>
                    <a:pt x="11081" y="2160"/>
                  </a:cubicBezTo>
                  <a:cubicBezTo>
                    <a:pt x="15429" y="2160"/>
                    <a:pt x="17673" y="4104"/>
                    <a:pt x="17673" y="6804"/>
                  </a:cubicBezTo>
                  <a:cubicBezTo>
                    <a:pt x="17673" y="10368"/>
                    <a:pt x="15709" y="13392"/>
                    <a:pt x="12623" y="13392"/>
                  </a:cubicBezTo>
                  <a:cubicBezTo>
                    <a:pt x="10940" y="13392"/>
                    <a:pt x="9678" y="12312"/>
                    <a:pt x="10099" y="11016"/>
                  </a:cubicBezTo>
                  <a:cubicBezTo>
                    <a:pt x="10660" y="9504"/>
                    <a:pt x="11501" y="7776"/>
                    <a:pt x="11501" y="6696"/>
                  </a:cubicBezTo>
                  <a:cubicBezTo>
                    <a:pt x="11501" y="5616"/>
                    <a:pt x="10800" y="4752"/>
                    <a:pt x="9397" y="4752"/>
                  </a:cubicBezTo>
                  <a:cubicBezTo>
                    <a:pt x="7714" y="4752"/>
                    <a:pt x="6312" y="6156"/>
                    <a:pt x="6312" y="7992"/>
                  </a:cubicBezTo>
                  <a:cubicBezTo>
                    <a:pt x="6312" y="9180"/>
                    <a:pt x="6732" y="9936"/>
                    <a:pt x="6732" y="9936"/>
                  </a:cubicBezTo>
                  <a:cubicBezTo>
                    <a:pt x="6732" y="9936"/>
                    <a:pt x="5049" y="15660"/>
                    <a:pt x="4769" y="16632"/>
                  </a:cubicBezTo>
                  <a:cubicBezTo>
                    <a:pt x="4068" y="18684"/>
                    <a:pt x="4629" y="21168"/>
                    <a:pt x="4629" y="21384"/>
                  </a:cubicBezTo>
                  <a:cubicBezTo>
                    <a:pt x="4629" y="21492"/>
                    <a:pt x="4909" y="21600"/>
                    <a:pt x="5049" y="21492"/>
                  </a:cubicBezTo>
                  <a:cubicBezTo>
                    <a:pt x="5190" y="21276"/>
                    <a:pt x="7294" y="19332"/>
                    <a:pt x="7995" y="17388"/>
                  </a:cubicBezTo>
                  <a:cubicBezTo>
                    <a:pt x="8135" y="16848"/>
                    <a:pt x="9117" y="14040"/>
                    <a:pt x="9117" y="14040"/>
                  </a:cubicBezTo>
                  <a:cubicBezTo>
                    <a:pt x="9678" y="14796"/>
                    <a:pt x="11221" y="15552"/>
                    <a:pt x="13044" y="15552"/>
                  </a:cubicBezTo>
                  <a:cubicBezTo>
                    <a:pt x="18094" y="15552"/>
                    <a:pt x="21600" y="11880"/>
                    <a:pt x="21600" y="7128"/>
                  </a:cubicBezTo>
                  <a:cubicBezTo>
                    <a:pt x="21600" y="3456"/>
                    <a:pt x="17673" y="0"/>
                    <a:pt x="11501" y="0"/>
                  </a:cubicBezTo>
                  <a:close/>
                  <a:moveTo>
                    <a:pt x="11501"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48155" name="Group 27"/>
          <p:cNvGrpSpPr>
            <a:grpSpLocks/>
          </p:cNvGrpSpPr>
          <p:nvPr/>
        </p:nvGrpSpPr>
        <p:grpSpPr bwMode="auto">
          <a:xfrm>
            <a:off x="3420071" y="4352330"/>
            <a:ext cx="2171700" cy="276820"/>
            <a:chOff x="0" y="0"/>
            <a:chExt cx="3647" cy="464"/>
          </a:xfrm>
        </p:grpSpPr>
        <p:sp>
          <p:nvSpPr>
            <p:cNvPr id="46091" name="Rectangle 17"/>
            <p:cNvSpPr>
              <a:spLocks/>
            </p:cNvSpPr>
            <p:nvPr/>
          </p:nvSpPr>
          <p:spPr bwMode="auto">
            <a:xfrm>
              <a:off x="566" y="132"/>
              <a:ext cx="12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dirty="0">
                  <a:solidFill>
                    <a:srgbClr val="1A1A1A"/>
                  </a:solidFill>
                  <a:latin typeface="Open Sans Light" charset="0"/>
                  <a:cs typeface="Open Sans Light" charset="0"/>
                  <a:sym typeface="Open Sans Light" charset="0"/>
                </a:rPr>
                <a:t>Female Users</a:t>
              </a:r>
            </a:p>
          </p:txBody>
        </p:sp>
        <p:sp>
          <p:nvSpPr>
            <p:cNvPr id="46092" name="Rectangle 18"/>
            <p:cNvSpPr>
              <a:spLocks/>
            </p:cNvSpPr>
            <p:nvPr/>
          </p:nvSpPr>
          <p:spPr bwMode="auto">
            <a:xfrm>
              <a:off x="2663" y="132"/>
              <a:ext cx="98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a:solidFill>
                    <a:srgbClr val="1A1A1A"/>
                  </a:solidFill>
                  <a:latin typeface="Open Sans Light" charset="0"/>
                  <a:cs typeface="Open Sans Light" charset="0"/>
                  <a:sym typeface="Open Sans Light" charset="0"/>
                </a:rPr>
                <a:t>Male Users</a:t>
              </a:r>
            </a:p>
          </p:txBody>
        </p:sp>
        <p:sp>
          <p:nvSpPr>
            <p:cNvPr id="46093" name="Rectangle 19"/>
            <p:cNvSpPr>
              <a:spLocks/>
            </p:cNvSpPr>
            <p:nvPr/>
          </p:nvSpPr>
          <p:spPr bwMode="auto">
            <a:xfrm>
              <a:off x="0" y="0"/>
              <a:ext cx="481" cy="464"/>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46094" name="Rectangle 20"/>
            <p:cNvSpPr>
              <a:spLocks/>
            </p:cNvSpPr>
            <p:nvPr/>
          </p:nvSpPr>
          <p:spPr bwMode="auto">
            <a:xfrm>
              <a:off x="2093" y="0"/>
              <a:ext cx="481" cy="464"/>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nvGrpSpPr>
            <p:cNvPr id="46095" name="Group 23"/>
            <p:cNvGrpSpPr>
              <a:grpSpLocks/>
            </p:cNvGrpSpPr>
            <p:nvPr/>
          </p:nvGrpSpPr>
          <p:grpSpPr bwMode="auto">
            <a:xfrm>
              <a:off x="2280" y="102"/>
              <a:ext cx="104" cy="260"/>
              <a:chOff x="0" y="0"/>
              <a:chExt cx="103" cy="260"/>
            </a:xfrm>
          </p:grpSpPr>
          <p:sp>
            <p:nvSpPr>
              <p:cNvPr id="46099" name="Freeform 21"/>
              <p:cNvSpPr>
                <a:spLocks/>
              </p:cNvSpPr>
              <p:nvPr/>
            </p:nvSpPr>
            <p:spPr bwMode="auto">
              <a:xfrm>
                <a:off x="0" y="44"/>
                <a:ext cx="103" cy="216"/>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2 h 21600"/>
                  <a:gd name="T24" fmla="*/ 0 w 21600"/>
                  <a:gd name="T25" fmla="*/ 2 h 21600"/>
                  <a:gd name="T26" fmla="*/ 0 w 21600"/>
                  <a:gd name="T27" fmla="*/ 1 h 21600"/>
                  <a:gd name="T28" fmla="*/ 0 w 21600"/>
                  <a:gd name="T29" fmla="*/ 1 h 21600"/>
                  <a:gd name="T30" fmla="*/ 0 w 21600"/>
                  <a:gd name="T31" fmla="*/ 2 h 21600"/>
                  <a:gd name="T32" fmla="*/ 0 w 21600"/>
                  <a:gd name="T33" fmla="*/ 2 h 21600"/>
                  <a:gd name="T34" fmla="*/ 0 w 21600"/>
                  <a:gd name="T35" fmla="*/ 2 h 21600"/>
                  <a:gd name="T36" fmla="*/ 0 w 21600"/>
                  <a:gd name="T37" fmla="*/ 0 h 21600"/>
                  <a:gd name="T38" fmla="*/ 0 w 21600"/>
                  <a:gd name="T39" fmla="*/ 0 h 21600"/>
                  <a:gd name="T40" fmla="*/ 0 w 21600"/>
                  <a:gd name="T41" fmla="*/ 1 h 21600"/>
                  <a:gd name="T42" fmla="*/ 0 w 21600"/>
                  <a:gd name="T43" fmla="*/ 1 h 21600"/>
                  <a:gd name="T44" fmla="*/ 0 w 21600"/>
                  <a:gd name="T45" fmla="*/ 1 h 21600"/>
                  <a:gd name="T46" fmla="*/ 0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46100" name="Oval 22"/>
              <p:cNvSpPr>
                <a:spLocks/>
              </p:cNvSpPr>
              <p:nvPr/>
            </p:nvSpPr>
            <p:spPr bwMode="auto">
              <a:xfrm>
                <a:off x="31" y="0"/>
                <a:ext cx="42" cy="40"/>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grpSp>
          <p:nvGrpSpPr>
            <p:cNvPr id="46096" name="Group 26"/>
            <p:cNvGrpSpPr>
              <a:grpSpLocks/>
            </p:cNvGrpSpPr>
            <p:nvPr/>
          </p:nvGrpSpPr>
          <p:grpSpPr bwMode="auto">
            <a:xfrm>
              <a:off x="176" y="103"/>
              <a:ext cx="127" cy="287"/>
              <a:chOff x="0" y="0"/>
              <a:chExt cx="126" cy="287"/>
            </a:xfrm>
          </p:grpSpPr>
          <p:sp>
            <p:nvSpPr>
              <p:cNvPr id="46097" name="Oval 24"/>
              <p:cNvSpPr>
                <a:spLocks/>
              </p:cNvSpPr>
              <p:nvPr/>
            </p:nvSpPr>
            <p:spPr bwMode="auto">
              <a:xfrm>
                <a:off x="41" y="0"/>
                <a:ext cx="41" cy="42"/>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46098" name="Freeform 25"/>
              <p:cNvSpPr>
                <a:spLocks/>
              </p:cNvSpPr>
              <p:nvPr/>
            </p:nvSpPr>
            <p:spPr bwMode="auto">
              <a:xfrm>
                <a:off x="0" y="51"/>
                <a:ext cx="126" cy="236"/>
              </a:xfrm>
              <a:custGeom>
                <a:avLst/>
                <a:gdLst>
                  <a:gd name="T0" fmla="*/ 1 w 21276"/>
                  <a:gd name="T1" fmla="*/ 1 h 21600"/>
                  <a:gd name="T2" fmla="*/ 1 w 21276"/>
                  <a:gd name="T3" fmla="*/ 0 h 21600"/>
                  <a:gd name="T4" fmla="*/ 1 w 21276"/>
                  <a:gd name="T5" fmla="*/ 0 h 21600"/>
                  <a:gd name="T6" fmla="*/ 0 w 21276"/>
                  <a:gd name="T7" fmla="*/ 0 h 21600"/>
                  <a:gd name="T8" fmla="*/ 0 w 21276"/>
                  <a:gd name="T9" fmla="*/ 0 h 21600"/>
                  <a:gd name="T10" fmla="*/ 0 w 21276"/>
                  <a:gd name="T11" fmla="*/ 0 h 21600"/>
                  <a:gd name="T12" fmla="*/ 0 w 21276"/>
                  <a:gd name="T13" fmla="*/ 0 h 21600"/>
                  <a:gd name="T14" fmla="*/ 0 w 21276"/>
                  <a:gd name="T15" fmla="*/ 0 h 21600"/>
                  <a:gd name="T16" fmla="*/ 0 w 21276"/>
                  <a:gd name="T17" fmla="*/ 1 h 21600"/>
                  <a:gd name="T18" fmla="*/ 0 w 21276"/>
                  <a:gd name="T19" fmla="*/ 1 h 21600"/>
                  <a:gd name="T20" fmla="*/ 0 w 21276"/>
                  <a:gd name="T21" fmla="*/ 1 h 21600"/>
                  <a:gd name="T22" fmla="*/ 0 w 21276"/>
                  <a:gd name="T23" fmla="*/ 0 h 21600"/>
                  <a:gd name="T24" fmla="*/ 0 w 21276"/>
                  <a:gd name="T25" fmla="*/ 0 h 21600"/>
                  <a:gd name="T26" fmla="*/ 0 w 21276"/>
                  <a:gd name="T27" fmla="*/ 0 h 21600"/>
                  <a:gd name="T28" fmla="*/ 0 w 21276"/>
                  <a:gd name="T29" fmla="*/ 2 h 21600"/>
                  <a:gd name="T30" fmla="*/ 0 w 21276"/>
                  <a:gd name="T31" fmla="*/ 2 h 21600"/>
                  <a:gd name="T32" fmla="*/ 0 w 21276"/>
                  <a:gd name="T33" fmla="*/ 2 h 21600"/>
                  <a:gd name="T34" fmla="*/ 0 w 21276"/>
                  <a:gd name="T35" fmla="*/ 3 h 21600"/>
                  <a:gd name="T36" fmla="*/ 0 w 21276"/>
                  <a:gd name="T37" fmla="*/ 2 h 21600"/>
                  <a:gd name="T38" fmla="*/ 0 w 21276"/>
                  <a:gd name="T39" fmla="*/ 2 h 21600"/>
                  <a:gd name="T40" fmla="*/ 0 w 21276"/>
                  <a:gd name="T41" fmla="*/ 2 h 21600"/>
                  <a:gd name="T42" fmla="*/ 0 w 21276"/>
                  <a:gd name="T43" fmla="*/ 2 h 21600"/>
                  <a:gd name="T44" fmla="*/ 0 w 21276"/>
                  <a:gd name="T45" fmla="*/ 3 h 21600"/>
                  <a:gd name="T46" fmla="*/ 1 w 21276"/>
                  <a:gd name="T47" fmla="*/ 2 h 21600"/>
                  <a:gd name="T48" fmla="*/ 1 w 21276"/>
                  <a:gd name="T49" fmla="*/ 2 h 21600"/>
                  <a:gd name="T50" fmla="*/ 1 w 21276"/>
                  <a:gd name="T51" fmla="*/ 2 h 21600"/>
                  <a:gd name="T52" fmla="*/ 1 w 21276"/>
                  <a:gd name="T53" fmla="*/ 0 h 21600"/>
                  <a:gd name="T54" fmla="*/ 1 w 21276"/>
                  <a:gd name="T55" fmla="*/ 0 h 21600"/>
                  <a:gd name="T56" fmla="*/ 1 w 21276"/>
                  <a:gd name="T57" fmla="*/ 0 h 21600"/>
                  <a:gd name="T58" fmla="*/ 1 w 21276"/>
                  <a:gd name="T59" fmla="*/ 1 h 21600"/>
                  <a:gd name="T60" fmla="*/ 1 w 21276"/>
                  <a:gd name="T61" fmla="*/ 1 h 21600"/>
                  <a:gd name="T62" fmla="*/ 1 w 21276"/>
                  <a:gd name="T63" fmla="*/ 1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276" h="2160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aphicFrame>
        <p:nvGraphicFramePr>
          <p:cNvPr id="2" name="Chart 1"/>
          <p:cNvGraphicFramePr/>
          <p:nvPr>
            <p:extLst>
              <p:ext uri="{D42A27DB-BD31-4B8C-83A1-F6EECF244321}">
                <p14:modId xmlns:p14="http://schemas.microsoft.com/office/powerpoint/2010/main" val="1155307052"/>
              </p:ext>
            </p:extLst>
          </p:nvPr>
        </p:nvGraphicFramePr>
        <p:xfrm>
          <a:off x="1771650" y="1380530"/>
          <a:ext cx="6645639" cy="26289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129"/>
                                        </p:tgtEl>
                                        <p:attrNameLst>
                                          <p:attrName>style.visibility</p:attrName>
                                        </p:attrNameLst>
                                      </p:cBhvr>
                                      <p:to>
                                        <p:strVal val="visible"/>
                                      </p:to>
                                    </p:set>
                                    <p:animEffect transition="in" filter="wipe(left)">
                                      <p:cBhvr>
                                        <p:cTn id="7" dur="500"/>
                                        <p:tgtEl>
                                          <p:spTgt spid="48129"/>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8134"/>
                                        </p:tgtEl>
                                        <p:attrNameLst>
                                          <p:attrName>style.visibility</p:attrName>
                                        </p:attrNameLst>
                                      </p:cBhvr>
                                      <p:to>
                                        <p:strVal val="visible"/>
                                      </p:to>
                                    </p:set>
                                    <p:anim calcmode="lin" valueType="num">
                                      <p:cBhvr>
                                        <p:cTn id="11" dur="500" fill="hold"/>
                                        <p:tgtEl>
                                          <p:spTgt spid="48134"/>
                                        </p:tgtEl>
                                        <p:attrNameLst>
                                          <p:attrName>ppt_w</p:attrName>
                                        </p:attrNameLst>
                                      </p:cBhvr>
                                      <p:tavLst>
                                        <p:tav tm="0">
                                          <p:val>
                                            <p:strVal val="#ppt_w*0.70"/>
                                          </p:val>
                                        </p:tav>
                                        <p:tav tm="100000">
                                          <p:val>
                                            <p:strVal val="#ppt_w"/>
                                          </p:val>
                                        </p:tav>
                                      </p:tavLst>
                                    </p:anim>
                                    <p:anim calcmode="lin" valueType="num">
                                      <p:cBhvr>
                                        <p:cTn id="12" dur="500" fill="hold"/>
                                        <p:tgtEl>
                                          <p:spTgt spid="48134"/>
                                        </p:tgtEl>
                                        <p:attrNameLst>
                                          <p:attrName>ppt_h</p:attrName>
                                        </p:attrNameLst>
                                      </p:cBhvr>
                                      <p:tavLst>
                                        <p:tav tm="0">
                                          <p:val>
                                            <p:strVal val="#ppt_h"/>
                                          </p:val>
                                        </p:tav>
                                        <p:tav tm="100000">
                                          <p:val>
                                            <p:strVal val="#ppt_h"/>
                                          </p:val>
                                        </p:tav>
                                      </p:tavLst>
                                    </p:anim>
                                    <p:animEffect transition="in" filter="fade">
                                      <p:cBhvr>
                                        <p:cTn id="13" dur="500"/>
                                        <p:tgtEl>
                                          <p:spTgt spid="48134"/>
                                        </p:tgtEl>
                                      </p:cBhvr>
                                    </p:animEffect>
                                  </p:childTnLst>
                                </p:cTn>
                              </p:par>
                            </p:childTnLst>
                          </p:cTn>
                        </p:par>
                        <p:par>
                          <p:cTn id="14" fill="hold">
                            <p:stCondLst>
                              <p:cond delay="1250"/>
                            </p:stCondLst>
                            <p:childTnLst>
                              <p:par>
                                <p:cTn id="15" presetID="2" presetClass="entr" presetSubtype="8" fill="hold" nodeType="afterEffect">
                                  <p:stCondLst>
                                    <p:cond delay="0"/>
                                  </p:stCondLst>
                                  <p:childTnLst>
                                    <p:set>
                                      <p:cBhvr>
                                        <p:cTn id="16" dur="1" fill="hold">
                                          <p:stCondLst>
                                            <p:cond delay="0"/>
                                          </p:stCondLst>
                                        </p:cTn>
                                        <p:tgtEl>
                                          <p:spTgt spid="48144"/>
                                        </p:tgtEl>
                                        <p:attrNameLst>
                                          <p:attrName>style.visibility</p:attrName>
                                        </p:attrNameLst>
                                      </p:cBhvr>
                                      <p:to>
                                        <p:strVal val="visible"/>
                                      </p:to>
                                    </p:set>
                                    <p:anim calcmode="lin" valueType="num">
                                      <p:cBhvr additive="base">
                                        <p:cTn id="17" dur="500" fill="hold"/>
                                        <p:tgtEl>
                                          <p:spTgt spid="48144"/>
                                        </p:tgtEl>
                                        <p:attrNameLst>
                                          <p:attrName>ppt_x</p:attrName>
                                        </p:attrNameLst>
                                      </p:cBhvr>
                                      <p:tavLst>
                                        <p:tav tm="0">
                                          <p:val>
                                            <p:strVal val="0-#ppt_w/2"/>
                                          </p:val>
                                        </p:tav>
                                        <p:tav tm="100000">
                                          <p:val>
                                            <p:strVal val="#ppt_x"/>
                                          </p:val>
                                        </p:tav>
                                      </p:tavLst>
                                    </p:anim>
                                    <p:anim calcmode="lin" valueType="num">
                                      <p:cBhvr additive="base">
                                        <p:cTn id="18" dur="500" fill="hold"/>
                                        <p:tgtEl>
                                          <p:spTgt spid="48144"/>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2" presetClass="entr" presetSubtype="4" fill="hold" nodeType="afterEffect">
                                  <p:stCondLst>
                                    <p:cond delay="0"/>
                                  </p:stCondLst>
                                  <p:childTnLst>
                                    <p:set>
                                      <p:cBhvr>
                                        <p:cTn id="21" dur="1" fill="hold">
                                          <p:stCondLst>
                                            <p:cond delay="0"/>
                                          </p:stCondLst>
                                        </p:cTn>
                                        <p:tgtEl>
                                          <p:spTgt spid="48155"/>
                                        </p:tgtEl>
                                        <p:attrNameLst>
                                          <p:attrName>style.visibility</p:attrName>
                                        </p:attrNameLst>
                                      </p:cBhvr>
                                      <p:to>
                                        <p:strVal val="visible"/>
                                      </p:to>
                                    </p:set>
                                    <p:anim calcmode="lin" valueType="num">
                                      <p:cBhvr additive="base">
                                        <p:cTn id="22" dur="500" fill="hold"/>
                                        <p:tgtEl>
                                          <p:spTgt spid="48155"/>
                                        </p:tgtEl>
                                        <p:attrNameLst>
                                          <p:attrName>ppt_x</p:attrName>
                                        </p:attrNameLst>
                                      </p:cBhvr>
                                      <p:tavLst>
                                        <p:tav tm="0">
                                          <p:val>
                                            <p:strVal val="#ppt_x"/>
                                          </p:val>
                                        </p:tav>
                                        <p:tav tm="100000">
                                          <p:val>
                                            <p:strVal val="#ppt_x"/>
                                          </p:val>
                                        </p:tav>
                                      </p:tavLst>
                                    </p:anim>
                                    <p:anim calcmode="lin" valueType="num">
                                      <p:cBhvr additive="base">
                                        <p:cTn id="23" dur="500" fill="hold"/>
                                        <p:tgtEl>
                                          <p:spTgt spid="48155"/>
                                        </p:tgtEl>
                                        <p:attrNameLst>
                                          <p:attrName>ppt_y</p:attrName>
                                        </p:attrNameLst>
                                      </p:cBhvr>
                                      <p:tavLst>
                                        <p:tav tm="0">
                                          <p:val>
                                            <p:strVal val="1+#ppt_h/2"/>
                                          </p:val>
                                        </p:tav>
                                        <p:tav tm="100000">
                                          <p:val>
                                            <p:strVal val="#ppt_y"/>
                                          </p:val>
                                        </p:tav>
                                      </p:tavLst>
                                    </p:anim>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left)">
                                      <p:cBhvr>
                                        <p:cTn id="27" dur="500"/>
                                        <p:tgtEl>
                                          <p:spTgt spid="2">
                                            <p:graphicEl>
                                              <a:chart seriesIdx="-3" categoryIdx="-3" bldStep="gridLegend"/>
                                            </p:graphicEl>
                                          </p:spTgt>
                                        </p:tgtEl>
                                      </p:cBhvr>
                                    </p:animEffect>
                                  </p:childTnLst>
                                </p:cTn>
                              </p:par>
                            </p:childTnLst>
                          </p:cTn>
                        </p:par>
                        <p:par>
                          <p:cTn id="28" fill="hold">
                            <p:stCondLst>
                              <p:cond delay="2750"/>
                            </p:stCondLst>
                            <p:childTnLst>
                              <p:par>
                                <p:cTn id="29" presetID="22" presetClass="entr" presetSubtype="8" fill="hold" grpId="0" nodeType="afterEffect">
                                  <p:stCondLst>
                                    <p:cond delay="0"/>
                                  </p:stCondLst>
                                  <p:childTnLst>
                                    <p:set>
                                      <p:cBhvr>
                                        <p:cTn id="30"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wipe(left)">
                                      <p:cBhvr>
                                        <p:cTn id="31" dur="500"/>
                                        <p:tgtEl>
                                          <p:spTgt spid="2">
                                            <p:graphicEl>
                                              <a:chart seriesIdx="-4" categoryIdx="0" bldStep="category"/>
                                            </p:graphicEl>
                                          </p:spTgt>
                                        </p:tgtEl>
                                      </p:cBhvr>
                                    </p:animEffect>
                                  </p:childTnLst>
                                </p:cTn>
                              </p:par>
                            </p:childTnLst>
                          </p:cTn>
                        </p:par>
                        <p:par>
                          <p:cTn id="32" fill="hold">
                            <p:stCondLst>
                              <p:cond delay="3250"/>
                            </p:stCondLst>
                            <p:childTnLst>
                              <p:par>
                                <p:cTn id="33" presetID="22" presetClass="entr" presetSubtype="8" fill="hold" grpId="0" nodeType="afterEffect">
                                  <p:stCondLst>
                                    <p:cond delay="0"/>
                                  </p:stCondLst>
                                  <p:childTnLst>
                                    <p:set>
                                      <p:cBhvr>
                                        <p:cTn id="34"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wipe(left)">
                                      <p:cBhvr>
                                        <p:cTn id="35" dur="500"/>
                                        <p:tgtEl>
                                          <p:spTgt spid="2">
                                            <p:graphicEl>
                                              <a:chart seriesIdx="-4" categoryIdx="1" bldStep="category"/>
                                            </p:graphicEl>
                                          </p:spTgt>
                                        </p:tgtEl>
                                      </p:cBhvr>
                                    </p:animEffect>
                                  </p:childTnLst>
                                </p:cTn>
                              </p:par>
                            </p:childTnLst>
                          </p:cTn>
                        </p:par>
                        <p:par>
                          <p:cTn id="36" fill="hold">
                            <p:stCondLst>
                              <p:cond delay="3750"/>
                            </p:stCondLst>
                            <p:childTnLst>
                              <p:par>
                                <p:cTn id="37" presetID="22" presetClass="entr" presetSubtype="8" fill="hold" grpId="0" nodeType="afterEffect">
                                  <p:stCondLst>
                                    <p:cond delay="0"/>
                                  </p:stCondLst>
                                  <p:childTnLst>
                                    <p:set>
                                      <p:cBhvr>
                                        <p:cTn id="38"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wipe(left)">
                                      <p:cBhvr>
                                        <p:cTn id="39" dur="500"/>
                                        <p:tgtEl>
                                          <p:spTgt spid="2">
                                            <p:graphicEl>
                                              <a:chart seriesIdx="-4" categoryIdx="2" bldStep="category"/>
                                            </p:graphicEl>
                                          </p:spTgt>
                                        </p:tgtEl>
                                      </p:cBhvr>
                                    </p:animEffect>
                                  </p:childTnLst>
                                </p:cTn>
                              </p:par>
                            </p:childTnLst>
                          </p:cTn>
                        </p:par>
                        <p:par>
                          <p:cTn id="40" fill="hold">
                            <p:stCondLst>
                              <p:cond delay="4250"/>
                            </p:stCondLst>
                            <p:childTnLst>
                              <p:par>
                                <p:cTn id="41" presetID="22" presetClass="entr" presetSubtype="8" fill="hold" grpId="0" nodeType="afterEffect">
                                  <p:stCondLst>
                                    <p:cond delay="0"/>
                                  </p:stCondLst>
                                  <p:childTnLst>
                                    <p:set>
                                      <p:cBhvr>
                                        <p:cTn id="42"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wipe(left)">
                                      <p:cBhvr>
                                        <p:cTn id="43" dur="500"/>
                                        <p:tgtEl>
                                          <p:spTgt spid="2">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9" grpId="0"/>
      <p:bldP spid="48134" grpId="0"/>
      <p:bldGraphic spid="2" grpId="0">
        <p:bldSub>
          <a:bldChart bld="category"/>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Column Chart Sample 5</a:t>
            </a:r>
          </a:p>
        </p:txBody>
      </p:sp>
      <p:sp>
        <p:nvSpPr>
          <p:cNvPr id="47107"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7108"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7109"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711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34</a:t>
            </a:r>
          </a:p>
        </p:txBody>
      </p:sp>
      <p:sp>
        <p:nvSpPr>
          <p:cNvPr id="4915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49177" name="Group 25"/>
          <p:cNvGrpSpPr>
            <a:grpSpLocks/>
          </p:cNvGrpSpPr>
          <p:nvPr/>
        </p:nvGrpSpPr>
        <p:grpSpPr bwMode="auto">
          <a:xfrm>
            <a:off x="2176462" y="4323755"/>
            <a:ext cx="4791671" cy="276820"/>
            <a:chOff x="0" y="0"/>
            <a:chExt cx="8049" cy="465"/>
          </a:xfrm>
        </p:grpSpPr>
        <p:grpSp>
          <p:nvGrpSpPr>
            <p:cNvPr id="47117" name="Group 11"/>
            <p:cNvGrpSpPr>
              <a:grpSpLocks/>
            </p:cNvGrpSpPr>
            <p:nvPr/>
          </p:nvGrpSpPr>
          <p:grpSpPr bwMode="auto">
            <a:xfrm>
              <a:off x="0" y="0"/>
              <a:ext cx="481" cy="465"/>
              <a:chOff x="0" y="0"/>
              <a:chExt cx="481" cy="464"/>
            </a:xfrm>
          </p:grpSpPr>
          <p:sp>
            <p:nvSpPr>
              <p:cNvPr id="47131" name="Rectangle 8"/>
              <p:cNvSpPr>
                <a:spLocks/>
              </p:cNvSpPr>
              <p:nvPr/>
            </p:nvSpPr>
            <p:spPr bwMode="auto">
              <a:xfrm>
                <a:off x="0" y="0"/>
                <a:ext cx="481" cy="464"/>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7132" name="AutoShape 9"/>
              <p:cNvSpPr>
                <a:spLocks/>
              </p:cNvSpPr>
              <p:nvPr/>
            </p:nvSpPr>
            <p:spPr bwMode="auto">
              <a:xfrm>
                <a:off x="237" y="109"/>
                <a:ext cx="140" cy="103"/>
              </a:xfrm>
              <a:custGeom>
                <a:avLst/>
                <a:gdLst>
                  <a:gd name="T0" fmla="*/ 5 w 21531"/>
                  <a:gd name="T1" fmla="*/ 84 h 21506"/>
                  <a:gd name="T2" fmla="*/ 8 w 21531"/>
                  <a:gd name="T3" fmla="*/ 83 h 21506"/>
                  <a:gd name="T4" fmla="*/ 79 w 21531"/>
                  <a:gd name="T5" fmla="*/ 11 h 21506"/>
                  <a:gd name="T6" fmla="*/ 88 w 21531"/>
                  <a:gd name="T7" fmla="*/ 20 h 21506"/>
                  <a:gd name="T8" fmla="*/ 43 w 21531"/>
                  <a:gd name="T9" fmla="*/ 66 h 21506"/>
                  <a:gd name="T10" fmla="*/ 79 w 21531"/>
                  <a:gd name="T11" fmla="*/ 103 h 21506"/>
                  <a:gd name="T12" fmla="*/ 140 w 21531"/>
                  <a:gd name="T13" fmla="*/ 42 h 21506"/>
                  <a:gd name="T14" fmla="*/ 103 w 21531"/>
                  <a:gd name="T15" fmla="*/ 5 h 21506"/>
                  <a:gd name="T16" fmla="*/ 95 w 21531"/>
                  <a:gd name="T17" fmla="*/ 14 h 21506"/>
                  <a:gd name="T18" fmla="*/ 82 w 21531"/>
                  <a:gd name="T19" fmla="*/ 1 h 21506"/>
                  <a:gd name="T20" fmla="*/ 76 w 21531"/>
                  <a:gd name="T21" fmla="*/ 1 h 21506"/>
                  <a:gd name="T22" fmla="*/ 1 w 21531"/>
                  <a:gd name="T23" fmla="*/ 76 h 21506"/>
                  <a:gd name="T24" fmla="*/ 1 w 21531"/>
                  <a:gd name="T25" fmla="*/ 83 h 21506"/>
                  <a:gd name="T26" fmla="*/ 5 w 21531"/>
                  <a:gd name="T27" fmla="*/ 84 h 21506"/>
                  <a:gd name="T28" fmla="*/ 5 w 21531"/>
                  <a:gd name="T29" fmla="*/ 84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133" name="AutoShape 10"/>
              <p:cNvSpPr>
                <a:spLocks/>
              </p:cNvSpPr>
              <p:nvPr/>
            </p:nvSpPr>
            <p:spPr bwMode="auto">
              <a:xfrm>
                <a:off x="120" y="184"/>
                <a:ext cx="185" cy="187"/>
              </a:xfrm>
              <a:custGeom>
                <a:avLst/>
                <a:gdLst>
                  <a:gd name="T0" fmla="*/ 185 w 21600"/>
                  <a:gd name="T1" fmla="*/ 37 h 21600"/>
                  <a:gd name="T2" fmla="*/ 149 w 21600"/>
                  <a:gd name="T3" fmla="*/ 0 h 21600"/>
                  <a:gd name="T4" fmla="*/ 44 w 21600"/>
                  <a:gd name="T5" fmla="*/ 106 h 21600"/>
                  <a:gd name="T6" fmla="*/ 54 w 21600"/>
                  <a:gd name="T7" fmla="*/ 117 h 21600"/>
                  <a:gd name="T8" fmla="*/ 40 w 21600"/>
                  <a:gd name="T9" fmla="*/ 113 h 21600"/>
                  <a:gd name="T10" fmla="*/ 18 w 21600"/>
                  <a:gd name="T11" fmla="*/ 123 h 21600"/>
                  <a:gd name="T12" fmla="*/ 16 w 21600"/>
                  <a:gd name="T13" fmla="*/ 125 h 21600"/>
                  <a:gd name="T14" fmla="*/ 15 w 21600"/>
                  <a:gd name="T15" fmla="*/ 126 h 21600"/>
                  <a:gd name="T16" fmla="*/ 14 w 21600"/>
                  <a:gd name="T17" fmla="*/ 127 h 21600"/>
                  <a:gd name="T18" fmla="*/ 13 w 21600"/>
                  <a:gd name="T19" fmla="*/ 128 h 21600"/>
                  <a:gd name="T20" fmla="*/ 0 w 21600"/>
                  <a:gd name="T21" fmla="*/ 180 h 21600"/>
                  <a:gd name="T22" fmla="*/ 30 w 21600"/>
                  <a:gd name="T23" fmla="*/ 150 h 21600"/>
                  <a:gd name="T24" fmla="*/ 36 w 21600"/>
                  <a:gd name="T25" fmla="*/ 156 h 21600"/>
                  <a:gd name="T26" fmla="*/ 6 w 21600"/>
                  <a:gd name="T27" fmla="*/ 187 h 21600"/>
                  <a:gd name="T28" fmla="*/ 63 w 21600"/>
                  <a:gd name="T29" fmla="*/ 169 h 21600"/>
                  <a:gd name="T30" fmla="*/ 69 w 21600"/>
                  <a:gd name="T31" fmla="*/ 131 h 21600"/>
                  <a:gd name="T32" fmla="*/ 80 w 21600"/>
                  <a:gd name="T33" fmla="*/ 143 h 21600"/>
                  <a:gd name="T34" fmla="*/ 185 w 21600"/>
                  <a:gd name="T35" fmla="*/ 37 h 21600"/>
                  <a:gd name="T36" fmla="*/ 185 w 21600"/>
                  <a:gd name="T37" fmla="*/ 37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7118" name="Group 14"/>
            <p:cNvGrpSpPr>
              <a:grpSpLocks/>
            </p:cNvGrpSpPr>
            <p:nvPr/>
          </p:nvGrpSpPr>
          <p:grpSpPr bwMode="auto">
            <a:xfrm>
              <a:off x="2089" y="0"/>
              <a:ext cx="481" cy="464"/>
              <a:chOff x="0" y="0"/>
              <a:chExt cx="481" cy="464"/>
            </a:xfrm>
          </p:grpSpPr>
          <p:sp>
            <p:nvSpPr>
              <p:cNvPr id="47129" name="Rectangle 12"/>
              <p:cNvSpPr>
                <a:spLocks/>
              </p:cNvSpPr>
              <p:nvPr/>
            </p:nvSpPr>
            <p:spPr bwMode="auto">
              <a:xfrm>
                <a:off x="0" y="0"/>
                <a:ext cx="481" cy="464"/>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47130" name="AutoShape 13"/>
              <p:cNvSpPr>
                <a:spLocks/>
              </p:cNvSpPr>
              <p:nvPr/>
            </p:nvSpPr>
            <p:spPr bwMode="auto">
              <a:xfrm>
                <a:off x="125" y="109"/>
                <a:ext cx="231" cy="263"/>
              </a:xfrm>
              <a:custGeom>
                <a:avLst/>
                <a:gdLst>
                  <a:gd name="T0" fmla="*/ 222 w 21600"/>
                  <a:gd name="T1" fmla="*/ 38 h 21600"/>
                  <a:gd name="T2" fmla="*/ 222 w 21600"/>
                  <a:gd name="T3" fmla="*/ 23 h 21600"/>
                  <a:gd name="T4" fmla="*/ 198 w 21600"/>
                  <a:gd name="T5" fmla="*/ 0 h 21600"/>
                  <a:gd name="T6" fmla="*/ 47 w 21600"/>
                  <a:gd name="T7" fmla="*/ 0 h 21600"/>
                  <a:gd name="T8" fmla="*/ 24 w 21600"/>
                  <a:gd name="T9" fmla="*/ 23 h 21600"/>
                  <a:gd name="T10" fmla="*/ 24 w 21600"/>
                  <a:gd name="T11" fmla="*/ 38 h 21600"/>
                  <a:gd name="T12" fmla="*/ 19 w 21600"/>
                  <a:gd name="T13" fmla="*/ 38 h 21600"/>
                  <a:gd name="T14" fmla="*/ 0 w 21600"/>
                  <a:gd name="T15" fmla="*/ 57 h 21600"/>
                  <a:gd name="T16" fmla="*/ 0 w 21600"/>
                  <a:gd name="T17" fmla="*/ 89 h 21600"/>
                  <a:gd name="T18" fmla="*/ 19 w 21600"/>
                  <a:gd name="T19" fmla="*/ 108 h 21600"/>
                  <a:gd name="T20" fmla="*/ 100 w 21600"/>
                  <a:gd name="T21" fmla="*/ 108 h 21600"/>
                  <a:gd name="T22" fmla="*/ 100 w 21600"/>
                  <a:gd name="T23" fmla="*/ 108 h 21600"/>
                  <a:gd name="T24" fmla="*/ 108 w 21600"/>
                  <a:gd name="T25" fmla="*/ 108 h 21600"/>
                  <a:gd name="T26" fmla="*/ 118 w 21600"/>
                  <a:gd name="T27" fmla="*/ 118 h 21600"/>
                  <a:gd name="T28" fmla="*/ 118 w 21600"/>
                  <a:gd name="T29" fmla="*/ 150 h 21600"/>
                  <a:gd name="T30" fmla="*/ 99 w 21600"/>
                  <a:gd name="T31" fmla="*/ 150 h 21600"/>
                  <a:gd name="T32" fmla="*/ 99 w 21600"/>
                  <a:gd name="T33" fmla="*/ 263 h 21600"/>
                  <a:gd name="T34" fmla="*/ 146 w 21600"/>
                  <a:gd name="T35" fmla="*/ 263 h 21600"/>
                  <a:gd name="T36" fmla="*/ 146 w 21600"/>
                  <a:gd name="T37" fmla="*/ 150 h 21600"/>
                  <a:gd name="T38" fmla="*/ 127 w 21600"/>
                  <a:gd name="T39" fmla="*/ 150 h 21600"/>
                  <a:gd name="T40" fmla="*/ 127 w 21600"/>
                  <a:gd name="T41" fmla="*/ 118 h 21600"/>
                  <a:gd name="T42" fmla="*/ 108 w 21600"/>
                  <a:gd name="T43" fmla="*/ 99 h 21600"/>
                  <a:gd name="T44" fmla="*/ 96 w 21600"/>
                  <a:gd name="T45" fmla="*/ 99 h 21600"/>
                  <a:gd name="T46" fmla="*/ 96 w 21600"/>
                  <a:gd name="T47" fmla="*/ 99 h 21600"/>
                  <a:gd name="T48" fmla="*/ 19 w 21600"/>
                  <a:gd name="T49" fmla="*/ 99 h 21600"/>
                  <a:gd name="T50" fmla="*/ 9 w 21600"/>
                  <a:gd name="T51" fmla="*/ 89 h 21600"/>
                  <a:gd name="T52" fmla="*/ 9 w 21600"/>
                  <a:gd name="T53" fmla="*/ 57 h 21600"/>
                  <a:gd name="T54" fmla="*/ 19 w 21600"/>
                  <a:gd name="T55" fmla="*/ 47 h 21600"/>
                  <a:gd name="T56" fmla="*/ 24 w 21600"/>
                  <a:gd name="T57" fmla="*/ 47 h 21600"/>
                  <a:gd name="T58" fmla="*/ 24 w 21600"/>
                  <a:gd name="T59" fmla="*/ 62 h 21600"/>
                  <a:gd name="T60" fmla="*/ 47 w 21600"/>
                  <a:gd name="T61" fmla="*/ 85 h 21600"/>
                  <a:gd name="T62" fmla="*/ 198 w 21600"/>
                  <a:gd name="T63" fmla="*/ 85 h 21600"/>
                  <a:gd name="T64" fmla="*/ 222 w 21600"/>
                  <a:gd name="T65" fmla="*/ 62 h 21600"/>
                  <a:gd name="T66" fmla="*/ 222 w 21600"/>
                  <a:gd name="T67" fmla="*/ 47 h 21600"/>
                  <a:gd name="T68" fmla="*/ 231 w 21600"/>
                  <a:gd name="T69" fmla="*/ 47 h 21600"/>
                  <a:gd name="T70" fmla="*/ 231 w 21600"/>
                  <a:gd name="T71" fmla="*/ 38 h 21600"/>
                  <a:gd name="T72" fmla="*/ 222 w 21600"/>
                  <a:gd name="T73" fmla="*/ 38 h 21600"/>
                  <a:gd name="T74" fmla="*/ 222 w 21600"/>
                  <a:gd name="T75" fmla="*/ 38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0718" y="3086"/>
                    </a:moveTo>
                    <a:lnTo>
                      <a:pt x="20718" y="1889"/>
                    </a:lnTo>
                    <a:cubicBezTo>
                      <a:pt x="20718" y="846"/>
                      <a:pt x="19751" y="0"/>
                      <a:pt x="18559" y="0"/>
                    </a:cubicBezTo>
                    <a:lnTo>
                      <a:pt x="4365" y="0"/>
                    </a:lnTo>
                    <a:cubicBezTo>
                      <a:pt x="3172" y="0"/>
                      <a:pt x="2206" y="846"/>
                      <a:pt x="2206" y="1889"/>
                    </a:cubicBezTo>
                    <a:lnTo>
                      <a:pt x="2206" y="3086"/>
                    </a:lnTo>
                    <a:lnTo>
                      <a:pt x="1802" y="3086"/>
                    </a:lnTo>
                    <a:cubicBezTo>
                      <a:pt x="806" y="3086"/>
                      <a:pt x="0" y="3791"/>
                      <a:pt x="0" y="4663"/>
                    </a:cubicBezTo>
                    <a:lnTo>
                      <a:pt x="0" y="7302"/>
                    </a:lnTo>
                    <a:cubicBezTo>
                      <a:pt x="0" y="8172"/>
                      <a:pt x="806" y="8879"/>
                      <a:pt x="1802" y="8879"/>
                    </a:cubicBezTo>
                    <a:lnTo>
                      <a:pt x="9368" y="8879"/>
                    </a:lnTo>
                    <a:lnTo>
                      <a:pt x="9368" y="8876"/>
                    </a:lnTo>
                    <a:lnTo>
                      <a:pt x="10100" y="8876"/>
                    </a:lnTo>
                    <a:cubicBezTo>
                      <a:pt x="10607" y="8876"/>
                      <a:pt x="11020" y="9238"/>
                      <a:pt x="11020" y="9681"/>
                    </a:cubicBezTo>
                    <a:lnTo>
                      <a:pt x="11020" y="12343"/>
                    </a:lnTo>
                    <a:lnTo>
                      <a:pt x="9258" y="12343"/>
                    </a:lnTo>
                    <a:lnTo>
                      <a:pt x="9258" y="21600"/>
                    </a:lnTo>
                    <a:lnTo>
                      <a:pt x="13666" y="21600"/>
                    </a:lnTo>
                    <a:lnTo>
                      <a:pt x="13666" y="12343"/>
                    </a:lnTo>
                    <a:lnTo>
                      <a:pt x="11902" y="12343"/>
                    </a:lnTo>
                    <a:lnTo>
                      <a:pt x="11902" y="9681"/>
                    </a:lnTo>
                    <a:cubicBezTo>
                      <a:pt x="11902" y="8810"/>
                      <a:pt x="11096" y="8105"/>
                      <a:pt x="10100" y="8105"/>
                    </a:cubicBezTo>
                    <a:lnTo>
                      <a:pt x="9008" y="8105"/>
                    </a:lnTo>
                    <a:lnTo>
                      <a:pt x="9008" y="8107"/>
                    </a:lnTo>
                    <a:lnTo>
                      <a:pt x="1802" y="8107"/>
                    </a:lnTo>
                    <a:cubicBezTo>
                      <a:pt x="1294" y="8107"/>
                      <a:pt x="881" y="7746"/>
                      <a:pt x="881" y="7302"/>
                    </a:cubicBezTo>
                    <a:lnTo>
                      <a:pt x="881" y="4663"/>
                    </a:lnTo>
                    <a:cubicBezTo>
                      <a:pt x="881" y="4219"/>
                      <a:pt x="1294" y="3856"/>
                      <a:pt x="1802" y="3856"/>
                    </a:cubicBezTo>
                    <a:lnTo>
                      <a:pt x="2206" y="3856"/>
                    </a:lnTo>
                    <a:lnTo>
                      <a:pt x="2206" y="5054"/>
                    </a:lnTo>
                    <a:cubicBezTo>
                      <a:pt x="2206" y="6097"/>
                      <a:pt x="3172" y="6942"/>
                      <a:pt x="4365" y="6942"/>
                    </a:cubicBezTo>
                    <a:lnTo>
                      <a:pt x="18559" y="6942"/>
                    </a:lnTo>
                    <a:cubicBezTo>
                      <a:pt x="19751" y="6942"/>
                      <a:pt x="20718" y="6097"/>
                      <a:pt x="20718" y="5054"/>
                    </a:cubicBezTo>
                    <a:lnTo>
                      <a:pt x="20718" y="3856"/>
                    </a:lnTo>
                    <a:lnTo>
                      <a:pt x="21600" y="3856"/>
                    </a:lnTo>
                    <a:lnTo>
                      <a:pt x="21600" y="3086"/>
                    </a:lnTo>
                    <a:cubicBezTo>
                      <a:pt x="21600" y="3086"/>
                      <a:pt x="20718" y="3086"/>
                      <a:pt x="20718" y="3086"/>
                    </a:cubicBezTo>
                    <a:close/>
                    <a:moveTo>
                      <a:pt x="20718" y="308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7119" name="Group 17"/>
            <p:cNvGrpSpPr>
              <a:grpSpLocks/>
            </p:cNvGrpSpPr>
            <p:nvPr/>
          </p:nvGrpSpPr>
          <p:grpSpPr bwMode="auto">
            <a:xfrm>
              <a:off x="4182" y="0"/>
              <a:ext cx="481" cy="464"/>
              <a:chOff x="0" y="0"/>
              <a:chExt cx="481" cy="464"/>
            </a:xfrm>
          </p:grpSpPr>
          <p:sp>
            <p:nvSpPr>
              <p:cNvPr id="47127" name="Rectangle 15"/>
              <p:cNvSpPr>
                <a:spLocks/>
              </p:cNvSpPr>
              <p:nvPr/>
            </p:nvSpPr>
            <p:spPr bwMode="auto">
              <a:xfrm>
                <a:off x="0" y="0"/>
                <a:ext cx="481" cy="464"/>
              </a:xfrm>
              <a:prstGeom prst="rect">
                <a:avLst/>
              </a:prstGeom>
              <a:solidFill>
                <a:srgbClr val="269F26"/>
              </a:solidFill>
              <a:ln w="25400">
                <a:solidFill>
                  <a:schemeClr val="tx1">
                    <a:alpha val="0"/>
                  </a:schemeClr>
                </a:solidFill>
                <a:miter lim="800000"/>
                <a:headEnd/>
                <a:tailEnd/>
              </a:ln>
            </p:spPr>
            <p:txBody>
              <a:bodyPr lIns="0" tIns="0" rIns="0" bIns="0"/>
              <a:lstStyle/>
              <a:p>
                <a:endParaRPr lang="en-US"/>
              </a:p>
            </p:txBody>
          </p:sp>
          <p:sp>
            <p:nvSpPr>
              <p:cNvPr id="47128" name="AutoShape 16"/>
              <p:cNvSpPr>
                <a:spLocks/>
              </p:cNvSpPr>
              <p:nvPr/>
            </p:nvSpPr>
            <p:spPr bwMode="auto">
              <a:xfrm>
                <a:off x="103" y="103"/>
                <a:ext cx="268" cy="268"/>
              </a:xfrm>
              <a:custGeom>
                <a:avLst/>
                <a:gdLst>
                  <a:gd name="T0" fmla="*/ 134 w 21600"/>
                  <a:gd name="T1" fmla="*/ 172 h 21600"/>
                  <a:gd name="T2" fmla="*/ 96 w 21600"/>
                  <a:gd name="T3" fmla="*/ 134 h 21600"/>
                  <a:gd name="T4" fmla="*/ 134 w 21600"/>
                  <a:gd name="T5" fmla="*/ 96 h 21600"/>
                  <a:gd name="T6" fmla="*/ 172 w 21600"/>
                  <a:gd name="T7" fmla="*/ 134 h 21600"/>
                  <a:gd name="T8" fmla="*/ 134 w 21600"/>
                  <a:gd name="T9" fmla="*/ 172 h 21600"/>
                  <a:gd name="T10" fmla="*/ 268 w 21600"/>
                  <a:gd name="T11" fmla="*/ 161 h 21600"/>
                  <a:gd name="T12" fmla="*/ 268 w 21600"/>
                  <a:gd name="T13" fmla="*/ 107 h 21600"/>
                  <a:gd name="T14" fmla="*/ 238 w 21600"/>
                  <a:gd name="T15" fmla="*/ 107 h 21600"/>
                  <a:gd name="T16" fmla="*/ 227 w 21600"/>
                  <a:gd name="T17" fmla="*/ 79 h 21600"/>
                  <a:gd name="T18" fmla="*/ 248 w 21600"/>
                  <a:gd name="T19" fmla="*/ 58 h 21600"/>
                  <a:gd name="T20" fmla="*/ 210 w 21600"/>
                  <a:gd name="T21" fmla="*/ 20 h 21600"/>
                  <a:gd name="T22" fmla="*/ 189 w 21600"/>
                  <a:gd name="T23" fmla="*/ 41 h 21600"/>
                  <a:gd name="T24" fmla="*/ 161 w 21600"/>
                  <a:gd name="T25" fmla="*/ 29 h 21600"/>
                  <a:gd name="T26" fmla="*/ 161 w 21600"/>
                  <a:gd name="T27" fmla="*/ 0 h 21600"/>
                  <a:gd name="T28" fmla="*/ 107 w 21600"/>
                  <a:gd name="T29" fmla="*/ 0 h 21600"/>
                  <a:gd name="T30" fmla="*/ 107 w 21600"/>
                  <a:gd name="T31" fmla="*/ 29 h 21600"/>
                  <a:gd name="T32" fmla="*/ 79 w 21600"/>
                  <a:gd name="T33" fmla="*/ 41 h 21600"/>
                  <a:gd name="T34" fmla="*/ 58 w 21600"/>
                  <a:gd name="T35" fmla="*/ 20 h 21600"/>
                  <a:gd name="T36" fmla="*/ 20 w 21600"/>
                  <a:gd name="T37" fmla="*/ 58 h 21600"/>
                  <a:gd name="T38" fmla="*/ 41 w 21600"/>
                  <a:gd name="T39" fmla="*/ 79 h 21600"/>
                  <a:gd name="T40" fmla="*/ 30 w 21600"/>
                  <a:gd name="T41" fmla="*/ 107 h 21600"/>
                  <a:gd name="T42" fmla="*/ 0 w 21600"/>
                  <a:gd name="T43" fmla="*/ 107 h 21600"/>
                  <a:gd name="T44" fmla="*/ 0 w 21600"/>
                  <a:gd name="T45" fmla="*/ 161 h 21600"/>
                  <a:gd name="T46" fmla="*/ 31 w 21600"/>
                  <a:gd name="T47" fmla="*/ 161 h 21600"/>
                  <a:gd name="T48" fmla="*/ 42 w 21600"/>
                  <a:gd name="T49" fmla="*/ 188 h 21600"/>
                  <a:gd name="T50" fmla="*/ 20 w 21600"/>
                  <a:gd name="T51" fmla="*/ 210 h 21600"/>
                  <a:gd name="T52" fmla="*/ 58 w 21600"/>
                  <a:gd name="T53" fmla="*/ 248 h 21600"/>
                  <a:gd name="T54" fmla="*/ 81 w 21600"/>
                  <a:gd name="T55" fmla="*/ 225 h 21600"/>
                  <a:gd name="T56" fmla="*/ 107 w 21600"/>
                  <a:gd name="T57" fmla="*/ 236 h 21600"/>
                  <a:gd name="T58" fmla="*/ 107 w 21600"/>
                  <a:gd name="T59" fmla="*/ 268 h 21600"/>
                  <a:gd name="T60" fmla="*/ 161 w 21600"/>
                  <a:gd name="T61" fmla="*/ 268 h 21600"/>
                  <a:gd name="T62" fmla="*/ 161 w 21600"/>
                  <a:gd name="T63" fmla="*/ 236 h 21600"/>
                  <a:gd name="T64" fmla="*/ 187 w 21600"/>
                  <a:gd name="T65" fmla="*/ 225 h 21600"/>
                  <a:gd name="T66" fmla="*/ 210 w 21600"/>
                  <a:gd name="T67" fmla="*/ 248 h 21600"/>
                  <a:gd name="T68" fmla="*/ 248 w 21600"/>
                  <a:gd name="T69" fmla="*/ 210 h 21600"/>
                  <a:gd name="T70" fmla="*/ 226 w 21600"/>
                  <a:gd name="T71" fmla="*/ 188 h 21600"/>
                  <a:gd name="T72" fmla="*/ 237 w 21600"/>
                  <a:gd name="T73" fmla="*/ 161 h 21600"/>
                  <a:gd name="T74" fmla="*/ 268 w 21600"/>
                  <a:gd name="T75" fmla="*/ 161 h 21600"/>
                  <a:gd name="T76" fmla="*/ 268 w 21600"/>
                  <a:gd name="T77" fmla="*/ 161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0"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7120" name="Group 20"/>
            <p:cNvGrpSpPr>
              <a:grpSpLocks/>
            </p:cNvGrpSpPr>
            <p:nvPr/>
          </p:nvGrpSpPr>
          <p:grpSpPr bwMode="auto">
            <a:xfrm>
              <a:off x="6270" y="0"/>
              <a:ext cx="481" cy="464"/>
              <a:chOff x="0" y="0"/>
              <a:chExt cx="481" cy="464"/>
            </a:xfrm>
          </p:grpSpPr>
          <p:sp>
            <p:nvSpPr>
              <p:cNvPr id="47125" name="Rectangle 18"/>
              <p:cNvSpPr>
                <a:spLocks/>
              </p:cNvSpPr>
              <p:nvPr/>
            </p:nvSpPr>
            <p:spPr bwMode="auto">
              <a:xfrm>
                <a:off x="0" y="0"/>
                <a:ext cx="481" cy="464"/>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47126" name="AutoShape 19"/>
              <p:cNvSpPr>
                <a:spLocks/>
              </p:cNvSpPr>
              <p:nvPr/>
            </p:nvSpPr>
            <p:spPr bwMode="auto">
              <a:xfrm>
                <a:off x="103" y="109"/>
                <a:ext cx="259" cy="244"/>
              </a:xfrm>
              <a:custGeom>
                <a:avLst/>
                <a:gdLst>
                  <a:gd name="T0" fmla="*/ 90 w 21600"/>
                  <a:gd name="T1" fmla="*/ 206 h 21600"/>
                  <a:gd name="T2" fmla="*/ 104 w 21600"/>
                  <a:gd name="T3" fmla="*/ 221 h 21600"/>
                  <a:gd name="T4" fmla="*/ 90 w 21600"/>
                  <a:gd name="T5" fmla="*/ 235 h 21600"/>
                  <a:gd name="T6" fmla="*/ 76 w 21600"/>
                  <a:gd name="T7" fmla="*/ 221 h 21600"/>
                  <a:gd name="T8" fmla="*/ 90 w 21600"/>
                  <a:gd name="T9" fmla="*/ 206 h 21600"/>
                  <a:gd name="T10" fmla="*/ 194 w 21600"/>
                  <a:gd name="T11" fmla="*/ 206 h 21600"/>
                  <a:gd name="T12" fmla="*/ 208 w 21600"/>
                  <a:gd name="T13" fmla="*/ 221 h 21600"/>
                  <a:gd name="T14" fmla="*/ 194 w 21600"/>
                  <a:gd name="T15" fmla="*/ 235 h 21600"/>
                  <a:gd name="T16" fmla="*/ 179 w 21600"/>
                  <a:gd name="T17" fmla="*/ 221 h 21600"/>
                  <a:gd name="T18" fmla="*/ 194 w 21600"/>
                  <a:gd name="T19" fmla="*/ 206 h 21600"/>
                  <a:gd name="T20" fmla="*/ 259 w 21600"/>
                  <a:gd name="T21" fmla="*/ 66 h 21600"/>
                  <a:gd name="T22" fmla="*/ 61 w 21600"/>
                  <a:gd name="T23" fmla="*/ 66 h 21600"/>
                  <a:gd name="T24" fmla="*/ 45 w 21600"/>
                  <a:gd name="T25" fmla="*/ 0 h 21600"/>
                  <a:gd name="T26" fmla="*/ 0 w 21600"/>
                  <a:gd name="T27" fmla="*/ 0 h 21600"/>
                  <a:gd name="T28" fmla="*/ 0 w 21600"/>
                  <a:gd name="T29" fmla="*/ 9 h 21600"/>
                  <a:gd name="T30" fmla="*/ 37 w 21600"/>
                  <a:gd name="T31" fmla="*/ 9 h 21600"/>
                  <a:gd name="T32" fmla="*/ 83 w 21600"/>
                  <a:gd name="T33" fmla="*/ 198 h 21600"/>
                  <a:gd name="T34" fmla="*/ 66 w 21600"/>
                  <a:gd name="T35" fmla="*/ 221 h 21600"/>
                  <a:gd name="T36" fmla="*/ 90 w 21600"/>
                  <a:gd name="T37" fmla="*/ 244 h 21600"/>
                  <a:gd name="T38" fmla="*/ 113 w 21600"/>
                  <a:gd name="T39" fmla="*/ 221 h 21600"/>
                  <a:gd name="T40" fmla="*/ 108 w 21600"/>
                  <a:gd name="T41" fmla="*/ 206 h 21600"/>
                  <a:gd name="T42" fmla="*/ 175 w 21600"/>
                  <a:gd name="T43" fmla="*/ 206 h 21600"/>
                  <a:gd name="T44" fmla="*/ 170 w 21600"/>
                  <a:gd name="T45" fmla="*/ 221 h 21600"/>
                  <a:gd name="T46" fmla="*/ 194 w 21600"/>
                  <a:gd name="T47" fmla="*/ 244 h 21600"/>
                  <a:gd name="T48" fmla="*/ 217 w 21600"/>
                  <a:gd name="T49" fmla="*/ 221 h 21600"/>
                  <a:gd name="T50" fmla="*/ 194 w 21600"/>
                  <a:gd name="T51" fmla="*/ 197 h 21600"/>
                  <a:gd name="T52" fmla="*/ 93 w 21600"/>
                  <a:gd name="T53" fmla="*/ 197 h 21600"/>
                  <a:gd name="T54" fmla="*/ 88 w 21600"/>
                  <a:gd name="T55" fmla="*/ 178 h 21600"/>
                  <a:gd name="T56" fmla="*/ 221 w 21600"/>
                  <a:gd name="T57" fmla="*/ 178 h 21600"/>
                  <a:gd name="T58" fmla="*/ 259 w 21600"/>
                  <a:gd name="T59" fmla="*/ 66 h 21600"/>
                  <a:gd name="T60" fmla="*/ 259 w 21600"/>
                  <a:gd name="T61" fmla="*/ 66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47121" name="Rectangle 21"/>
            <p:cNvSpPr>
              <a:spLocks/>
            </p:cNvSpPr>
            <p:nvPr/>
          </p:nvSpPr>
          <p:spPr bwMode="auto">
            <a:xfrm>
              <a:off x="568" y="148"/>
              <a:ext cx="112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dirty="0">
                  <a:solidFill>
                    <a:srgbClr val="1A1A1A"/>
                  </a:solidFill>
                  <a:latin typeface="Open Sans Light" charset="0"/>
                  <a:cs typeface="Open Sans Light" charset="0"/>
                  <a:sym typeface="Open Sans Light" charset="0"/>
                </a:rPr>
                <a:t>Graphic Design</a:t>
              </a:r>
            </a:p>
          </p:txBody>
        </p:sp>
        <p:sp>
          <p:nvSpPr>
            <p:cNvPr id="47122" name="Rectangle 22"/>
            <p:cNvSpPr>
              <a:spLocks/>
            </p:cNvSpPr>
            <p:nvPr/>
          </p:nvSpPr>
          <p:spPr bwMode="auto">
            <a:xfrm>
              <a:off x="6833" y="148"/>
              <a:ext cx="12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dirty="0">
                  <a:solidFill>
                    <a:srgbClr val="1A1A1A"/>
                  </a:solidFill>
                  <a:latin typeface="Open Sans Light" charset="0"/>
                  <a:cs typeface="Open Sans Light" charset="0"/>
                  <a:sym typeface="Open Sans Light" charset="0"/>
                </a:rPr>
                <a:t>Online Marketing</a:t>
              </a:r>
            </a:p>
          </p:txBody>
        </p:sp>
        <p:sp>
          <p:nvSpPr>
            <p:cNvPr id="47123" name="Rectangle 23"/>
            <p:cNvSpPr>
              <a:spLocks/>
            </p:cNvSpPr>
            <p:nvPr/>
          </p:nvSpPr>
          <p:spPr bwMode="auto">
            <a:xfrm>
              <a:off x="2656" y="148"/>
              <a:ext cx="12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a:solidFill>
                    <a:srgbClr val="1A1A1A"/>
                  </a:solidFill>
                  <a:latin typeface="Open Sans Light" charset="0"/>
                  <a:cs typeface="Open Sans Light" charset="0"/>
                  <a:sym typeface="Open Sans Light" charset="0"/>
                </a:rPr>
                <a:t>Interior Design</a:t>
              </a:r>
            </a:p>
          </p:txBody>
        </p:sp>
        <p:sp>
          <p:nvSpPr>
            <p:cNvPr id="47124" name="Rectangle 24"/>
            <p:cNvSpPr>
              <a:spLocks/>
            </p:cNvSpPr>
            <p:nvPr/>
          </p:nvSpPr>
          <p:spPr bwMode="auto">
            <a:xfrm>
              <a:off x="4753" y="148"/>
              <a:ext cx="98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a:solidFill>
                    <a:srgbClr val="1A1A1A"/>
                  </a:solidFill>
                  <a:latin typeface="Open Sans Light" charset="0"/>
                  <a:cs typeface="Open Sans Light" charset="0"/>
                  <a:sym typeface="Open Sans Light" charset="0"/>
                </a:rPr>
                <a:t>Web Design</a:t>
              </a:r>
            </a:p>
          </p:txBody>
        </p:sp>
      </p:grpSp>
      <p:sp>
        <p:nvSpPr>
          <p:cNvPr id="49178" name="AutoShape 26"/>
          <p:cNvSpPr>
            <a:spLocks/>
          </p:cNvSpPr>
          <p:nvPr/>
        </p:nvSpPr>
        <p:spPr bwMode="auto">
          <a:xfrm>
            <a:off x="6034087" y="1332905"/>
            <a:ext cx="290513" cy="290513"/>
          </a:xfrm>
          <a:custGeom>
            <a:avLst/>
            <a:gdLst>
              <a:gd name="T0" fmla="*/ 451837 w 21600"/>
              <a:gd name="T1" fmla="*/ 602903 h 21600"/>
              <a:gd name="T2" fmla="*/ 327920 w 21600"/>
              <a:gd name="T3" fmla="*/ 602903 h 21600"/>
              <a:gd name="T4" fmla="*/ 327920 w 21600"/>
              <a:gd name="T5" fmla="*/ 571915 h 21600"/>
              <a:gd name="T6" fmla="*/ 358873 w 21600"/>
              <a:gd name="T7" fmla="*/ 571915 h 21600"/>
              <a:gd name="T8" fmla="*/ 358873 w 21600"/>
              <a:gd name="T9" fmla="*/ 308517 h 21600"/>
              <a:gd name="T10" fmla="*/ 327920 w 21600"/>
              <a:gd name="T11" fmla="*/ 308517 h 21600"/>
              <a:gd name="T12" fmla="*/ 327920 w 21600"/>
              <a:gd name="T13" fmla="*/ 277529 h 21600"/>
              <a:gd name="T14" fmla="*/ 420849 w 21600"/>
              <a:gd name="T15" fmla="*/ 277529 h 21600"/>
              <a:gd name="T16" fmla="*/ 420849 w 21600"/>
              <a:gd name="T17" fmla="*/ 292306 h 21600"/>
              <a:gd name="T18" fmla="*/ 420849 w 21600"/>
              <a:gd name="T19" fmla="*/ 308517 h 21600"/>
              <a:gd name="T20" fmla="*/ 420849 w 21600"/>
              <a:gd name="T21" fmla="*/ 571915 h 21600"/>
              <a:gd name="T22" fmla="*/ 451837 w 21600"/>
              <a:gd name="T23" fmla="*/ 571915 h 21600"/>
              <a:gd name="T24" fmla="*/ 451837 w 21600"/>
              <a:gd name="T25" fmla="*/ 602903 h 21600"/>
              <a:gd name="T26" fmla="*/ 389287 w 21600"/>
              <a:gd name="T27" fmla="*/ 153613 h 21600"/>
              <a:gd name="T28" fmla="*/ 435805 w 21600"/>
              <a:gd name="T29" fmla="*/ 200095 h 21600"/>
              <a:gd name="T30" fmla="*/ 389287 w 21600"/>
              <a:gd name="T31" fmla="*/ 246541 h 21600"/>
              <a:gd name="T32" fmla="*/ 342805 w 21600"/>
              <a:gd name="T33" fmla="*/ 200095 h 21600"/>
              <a:gd name="T34" fmla="*/ 389287 w 21600"/>
              <a:gd name="T35" fmla="*/ 153613 h 21600"/>
              <a:gd name="T36" fmla="*/ 387350 w 21600"/>
              <a:gd name="T37" fmla="*/ 0 h 21600"/>
              <a:gd name="T38" fmla="*/ 0 w 21600"/>
              <a:gd name="T39" fmla="*/ 387350 h 21600"/>
              <a:gd name="T40" fmla="*/ 387350 w 21600"/>
              <a:gd name="T41" fmla="*/ 774700 h 21600"/>
              <a:gd name="T42" fmla="*/ 774700 w 21600"/>
              <a:gd name="T43" fmla="*/ 387350 h 21600"/>
              <a:gd name="T44" fmla="*/ 387350 w 21600"/>
              <a:gd name="T45" fmla="*/ 0 h 21600"/>
              <a:gd name="T46" fmla="*/ 38735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2598" y="16810"/>
                </a:moveTo>
                <a:lnTo>
                  <a:pt x="9143" y="16810"/>
                </a:lnTo>
                <a:lnTo>
                  <a:pt x="9143" y="15946"/>
                </a:lnTo>
                <a:lnTo>
                  <a:pt x="10006" y="15946"/>
                </a:lnTo>
                <a:lnTo>
                  <a:pt x="10006" y="8602"/>
                </a:lnTo>
                <a:lnTo>
                  <a:pt x="9143" y="8602"/>
                </a:lnTo>
                <a:lnTo>
                  <a:pt x="9143" y="7738"/>
                </a:lnTo>
                <a:lnTo>
                  <a:pt x="11734" y="7738"/>
                </a:lnTo>
                <a:lnTo>
                  <a:pt x="11734" y="8150"/>
                </a:lnTo>
                <a:lnTo>
                  <a:pt x="11734" y="8602"/>
                </a:lnTo>
                <a:lnTo>
                  <a:pt x="11734" y="15946"/>
                </a:lnTo>
                <a:lnTo>
                  <a:pt x="12598" y="15946"/>
                </a:lnTo>
                <a:cubicBezTo>
                  <a:pt x="12598" y="15946"/>
                  <a:pt x="12598" y="16810"/>
                  <a:pt x="12598" y="16810"/>
                </a:cubicBezTo>
                <a:close/>
                <a:moveTo>
                  <a:pt x="10854" y="4283"/>
                </a:moveTo>
                <a:cubicBezTo>
                  <a:pt x="11570" y="4283"/>
                  <a:pt x="12151" y="4862"/>
                  <a:pt x="12151" y="5579"/>
                </a:cubicBezTo>
                <a:cubicBezTo>
                  <a:pt x="12151" y="6294"/>
                  <a:pt x="11570" y="6874"/>
                  <a:pt x="10854" y="6874"/>
                </a:cubicBezTo>
                <a:cubicBezTo>
                  <a:pt x="10139" y="6874"/>
                  <a:pt x="9558" y="6294"/>
                  <a:pt x="9558" y="5579"/>
                </a:cubicBezTo>
                <a:cubicBezTo>
                  <a:pt x="9558" y="4862"/>
                  <a:pt x="10139" y="4283"/>
                  <a:pt x="10854" y="4283"/>
                </a:cubicBezTo>
                <a:close/>
                <a:moveTo>
                  <a:pt x="10800" y="0"/>
                </a:moveTo>
                <a:cubicBezTo>
                  <a:pt x="4836" y="0"/>
                  <a:pt x="0" y="4836"/>
                  <a:pt x="0" y="10800"/>
                </a:cubicBezTo>
                <a:cubicBezTo>
                  <a:pt x="0" y="16764"/>
                  <a:pt x="4836" y="21600"/>
                  <a:pt x="10800" y="21600"/>
                </a:cubicBezTo>
                <a:cubicBezTo>
                  <a:pt x="16765" y="21600"/>
                  <a:pt x="21600" y="16764"/>
                  <a:pt x="21600" y="10800"/>
                </a:cubicBezTo>
                <a:cubicBezTo>
                  <a:pt x="21600" y="4836"/>
                  <a:pt x="16765" y="0"/>
                  <a:pt x="10800" y="0"/>
                </a:cubicBezTo>
                <a:close/>
                <a:moveTo>
                  <a:pt x="10800" y="0"/>
                </a:moveTo>
              </a:path>
            </a:pathLst>
          </a:custGeom>
          <a:solidFill>
            <a:srgbClr val="009EAF"/>
          </a:solidFill>
          <a:ln>
            <a:noFill/>
          </a:ln>
          <a:extLst/>
        </p:spPr>
        <p:txBody>
          <a:bodyPr lIns="0" tIns="0" rIns="0" bIns="0"/>
          <a:lstStyle/>
          <a:p>
            <a:endParaRPr lang="en-US"/>
          </a:p>
        </p:txBody>
      </p:sp>
      <p:sp>
        <p:nvSpPr>
          <p:cNvPr id="49179" name="Rectangle 27"/>
          <p:cNvSpPr>
            <a:spLocks/>
          </p:cNvSpPr>
          <p:nvPr/>
        </p:nvSpPr>
        <p:spPr bwMode="auto">
          <a:xfrm>
            <a:off x="6053137" y="2319337"/>
            <a:ext cx="2109788"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13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cu </a:t>
            </a:r>
            <a:r>
              <a:rPr lang="en-US" sz="700" dirty="0" err="1">
                <a:solidFill>
                  <a:schemeClr val="tx1"/>
                </a:solidFill>
                <a:latin typeface="Open Sans" charset="0"/>
                <a:cs typeface="Open Sans" charset="0"/>
                <a:sym typeface="Open Sans" charset="0"/>
              </a:rPr>
              <a:t>usu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noluisse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apeirian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consequat</a:t>
            </a:r>
            <a:r>
              <a:rPr lang="en-US" sz="700" dirty="0">
                <a:solidFill>
                  <a:schemeClr val="tx1"/>
                </a:solidFill>
                <a:latin typeface="Open Sans" charset="0"/>
                <a:cs typeface="Open Sans" charset="0"/>
                <a:sym typeface="Open Sans" charset="0"/>
              </a:rPr>
              <a:t>, et </a:t>
            </a:r>
            <a:r>
              <a:rPr lang="en-US" sz="700" dirty="0" err="1">
                <a:solidFill>
                  <a:schemeClr val="tx1"/>
                </a:solidFill>
                <a:latin typeface="Open Sans" charset="0"/>
                <a:cs typeface="Open Sans" charset="0"/>
                <a:sym typeface="Open Sans" charset="0"/>
              </a:rPr>
              <a:t>ancillae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iracundia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sententiae</a:t>
            </a:r>
            <a:r>
              <a:rPr lang="en-US" sz="700" dirty="0">
                <a:solidFill>
                  <a:schemeClr val="tx1"/>
                </a:solidFill>
                <a:latin typeface="Open Sans" charset="0"/>
                <a:cs typeface="Open Sans" charset="0"/>
                <a:sym typeface="Open Sans" charset="0"/>
              </a:rPr>
              <a:t> vis. Ne </a:t>
            </a:r>
            <a:r>
              <a:rPr lang="en-US" sz="700" dirty="0" err="1">
                <a:solidFill>
                  <a:schemeClr val="tx1"/>
                </a:solidFill>
                <a:latin typeface="Open Sans" charset="0"/>
                <a:cs typeface="Open Sans" charset="0"/>
                <a:sym typeface="Open Sans" charset="0"/>
              </a:rPr>
              <a:t>maiorum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vivendum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elaboraret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vix</a:t>
            </a:r>
            <a:r>
              <a:rPr lang="en-US" sz="700" dirty="0">
                <a:solidFill>
                  <a:schemeClr val="tx1"/>
                </a:solidFill>
                <a:latin typeface="Open Sans" charset="0"/>
                <a:cs typeface="Open Sans" charset="0"/>
                <a:sym typeface="Open Sans" charset="0"/>
              </a:rPr>
              <a:t>. No </a:t>
            </a:r>
            <a:r>
              <a:rPr lang="en-US" sz="700" dirty="0" err="1">
                <a:solidFill>
                  <a:schemeClr val="tx1"/>
                </a:solidFill>
                <a:latin typeface="Open Sans" charset="0"/>
                <a:cs typeface="Open Sans" charset="0"/>
                <a:sym typeface="Open Sans" charset="0"/>
              </a:rPr>
              <a:t>adhuc</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accusamus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mei</a:t>
            </a:r>
            <a:r>
              <a:rPr lang="en-US" sz="700" dirty="0">
                <a:solidFill>
                  <a:schemeClr val="tx1"/>
                </a:solidFill>
                <a:latin typeface="Open Sans" charset="0"/>
                <a:cs typeface="Open Sans" charset="0"/>
                <a:sym typeface="Open Sans" charset="0"/>
              </a:rPr>
              <a:t>, ad </a:t>
            </a:r>
            <a:r>
              <a:rPr lang="en-US" sz="700" dirty="0" err="1">
                <a:solidFill>
                  <a:schemeClr val="tx1"/>
                </a:solidFill>
                <a:latin typeface="Open Sans" charset="0"/>
                <a:cs typeface="Open Sans" charset="0"/>
                <a:sym typeface="Open Sans" charset="0"/>
              </a:rPr>
              <a:t>solum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inimicus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consulatu</a:t>
            </a:r>
            <a:r>
              <a:rPr lang="en-US" sz="700" dirty="0">
                <a:solidFill>
                  <a:schemeClr val="tx1"/>
                </a:solidFill>
                <a:latin typeface="Open Sans" charset="0"/>
                <a:cs typeface="Open Sans" charset="0"/>
                <a:sym typeface="Open Sans" charset="0"/>
              </a:rPr>
              <a:t> mea,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dico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legendos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Illum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efficiantur</a:t>
            </a:r>
            <a:r>
              <a:rPr lang="en-US" sz="700" dirty="0">
                <a:solidFill>
                  <a:schemeClr val="tx1"/>
                </a:solidFill>
                <a:latin typeface="Open Sans" charset="0"/>
                <a:cs typeface="Open Sans" charset="0"/>
                <a:sym typeface="Open Sans" charset="0"/>
              </a:rPr>
              <a:t> sit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no </a:t>
            </a:r>
            <a:r>
              <a:rPr lang="en-US" sz="700" dirty="0" err="1">
                <a:solidFill>
                  <a:schemeClr val="tx1"/>
                </a:solidFill>
                <a:latin typeface="Open Sans" charset="0"/>
                <a:cs typeface="Open Sans" charset="0"/>
                <a:sym typeface="Open Sans" charset="0"/>
              </a:rPr>
              <a:t>fuisset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suavitate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vix</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kiban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na</a:t>
            </a:r>
            <a:r>
              <a:rPr lang="en-US" sz="700" dirty="0">
                <a:solidFill>
                  <a:schemeClr val="tx1"/>
                </a:solidFill>
                <a:latin typeface="Open Sans" charset="0"/>
                <a:cs typeface="Open Sans" charset="0"/>
                <a:sym typeface="Open Sans" charset="0"/>
              </a:rPr>
              <a:t> can </a:t>
            </a:r>
            <a:r>
              <a:rPr lang="en-US" sz="700" dirty="0" err="1">
                <a:solidFill>
                  <a:schemeClr val="tx1"/>
                </a:solidFill>
                <a:latin typeface="Open Sans" charset="0"/>
                <a:cs typeface="Open Sans" charset="0"/>
                <a:sym typeface="Open Sans" charset="0"/>
              </a:rPr>
              <a:t>saoe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nyan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Virtute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verterem</a:t>
            </a:r>
            <a:r>
              <a:rPr lang="en-US" sz="700" dirty="0">
                <a:solidFill>
                  <a:schemeClr val="tx1"/>
                </a:solidFill>
                <a:latin typeface="Open Sans" charset="0"/>
                <a:cs typeface="Open Sans" charset="0"/>
                <a:sym typeface="Open Sans" charset="0"/>
              </a:rPr>
              <a:t> cum no, </a:t>
            </a:r>
            <a:r>
              <a:rPr lang="en-US" sz="700" dirty="0" err="1">
                <a:solidFill>
                  <a:schemeClr val="tx1"/>
                </a:solidFill>
                <a:latin typeface="Open Sans" charset="0"/>
                <a:cs typeface="Open Sans" charset="0"/>
                <a:sym typeface="Open Sans" charset="0"/>
              </a:rPr>
              <a:t>dicant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equidem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officiis</a:t>
            </a:r>
            <a:r>
              <a:rPr lang="en-US" sz="700" dirty="0">
                <a:solidFill>
                  <a:schemeClr val="tx1"/>
                </a:solidFill>
                <a:latin typeface="Open Sans" charset="0"/>
                <a:cs typeface="Open Sans" charset="0"/>
                <a:sym typeface="Open Sans" charset="0"/>
              </a:rPr>
              <a:t> cu yang </a:t>
            </a:r>
            <a:r>
              <a:rPr lang="en-US" sz="700" dirty="0" err="1">
                <a:solidFill>
                  <a:schemeClr val="tx1"/>
                </a:solidFill>
                <a:latin typeface="Open Sans" charset="0"/>
                <a:cs typeface="Open Sans" charset="0"/>
                <a:sym typeface="Open Sans" charset="0"/>
              </a:rPr>
              <a:t>penting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teukabo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peugah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keu</a:t>
            </a:r>
            <a:r>
              <a:rPr lang="en-US" sz="700" dirty="0">
                <a:solidFill>
                  <a:schemeClr val="tx1"/>
                </a:solidFill>
                <a:latin typeface="Open Sans" charset="0"/>
                <a:cs typeface="Open Sans" charset="0"/>
                <a:sym typeface="Open Sans" charset="0"/>
              </a:rPr>
              <a:t> gob </a:t>
            </a:r>
            <a:r>
              <a:rPr lang="en-US" sz="700" dirty="0" err="1">
                <a:solidFill>
                  <a:schemeClr val="tx1"/>
                </a:solidFill>
                <a:latin typeface="Open Sans" charset="0"/>
                <a:cs typeface="Open Sans" charset="0"/>
                <a:sym typeface="Open Sans" charset="0"/>
              </a:rPr>
              <a:t>meulokot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desya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teuh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rugo</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seumayang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tp</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akai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ata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jeh</a:t>
            </a:r>
            <a:endParaRPr lang="en-US" sz="700" dirty="0">
              <a:solidFill>
                <a:schemeClr val="tx1"/>
              </a:solidFill>
              <a:latin typeface="Open Sans" charset="0"/>
              <a:cs typeface="Open Sans" charset="0"/>
              <a:sym typeface="Open Sans" charset="0"/>
            </a:endParaRPr>
          </a:p>
        </p:txBody>
      </p:sp>
      <p:sp>
        <p:nvSpPr>
          <p:cNvPr id="49180" name="Rectangle 28"/>
          <p:cNvSpPr>
            <a:spLocks/>
          </p:cNvSpPr>
          <p:nvPr/>
        </p:nvSpPr>
        <p:spPr bwMode="auto">
          <a:xfrm>
            <a:off x="6034087" y="1697831"/>
            <a:ext cx="2057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800" dirty="0">
                <a:solidFill>
                  <a:srgbClr val="009EAF"/>
                </a:solidFill>
                <a:latin typeface="Open Sans Light" charset="0"/>
                <a:cs typeface="Open Sans Light" charset="0"/>
                <a:sym typeface="Open Sans Light" charset="0"/>
              </a:rPr>
              <a:t>Solutions</a:t>
            </a:r>
          </a:p>
        </p:txBody>
      </p:sp>
      <p:graphicFrame>
        <p:nvGraphicFramePr>
          <p:cNvPr id="142" name="Chart 141"/>
          <p:cNvGraphicFramePr/>
          <p:nvPr>
            <p:extLst>
              <p:ext uri="{D42A27DB-BD31-4B8C-83A1-F6EECF244321}">
                <p14:modId xmlns:p14="http://schemas.microsoft.com/office/powerpoint/2010/main" val="2742971423"/>
              </p:ext>
            </p:extLst>
          </p:nvPr>
        </p:nvGraphicFramePr>
        <p:xfrm>
          <a:off x="962025" y="1314380"/>
          <a:ext cx="4557713" cy="25574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153"/>
                                        </p:tgtEl>
                                        <p:attrNameLst>
                                          <p:attrName>style.visibility</p:attrName>
                                        </p:attrNameLst>
                                      </p:cBhvr>
                                      <p:to>
                                        <p:strVal val="visible"/>
                                      </p:to>
                                    </p:set>
                                    <p:animEffect transition="in" filter="wipe(left)">
                                      <p:cBhvr>
                                        <p:cTn id="7" dur="500"/>
                                        <p:tgtEl>
                                          <p:spTgt spid="49153"/>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9158"/>
                                        </p:tgtEl>
                                        <p:attrNameLst>
                                          <p:attrName>style.visibility</p:attrName>
                                        </p:attrNameLst>
                                      </p:cBhvr>
                                      <p:to>
                                        <p:strVal val="visible"/>
                                      </p:to>
                                    </p:set>
                                    <p:anim calcmode="lin" valueType="num">
                                      <p:cBhvr>
                                        <p:cTn id="11" dur="500" fill="hold"/>
                                        <p:tgtEl>
                                          <p:spTgt spid="49158"/>
                                        </p:tgtEl>
                                        <p:attrNameLst>
                                          <p:attrName>ppt_w</p:attrName>
                                        </p:attrNameLst>
                                      </p:cBhvr>
                                      <p:tavLst>
                                        <p:tav tm="0">
                                          <p:val>
                                            <p:strVal val="#ppt_w*0.70"/>
                                          </p:val>
                                        </p:tav>
                                        <p:tav tm="100000">
                                          <p:val>
                                            <p:strVal val="#ppt_w"/>
                                          </p:val>
                                        </p:tav>
                                      </p:tavLst>
                                    </p:anim>
                                    <p:anim calcmode="lin" valueType="num">
                                      <p:cBhvr>
                                        <p:cTn id="12" dur="500" fill="hold"/>
                                        <p:tgtEl>
                                          <p:spTgt spid="49158"/>
                                        </p:tgtEl>
                                        <p:attrNameLst>
                                          <p:attrName>ppt_h</p:attrName>
                                        </p:attrNameLst>
                                      </p:cBhvr>
                                      <p:tavLst>
                                        <p:tav tm="0">
                                          <p:val>
                                            <p:strVal val="#ppt_h"/>
                                          </p:val>
                                        </p:tav>
                                        <p:tav tm="100000">
                                          <p:val>
                                            <p:strVal val="#ppt_h"/>
                                          </p:val>
                                        </p:tav>
                                      </p:tavLst>
                                    </p:anim>
                                    <p:animEffect transition="in" filter="fade">
                                      <p:cBhvr>
                                        <p:cTn id="13" dur="500"/>
                                        <p:tgtEl>
                                          <p:spTgt spid="49158"/>
                                        </p:tgtEl>
                                      </p:cBhvr>
                                    </p:animEffect>
                                  </p:childTnLst>
                                </p:cTn>
                              </p:par>
                            </p:childTnLst>
                          </p:cTn>
                        </p:par>
                        <p:par>
                          <p:cTn id="14" fill="hold">
                            <p:stCondLst>
                              <p:cond delay="1250"/>
                            </p:stCondLst>
                            <p:childTnLst>
                              <p:par>
                                <p:cTn id="15" presetID="53" presetClass="entr" presetSubtype="16" fill="hold" nodeType="afterEffect">
                                  <p:stCondLst>
                                    <p:cond delay="0"/>
                                  </p:stCondLst>
                                  <p:childTnLst>
                                    <p:set>
                                      <p:cBhvr>
                                        <p:cTn id="16" dur="1" fill="hold">
                                          <p:stCondLst>
                                            <p:cond delay="0"/>
                                          </p:stCondLst>
                                        </p:cTn>
                                        <p:tgtEl>
                                          <p:spTgt spid="49177"/>
                                        </p:tgtEl>
                                        <p:attrNameLst>
                                          <p:attrName>style.visibility</p:attrName>
                                        </p:attrNameLst>
                                      </p:cBhvr>
                                      <p:to>
                                        <p:strVal val="visible"/>
                                      </p:to>
                                    </p:set>
                                    <p:anim calcmode="lin" valueType="num">
                                      <p:cBhvr>
                                        <p:cTn id="17" dur="500" fill="hold"/>
                                        <p:tgtEl>
                                          <p:spTgt spid="49177"/>
                                        </p:tgtEl>
                                        <p:attrNameLst>
                                          <p:attrName>ppt_w</p:attrName>
                                        </p:attrNameLst>
                                      </p:cBhvr>
                                      <p:tavLst>
                                        <p:tav tm="0">
                                          <p:val>
                                            <p:fltVal val="0"/>
                                          </p:val>
                                        </p:tav>
                                        <p:tav tm="100000">
                                          <p:val>
                                            <p:strVal val="#ppt_w"/>
                                          </p:val>
                                        </p:tav>
                                      </p:tavLst>
                                    </p:anim>
                                    <p:anim calcmode="lin" valueType="num">
                                      <p:cBhvr>
                                        <p:cTn id="18" dur="500" fill="hold"/>
                                        <p:tgtEl>
                                          <p:spTgt spid="49177"/>
                                        </p:tgtEl>
                                        <p:attrNameLst>
                                          <p:attrName>ppt_h</p:attrName>
                                        </p:attrNameLst>
                                      </p:cBhvr>
                                      <p:tavLst>
                                        <p:tav tm="0">
                                          <p:val>
                                            <p:fltVal val="0"/>
                                          </p:val>
                                        </p:tav>
                                        <p:tav tm="100000">
                                          <p:val>
                                            <p:strVal val="#ppt_h"/>
                                          </p:val>
                                        </p:tav>
                                      </p:tavLst>
                                    </p:anim>
                                    <p:animEffect transition="in" filter="fade">
                                      <p:cBhvr>
                                        <p:cTn id="19" dur="500"/>
                                        <p:tgtEl>
                                          <p:spTgt spid="49177"/>
                                        </p:tgtEl>
                                      </p:cBhvr>
                                    </p:animEffect>
                                  </p:childTnLst>
                                </p:cTn>
                              </p:par>
                            </p:childTnLst>
                          </p:cTn>
                        </p:par>
                        <p:par>
                          <p:cTn id="20" fill="hold">
                            <p:stCondLst>
                              <p:cond delay="1750"/>
                            </p:stCondLst>
                            <p:childTnLst>
                              <p:par>
                                <p:cTn id="21" presetID="22" presetClass="entr" presetSubtype="8" fill="hold" grpId="0" nodeType="afterEffect">
                                  <p:stCondLst>
                                    <p:cond delay="0"/>
                                  </p:stCondLst>
                                  <p:childTnLst>
                                    <p:set>
                                      <p:cBhvr>
                                        <p:cTn id="22" dur="1" fill="hold">
                                          <p:stCondLst>
                                            <p:cond delay="0"/>
                                          </p:stCondLst>
                                        </p:cTn>
                                        <p:tgtEl>
                                          <p:spTgt spid="142">
                                            <p:graphicEl>
                                              <a:chart seriesIdx="-3" categoryIdx="-3" bldStep="gridLegend"/>
                                            </p:graphicEl>
                                          </p:spTgt>
                                        </p:tgtEl>
                                        <p:attrNameLst>
                                          <p:attrName>style.visibility</p:attrName>
                                        </p:attrNameLst>
                                      </p:cBhvr>
                                      <p:to>
                                        <p:strVal val="visible"/>
                                      </p:to>
                                    </p:set>
                                    <p:animEffect transition="in" filter="wipe(left)">
                                      <p:cBhvr>
                                        <p:cTn id="23" dur="500"/>
                                        <p:tgtEl>
                                          <p:spTgt spid="142">
                                            <p:graphicEl>
                                              <a:chart seriesIdx="-3" categoryIdx="-3" bldStep="gridLegend"/>
                                            </p:graphicEl>
                                          </p:spTgt>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42">
                                            <p:graphicEl>
                                              <a:chart seriesIdx="0" categoryIdx="-4" bldStep="series"/>
                                            </p:graphicEl>
                                          </p:spTgt>
                                        </p:tgtEl>
                                        <p:attrNameLst>
                                          <p:attrName>style.visibility</p:attrName>
                                        </p:attrNameLst>
                                      </p:cBhvr>
                                      <p:to>
                                        <p:strVal val="visible"/>
                                      </p:to>
                                    </p:set>
                                    <p:animEffect transition="in" filter="wipe(left)">
                                      <p:cBhvr>
                                        <p:cTn id="27" dur="500"/>
                                        <p:tgtEl>
                                          <p:spTgt spid="142">
                                            <p:graphicEl>
                                              <a:chart seriesIdx="0" categoryIdx="-4" bldStep="series"/>
                                            </p:graphicEl>
                                          </p:spTgt>
                                        </p:tgtEl>
                                      </p:cBhvr>
                                    </p:animEffect>
                                  </p:childTnLst>
                                </p:cTn>
                              </p:par>
                            </p:childTnLst>
                          </p:cTn>
                        </p:par>
                        <p:par>
                          <p:cTn id="28" fill="hold">
                            <p:stCondLst>
                              <p:cond delay="2750"/>
                            </p:stCondLst>
                            <p:childTnLst>
                              <p:par>
                                <p:cTn id="29" presetID="22" presetClass="entr" presetSubtype="8" fill="hold" grpId="0" nodeType="afterEffect">
                                  <p:stCondLst>
                                    <p:cond delay="0"/>
                                  </p:stCondLst>
                                  <p:childTnLst>
                                    <p:set>
                                      <p:cBhvr>
                                        <p:cTn id="30" dur="1" fill="hold">
                                          <p:stCondLst>
                                            <p:cond delay="0"/>
                                          </p:stCondLst>
                                        </p:cTn>
                                        <p:tgtEl>
                                          <p:spTgt spid="142">
                                            <p:graphicEl>
                                              <a:chart seriesIdx="1" categoryIdx="-4" bldStep="series"/>
                                            </p:graphicEl>
                                          </p:spTgt>
                                        </p:tgtEl>
                                        <p:attrNameLst>
                                          <p:attrName>style.visibility</p:attrName>
                                        </p:attrNameLst>
                                      </p:cBhvr>
                                      <p:to>
                                        <p:strVal val="visible"/>
                                      </p:to>
                                    </p:set>
                                    <p:animEffect transition="in" filter="wipe(left)">
                                      <p:cBhvr>
                                        <p:cTn id="31" dur="500"/>
                                        <p:tgtEl>
                                          <p:spTgt spid="142">
                                            <p:graphicEl>
                                              <a:chart seriesIdx="1" categoryIdx="-4" bldStep="series"/>
                                            </p:graphicEl>
                                          </p:spTgt>
                                        </p:tgtEl>
                                      </p:cBhvr>
                                    </p:animEffect>
                                  </p:childTnLst>
                                </p:cTn>
                              </p:par>
                            </p:childTnLst>
                          </p:cTn>
                        </p:par>
                        <p:par>
                          <p:cTn id="32" fill="hold">
                            <p:stCondLst>
                              <p:cond delay="3250"/>
                            </p:stCondLst>
                            <p:childTnLst>
                              <p:par>
                                <p:cTn id="33" presetID="22" presetClass="entr" presetSubtype="8" fill="hold" grpId="0" nodeType="afterEffect">
                                  <p:stCondLst>
                                    <p:cond delay="0"/>
                                  </p:stCondLst>
                                  <p:childTnLst>
                                    <p:set>
                                      <p:cBhvr>
                                        <p:cTn id="34" dur="1" fill="hold">
                                          <p:stCondLst>
                                            <p:cond delay="0"/>
                                          </p:stCondLst>
                                        </p:cTn>
                                        <p:tgtEl>
                                          <p:spTgt spid="142">
                                            <p:graphicEl>
                                              <a:chart seriesIdx="2" categoryIdx="-4" bldStep="series"/>
                                            </p:graphicEl>
                                          </p:spTgt>
                                        </p:tgtEl>
                                        <p:attrNameLst>
                                          <p:attrName>style.visibility</p:attrName>
                                        </p:attrNameLst>
                                      </p:cBhvr>
                                      <p:to>
                                        <p:strVal val="visible"/>
                                      </p:to>
                                    </p:set>
                                    <p:animEffect transition="in" filter="wipe(left)">
                                      <p:cBhvr>
                                        <p:cTn id="35" dur="500"/>
                                        <p:tgtEl>
                                          <p:spTgt spid="142">
                                            <p:graphicEl>
                                              <a:chart seriesIdx="2" categoryIdx="-4" bldStep="series"/>
                                            </p:graphicEl>
                                          </p:spTgt>
                                        </p:tgtEl>
                                      </p:cBhvr>
                                    </p:animEffect>
                                  </p:childTnLst>
                                </p:cTn>
                              </p:par>
                            </p:childTnLst>
                          </p:cTn>
                        </p:par>
                        <p:par>
                          <p:cTn id="36" fill="hold">
                            <p:stCondLst>
                              <p:cond delay="3750"/>
                            </p:stCondLst>
                            <p:childTnLst>
                              <p:par>
                                <p:cTn id="37" presetID="22" presetClass="entr" presetSubtype="8" fill="hold" grpId="0" nodeType="afterEffect">
                                  <p:stCondLst>
                                    <p:cond delay="0"/>
                                  </p:stCondLst>
                                  <p:childTnLst>
                                    <p:set>
                                      <p:cBhvr>
                                        <p:cTn id="38" dur="1" fill="hold">
                                          <p:stCondLst>
                                            <p:cond delay="0"/>
                                          </p:stCondLst>
                                        </p:cTn>
                                        <p:tgtEl>
                                          <p:spTgt spid="142">
                                            <p:graphicEl>
                                              <a:chart seriesIdx="3" categoryIdx="-4" bldStep="series"/>
                                            </p:graphicEl>
                                          </p:spTgt>
                                        </p:tgtEl>
                                        <p:attrNameLst>
                                          <p:attrName>style.visibility</p:attrName>
                                        </p:attrNameLst>
                                      </p:cBhvr>
                                      <p:to>
                                        <p:strVal val="visible"/>
                                      </p:to>
                                    </p:set>
                                    <p:animEffect transition="in" filter="wipe(left)">
                                      <p:cBhvr>
                                        <p:cTn id="39" dur="500"/>
                                        <p:tgtEl>
                                          <p:spTgt spid="142">
                                            <p:graphicEl>
                                              <a:chart seriesIdx="3" categoryIdx="-4" bldStep="series"/>
                                            </p:graphicEl>
                                          </p:spTgt>
                                        </p:tgtEl>
                                      </p:cBhvr>
                                    </p:animEffect>
                                  </p:childTnLst>
                                </p:cTn>
                              </p:par>
                            </p:childTnLst>
                          </p:cTn>
                        </p:par>
                        <p:par>
                          <p:cTn id="40" fill="hold">
                            <p:stCondLst>
                              <p:cond delay="4250"/>
                            </p:stCondLst>
                            <p:childTnLst>
                              <p:par>
                                <p:cTn id="41" presetID="42" presetClass="entr" presetSubtype="0" fill="hold" grpId="0" nodeType="afterEffect">
                                  <p:stCondLst>
                                    <p:cond delay="0"/>
                                  </p:stCondLst>
                                  <p:childTnLst>
                                    <p:set>
                                      <p:cBhvr>
                                        <p:cTn id="42" dur="1" fill="hold">
                                          <p:stCondLst>
                                            <p:cond delay="0"/>
                                          </p:stCondLst>
                                        </p:cTn>
                                        <p:tgtEl>
                                          <p:spTgt spid="49178"/>
                                        </p:tgtEl>
                                        <p:attrNameLst>
                                          <p:attrName>style.visibility</p:attrName>
                                        </p:attrNameLst>
                                      </p:cBhvr>
                                      <p:to>
                                        <p:strVal val="visible"/>
                                      </p:to>
                                    </p:set>
                                    <p:animEffect transition="in" filter="fade">
                                      <p:cBhvr>
                                        <p:cTn id="43" dur="500"/>
                                        <p:tgtEl>
                                          <p:spTgt spid="49178"/>
                                        </p:tgtEl>
                                      </p:cBhvr>
                                    </p:animEffect>
                                    <p:anim calcmode="lin" valueType="num">
                                      <p:cBhvr>
                                        <p:cTn id="44" dur="500" fill="hold"/>
                                        <p:tgtEl>
                                          <p:spTgt spid="49178"/>
                                        </p:tgtEl>
                                        <p:attrNameLst>
                                          <p:attrName>ppt_x</p:attrName>
                                        </p:attrNameLst>
                                      </p:cBhvr>
                                      <p:tavLst>
                                        <p:tav tm="0">
                                          <p:val>
                                            <p:strVal val="#ppt_x"/>
                                          </p:val>
                                        </p:tav>
                                        <p:tav tm="100000">
                                          <p:val>
                                            <p:strVal val="#ppt_x"/>
                                          </p:val>
                                        </p:tav>
                                      </p:tavLst>
                                    </p:anim>
                                    <p:anim calcmode="lin" valueType="num">
                                      <p:cBhvr>
                                        <p:cTn id="45" dur="500" fill="hold"/>
                                        <p:tgtEl>
                                          <p:spTgt spid="49178"/>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49180"/>
                                        </p:tgtEl>
                                        <p:attrNameLst>
                                          <p:attrName>style.visibility</p:attrName>
                                        </p:attrNameLst>
                                      </p:cBhvr>
                                      <p:to>
                                        <p:strVal val="visible"/>
                                      </p:to>
                                    </p:set>
                                    <p:animEffect transition="in" filter="fade">
                                      <p:cBhvr>
                                        <p:cTn id="48" dur="500"/>
                                        <p:tgtEl>
                                          <p:spTgt spid="49180"/>
                                        </p:tgtEl>
                                      </p:cBhvr>
                                    </p:animEffect>
                                    <p:anim calcmode="lin" valueType="num">
                                      <p:cBhvr>
                                        <p:cTn id="49" dur="500" fill="hold"/>
                                        <p:tgtEl>
                                          <p:spTgt spid="49180"/>
                                        </p:tgtEl>
                                        <p:attrNameLst>
                                          <p:attrName>ppt_x</p:attrName>
                                        </p:attrNameLst>
                                      </p:cBhvr>
                                      <p:tavLst>
                                        <p:tav tm="0">
                                          <p:val>
                                            <p:strVal val="#ppt_x"/>
                                          </p:val>
                                        </p:tav>
                                        <p:tav tm="100000">
                                          <p:val>
                                            <p:strVal val="#ppt_x"/>
                                          </p:val>
                                        </p:tav>
                                      </p:tavLst>
                                    </p:anim>
                                    <p:anim calcmode="lin" valueType="num">
                                      <p:cBhvr>
                                        <p:cTn id="50" dur="500" fill="hold"/>
                                        <p:tgtEl>
                                          <p:spTgt spid="49180"/>
                                        </p:tgtEl>
                                        <p:attrNameLst>
                                          <p:attrName>ppt_y</p:attrName>
                                        </p:attrNameLst>
                                      </p:cBhvr>
                                      <p:tavLst>
                                        <p:tav tm="0">
                                          <p:val>
                                            <p:strVal val="#ppt_y-.1"/>
                                          </p:val>
                                        </p:tav>
                                        <p:tav tm="100000">
                                          <p:val>
                                            <p:strVal val="#ppt_y"/>
                                          </p:val>
                                        </p:tav>
                                      </p:tavLst>
                                    </p:anim>
                                  </p:childTnLst>
                                </p:cTn>
                              </p:par>
                            </p:childTnLst>
                          </p:cTn>
                        </p:par>
                        <p:par>
                          <p:cTn id="51" fill="hold">
                            <p:stCondLst>
                              <p:cond delay="4750"/>
                            </p:stCondLst>
                            <p:childTnLst>
                              <p:par>
                                <p:cTn id="52" presetID="22" presetClass="entr" presetSubtype="8" fill="hold" grpId="0" nodeType="afterEffect">
                                  <p:stCondLst>
                                    <p:cond delay="0"/>
                                  </p:stCondLst>
                                  <p:iterate type="wd">
                                    <p:tmPct val="10000"/>
                                  </p:iterate>
                                  <p:childTnLst>
                                    <p:set>
                                      <p:cBhvr>
                                        <p:cTn id="53" dur="1" fill="hold">
                                          <p:stCondLst>
                                            <p:cond delay="0"/>
                                          </p:stCondLst>
                                        </p:cTn>
                                        <p:tgtEl>
                                          <p:spTgt spid="49179"/>
                                        </p:tgtEl>
                                        <p:attrNameLst>
                                          <p:attrName>style.visibility</p:attrName>
                                        </p:attrNameLst>
                                      </p:cBhvr>
                                      <p:to>
                                        <p:strVal val="visible"/>
                                      </p:to>
                                    </p:set>
                                    <p:animEffect transition="in" filter="wipe(left)">
                                      <p:cBhvr>
                                        <p:cTn id="54" dur="500"/>
                                        <p:tgtEl>
                                          <p:spTgt spid="49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3" grpId="0"/>
      <p:bldP spid="49158" grpId="0"/>
      <p:bldP spid="49178" grpId="0" animBg="1"/>
      <p:bldP spid="49179" grpId="0"/>
      <p:bldP spid="49180" grpId="0"/>
      <p:bldGraphic spid="142" grpId="0">
        <p:bldSub>
          <a:bldChart bld="series"/>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p:cNvSpPr>
          <p:nvPr/>
        </p:nvSpPr>
        <p:spPr bwMode="auto">
          <a:xfrm>
            <a:off x="5699522" y="2125861"/>
            <a:ext cx="2457450" cy="20764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0178" name="Rectangle 2"/>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Column Chart Sample 6</a:t>
            </a:r>
          </a:p>
        </p:txBody>
      </p:sp>
      <p:sp>
        <p:nvSpPr>
          <p:cNvPr id="48132" name="Rectangle 3"/>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8133" name="Rectangle 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8134" name="Rectangle 5"/>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8135" name="Rectangle 6"/>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35</a:t>
            </a:r>
          </a:p>
        </p:txBody>
      </p:sp>
      <p:sp>
        <p:nvSpPr>
          <p:cNvPr id="50183" name="Rectangle 7"/>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50196" name="Group 20"/>
          <p:cNvGrpSpPr>
            <a:grpSpLocks/>
          </p:cNvGrpSpPr>
          <p:nvPr/>
        </p:nvGrpSpPr>
        <p:grpSpPr bwMode="auto">
          <a:xfrm>
            <a:off x="1014413" y="4291013"/>
            <a:ext cx="4419005" cy="240506"/>
            <a:chOff x="0" y="0"/>
            <a:chExt cx="7423" cy="403"/>
          </a:xfrm>
        </p:grpSpPr>
        <p:sp>
          <p:nvSpPr>
            <p:cNvPr id="48164" name="Rectangle 8"/>
            <p:cNvSpPr>
              <a:spLocks/>
            </p:cNvSpPr>
            <p:nvPr/>
          </p:nvSpPr>
          <p:spPr bwMode="auto">
            <a:xfrm>
              <a:off x="0"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dirty="0">
                  <a:solidFill>
                    <a:schemeClr val="tx1"/>
                  </a:solidFill>
                  <a:latin typeface="Open Sans" charset="0"/>
                  <a:cs typeface="Open Sans" charset="0"/>
                  <a:sym typeface="Open Sans" charset="0"/>
                </a:rPr>
                <a:t>Jan</a:t>
              </a:r>
            </a:p>
          </p:txBody>
        </p:sp>
        <p:sp>
          <p:nvSpPr>
            <p:cNvPr id="48165" name="Rectangle 9"/>
            <p:cNvSpPr>
              <a:spLocks/>
            </p:cNvSpPr>
            <p:nvPr/>
          </p:nvSpPr>
          <p:spPr bwMode="auto">
            <a:xfrm>
              <a:off x="603" y="0"/>
              <a:ext cx="81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tx1"/>
                  </a:solidFill>
                  <a:latin typeface="Open Sans" charset="0"/>
                  <a:cs typeface="Open Sans" charset="0"/>
                  <a:sym typeface="Open Sans" charset="0"/>
                </a:rPr>
                <a:t>Feb</a:t>
              </a:r>
            </a:p>
          </p:txBody>
        </p:sp>
        <p:sp>
          <p:nvSpPr>
            <p:cNvPr id="48166" name="Rectangle 10"/>
            <p:cNvSpPr>
              <a:spLocks/>
            </p:cNvSpPr>
            <p:nvPr/>
          </p:nvSpPr>
          <p:spPr bwMode="auto">
            <a:xfrm>
              <a:off x="1198" y="0"/>
              <a:ext cx="81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tx1"/>
                  </a:solidFill>
                  <a:latin typeface="Open Sans" charset="0"/>
                  <a:cs typeface="Open Sans" charset="0"/>
                  <a:sym typeface="Open Sans" charset="0"/>
                </a:rPr>
                <a:t>Mar</a:t>
              </a:r>
            </a:p>
          </p:txBody>
        </p:sp>
        <p:sp>
          <p:nvSpPr>
            <p:cNvPr id="48167" name="Rectangle 11"/>
            <p:cNvSpPr>
              <a:spLocks/>
            </p:cNvSpPr>
            <p:nvPr/>
          </p:nvSpPr>
          <p:spPr bwMode="auto">
            <a:xfrm>
              <a:off x="1802"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tx1"/>
                  </a:solidFill>
                  <a:latin typeface="Open Sans" charset="0"/>
                  <a:cs typeface="Open Sans" charset="0"/>
                  <a:sym typeface="Open Sans" charset="0"/>
                </a:rPr>
                <a:t>Apr</a:t>
              </a:r>
            </a:p>
          </p:txBody>
        </p:sp>
        <p:sp>
          <p:nvSpPr>
            <p:cNvPr id="48168" name="Rectangle 12"/>
            <p:cNvSpPr>
              <a:spLocks/>
            </p:cNvSpPr>
            <p:nvPr/>
          </p:nvSpPr>
          <p:spPr bwMode="auto">
            <a:xfrm>
              <a:off x="2406"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tx1"/>
                  </a:solidFill>
                  <a:latin typeface="Open Sans" charset="0"/>
                  <a:cs typeface="Open Sans" charset="0"/>
                  <a:sym typeface="Open Sans" charset="0"/>
                </a:rPr>
                <a:t>May</a:t>
              </a:r>
            </a:p>
          </p:txBody>
        </p:sp>
        <p:sp>
          <p:nvSpPr>
            <p:cNvPr id="48169" name="Rectangle 13"/>
            <p:cNvSpPr>
              <a:spLocks/>
            </p:cNvSpPr>
            <p:nvPr/>
          </p:nvSpPr>
          <p:spPr bwMode="auto">
            <a:xfrm>
              <a:off x="3010"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tx1"/>
                  </a:solidFill>
                  <a:latin typeface="Open Sans" charset="0"/>
                  <a:cs typeface="Open Sans" charset="0"/>
                  <a:sym typeface="Open Sans" charset="0"/>
                </a:rPr>
                <a:t>Jun</a:t>
              </a:r>
            </a:p>
          </p:txBody>
        </p:sp>
        <p:sp>
          <p:nvSpPr>
            <p:cNvPr id="48170" name="Rectangle 14"/>
            <p:cNvSpPr>
              <a:spLocks/>
            </p:cNvSpPr>
            <p:nvPr/>
          </p:nvSpPr>
          <p:spPr bwMode="auto">
            <a:xfrm>
              <a:off x="3605"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tx1"/>
                  </a:solidFill>
                  <a:latin typeface="Open Sans" charset="0"/>
                  <a:cs typeface="Open Sans" charset="0"/>
                  <a:sym typeface="Open Sans" charset="0"/>
                </a:rPr>
                <a:t>Jul</a:t>
              </a:r>
            </a:p>
          </p:txBody>
        </p:sp>
        <p:sp>
          <p:nvSpPr>
            <p:cNvPr id="48171" name="Rectangle 15"/>
            <p:cNvSpPr>
              <a:spLocks/>
            </p:cNvSpPr>
            <p:nvPr/>
          </p:nvSpPr>
          <p:spPr bwMode="auto">
            <a:xfrm>
              <a:off x="4209"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tx1"/>
                  </a:solidFill>
                  <a:latin typeface="Open Sans" charset="0"/>
                  <a:cs typeface="Open Sans" charset="0"/>
                  <a:sym typeface="Open Sans" charset="0"/>
                </a:rPr>
                <a:t>Aug</a:t>
              </a:r>
            </a:p>
          </p:txBody>
        </p:sp>
        <p:sp>
          <p:nvSpPr>
            <p:cNvPr id="48172" name="Rectangle 16"/>
            <p:cNvSpPr>
              <a:spLocks/>
            </p:cNvSpPr>
            <p:nvPr/>
          </p:nvSpPr>
          <p:spPr bwMode="auto">
            <a:xfrm>
              <a:off x="4804"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tx1"/>
                  </a:solidFill>
                  <a:latin typeface="Open Sans" charset="0"/>
                  <a:cs typeface="Open Sans" charset="0"/>
                  <a:sym typeface="Open Sans" charset="0"/>
                </a:rPr>
                <a:t>Sep</a:t>
              </a:r>
            </a:p>
          </p:txBody>
        </p:sp>
        <p:sp>
          <p:nvSpPr>
            <p:cNvPr id="48173" name="Rectangle 17"/>
            <p:cNvSpPr>
              <a:spLocks/>
            </p:cNvSpPr>
            <p:nvPr/>
          </p:nvSpPr>
          <p:spPr bwMode="auto">
            <a:xfrm>
              <a:off x="5408"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tx1"/>
                  </a:solidFill>
                  <a:latin typeface="Open Sans" charset="0"/>
                  <a:cs typeface="Open Sans" charset="0"/>
                  <a:sym typeface="Open Sans" charset="0"/>
                </a:rPr>
                <a:t>Oct</a:t>
              </a:r>
            </a:p>
          </p:txBody>
        </p:sp>
        <p:sp>
          <p:nvSpPr>
            <p:cNvPr id="48174" name="Rectangle 18"/>
            <p:cNvSpPr>
              <a:spLocks/>
            </p:cNvSpPr>
            <p:nvPr/>
          </p:nvSpPr>
          <p:spPr bwMode="auto">
            <a:xfrm>
              <a:off x="6003"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tx1"/>
                  </a:solidFill>
                  <a:latin typeface="Open Sans" charset="0"/>
                  <a:cs typeface="Open Sans" charset="0"/>
                  <a:sym typeface="Open Sans" charset="0"/>
                </a:rPr>
                <a:t>Nov</a:t>
              </a:r>
            </a:p>
          </p:txBody>
        </p:sp>
        <p:sp>
          <p:nvSpPr>
            <p:cNvPr id="48175" name="Rectangle 19"/>
            <p:cNvSpPr>
              <a:spLocks/>
            </p:cNvSpPr>
            <p:nvPr/>
          </p:nvSpPr>
          <p:spPr bwMode="auto">
            <a:xfrm>
              <a:off x="6607"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dirty="0">
                  <a:solidFill>
                    <a:schemeClr val="tx1"/>
                  </a:solidFill>
                  <a:latin typeface="Open Sans" charset="0"/>
                  <a:cs typeface="Open Sans" charset="0"/>
                  <a:sym typeface="Open Sans" charset="0"/>
                </a:rPr>
                <a:t>Dec</a:t>
              </a:r>
            </a:p>
          </p:txBody>
        </p:sp>
      </p:grpSp>
      <p:sp>
        <p:nvSpPr>
          <p:cNvPr id="50197" name="Rectangle 21"/>
          <p:cNvSpPr>
            <a:spLocks/>
          </p:cNvSpPr>
          <p:nvPr/>
        </p:nvSpPr>
        <p:spPr bwMode="auto">
          <a:xfrm>
            <a:off x="1015008" y="3352205"/>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dirty="0">
                <a:solidFill>
                  <a:schemeClr val="tx1"/>
                </a:solidFill>
                <a:latin typeface="Open Sans" charset="0"/>
                <a:cs typeface="Open Sans" charset="0"/>
                <a:sym typeface="Open Sans" charset="0"/>
              </a:rPr>
              <a:t>27%</a:t>
            </a:r>
          </a:p>
        </p:txBody>
      </p:sp>
      <p:sp>
        <p:nvSpPr>
          <p:cNvPr id="50198" name="AutoShape 22"/>
          <p:cNvSpPr>
            <a:spLocks/>
          </p:cNvSpPr>
          <p:nvPr/>
        </p:nvSpPr>
        <p:spPr bwMode="auto">
          <a:xfrm>
            <a:off x="1162646" y="3684985"/>
            <a:ext cx="176808" cy="518517"/>
          </a:xfrm>
          <a:prstGeom prst="roundRect">
            <a:avLst>
              <a:gd name="adj" fmla="val 5935"/>
            </a:avLst>
          </a:prstGeom>
          <a:solidFill>
            <a:srgbClr val="00B050"/>
          </a:solidFill>
          <a:ln>
            <a:noFill/>
          </a:ln>
          <a:extLst/>
        </p:spPr>
        <p:txBody>
          <a:bodyPr lIns="0" tIns="0" rIns="0" bIns="0"/>
          <a:lstStyle/>
          <a:p>
            <a:endParaRPr lang="en-US"/>
          </a:p>
        </p:txBody>
      </p:sp>
      <p:sp>
        <p:nvSpPr>
          <p:cNvPr id="50199" name="Rectangle 23"/>
          <p:cNvSpPr>
            <a:spLocks/>
          </p:cNvSpPr>
          <p:nvPr/>
        </p:nvSpPr>
        <p:spPr bwMode="auto">
          <a:xfrm>
            <a:off x="1373981" y="3168849"/>
            <a:ext cx="486371"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tx1"/>
                </a:solidFill>
                <a:latin typeface="Open Sans" charset="0"/>
                <a:cs typeface="Open Sans" charset="0"/>
                <a:sym typeface="Open Sans" charset="0"/>
              </a:rPr>
              <a:t>30%</a:t>
            </a:r>
          </a:p>
        </p:txBody>
      </p:sp>
      <p:sp>
        <p:nvSpPr>
          <p:cNvPr id="50200" name="AutoShape 24"/>
          <p:cNvSpPr>
            <a:spLocks/>
          </p:cNvSpPr>
          <p:nvPr/>
        </p:nvSpPr>
        <p:spPr bwMode="auto">
          <a:xfrm>
            <a:off x="1521619" y="3501033"/>
            <a:ext cx="177403" cy="702469"/>
          </a:xfrm>
          <a:prstGeom prst="roundRect">
            <a:avLst>
              <a:gd name="adj" fmla="val 5935"/>
            </a:avLst>
          </a:prstGeom>
          <a:solidFill>
            <a:srgbClr val="00B050"/>
          </a:solidFill>
          <a:ln>
            <a:noFill/>
          </a:ln>
          <a:extLst/>
        </p:spPr>
        <p:txBody>
          <a:bodyPr lIns="0" tIns="0" rIns="0" bIns="0"/>
          <a:lstStyle/>
          <a:p>
            <a:endParaRPr lang="en-US"/>
          </a:p>
        </p:txBody>
      </p:sp>
      <p:sp>
        <p:nvSpPr>
          <p:cNvPr id="50201" name="Rectangle 25"/>
          <p:cNvSpPr>
            <a:spLocks/>
          </p:cNvSpPr>
          <p:nvPr/>
        </p:nvSpPr>
        <p:spPr bwMode="auto">
          <a:xfrm>
            <a:off x="1728193" y="2873574"/>
            <a:ext cx="486370"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tx1"/>
                </a:solidFill>
                <a:latin typeface="Open Sans" charset="0"/>
                <a:cs typeface="Open Sans" charset="0"/>
                <a:sym typeface="Open Sans" charset="0"/>
              </a:rPr>
              <a:t>48%</a:t>
            </a:r>
          </a:p>
        </p:txBody>
      </p:sp>
      <p:sp>
        <p:nvSpPr>
          <p:cNvPr id="50202" name="AutoShape 26"/>
          <p:cNvSpPr>
            <a:spLocks/>
          </p:cNvSpPr>
          <p:nvPr/>
        </p:nvSpPr>
        <p:spPr bwMode="auto">
          <a:xfrm>
            <a:off x="1875235" y="3205758"/>
            <a:ext cx="179189" cy="997744"/>
          </a:xfrm>
          <a:prstGeom prst="roundRect">
            <a:avLst>
              <a:gd name="adj" fmla="val 5880"/>
            </a:avLst>
          </a:prstGeom>
          <a:solidFill>
            <a:srgbClr val="00B050"/>
          </a:solidFill>
          <a:ln>
            <a:noFill/>
          </a:ln>
          <a:extLst/>
        </p:spPr>
        <p:txBody>
          <a:bodyPr lIns="0" tIns="0" rIns="0" bIns="0"/>
          <a:lstStyle/>
          <a:p>
            <a:endParaRPr lang="en-US"/>
          </a:p>
        </p:txBody>
      </p:sp>
      <p:sp>
        <p:nvSpPr>
          <p:cNvPr id="50203" name="Rectangle 27"/>
          <p:cNvSpPr>
            <a:spLocks/>
          </p:cNvSpPr>
          <p:nvPr/>
        </p:nvSpPr>
        <p:spPr bwMode="auto">
          <a:xfrm>
            <a:off x="2087761" y="2227064"/>
            <a:ext cx="486370"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tx1"/>
                </a:solidFill>
                <a:latin typeface="Open Sans" charset="0"/>
                <a:cs typeface="Open Sans" charset="0"/>
                <a:sym typeface="Open Sans" charset="0"/>
              </a:rPr>
              <a:t>82%</a:t>
            </a:r>
          </a:p>
        </p:txBody>
      </p:sp>
      <p:sp>
        <p:nvSpPr>
          <p:cNvPr id="50204" name="AutoShape 28"/>
          <p:cNvSpPr>
            <a:spLocks/>
          </p:cNvSpPr>
          <p:nvPr/>
        </p:nvSpPr>
        <p:spPr bwMode="auto">
          <a:xfrm>
            <a:off x="2235399" y="2551510"/>
            <a:ext cx="177403" cy="1651992"/>
          </a:xfrm>
          <a:prstGeom prst="roundRect">
            <a:avLst>
              <a:gd name="adj" fmla="val 5935"/>
            </a:avLst>
          </a:prstGeom>
          <a:solidFill>
            <a:srgbClr val="00B050"/>
          </a:solidFill>
          <a:ln>
            <a:noFill/>
          </a:ln>
          <a:extLst/>
        </p:spPr>
        <p:txBody>
          <a:bodyPr lIns="0" tIns="0" rIns="0" bIns="0"/>
          <a:lstStyle/>
          <a:p>
            <a:endParaRPr lang="en-US"/>
          </a:p>
        </p:txBody>
      </p:sp>
      <p:sp>
        <p:nvSpPr>
          <p:cNvPr id="50205" name="Rectangle 29"/>
          <p:cNvSpPr>
            <a:spLocks/>
          </p:cNvSpPr>
          <p:nvPr/>
        </p:nvSpPr>
        <p:spPr bwMode="auto">
          <a:xfrm>
            <a:off x="2447330" y="2139553"/>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tx1"/>
                </a:solidFill>
                <a:latin typeface="Open Sans" charset="0"/>
                <a:cs typeface="Open Sans" charset="0"/>
                <a:sym typeface="Open Sans" charset="0"/>
              </a:rPr>
              <a:t>85%</a:t>
            </a:r>
          </a:p>
        </p:txBody>
      </p:sp>
      <p:sp>
        <p:nvSpPr>
          <p:cNvPr id="50206" name="AutoShape 30"/>
          <p:cNvSpPr>
            <a:spLocks/>
          </p:cNvSpPr>
          <p:nvPr/>
        </p:nvSpPr>
        <p:spPr bwMode="auto">
          <a:xfrm>
            <a:off x="2594968" y="2471738"/>
            <a:ext cx="177403" cy="1731764"/>
          </a:xfrm>
          <a:prstGeom prst="roundRect">
            <a:avLst>
              <a:gd name="adj" fmla="val 5935"/>
            </a:avLst>
          </a:prstGeom>
          <a:solidFill>
            <a:srgbClr val="00B050"/>
          </a:solidFill>
          <a:ln>
            <a:noFill/>
          </a:ln>
          <a:extLst/>
        </p:spPr>
        <p:txBody>
          <a:bodyPr lIns="0" tIns="0" rIns="0" bIns="0"/>
          <a:lstStyle/>
          <a:p>
            <a:endParaRPr lang="en-US"/>
          </a:p>
        </p:txBody>
      </p:sp>
      <p:sp>
        <p:nvSpPr>
          <p:cNvPr id="50207" name="Rectangle 31"/>
          <p:cNvSpPr>
            <a:spLocks/>
          </p:cNvSpPr>
          <p:nvPr/>
        </p:nvSpPr>
        <p:spPr bwMode="auto">
          <a:xfrm>
            <a:off x="2806899" y="2801541"/>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tx1"/>
                </a:solidFill>
                <a:latin typeface="Open Sans" charset="0"/>
                <a:cs typeface="Open Sans" charset="0"/>
                <a:sym typeface="Open Sans" charset="0"/>
              </a:rPr>
              <a:t>50%</a:t>
            </a:r>
          </a:p>
        </p:txBody>
      </p:sp>
      <p:sp>
        <p:nvSpPr>
          <p:cNvPr id="50208" name="AutoShape 32"/>
          <p:cNvSpPr>
            <a:spLocks/>
          </p:cNvSpPr>
          <p:nvPr/>
        </p:nvSpPr>
        <p:spPr bwMode="auto">
          <a:xfrm>
            <a:off x="2954536" y="3134321"/>
            <a:ext cx="176808" cy="1069181"/>
          </a:xfrm>
          <a:prstGeom prst="roundRect">
            <a:avLst>
              <a:gd name="adj" fmla="val 5935"/>
            </a:avLst>
          </a:prstGeom>
          <a:solidFill>
            <a:srgbClr val="00B050"/>
          </a:solidFill>
          <a:ln>
            <a:noFill/>
          </a:ln>
          <a:extLst/>
        </p:spPr>
        <p:txBody>
          <a:bodyPr lIns="0" tIns="0" rIns="0" bIns="0"/>
          <a:lstStyle/>
          <a:p>
            <a:endParaRPr lang="en-US"/>
          </a:p>
        </p:txBody>
      </p:sp>
      <p:sp>
        <p:nvSpPr>
          <p:cNvPr id="50209" name="Rectangle 33"/>
          <p:cNvSpPr>
            <a:spLocks/>
          </p:cNvSpPr>
          <p:nvPr/>
        </p:nvSpPr>
        <p:spPr bwMode="auto">
          <a:xfrm>
            <a:off x="3161109" y="3352205"/>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tx1"/>
                </a:solidFill>
                <a:latin typeface="Open Sans" charset="0"/>
                <a:cs typeface="Open Sans" charset="0"/>
                <a:sym typeface="Open Sans" charset="0"/>
              </a:rPr>
              <a:t>25%</a:t>
            </a:r>
          </a:p>
        </p:txBody>
      </p:sp>
      <p:sp>
        <p:nvSpPr>
          <p:cNvPr id="50210" name="AutoShape 34"/>
          <p:cNvSpPr>
            <a:spLocks/>
          </p:cNvSpPr>
          <p:nvPr/>
        </p:nvSpPr>
        <p:spPr bwMode="auto">
          <a:xfrm>
            <a:off x="3308747" y="3684985"/>
            <a:ext cx="177403" cy="518517"/>
          </a:xfrm>
          <a:prstGeom prst="roundRect">
            <a:avLst>
              <a:gd name="adj" fmla="val 5935"/>
            </a:avLst>
          </a:prstGeom>
          <a:solidFill>
            <a:srgbClr val="00B050"/>
          </a:solidFill>
          <a:ln>
            <a:noFill/>
          </a:ln>
          <a:extLst/>
        </p:spPr>
        <p:txBody>
          <a:bodyPr lIns="0" tIns="0" rIns="0" bIns="0"/>
          <a:lstStyle/>
          <a:p>
            <a:endParaRPr lang="en-US"/>
          </a:p>
        </p:txBody>
      </p:sp>
      <p:sp>
        <p:nvSpPr>
          <p:cNvPr id="50211" name="Rectangle 35"/>
          <p:cNvSpPr>
            <a:spLocks/>
          </p:cNvSpPr>
          <p:nvPr/>
        </p:nvSpPr>
        <p:spPr bwMode="auto">
          <a:xfrm>
            <a:off x="3520678" y="2506266"/>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tx1"/>
                </a:solidFill>
                <a:latin typeface="Open Sans" charset="0"/>
                <a:cs typeface="Open Sans" charset="0"/>
                <a:sym typeface="Open Sans" charset="0"/>
              </a:rPr>
              <a:t>70%</a:t>
            </a:r>
          </a:p>
        </p:txBody>
      </p:sp>
      <p:sp>
        <p:nvSpPr>
          <p:cNvPr id="50212" name="AutoShape 36"/>
          <p:cNvSpPr>
            <a:spLocks/>
          </p:cNvSpPr>
          <p:nvPr/>
        </p:nvSpPr>
        <p:spPr bwMode="auto">
          <a:xfrm>
            <a:off x="3668316" y="2839046"/>
            <a:ext cx="176808" cy="1364456"/>
          </a:xfrm>
          <a:prstGeom prst="roundRect">
            <a:avLst>
              <a:gd name="adj" fmla="val 5935"/>
            </a:avLst>
          </a:prstGeom>
          <a:solidFill>
            <a:srgbClr val="00B050"/>
          </a:solidFill>
          <a:ln>
            <a:noFill/>
          </a:ln>
          <a:extLst/>
        </p:spPr>
        <p:txBody>
          <a:bodyPr lIns="0" tIns="0" rIns="0" bIns="0"/>
          <a:lstStyle/>
          <a:p>
            <a:endParaRPr lang="en-US"/>
          </a:p>
        </p:txBody>
      </p:sp>
      <p:sp>
        <p:nvSpPr>
          <p:cNvPr id="50213" name="Rectangle 37"/>
          <p:cNvSpPr>
            <a:spLocks/>
          </p:cNvSpPr>
          <p:nvPr/>
        </p:nvSpPr>
        <p:spPr bwMode="auto">
          <a:xfrm>
            <a:off x="3874889" y="2378869"/>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tx1"/>
                </a:solidFill>
                <a:latin typeface="Open Sans" charset="0"/>
                <a:cs typeface="Open Sans" charset="0"/>
                <a:sym typeface="Open Sans" charset="0"/>
              </a:rPr>
              <a:t>75%</a:t>
            </a:r>
          </a:p>
        </p:txBody>
      </p:sp>
      <p:sp>
        <p:nvSpPr>
          <p:cNvPr id="50214" name="AutoShape 38"/>
          <p:cNvSpPr>
            <a:spLocks/>
          </p:cNvSpPr>
          <p:nvPr/>
        </p:nvSpPr>
        <p:spPr bwMode="auto">
          <a:xfrm>
            <a:off x="4022527" y="2703314"/>
            <a:ext cx="176808" cy="1500188"/>
          </a:xfrm>
          <a:prstGeom prst="roundRect">
            <a:avLst>
              <a:gd name="adj" fmla="val 5935"/>
            </a:avLst>
          </a:prstGeom>
          <a:solidFill>
            <a:srgbClr val="00B050"/>
          </a:solidFill>
          <a:ln>
            <a:noFill/>
          </a:ln>
          <a:extLst/>
        </p:spPr>
        <p:txBody>
          <a:bodyPr lIns="0" tIns="0" rIns="0" bIns="0"/>
          <a:lstStyle/>
          <a:p>
            <a:endParaRPr lang="en-US"/>
          </a:p>
        </p:txBody>
      </p:sp>
      <p:sp>
        <p:nvSpPr>
          <p:cNvPr id="50215" name="Rectangle 39"/>
          <p:cNvSpPr>
            <a:spLocks/>
          </p:cNvSpPr>
          <p:nvPr/>
        </p:nvSpPr>
        <p:spPr bwMode="auto">
          <a:xfrm>
            <a:off x="4234458" y="2227064"/>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tx1"/>
                </a:solidFill>
                <a:latin typeface="Open Sans" charset="0"/>
                <a:cs typeface="Open Sans" charset="0"/>
                <a:sym typeface="Open Sans" charset="0"/>
              </a:rPr>
              <a:t>80%</a:t>
            </a:r>
          </a:p>
        </p:txBody>
      </p:sp>
      <p:sp>
        <p:nvSpPr>
          <p:cNvPr id="50216" name="AutoShape 40"/>
          <p:cNvSpPr>
            <a:spLocks/>
          </p:cNvSpPr>
          <p:nvPr/>
        </p:nvSpPr>
        <p:spPr bwMode="auto">
          <a:xfrm>
            <a:off x="4382096" y="2551510"/>
            <a:ext cx="176808" cy="1651992"/>
          </a:xfrm>
          <a:prstGeom prst="roundRect">
            <a:avLst>
              <a:gd name="adj" fmla="val 5935"/>
            </a:avLst>
          </a:prstGeom>
          <a:solidFill>
            <a:srgbClr val="00B050"/>
          </a:solidFill>
          <a:ln>
            <a:noFill/>
          </a:ln>
          <a:extLst/>
        </p:spPr>
        <p:txBody>
          <a:bodyPr lIns="0" tIns="0" rIns="0" bIns="0"/>
          <a:lstStyle/>
          <a:p>
            <a:endParaRPr lang="en-US"/>
          </a:p>
        </p:txBody>
      </p:sp>
      <p:sp>
        <p:nvSpPr>
          <p:cNvPr id="50217" name="Rectangle 41"/>
          <p:cNvSpPr>
            <a:spLocks/>
          </p:cNvSpPr>
          <p:nvPr/>
        </p:nvSpPr>
        <p:spPr bwMode="auto">
          <a:xfrm>
            <a:off x="4588669" y="2051447"/>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tx1"/>
                </a:solidFill>
                <a:latin typeface="Open Sans" charset="0"/>
                <a:cs typeface="Open Sans" charset="0"/>
                <a:sym typeface="Open Sans" charset="0"/>
              </a:rPr>
              <a:t>89%</a:t>
            </a:r>
          </a:p>
        </p:txBody>
      </p:sp>
      <p:sp>
        <p:nvSpPr>
          <p:cNvPr id="50218" name="AutoShape 42"/>
          <p:cNvSpPr>
            <a:spLocks/>
          </p:cNvSpPr>
          <p:nvPr/>
        </p:nvSpPr>
        <p:spPr bwMode="auto">
          <a:xfrm>
            <a:off x="4736306" y="2384227"/>
            <a:ext cx="176808" cy="1819275"/>
          </a:xfrm>
          <a:prstGeom prst="roundRect">
            <a:avLst>
              <a:gd name="adj" fmla="val 5935"/>
            </a:avLst>
          </a:prstGeom>
          <a:solidFill>
            <a:srgbClr val="00B050"/>
          </a:solidFill>
          <a:ln>
            <a:noFill/>
          </a:ln>
          <a:extLst/>
        </p:spPr>
        <p:txBody>
          <a:bodyPr lIns="0" tIns="0" rIns="0" bIns="0"/>
          <a:lstStyle/>
          <a:p>
            <a:endParaRPr lang="en-US"/>
          </a:p>
        </p:txBody>
      </p:sp>
      <p:sp>
        <p:nvSpPr>
          <p:cNvPr id="50219" name="AutoShape 43"/>
          <p:cNvSpPr>
            <a:spLocks/>
          </p:cNvSpPr>
          <p:nvPr/>
        </p:nvSpPr>
        <p:spPr bwMode="auto">
          <a:xfrm>
            <a:off x="5095875" y="2120503"/>
            <a:ext cx="176808" cy="2082999"/>
          </a:xfrm>
          <a:prstGeom prst="roundRect">
            <a:avLst>
              <a:gd name="adj" fmla="val 5935"/>
            </a:avLst>
          </a:prstGeom>
          <a:solidFill>
            <a:srgbClr val="00B050"/>
          </a:solidFill>
          <a:ln>
            <a:noFill/>
          </a:ln>
          <a:extLst/>
        </p:spPr>
        <p:txBody>
          <a:bodyPr lIns="0" tIns="0" rIns="0" bIns="0"/>
          <a:lstStyle/>
          <a:p>
            <a:endParaRPr lang="en-US"/>
          </a:p>
        </p:txBody>
      </p:sp>
      <p:sp>
        <p:nvSpPr>
          <p:cNvPr id="50220" name="Rectangle 44"/>
          <p:cNvSpPr>
            <a:spLocks/>
          </p:cNvSpPr>
          <p:nvPr/>
        </p:nvSpPr>
        <p:spPr bwMode="auto">
          <a:xfrm>
            <a:off x="4948238" y="1788319"/>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tx1"/>
                </a:solidFill>
                <a:latin typeface="Open Sans" charset="0"/>
                <a:cs typeface="Open Sans" charset="0"/>
                <a:sym typeface="Open Sans" charset="0"/>
              </a:rPr>
              <a:t>100%</a:t>
            </a:r>
          </a:p>
        </p:txBody>
      </p:sp>
      <p:sp>
        <p:nvSpPr>
          <p:cNvPr id="50221" name="Rectangle 45"/>
          <p:cNvSpPr>
            <a:spLocks/>
          </p:cNvSpPr>
          <p:nvPr/>
        </p:nvSpPr>
        <p:spPr bwMode="auto">
          <a:xfrm>
            <a:off x="6157913" y="2190750"/>
            <a:ext cx="1537281" cy="135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14288" tIns="14288" rIns="14288" bIns="14288">
            <a:spAutoFit/>
          </a:bodyPr>
          <a:lstStyle/>
          <a:p>
            <a:pPr algn="l"/>
            <a:r>
              <a:rPr lang="en-US" sz="8600" dirty="0">
                <a:solidFill>
                  <a:srgbClr val="FFFFFF"/>
                </a:solidFill>
                <a:latin typeface="Open Sans Light" charset="0"/>
                <a:cs typeface="Open Sans Light" charset="0"/>
                <a:sym typeface="Open Sans Light" charset="0"/>
              </a:rPr>
              <a:t>95</a:t>
            </a:r>
            <a:r>
              <a:rPr lang="en-US" sz="2400" dirty="0">
                <a:solidFill>
                  <a:srgbClr val="FFFFFF"/>
                </a:solidFill>
                <a:latin typeface="Open Sans Light" charset="0"/>
                <a:cs typeface="Open Sans Light" charset="0"/>
                <a:sym typeface="Open Sans Light" charset="0"/>
              </a:rPr>
              <a:t>%</a:t>
            </a:r>
          </a:p>
        </p:txBody>
      </p:sp>
      <p:sp>
        <p:nvSpPr>
          <p:cNvPr id="50222" name="Rectangle 46"/>
          <p:cNvSpPr>
            <a:spLocks/>
          </p:cNvSpPr>
          <p:nvPr/>
        </p:nvSpPr>
        <p:spPr bwMode="auto">
          <a:xfrm>
            <a:off x="6253162" y="3414712"/>
            <a:ext cx="16049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14288" tIns="14288" rIns="14288" bIns="14288"/>
          <a:lstStyle/>
          <a:p>
            <a:pPr algn="l">
              <a:lnSpc>
                <a:spcPct val="80000"/>
              </a:lnSpc>
            </a:pPr>
            <a:r>
              <a:rPr lang="en-US" sz="1800" dirty="0">
                <a:solidFill>
                  <a:srgbClr val="FFFFFF"/>
                </a:solidFill>
                <a:latin typeface="Open Sans Light" charset="0"/>
                <a:cs typeface="Open Sans Light" charset="0"/>
                <a:sym typeface="Open Sans Light" charset="0"/>
              </a:rPr>
              <a:t>Increase in </a:t>
            </a:r>
          </a:p>
          <a:p>
            <a:pPr algn="l">
              <a:lnSpc>
                <a:spcPct val="80000"/>
              </a:lnSpc>
            </a:pPr>
            <a:r>
              <a:rPr lang="en-US" sz="1800" dirty="0">
                <a:solidFill>
                  <a:srgbClr val="FFFFFF"/>
                </a:solidFill>
                <a:latin typeface="Open Sans Light" charset="0"/>
                <a:cs typeface="Open Sans Light" charset="0"/>
                <a:sym typeface="Open Sans Light" charset="0"/>
              </a:rPr>
              <a:t>Sales in 2013</a:t>
            </a: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wipe(left)">
                                      <p:cBhvr>
                                        <p:cTn id="7" dur="500"/>
                                        <p:tgtEl>
                                          <p:spTgt spid="50178"/>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0183"/>
                                        </p:tgtEl>
                                        <p:attrNameLst>
                                          <p:attrName>style.visibility</p:attrName>
                                        </p:attrNameLst>
                                      </p:cBhvr>
                                      <p:to>
                                        <p:strVal val="visible"/>
                                      </p:to>
                                    </p:set>
                                    <p:anim calcmode="lin" valueType="num">
                                      <p:cBhvr>
                                        <p:cTn id="11" dur="500" fill="hold"/>
                                        <p:tgtEl>
                                          <p:spTgt spid="50183"/>
                                        </p:tgtEl>
                                        <p:attrNameLst>
                                          <p:attrName>ppt_w</p:attrName>
                                        </p:attrNameLst>
                                      </p:cBhvr>
                                      <p:tavLst>
                                        <p:tav tm="0">
                                          <p:val>
                                            <p:strVal val="#ppt_w*0.70"/>
                                          </p:val>
                                        </p:tav>
                                        <p:tav tm="100000">
                                          <p:val>
                                            <p:strVal val="#ppt_w"/>
                                          </p:val>
                                        </p:tav>
                                      </p:tavLst>
                                    </p:anim>
                                    <p:anim calcmode="lin" valueType="num">
                                      <p:cBhvr>
                                        <p:cTn id="12" dur="500" fill="hold"/>
                                        <p:tgtEl>
                                          <p:spTgt spid="50183"/>
                                        </p:tgtEl>
                                        <p:attrNameLst>
                                          <p:attrName>ppt_h</p:attrName>
                                        </p:attrNameLst>
                                      </p:cBhvr>
                                      <p:tavLst>
                                        <p:tav tm="0">
                                          <p:val>
                                            <p:strVal val="#ppt_h"/>
                                          </p:val>
                                        </p:tav>
                                        <p:tav tm="100000">
                                          <p:val>
                                            <p:strVal val="#ppt_h"/>
                                          </p:val>
                                        </p:tav>
                                      </p:tavLst>
                                    </p:anim>
                                    <p:animEffect transition="in" filter="fade">
                                      <p:cBhvr>
                                        <p:cTn id="13" dur="500"/>
                                        <p:tgtEl>
                                          <p:spTgt spid="50183"/>
                                        </p:tgtEl>
                                      </p:cBhvr>
                                    </p:animEffect>
                                  </p:childTnLst>
                                </p:cTn>
                              </p:par>
                            </p:childTnLst>
                          </p:cTn>
                        </p:par>
                        <p:par>
                          <p:cTn id="14" fill="hold">
                            <p:stCondLst>
                              <p:cond delay="1250"/>
                            </p:stCondLst>
                            <p:childTnLst>
                              <p:par>
                                <p:cTn id="15" presetID="53" presetClass="entr" presetSubtype="16" fill="hold" nodeType="afterEffect">
                                  <p:stCondLst>
                                    <p:cond delay="0"/>
                                  </p:stCondLst>
                                  <p:childTnLst>
                                    <p:set>
                                      <p:cBhvr>
                                        <p:cTn id="16" dur="1" fill="hold">
                                          <p:stCondLst>
                                            <p:cond delay="0"/>
                                          </p:stCondLst>
                                        </p:cTn>
                                        <p:tgtEl>
                                          <p:spTgt spid="50196"/>
                                        </p:tgtEl>
                                        <p:attrNameLst>
                                          <p:attrName>style.visibility</p:attrName>
                                        </p:attrNameLst>
                                      </p:cBhvr>
                                      <p:to>
                                        <p:strVal val="visible"/>
                                      </p:to>
                                    </p:set>
                                    <p:anim calcmode="lin" valueType="num">
                                      <p:cBhvr>
                                        <p:cTn id="17" dur="500" fill="hold"/>
                                        <p:tgtEl>
                                          <p:spTgt spid="50196"/>
                                        </p:tgtEl>
                                        <p:attrNameLst>
                                          <p:attrName>ppt_w</p:attrName>
                                        </p:attrNameLst>
                                      </p:cBhvr>
                                      <p:tavLst>
                                        <p:tav tm="0">
                                          <p:val>
                                            <p:fltVal val="0"/>
                                          </p:val>
                                        </p:tav>
                                        <p:tav tm="100000">
                                          <p:val>
                                            <p:strVal val="#ppt_w"/>
                                          </p:val>
                                        </p:tav>
                                      </p:tavLst>
                                    </p:anim>
                                    <p:anim calcmode="lin" valueType="num">
                                      <p:cBhvr>
                                        <p:cTn id="18" dur="500" fill="hold"/>
                                        <p:tgtEl>
                                          <p:spTgt spid="50196"/>
                                        </p:tgtEl>
                                        <p:attrNameLst>
                                          <p:attrName>ppt_h</p:attrName>
                                        </p:attrNameLst>
                                      </p:cBhvr>
                                      <p:tavLst>
                                        <p:tav tm="0">
                                          <p:val>
                                            <p:fltVal val="0"/>
                                          </p:val>
                                        </p:tav>
                                        <p:tav tm="100000">
                                          <p:val>
                                            <p:strVal val="#ppt_h"/>
                                          </p:val>
                                        </p:tav>
                                      </p:tavLst>
                                    </p:anim>
                                    <p:animEffect transition="in" filter="fade">
                                      <p:cBhvr>
                                        <p:cTn id="19" dur="500"/>
                                        <p:tgtEl>
                                          <p:spTgt spid="50196"/>
                                        </p:tgtEl>
                                      </p:cBhvr>
                                    </p:animEffect>
                                  </p:childTnLst>
                                </p:cTn>
                              </p:par>
                            </p:childTnLst>
                          </p:cTn>
                        </p:par>
                        <p:par>
                          <p:cTn id="20" fill="hold">
                            <p:stCondLst>
                              <p:cond delay="1750"/>
                            </p:stCondLst>
                            <p:childTnLst>
                              <p:par>
                                <p:cTn id="21" presetID="22" presetClass="entr" presetSubtype="4" fill="hold" grpId="0" nodeType="afterEffect">
                                  <p:stCondLst>
                                    <p:cond delay="0"/>
                                  </p:stCondLst>
                                  <p:childTnLst>
                                    <p:set>
                                      <p:cBhvr>
                                        <p:cTn id="22" dur="1" fill="hold">
                                          <p:stCondLst>
                                            <p:cond delay="0"/>
                                          </p:stCondLst>
                                        </p:cTn>
                                        <p:tgtEl>
                                          <p:spTgt spid="50198"/>
                                        </p:tgtEl>
                                        <p:attrNameLst>
                                          <p:attrName>style.visibility</p:attrName>
                                        </p:attrNameLst>
                                      </p:cBhvr>
                                      <p:to>
                                        <p:strVal val="visible"/>
                                      </p:to>
                                    </p:set>
                                    <p:animEffect transition="in" filter="wipe(down)">
                                      <p:cBhvr>
                                        <p:cTn id="23" dur="500"/>
                                        <p:tgtEl>
                                          <p:spTgt spid="50198"/>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50197"/>
                                        </p:tgtEl>
                                        <p:attrNameLst>
                                          <p:attrName>style.visibility</p:attrName>
                                        </p:attrNameLst>
                                      </p:cBhvr>
                                      <p:to>
                                        <p:strVal val="visible"/>
                                      </p:to>
                                    </p:set>
                                    <p:animEffect transition="in" filter="wipe(left)">
                                      <p:cBhvr>
                                        <p:cTn id="27" dur="500"/>
                                        <p:tgtEl>
                                          <p:spTgt spid="50197"/>
                                        </p:tgtEl>
                                      </p:cBhvr>
                                    </p:animEffect>
                                  </p:childTnLst>
                                </p:cTn>
                              </p:par>
                            </p:childTnLst>
                          </p:cTn>
                        </p:par>
                        <p:par>
                          <p:cTn id="28" fill="hold">
                            <p:stCondLst>
                              <p:cond delay="2750"/>
                            </p:stCondLst>
                            <p:childTnLst>
                              <p:par>
                                <p:cTn id="29" presetID="22" presetClass="entr" presetSubtype="4" fill="hold" grpId="0" nodeType="afterEffect">
                                  <p:stCondLst>
                                    <p:cond delay="0"/>
                                  </p:stCondLst>
                                  <p:childTnLst>
                                    <p:set>
                                      <p:cBhvr>
                                        <p:cTn id="30" dur="1" fill="hold">
                                          <p:stCondLst>
                                            <p:cond delay="0"/>
                                          </p:stCondLst>
                                        </p:cTn>
                                        <p:tgtEl>
                                          <p:spTgt spid="50200"/>
                                        </p:tgtEl>
                                        <p:attrNameLst>
                                          <p:attrName>style.visibility</p:attrName>
                                        </p:attrNameLst>
                                      </p:cBhvr>
                                      <p:to>
                                        <p:strVal val="visible"/>
                                      </p:to>
                                    </p:set>
                                    <p:animEffect transition="in" filter="wipe(down)">
                                      <p:cBhvr>
                                        <p:cTn id="31" dur="500"/>
                                        <p:tgtEl>
                                          <p:spTgt spid="50200"/>
                                        </p:tgtEl>
                                      </p:cBhvr>
                                    </p:animEffect>
                                  </p:childTnLst>
                                </p:cTn>
                              </p:par>
                            </p:childTnLst>
                          </p:cTn>
                        </p:par>
                        <p:par>
                          <p:cTn id="32" fill="hold">
                            <p:stCondLst>
                              <p:cond delay="3250"/>
                            </p:stCondLst>
                            <p:childTnLst>
                              <p:par>
                                <p:cTn id="33" presetID="22" presetClass="entr" presetSubtype="8" fill="hold" grpId="0" nodeType="afterEffect">
                                  <p:stCondLst>
                                    <p:cond delay="0"/>
                                  </p:stCondLst>
                                  <p:childTnLst>
                                    <p:set>
                                      <p:cBhvr>
                                        <p:cTn id="34" dur="1" fill="hold">
                                          <p:stCondLst>
                                            <p:cond delay="0"/>
                                          </p:stCondLst>
                                        </p:cTn>
                                        <p:tgtEl>
                                          <p:spTgt spid="50199"/>
                                        </p:tgtEl>
                                        <p:attrNameLst>
                                          <p:attrName>style.visibility</p:attrName>
                                        </p:attrNameLst>
                                      </p:cBhvr>
                                      <p:to>
                                        <p:strVal val="visible"/>
                                      </p:to>
                                    </p:set>
                                    <p:animEffect transition="in" filter="wipe(left)">
                                      <p:cBhvr>
                                        <p:cTn id="35" dur="500"/>
                                        <p:tgtEl>
                                          <p:spTgt spid="50199"/>
                                        </p:tgtEl>
                                      </p:cBhvr>
                                    </p:animEffect>
                                  </p:childTnLst>
                                </p:cTn>
                              </p:par>
                            </p:childTnLst>
                          </p:cTn>
                        </p:par>
                        <p:par>
                          <p:cTn id="36" fill="hold">
                            <p:stCondLst>
                              <p:cond delay="3750"/>
                            </p:stCondLst>
                            <p:childTnLst>
                              <p:par>
                                <p:cTn id="37" presetID="22" presetClass="entr" presetSubtype="4" fill="hold" grpId="0" nodeType="afterEffect">
                                  <p:stCondLst>
                                    <p:cond delay="0"/>
                                  </p:stCondLst>
                                  <p:childTnLst>
                                    <p:set>
                                      <p:cBhvr>
                                        <p:cTn id="38" dur="1" fill="hold">
                                          <p:stCondLst>
                                            <p:cond delay="0"/>
                                          </p:stCondLst>
                                        </p:cTn>
                                        <p:tgtEl>
                                          <p:spTgt spid="50202"/>
                                        </p:tgtEl>
                                        <p:attrNameLst>
                                          <p:attrName>style.visibility</p:attrName>
                                        </p:attrNameLst>
                                      </p:cBhvr>
                                      <p:to>
                                        <p:strVal val="visible"/>
                                      </p:to>
                                    </p:set>
                                    <p:animEffect transition="in" filter="wipe(down)">
                                      <p:cBhvr>
                                        <p:cTn id="39" dur="500"/>
                                        <p:tgtEl>
                                          <p:spTgt spid="50202"/>
                                        </p:tgtEl>
                                      </p:cBhvr>
                                    </p:animEffect>
                                  </p:childTnLst>
                                </p:cTn>
                              </p:par>
                            </p:childTnLst>
                          </p:cTn>
                        </p:par>
                        <p:par>
                          <p:cTn id="40" fill="hold">
                            <p:stCondLst>
                              <p:cond delay="4250"/>
                            </p:stCondLst>
                            <p:childTnLst>
                              <p:par>
                                <p:cTn id="41" presetID="22" presetClass="entr" presetSubtype="8" fill="hold" grpId="0" nodeType="afterEffect">
                                  <p:stCondLst>
                                    <p:cond delay="0"/>
                                  </p:stCondLst>
                                  <p:childTnLst>
                                    <p:set>
                                      <p:cBhvr>
                                        <p:cTn id="42" dur="1" fill="hold">
                                          <p:stCondLst>
                                            <p:cond delay="0"/>
                                          </p:stCondLst>
                                        </p:cTn>
                                        <p:tgtEl>
                                          <p:spTgt spid="50201"/>
                                        </p:tgtEl>
                                        <p:attrNameLst>
                                          <p:attrName>style.visibility</p:attrName>
                                        </p:attrNameLst>
                                      </p:cBhvr>
                                      <p:to>
                                        <p:strVal val="visible"/>
                                      </p:to>
                                    </p:set>
                                    <p:animEffect transition="in" filter="wipe(left)">
                                      <p:cBhvr>
                                        <p:cTn id="43" dur="500"/>
                                        <p:tgtEl>
                                          <p:spTgt spid="50201"/>
                                        </p:tgtEl>
                                      </p:cBhvr>
                                    </p:animEffect>
                                  </p:childTnLst>
                                </p:cTn>
                              </p:par>
                            </p:childTnLst>
                          </p:cTn>
                        </p:par>
                        <p:par>
                          <p:cTn id="44" fill="hold">
                            <p:stCondLst>
                              <p:cond delay="4750"/>
                            </p:stCondLst>
                            <p:childTnLst>
                              <p:par>
                                <p:cTn id="45" presetID="22" presetClass="entr" presetSubtype="4" fill="hold" grpId="0" nodeType="afterEffect">
                                  <p:stCondLst>
                                    <p:cond delay="0"/>
                                  </p:stCondLst>
                                  <p:childTnLst>
                                    <p:set>
                                      <p:cBhvr>
                                        <p:cTn id="46" dur="1" fill="hold">
                                          <p:stCondLst>
                                            <p:cond delay="0"/>
                                          </p:stCondLst>
                                        </p:cTn>
                                        <p:tgtEl>
                                          <p:spTgt spid="50204"/>
                                        </p:tgtEl>
                                        <p:attrNameLst>
                                          <p:attrName>style.visibility</p:attrName>
                                        </p:attrNameLst>
                                      </p:cBhvr>
                                      <p:to>
                                        <p:strVal val="visible"/>
                                      </p:to>
                                    </p:set>
                                    <p:animEffect transition="in" filter="wipe(down)">
                                      <p:cBhvr>
                                        <p:cTn id="47" dur="500"/>
                                        <p:tgtEl>
                                          <p:spTgt spid="50204"/>
                                        </p:tgtEl>
                                      </p:cBhvr>
                                    </p:animEffect>
                                  </p:childTnLst>
                                </p:cTn>
                              </p:par>
                            </p:childTnLst>
                          </p:cTn>
                        </p:par>
                        <p:par>
                          <p:cTn id="48" fill="hold">
                            <p:stCondLst>
                              <p:cond delay="5250"/>
                            </p:stCondLst>
                            <p:childTnLst>
                              <p:par>
                                <p:cTn id="49" presetID="22" presetClass="entr" presetSubtype="8" fill="hold" grpId="0" nodeType="afterEffect">
                                  <p:stCondLst>
                                    <p:cond delay="0"/>
                                  </p:stCondLst>
                                  <p:childTnLst>
                                    <p:set>
                                      <p:cBhvr>
                                        <p:cTn id="50" dur="1" fill="hold">
                                          <p:stCondLst>
                                            <p:cond delay="0"/>
                                          </p:stCondLst>
                                        </p:cTn>
                                        <p:tgtEl>
                                          <p:spTgt spid="50203"/>
                                        </p:tgtEl>
                                        <p:attrNameLst>
                                          <p:attrName>style.visibility</p:attrName>
                                        </p:attrNameLst>
                                      </p:cBhvr>
                                      <p:to>
                                        <p:strVal val="visible"/>
                                      </p:to>
                                    </p:set>
                                    <p:animEffect transition="in" filter="wipe(left)">
                                      <p:cBhvr>
                                        <p:cTn id="51" dur="500"/>
                                        <p:tgtEl>
                                          <p:spTgt spid="50203"/>
                                        </p:tgtEl>
                                      </p:cBhvr>
                                    </p:animEffect>
                                  </p:childTnLst>
                                </p:cTn>
                              </p:par>
                            </p:childTnLst>
                          </p:cTn>
                        </p:par>
                        <p:par>
                          <p:cTn id="52" fill="hold">
                            <p:stCondLst>
                              <p:cond delay="5750"/>
                            </p:stCondLst>
                            <p:childTnLst>
                              <p:par>
                                <p:cTn id="53" presetID="22" presetClass="entr" presetSubtype="4" fill="hold" grpId="0" nodeType="afterEffect">
                                  <p:stCondLst>
                                    <p:cond delay="0"/>
                                  </p:stCondLst>
                                  <p:childTnLst>
                                    <p:set>
                                      <p:cBhvr>
                                        <p:cTn id="54" dur="1" fill="hold">
                                          <p:stCondLst>
                                            <p:cond delay="0"/>
                                          </p:stCondLst>
                                        </p:cTn>
                                        <p:tgtEl>
                                          <p:spTgt spid="50206"/>
                                        </p:tgtEl>
                                        <p:attrNameLst>
                                          <p:attrName>style.visibility</p:attrName>
                                        </p:attrNameLst>
                                      </p:cBhvr>
                                      <p:to>
                                        <p:strVal val="visible"/>
                                      </p:to>
                                    </p:set>
                                    <p:animEffect transition="in" filter="wipe(down)">
                                      <p:cBhvr>
                                        <p:cTn id="55" dur="500"/>
                                        <p:tgtEl>
                                          <p:spTgt spid="50206"/>
                                        </p:tgtEl>
                                      </p:cBhvr>
                                    </p:animEffect>
                                  </p:childTnLst>
                                </p:cTn>
                              </p:par>
                            </p:childTnLst>
                          </p:cTn>
                        </p:par>
                        <p:par>
                          <p:cTn id="56" fill="hold">
                            <p:stCondLst>
                              <p:cond delay="6250"/>
                            </p:stCondLst>
                            <p:childTnLst>
                              <p:par>
                                <p:cTn id="57" presetID="22" presetClass="entr" presetSubtype="8" fill="hold" grpId="0" nodeType="afterEffect">
                                  <p:stCondLst>
                                    <p:cond delay="0"/>
                                  </p:stCondLst>
                                  <p:childTnLst>
                                    <p:set>
                                      <p:cBhvr>
                                        <p:cTn id="58" dur="1" fill="hold">
                                          <p:stCondLst>
                                            <p:cond delay="0"/>
                                          </p:stCondLst>
                                        </p:cTn>
                                        <p:tgtEl>
                                          <p:spTgt spid="50205"/>
                                        </p:tgtEl>
                                        <p:attrNameLst>
                                          <p:attrName>style.visibility</p:attrName>
                                        </p:attrNameLst>
                                      </p:cBhvr>
                                      <p:to>
                                        <p:strVal val="visible"/>
                                      </p:to>
                                    </p:set>
                                    <p:animEffect transition="in" filter="wipe(left)">
                                      <p:cBhvr>
                                        <p:cTn id="59" dur="500"/>
                                        <p:tgtEl>
                                          <p:spTgt spid="50205"/>
                                        </p:tgtEl>
                                      </p:cBhvr>
                                    </p:animEffect>
                                  </p:childTnLst>
                                </p:cTn>
                              </p:par>
                            </p:childTnLst>
                          </p:cTn>
                        </p:par>
                        <p:par>
                          <p:cTn id="60" fill="hold">
                            <p:stCondLst>
                              <p:cond delay="6750"/>
                            </p:stCondLst>
                            <p:childTnLst>
                              <p:par>
                                <p:cTn id="61" presetID="22" presetClass="entr" presetSubtype="4" fill="hold" grpId="0" nodeType="afterEffect">
                                  <p:stCondLst>
                                    <p:cond delay="0"/>
                                  </p:stCondLst>
                                  <p:childTnLst>
                                    <p:set>
                                      <p:cBhvr>
                                        <p:cTn id="62" dur="1" fill="hold">
                                          <p:stCondLst>
                                            <p:cond delay="0"/>
                                          </p:stCondLst>
                                        </p:cTn>
                                        <p:tgtEl>
                                          <p:spTgt spid="50208"/>
                                        </p:tgtEl>
                                        <p:attrNameLst>
                                          <p:attrName>style.visibility</p:attrName>
                                        </p:attrNameLst>
                                      </p:cBhvr>
                                      <p:to>
                                        <p:strVal val="visible"/>
                                      </p:to>
                                    </p:set>
                                    <p:animEffect transition="in" filter="wipe(down)">
                                      <p:cBhvr>
                                        <p:cTn id="63" dur="500"/>
                                        <p:tgtEl>
                                          <p:spTgt spid="50208"/>
                                        </p:tgtEl>
                                      </p:cBhvr>
                                    </p:animEffect>
                                  </p:childTnLst>
                                </p:cTn>
                              </p:par>
                            </p:childTnLst>
                          </p:cTn>
                        </p:par>
                        <p:par>
                          <p:cTn id="64" fill="hold">
                            <p:stCondLst>
                              <p:cond delay="7250"/>
                            </p:stCondLst>
                            <p:childTnLst>
                              <p:par>
                                <p:cTn id="65" presetID="22" presetClass="entr" presetSubtype="8" fill="hold" grpId="0" nodeType="afterEffect">
                                  <p:stCondLst>
                                    <p:cond delay="0"/>
                                  </p:stCondLst>
                                  <p:childTnLst>
                                    <p:set>
                                      <p:cBhvr>
                                        <p:cTn id="66" dur="1" fill="hold">
                                          <p:stCondLst>
                                            <p:cond delay="0"/>
                                          </p:stCondLst>
                                        </p:cTn>
                                        <p:tgtEl>
                                          <p:spTgt spid="50207"/>
                                        </p:tgtEl>
                                        <p:attrNameLst>
                                          <p:attrName>style.visibility</p:attrName>
                                        </p:attrNameLst>
                                      </p:cBhvr>
                                      <p:to>
                                        <p:strVal val="visible"/>
                                      </p:to>
                                    </p:set>
                                    <p:animEffect transition="in" filter="wipe(left)">
                                      <p:cBhvr>
                                        <p:cTn id="67" dur="500"/>
                                        <p:tgtEl>
                                          <p:spTgt spid="50207"/>
                                        </p:tgtEl>
                                      </p:cBhvr>
                                    </p:animEffect>
                                  </p:childTnLst>
                                </p:cTn>
                              </p:par>
                            </p:childTnLst>
                          </p:cTn>
                        </p:par>
                        <p:par>
                          <p:cTn id="68" fill="hold">
                            <p:stCondLst>
                              <p:cond delay="7750"/>
                            </p:stCondLst>
                            <p:childTnLst>
                              <p:par>
                                <p:cTn id="69" presetID="22" presetClass="entr" presetSubtype="4" fill="hold" grpId="0" nodeType="afterEffect">
                                  <p:stCondLst>
                                    <p:cond delay="0"/>
                                  </p:stCondLst>
                                  <p:childTnLst>
                                    <p:set>
                                      <p:cBhvr>
                                        <p:cTn id="70" dur="1" fill="hold">
                                          <p:stCondLst>
                                            <p:cond delay="0"/>
                                          </p:stCondLst>
                                        </p:cTn>
                                        <p:tgtEl>
                                          <p:spTgt spid="50210"/>
                                        </p:tgtEl>
                                        <p:attrNameLst>
                                          <p:attrName>style.visibility</p:attrName>
                                        </p:attrNameLst>
                                      </p:cBhvr>
                                      <p:to>
                                        <p:strVal val="visible"/>
                                      </p:to>
                                    </p:set>
                                    <p:animEffect transition="in" filter="wipe(down)">
                                      <p:cBhvr>
                                        <p:cTn id="71" dur="500"/>
                                        <p:tgtEl>
                                          <p:spTgt spid="50210"/>
                                        </p:tgtEl>
                                      </p:cBhvr>
                                    </p:animEffect>
                                  </p:childTnLst>
                                </p:cTn>
                              </p:par>
                            </p:childTnLst>
                          </p:cTn>
                        </p:par>
                        <p:par>
                          <p:cTn id="72" fill="hold">
                            <p:stCondLst>
                              <p:cond delay="8250"/>
                            </p:stCondLst>
                            <p:childTnLst>
                              <p:par>
                                <p:cTn id="73" presetID="22" presetClass="entr" presetSubtype="8" fill="hold" grpId="0" nodeType="afterEffect">
                                  <p:stCondLst>
                                    <p:cond delay="0"/>
                                  </p:stCondLst>
                                  <p:childTnLst>
                                    <p:set>
                                      <p:cBhvr>
                                        <p:cTn id="74" dur="1" fill="hold">
                                          <p:stCondLst>
                                            <p:cond delay="0"/>
                                          </p:stCondLst>
                                        </p:cTn>
                                        <p:tgtEl>
                                          <p:spTgt spid="50209"/>
                                        </p:tgtEl>
                                        <p:attrNameLst>
                                          <p:attrName>style.visibility</p:attrName>
                                        </p:attrNameLst>
                                      </p:cBhvr>
                                      <p:to>
                                        <p:strVal val="visible"/>
                                      </p:to>
                                    </p:set>
                                    <p:animEffect transition="in" filter="wipe(left)">
                                      <p:cBhvr>
                                        <p:cTn id="75" dur="500"/>
                                        <p:tgtEl>
                                          <p:spTgt spid="50209"/>
                                        </p:tgtEl>
                                      </p:cBhvr>
                                    </p:animEffect>
                                  </p:childTnLst>
                                </p:cTn>
                              </p:par>
                            </p:childTnLst>
                          </p:cTn>
                        </p:par>
                        <p:par>
                          <p:cTn id="76" fill="hold">
                            <p:stCondLst>
                              <p:cond delay="8750"/>
                            </p:stCondLst>
                            <p:childTnLst>
                              <p:par>
                                <p:cTn id="77" presetID="22" presetClass="entr" presetSubtype="4" fill="hold" grpId="0" nodeType="afterEffect">
                                  <p:stCondLst>
                                    <p:cond delay="0"/>
                                  </p:stCondLst>
                                  <p:childTnLst>
                                    <p:set>
                                      <p:cBhvr>
                                        <p:cTn id="78" dur="1" fill="hold">
                                          <p:stCondLst>
                                            <p:cond delay="0"/>
                                          </p:stCondLst>
                                        </p:cTn>
                                        <p:tgtEl>
                                          <p:spTgt spid="50212"/>
                                        </p:tgtEl>
                                        <p:attrNameLst>
                                          <p:attrName>style.visibility</p:attrName>
                                        </p:attrNameLst>
                                      </p:cBhvr>
                                      <p:to>
                                        <p:strVal val="visible"/>
                                      </p:to>
                                    </p:set>
                                    <p:animEffect transition="in" filter="wipe(down)">
                                      <p:cBhvr>
                                        <p:cTn id="79" dur="500"/>
                                        <p:tgtEl>
                                          <p:spTgt spid="50212"/>
                                        </p:tgtEl>
                                      </p:cBhvr>
                                    </p:animEffect>
                                  </p:childTnLst>
                                </p:cTn>
                              </p:par>
                            </p:childTnLst>
                          </p:cTn>
                        </p:par>
                        <p:par>
                          <p:cTn id="80" fill="hold">
                            <p:stCondLst>
                              <p:cond delay="9250"/>
                            </p:stCondLst>
                            <p:childTnLst>
                              <p:par>
                                <p:cTn id="81" presetID="22" presetClass="entr" presetSubtype="8" fill="hold" grpId="0" nodeType="afterEffect">
                                  <p:stCondLst>
                                    <p:cond delay="0"/>
                                  </p:stCondLst>
                                  <p:childTnLst>
                                    <p:set>
                                      <p:cBhvr>
                                        <p:cTn id="82" dur="1" fill="hold">
                                          <p:stCondLst>
                                            <p:cond delay="0"/>
                                          </p:stCondLst>
                                        </p:cTn>
                                        <p:tgtEl>
                                          <p:spTgt spid="50211"/>
                                        </p:tgtEl>
                                        <p:attrNameLst>
                                          <p:attrName>style.visibility</p:attrName>
                                        </p:attrNameLst>
                                      </p:cBhvr>
                                      <p:to>
                                        <p:strVal val="visible"/>
                                      </p:to>
                                    </p:set>
                                    <p:animEffect transition="in" filter="wipe(left)">
                                      <p:cBhvr>
                                        <p:cTn id="83" dur="500"/>
                                        <p:tgtEl>
                                          <p:spTgt spid="50211"/>
                                        </p:tgtEl>
                                      </p:cBhvr>
                                    </p:animEffect>
                                  </p:childTnLst>
                                </p:cTn>
                              </p:par>
                            </p:childTnLst>
                          </p:cTn>
                        </p:par>
                        <p:par>
                          <p:cTn id="84" fill="hold">
                            <p:stCondLst>
                              <p:cond delay="9750"/>
                            </p:stCondLst>
                            <p:childTnLst>
                              <p:par>
                                <p:cTn id="85" presetID="22" presetClass="entr" presetSubtype="4" fill="hold" grpId="0" nodeType="afterEffect">
                                  <p:stCondLst>
                                    <p:cond delay="0"/>
                                  </p:stCondLst>
                                  <p:childTnLst>
                                    <p:set>
                                      <p:cBhvr>
                                        <p:cTn id="86" dur="1" fill="hold">
                                          <p:stCondLst>
                                            <p:cond delay="0"/>
                                          </p:stCondLst>
                                        </p:cTn>
                                        <p:tgtEl>
                                          <p:spTgt spid="50214"/>
                                        </p:tgtEl>
                                        <p:attrNameLst>
                                          <p:attrName>style.visibility</p:attrName>
                                        </p:attrNameLst>
                                      </p:cBhvr>
                                      <p:to>
                                        <p:strVal val="visible"/>
                                      </p:to>
                                    </p:set>
                                    <p:animEffect transition="in" filter="wipe(down)">
                                      <p:cBhvr>
                                        <p:cTn id="87" dur="500"/>
                                        <p:tgtEl>
                                          <p:spTgt spid="50214"/>
                                        </p:tgtEl>
                                      </p:cBhvr>
                                    </p:animEffect>
                                  </p:childTnLst>
                                </p:cTn>
                              </p:par>
                            </p:childTnLst>
                          </p:cTn>
                        </p:par>
                        <p:par>
                          <p:cTn id="88" fill="hold">
                            <p:stCondLst>
                              <p:cond delay="10250"/>
                            </p:stCondLst>
                            <p:childTnLst>
                              <p:par>
                                <p:cTn id="89" presetID="22" presetClass="entr" presetSubtype="8" fill="hold" grpId="0" nodeType="afterEffect">
                                  <p:stCondLst>
                                    <p:cond delay="0"/>
                                  </p:stCondLst>
                                  <p:childTnLst>
                                    <p:set>
                                      <p:cBhvr>
                                        <p:cTn id="90" dur="1" fill="hold">
                                          <p:stCondLst>
                                            <p:cond delay="0"/>
                                          </p:stCondLst>
                                        </p:cTn>
                                        <p:tgtEl>
                                          <p:spTgt spid="50213"/>
                                        </p:tgtEl>
                                        <p:attrNameLst>
                                          <p:attrName>style.visibility</p:attrName>
                                        </p:attrNameLst>
                                      </p:cBhvr>
                                      <p:to>
                                        <p:strVal val="visible"/>
                                      </p:to>
                                    </p:set>
                                    <p:animEffect transition="in" filter="wipe(left)">
                                      <p:cBhvr>
                                        <p:cTn id="91" dur="500"/>
                                        <p:tgtEl>
                                          <p:spTgt spid="50213"/>
                                        </p:tgtEl>
                                      </p:cBhvr>
                                    </p:animEffect>
                                  </p:childTnLst>
                                </p:cTn>
                              </p:par>
                            </p:childTnLst>
                          </p:cTn>
                        </p:par>
                        <p:par>
                          <p:cTn id="92" fill="hold">
                            <p:stCondLst>
                              <p:cond delay="10750"/>
                            </p:stCondLst>
                            <p:childTnLst>
                              <p:par>
                                <p:cTn id="93" presetID="22" presetClass="entr" presetSubtype="4" fill="hold" grpId="0" nodeType="afterEffect">
                                  <p:stCondLst>
                                    <p:cond delay="0"/>
                                  </p:stCondLst>
                                  <p:childTnLst>
                                    <p:set>
                                      <p:cBhvr>
                                        <p:cTn id="94" dur="1" fill="hold">
                                          <p:stCondLst>
                                            <p:cond delay="0"/>
                                          </p:stCondLst>
                                        </p:cTn>
                                        <p:tgtEl>
                                          <p:spTgt spid="50216"/>
                                        </p:tgtEl>
                                        <p:attrNameLst>
                                          <p:attrName>style.visibility</p:attrName>
                                        </p:attrNameLst>
                                      </p:cBhvr>
                                      <p:to>
                                        <p:strVal val="visible"/>
                                      </p:to>
                                    </p:set>
                                    <p:animEffect transition="in" filter="wipe(down)">
                                      <p:cBhvr>
                                        <p:cTn id="95" dur="500"/>
                                        <p:tgtEl>
                                          <p:spTgt spid="50216"/>
                                        </p:tgtEl>
                                      </p:cBhvr>
                                    </p:animEffect>
                                  </p:childTnLst>
                                </p:cTn>
                              </p:par>
                            </p:childTnLst>
                          </p:cTn>
                        </p:par>
                        <p:par>
                          <p:cTn id="96" fill="hold">
                            <p:stCondLst>
                              <p:cond delay="11250"/>
                            </p:stCondLst>
                            <p:childTnLst>
                              <p:par>
                                <p:cTn id="97" presetID="22" presetClass="entr" presetSubtype="8" fill="hold" grpId="0" nodeType="afterEffect">
                                  <p:stCondLst>
                                    <p:cond delay="0"/>
                                  </p:stCondLst>
                                  <p:childTnLst>
                                    <p:set>
                                      <p:cBhvr>
                                        <p:cTn id="98" dur="1" fill="hold">
                                          <p:stCondLst>
                                            <p:cond delay="0"/>
                                          </p:stCondLst>
                                        </p:cTn>
                                        <p:tgtEl>
                                          <p:spTgt spid="50215"/>
                                        </p:tgtEl>
                                        <p:attrNameLst>
                                          <p:attrName>style.visibility</p:attrName>
                                        </p:attrNameLst>
                                      </p:cBhvr>
                                      <p:to>
                                        <p:strVal val="visible"/>
                                      </p:to>
                                    </p:set>
                                    <p:animEffect transition="in" filter="wipe(left)">
                                      <p:cBhvr>
                                        <p:cTn id="99" dur="500"/>
                                        <p:tgtEl>
                                          <p:spTgt spid="50215"/>
                                        </p:tgtEl>
                                      </p:cBhvr>
                                    </p:animEffect>
                                  </p:childTnLst>
                                </p:cTn>
                              </p:par>
                            </p:childTnLst>
                          </p:cTn>
                        </p:par>
                        <p:par>
                          <p:cTn id="100" fill="hold">
                            <p:stCondLst>
                              <p:cond delay="11750"/>
                            </p:stCondLst>
                            <p:childTnLst>
                              <p:par>
                                <p:cTn id="101" presetID="22" presetClass="entr" presetSubtype="4" fill="hold" grpId="0" nodeType="afterEffect">
                                  <p:stCondLst>
                                    <p:cond delay="0"/>
                                  </p:stCondLst>
                                  <p:childTnLst>
                                    <p:set>
                                      <p:cBhvr>
                                        <p:cTn id="102" dur="1" fill="hold">
                                          <p:stCondLst>
                                            <p:cond delay="0"/>
                                          </p:stCondLst>
                                        </p:cTn>
                                        <p:tgtEl>
                                          <p:spTgt spid="50218"/>
                                        </p:tgtEl>
                                        <p:attrNameLst>
                                          <p:attrName>style.visibility</p:attrName>
                                        </p:attrNameLst>
                                      </p:cBhvr>
                                      <p:to>
                                        <p:strVal val="visible"/>
                                      </p:to>
                                    </p:set>
                                    <p:animEffect transition="in" filter="wipe(down)">
                                      <p:cBhvr>
                                        <p:cTn id="103" dur="500"/>
                                        <p:tgtEl>
                                          <p:spTgt spid="50218"/>
                                        </p:tgtEl>
                                      </p:cBhvr>
                                    </p:animEffect>
                                  </p:childTnLst>
                                </p:cTn>
                              </p:par>
                            </p:childTnLst>
                          </p:cTn>
                        </p:par>
                        <p:par>
                          <p:cTn id="104" fill="hold">
                            <p:stCondLst>
                              <p:cond delay="12250"/>
                            </p:stCondLst>
                            <p:childTnLst>
                              <p:par>
                                <p:cTn id="105" presetID="22" presetClass="entr" presetSubtype="8" fill="hold" grpId="0" nodeType="afterEffect">
                                  <p:stCondLst>
                                    <p:cond delay="0"/>
                                  </p:stCondLst>
                                  <p:childTnLst>
                                    <p:set>
                                      <p:cBhvr>
                                        <p:cTn id="106" dur="1" fill="hold">
                                          <p:stCondLst>
                                            <p:cond delay="0"/>
                                          </p:stCondLst>
                                        </p:cTn>
                                        <p:tgtEl>
                                          <p:spTgt spid="50217"/>
                                        </p:tgtEl>
                                        <p:attrNameLst>
                                          <p:attrName>style.visibility</p:attrName>
                                        </p:attrNameLst>
                                      </p:cBhvr>
                                      <p:to>
                                        <p:strVal val="visible"/>
                                      </p:to>
                                    </p:set>
                                    <p:animEffect transition="in" filter="wipe(left)">
                                      <p:cBhvr>
                                        <p:cTn id="107" dur="500"/>
                                        <p:tgtEl>
                                          <p:spTgt spid="50217"/>
                                        </p:tgtEl>
                                      </p:cBhvr>
                                    </p:animEffect>
                                  </p:childTnLst>
                                </p:cTn>
                              </p:par>
                            </p:childTnLst>
                          </p:cTn>
                        </p:par>
                        <p:par>
                          <p:cTn id="108" fill="hold">
                            <p:stCondLst>
                              <p:cond delay="12750"/>
                            </p:stCondLst>
                            <p:childTnLst>
                              <p:par>
                                <p:cTn id="109" presetID="22" presetClass="entr" presetSubtype="4" fill="hold" grpId="0" nodeType="afterEffect">
                                  <p:stCondLst>
                                    <p:cond delay="0"/>
                                  </p:stCondLst>
                                  <p:childTnLst>
                                    <p:set>
                                      <p:cBhvr>
                                        <p:cTn id="110" dur="1" fill="hold">
                                          <p:stCondLst>
                                            <p:cond delay="0"/>
                                          </p:stCondLst>
                                        </p:cTn>
                                        <p:tgtEl>
                                          <p:spTgt spid="50219"/>
                                        </p:tgtEl>
                                        <p:attrNameLst>
                                          <p:attrName>style.visibility</p:attrName>
                                        </p:attrNameLst>
                                      </p:cBhvr>
                                      <p:to>
                                        <p:strVal val="visible"/>
                                      </p:to>
                                    </p:set>
                                    <p:animEffect transition="in" filter="wipe(down)">
                                      <p:cBhvr>
                                        <p:cTn id="111" dur="500"/>
                                        <p:tgtEl>
                                          <p:spTgt spid="50219"/>
                                        </p:tgtEl>
                                      </p:cBhvr>
                                    </p:animEffect>
                                  </p:childTnLst>
                                </p:cTn>
                              </p:par>
                            </p:childTnLst>
                          </p:cTn>
                        </p:par>
                        <p:par>
                          <p:cTn id="112" fill="hold">
                            <p:stCondLst>
                              <p:cond delay="13250"/>
                            </p:stCondLst>
                            <p:childTnLst>
                              <p:par>
                                <p:cTn id="113" presetID="22" presetClass="entr" presetSubtype="8" fill="hold" grpId="0" nodeType="afterEffect">
                                  <p:stCondLst>
                                    <p:cond delay="0"/>
                                  </p:stCondLst>
                                  <p:childTnLst>
                                    <p:set>
                                      <p:cBhvr>
                                        <p:cTn id="114" dur="1" fill="hold">
                                          <p:stCondLst>
                                            <p:cond delay="0"/>
                                          </p:stCondLst>
                                        </p:cTn>
                                        <p:tgtEl>
                                          <p:spTgt spid="50220"/>
                                        </p:tgtEl>
                                        <p:attrNameLst>
                                          <p:attrName>style.visibility</p:attrName>
                                        </p:attrNameLst>
                                      </p:cBhvr>
                                      <p:to>
                                        <p:strVal val="visible"/>
                                      </p:to>
                                    </p:set>
                                    <p:animEffect transition="in" filter="wipe(left)">
                                      <p:cBhvr>
                                        <p:cTn id="115" dur="500"/>
                                        <p:tgtEl>
                                          <p:spTgt spid="50220"/>
                                        </p:tgtEl>
                                      </p:cBhvr>
                                    </p:animEffect>
                                  </p:childTnLst>
                                </p:cTn>
                              </p:par>
                            </p:childTnLst>
                          </p:cTn>
                        </p:par>
                        <p:par>
                          <p:cTn id="116" fill="hold">
                            <p:stCondLst>
                              <p:cond delay="13750"/>
                            </p:stCondLst>
                            <p:childTnLst>
                              <p:par>
                                <p:cTn id="117" presetID="49" presetClass="entr" presetSubtype="0" decel="100000" fill="hold" grpId="0" nodeType="afterEffect">
                                  <p:stCondLst>
                                    <p:cond delay="0"/>
                                  </p:stCondLst>
                                  <p:childTnLst>
                                    <p:set>
                                      <p:cBhvr>
                                        <p:cTn id="118" dur="1" fill="hold">
                                          <p:stCondLst>
                                            <p:cond delay="0"/>
                                          </p:stCondLst>
                                        </p:cTn>
                                        <p:tgtEl>
                                          <p:spTgt spid="50177"/>
                                        </p:tgtEl>
                                        <p:attrNameLst>
                                          <p:attrName>style.visibility</p:attrName>
                                        </p:attrNameLst>
                                      </p:cBhvr>
                                      <p:to>
                                        <p:strVal val="visible"/>
                                      </p:to>
                                    </p:set>
                                    <p:anim calcmode="lin" valueType="num">
                                      <p:cBhvr>
                                        <p:cTn id="119" dur="500" fill="hold"/>
                                        <p:tgtEl>
                                          <p:spTgt spid="50177"/>
                                        </p:tgtEl>
                                        <p:attrNameLst>
                                          <p:attrName>ppt_w</p:attrName>
                                        </p:attrNameLst>
                                      </p:cBhvr>
                                      <p:tavLst>
                                        <p:tav tm="0">
                                          <p:val>
                                            <p:fltVal val="0"/>
                                          </p:val>
                                        </p:tav>
                                        <p:tav tm="100000">
                                          <p:val>
                                            <p:strVal val="#ppt_w"/>
                                          </p:val>
                                        </p:tav>
                                      </p:tavLst>
                                    </p:anim>
                                    <p:anim calcmode="lin" valueType="num">
                                      <p:cBhvr>
                                        <p:cTn id="120" dur="500" fill="hold"/>
                                        <p:tgtEl>
                                          <p:spTgt spid="50177"/>
                                        </p:tgtEl>
                                        <p:attrNameLst>
                                          <p:attrName>ppt_h</p:attrName>
                                        </p:attrNameLst>
                                      </p:cBhvr>
                                      <p:tavLst>
                                        <p:tav tm="0">
                                          <p:val>
                                            <p:fltVal val="0"/>
                                          </p:val>
                                        </p:tav>
                                        <p:tav tm="100000">
                                          <p:val>
                                            <p:strVal val="#ppt_h"/>
                                          </p:val>
                                        </p:tav>
                                      </p:tavLst>
                                    </p:anim>
                                    <p:anim calcmode="lin" valueType="num">
                                      <p:cBhvr>
                                        <p:cTn id="121" dur="500" fill="hold"/>
                                        <p:tgtEl>
                                          <p:spTgt spid="50177"/>
                                        </p:tgtEl>
                                        <p:attrNameLst>
                                          <p:attrName>style.rotation</p:attrName>
                                        </p:attrNameLst>
                                      </p:cBhvr>
                                      <p:tavLst>
                                        <p:tav tm="0">
                                          <p:val>
                                            <p:fltVal val="360"/>
                                          </p:val>
                                        </p:tav>
                                        <p:tav tm="100000">
                                          <p:val>
                                            <p:fltVal val="0"/>
                                          </p:val>
                                        </p:tav>
                                      </p:tavLst>
                                    </p:anim>
                                    <p:animEffect transition="in" filter="fade">
                                      <p:cBhvr>
                                        <p:cTn id="122" dur="500"/>
                                        <p:tgtEl>
                                          <p:spTgt spid="50177"/>
                                        </p:tgtEl>
                                      </p:cBhvr>
                                    </p:animEffect>
                                  </p:childTnLst>
                                </p:cTn>
                              </p:par>
                            </p:childTnLst>
                          </p:cTn>
                        </p:par>
                        <p:par>
                          <p:cTn id="123" fill="hold">
                            <p:stCondLst>
                              <p:cond delay="14250"/>
                            </p:stCondLst>
                            <p:childTnLst>
                              <p:par>
                                <p:cTn id="124" presetID="41" presetClass="entr" presetSubtype="0" fill="hold" grpId="0" nodeType="afterEffect">
                                  <p:stCondLst>
                                    <p:cond delay="0"/>
                                  </p:stCondLst>
                                  <p:iterate type="lt">
                                    <p:tmPct val="10000"/>
                                  </p:iterate>
                                  <p:childTnLst>
                                    <p:set>
                                      <p:cBhvr>
                                        <p:cTn id="125" dur="1" fill="hold">
                                          <p:stCondLst>
                                            <p:cond delay="0"/>
                                          </p:stCondLst>
                                        </p:cTn>
                                        <p:tgtEl>
                                          <p:spTgt spid="50221"/>
                                        </p:tgtEl>
                                        <p:attrNameLst>
                                          <p:attrName>style.visibility</p:attrName>
                                        </p:attrNameLst>
                                      </p:cBhvr>
                                      <p:to>
                                        <p:strVal val="visible"/>
                                      </p:to>
                                    </p:set>
                                    <p:anim calcmode="lin" valueType="num">
                                      <p:cBhvr>
                                        <p:cTn id="126" dur="500" fill="hold"/>
                                        <p:tgtEl>
                                          <p:spTgt spid="50221"/>
                                        </p:tgtEl>
                                        <p:attrNameLst>
                                          <p:attrName>ppt_x</p:attrName>
                                        </p:attrNameLst>
                                      </p:cBhvr>
                                      <p:tavLst>
                                        <p:tav tm="0">
                                          <p:val>
                                            <p:strVal val="#ppt_x"/>
                                          </p:val>
                                        </p:tav>
                                        <p:tav tm="50000">
                                          <p:val>
                                            <p:strVal val="#ppt_x+.1"/>
                                          </p:val>
                                        </p:tav>
                                        <p:tav tm="100000">
                                          <p:val>
                                            <p:strVal val="#ppt_x"/>
                                          </p:val>
                                        </p:tav>
                                      </p:tavLst>
                                    </p:anim>
                                    <p:anim calcmode="lin" valueType="num">
                                      <p:cBhvr>
                                        <p:cTn id="127" dur="500" fill="hold"/>
                                        <p:tgtEl>
                                          <p:spTgt spid="50221"/>
                                        </p:tgtEl>
                                        <p:attrNameLst>
                                          <p:attrName>ppt_y</p:attrName>
                                        </p:attrNameLst>
                                      </p:cBhvr>
                                      <p:tavLst>
                                        <p:tav tm="0">
                                          <p:val>
                                            <p:strVal val="#ppt_y"/>
                                          </p:val>
                                        </p:tav>
                                        <p:tav tm="100000">
                                          <p:val>
                                            <p:strVal val="#ppt_y"/>
                                          </p:val>
                                        </p:tav>
                                      </p:tavLst>
                                    </p:anim>
                                    <p:anim calcmode="lin" valueType="num">
                                      <p:cBhvr>
                                        <p:cTn id="128" dur="500" fill="hold"/>
                                        <p:tgtEl>
                                          <p:spTgt spid="50221"/>
                                        </p:tgtEl>
                                        <p:attrNameLst>
                                          <p:attrName>ppt_h</p:attrName>
                                        </p:attrNameLst>
                                      </p:cBhvr>
                                      <p:tavLst>
                                        <p:tav tm="0">
                                          <p:val>
                                            <p:strVal val="#ppt_h/10"/>
                                          </p:val>
                                        </p:tav>
                                        <p:tav tm="50000">
                                          <p:val>
                                            <p:strVal val="#ppt_h+.01"/>
                                          </p:val>
                                        </p:tav>
                                        <p:tav tm="100000">
                                          <p:val>
                                            <p:strVal val="#ppt_h"/>
                                          </p:val>
                                        </p:tav>
                                      </p:tavLst>
                                    </p:anim>
                                    <p:anim calcmode="lin" valueType="num">
                                      <p:cBhvr>
                                        <p:cTn id="129" dur="500" fill="hold"/>
                                        <p:tgtEl>
                                          <p:spTgt spid="50221"/>
                                        </p:tgtEl>
                                        <p:attrNameLst>
                                          <p:attrName>ppt_w</p:attrName>
                                        </p:attrNameLst>
                                      </p:cBhvr>
                                      <p:tavLst>
                                        <p:tav tm="0">
                                          <p:val>
                                            <p:strVal val="#ppt_w/10"/>
                                          </p:val>
                                        </p:tav>
                                        <p:tav tm="50000">
                                          <p:val>
                                            <p:strVal val="#ppt_w+.01"/>
                                          </p:val>
                                        </p:tav>
                                        <p:tav tm="100000">
                                          <p:val>
                                            <p:strVal val="#ppt_w"/>
                                          </p:val>
                                        </p:tav>
                                      </p:tavLst>
                                    </p:anim>
                                    <p:animEffect transition="in" filter="fade">
                                      <p:cBhvr>
                                        <p:cTn id="130" dur="500" tmFilter="0,0; .5, 1; 1, 1"/>
                                        <p:tgtEl>
                                          <p:spTgt spid="50221"/>
                                        </p:tgtEl>
                                      </p:cBhvr>
                                    </p:animEffect>
                                  </p:childTnLst>
                                </p:cTn>
                              </p:par>
                            </p:childTnLst>
                          </p:cTn>
                        </p:par>
                        <p:par>
                          <p:cTn id="131" fill="hold">
                            <p:stCondLst>
                              <p:cond delay="14850"/>
                            </p:stCondLst>
                            <p:childTnLst>
                              <p:par>
                                <p:cTn id="132" presetID="41" presetClass="entr" presetSubtype="0" fill="hold" grpId="0" nodeType="afterEffect">
                                  <p:stCondLst>
                                    <p:cond delay="0"/>
                                  </p:stCondLst>
                                  <p:iterate type="lt">
                                    <p:tmPct val="10000"/>
                                  </p:iterate>
                                  <p:childTnLst>
                                    <p:set>
                                      <p:cBhvr>
                                        <p:cTn id="133" dur="1" fill="hold">
                                          <p:stCondLst>
                                            <p:cond delay="0"/>
                                          </p:stCondLst>
                                        </p:cTn>
                                        <p:tgtEl>
                                          <p:spTgt spid="50222"/>
                                        </p:tgtEl>
                                        <p:attrNameLst>
                                          <p:attrName>style.visibility</p:attrName>
                                        </p:attrNameLst>
                                      </p:cBhvr>
                                      <p:to>
                                        <p:strVal val="visible"/>
                                      </p:to>
                                    </p:set>
                                    <p:anim calcmode="lin" valueType="num">
                                      <p:cBhvr>
                                        <p:cTn id="134" dur="500" fill="hold"/>
                                        <p:tgtEl>
                                          <p:spTgt spid="50222"/>
                                        </p:tgtEl>
                                        <p:attrNameLst>
                                          <p:attrName>ppt_x</p:attrName>
                                        </p:attrNameLst>
                                      </p:cBhvr>
                                      <p:tavLst>
                                        <p:tav tm="0">
                                          <p:val>
                                            <p:strVal val="#ppt_x"/>
                                          </p:val>
                                        </p:tav>
                                        <p:tav tm="50000">
                                          <p:val>
                                            <p:strVal val="#ppt_x+.1"/>
                                          </p:val>
                                        </p:tav>
                                        <p:tav tm="100000">
                                          <p:val>
                                            <p:strVal val="#ppt_x"/>
                                          </p:val>
                                        </p:tav>
                                      </p:tavLst>
                                    </p:anim>
                                    <p:anim calcmode="lin" valueType="num">
                                      <p:cBhvr>
                                        <p:cTn id="135" dur="500" fill="hold"/>
                                        <p:tgtEl>
                                          <p:spTgt spid="50222"/>
                                        </p:tgtEl>
                                        <p:attrNameLst>
                                          <p:attrName>ppt_y</p:attrName>
                                        </p:attrNameLst>
                                      </p:cBhvr>
                                      <p:tavLst>
                                        <p:tav tm="0">
                                          <p:val>
                                            <p:strVal val="#ppt_y"/>
                                          </p:val>
                                        </p:tav>
                                        <p:tav tm="100000">
                                          <p:val>
                                            <p:strVal val="#ppt_y"/>
                                          </p:val>
                                        </p:tav>
                                      </p:tavLst>
                                    </p:anim>
                                    <p:anim calcmode="lin" valueType="num">
                                      <p:cBhvr>
                                        <p:cTn id="136" dur="500" fill="hold"/>
                                        <p:tgtEl>
                                          <p:spTgt spid="50222"/>
                                        </p:tgtEl>
                                        <p:attrNameLst>
                                          <p:attrName>ppt_h</p:attrName>
                                        </p:attrNameLst>
                                      </p:cBhvr>
                                      <p:tavLst>
                                        <p:tav tm="0">
                                          <p:val>
                                            <p:strVal val="#ppt_h/10"/>
                                          </p:val>
                                        </p:tav>
                                        <p:tav tm="50000">
                                          <p:val>
                                            <p:strVal val="#ppt_h+.01"/>
                                          </p:val>
                                        </p:tav>
                                        <p:tav tm="100000">
                                          <p:val>
                                            <p:strVal val="#ppt_h"/>
                                          </p:val>
                                        </p:tav>
                                      </p:tavLst>
                                    </p:anim>
                                    <p:anim calcmode="lin" valueType="num">
                                      <p:cBhvr>
                                        <p:cTn id="137" dur="500" fill="hold"/>
                                        <p:tgtEl>
                                          <p:spTgt spid="50222"/>
                                        </p:tgtEl>
                                        <p:attrNameLst>
                                          <p:attrName>ppt_w</p:attrName>
                                        </p:attrNameLst>
                                      </p:cBhvr>
                                      <p:tavLst>
                                        <p:tav tm="0">
                                          <p:val>
                                            <p:strVal val="#ppt_w/10"/>
                                          </p:val>
                                        </p:tav>
                                        <p:tav tm="50000">
                                          <p:val>
                                            <p:strVal val="#ppt_w+.01"/>
                                          </p:val>
                                        </p:tav>
                                        <p:tav tm="100000">
                                          <p:val>
                                            <p:strVal val="#ppt_w"/>
                                          </p:val>
                                        </p:tav>
                                      </p:tavLst>
                                    </p:anim>
                                    <p:animEffect transition="in" filter="fade">
                                      <p:cBhvr>
                                        <p:cTn id="138" dur="500" tmFilter="0,0; .5, 1; 1, 1"/>
                                        <p:tgtEl>
                                          <p:spTgt spid="50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 grpId="0" animBg="1"/>
      <p:bldP spid="50178" grpId="0"/>
      <p:bldP spid="50183" grpId="0"/>
      <p:bldP spid="50197" grpId="0"/>
      <p:bldP spid="50198" grpId="0" animBg="1"/>
      <p:bldP spid="50199" grpId="0"/>
      <p:bldP spid="50200" grpId="0" animBg="1"/>
      <p:bldP spid="50201" grpId="0"/>
      <p:bldP spid="50202" grpId="0" animBg="1"/>
      <p:bldP spid="50203" grpId="0"/>
      <p:bldP spid="50204" grpId="0" animBg="1"/>
      <p:bldP spid="50205" grpId="0"/>
      <p:bldP spid="50206" grpId="0" animBg="1"/>
      <p:bldP spid="50207" grpId="0"/>
      <p:bldP spid="50208" grpId="0" animBg="1"/>
      <p:bldP spid="50209" grpId="0"/>
      <p:bldP spid="50210" grpId="0" animBg="1"/>
      <p:bldP spid="50211" grpId="0"/>
      <p:bldP spid="50212" grpId="0" animBg="1"/>
      <p:bldP spid="50213" grpId="0"/>
      <p:bldP spid="50214" grpId="0" animBg="1"/>
      <p:bldP spid="50215" grpId="0"/>
      <p:bldP spid="50216" grpId="0" animBg="1"/>
      <p:bldP spid="50217" grpId="0"/>
      <p:bldP spid="50218" grpId="0" animBg="1"/>
      <p:bldP spid="50219" grpId="0" animBg="1"/>
      <p:bldP spid="50220" grpId="0"/>
      <p:bldP spid="50221" grpId="0"/>
      <p:bldP spid="502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App Development</a:t>
            </a:r>
          </a:p>
        </p:txBody>
      </p:sp>
      <p:sp>
        <p:nvSpPr>
          <p:cNvPr id="49155"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9156"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9157"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9158"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36</a:t>
            </a:r>
          </a:p>
        </p:txBody>
      </p:sp>
      <p:sp>
        <p:nvSpPr>
          <p:cNvPr id="51206" name="Rectangle 6"/>
          <p:cNvSpPr>
            <a:spLocks/>
          </p:cNvSpPr>
          <p:nvPr/>
        </p:nvSpPr>
        <p:spPr bwMode="auto">
          <a:xfrm>
            <a:off x="978091"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51216" name="Group 16"/>
          <p:cNvGrpSpPr>
            <a:grpSpLocks/>
          </p:cNvGrpSpPr>
          <p:nvPr/>
        </p:nvGrpSpPr>
        <p:grpSpPr bwMode="auto">
          <a:xfrm>
            <a:off x="4353520" y="2070497"/>
            <a:ext cx="1779389" cy="1140024"/>
            <a:chOff x="1" y="0"/>
            <a:chExt cx="2989" cy="1914"/>
          </a:xfrm>
        </p:grpSpPr>
        <p:sp>
          <p:nvSpPr>
            <p:cNvPr id="49179" name="Rectangle 10"/>
            <p:cNvSpPr>
              <a:spLocks/>
            </p:cNvSpPr>
            <p:nvPr/>
          </p:nvSpPr>
          <p:spPr bwMode="auto">
            <a:xfrm>
              <a:off x="38" y="763"/>
              <a:ext cx="295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009EAF"/>
                  </a:solidFill>
                  <a:latin typeface="Open Sans Light" charset="0"/>
                  <a:cs typeface="Open Sans Light" charset="0"/>
                  <a:sym typeface="Open Sans Light" charset="0"/>
                </a:rPr>
                <a:t>Concept</a:t>
              </a:r>
            </a:p>
          </p:txBody>
        </p:sp>
        <p:sp>
          <p:nvSpPr>
            <p:cNvPr id="49180" name="Rectangle 11"/>
            <p:cNvSpPr>
              <a:spLocks/>
            </p:cNvSpPr>
            <p:nvPr/>
          </p:nvSpPr>
          <p:spPr bwMode="auto">
            <a:xfrm>
              <a:off x="52" y="0"/>
              <a:ext cx="656" cy="633"/>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9181" name="Rectangle 12"/>
            <p:cNvSpPr>
              <a:spLocks/>
            </p:cNvSpPr>
            <p:nvPr/>
          </p:nvSpPr>
          <p:spPr bwMode="auto">
            <a:xfrm>
              <a:off x="1" y="1139"/>
              <a:ext cx="2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grpSp>
          <p:nvGrpSpPr>
            <p:cNvPr id="49182" name="Group 15"/>
            <p:cNvGrpSpPr>
              <a:grpSpLocks/>
            </p:cNvGrpSpPr>
            <p:nvPr/>
          </p:nvGrpSpPr>
          <p:grpSpPr bwMode="auto">
            <a:xfrm>
              <a:off x="215" y="177"/>
              <a:ext cx="330" cy="291"/>
              <a:chOff x="16" y="0"/>
              <a:chExt cx="329" cy="291"/>
            </a:xfrm>
          </p:grpSpPr>
          <p:sp>
            <p:nvSpPr>
              <p:cNvPr id="49183" name="AutoShape 13"/>
              <p:cNvSpPr>
                <a:spLocks/>
              </p:cNvSpPr>
              <p:nvPr/>
            </p:nvSpPr>
            <p:spPr bwMode="auto">
              <a:xfrm>
                <a:off x="16" y="168"/>
                <a:ext cx="329" cy="123"/>
              </a:xfrm>
              <a:custGeom>
                <a:avLst/>
                <a:gdLst>
                  <a:gd name="T0" fmla="*/ 212 w 21600"/>
                  <a:gd name="T1" fmla="*/ 0 h 21600"/>
                  <a:gd name="T2" fmla="*/ 199 w 21600"/>
                  <a:gd name="T3" fmla="*/ 0 h 21600"/>
                  <a:gd name="T4" fmla="*/ 199 w 21600"/>
                  <a:gd name="T5" fmla="*/ 14 h 21600"/>
                  <a:gd name="T6" fmla="*/ 130 w 21600"/>
                  <a:gd name="T7" fmla="*/ 14 h 21600"/>
                  <a:gd name="T8" fmla="*/ 130 w 21600"/>
                  <a:gd name="T9" fmla="*/ 0 h 21600"/>
                  <a:gd name="T10" fmla="*/ 117 w 21600"/>
                  <a:gd name="T11" fmla="*/ 0 h 21600"/>
                  <a:gd name="T12" fmla="*/ 14 w 21600"/>
                  <a:gd name="T13" fmla="*/ 0 h 21600"/>
                  <a:gd name="T14" fmla="*/ 0 w 21600"/>
                  <a:gd name="T15" fmla="*/ 0 h 21600"/>
                  <a:gd name="T16" fmla="*/ 0 w 21600"/>
                  <a:gd name="T17" fmla="*/ 123 h 21600"/>
                  <a:gd name="T18" fmla="*/ 329 w 21600"/>
                  <a:gd name="T19" fmla="*/ 123 h 21600"/>
                  <a:gd name="T20" fmla="*/ 329 w 21600"/>
                  <a:gd name="T21" fmla="*/ 0 h 21600"/>
                  <a:gd name="T22" fmla="*/ 315 w 21600"/>
                  <a:gd name="T23" fmla="*/ 0 h 21600"/>
                  <a:gd name="T24" fmla="*/ 212 w 21600"/>
                  <a:gd name="T25" fmla="*/ 0 h 21600"/>
                  <a:gd name="T26" fmla="*/ 212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3951" y="0"/>
                    </a:moveTo>
                    <a:lnTo>
                      <a:pt x="13050" y="0"/>
                    </a:lnTo>
                    <a:lnTo>
                      <a:pt x="13050" y="2400"/>
                    </a:lnTo>
                    <a:lnTo>
                      <a:pt x="8549" y="2400"/>
                    </a:lnTo>
                    <a:lnTo>
                      <a:pt x="8549" y="0"/>
                    </a:lnTo>
                    <a:lnTo>
                      <a:pt x="7649" y="0"/>
                    </a:lnTo>
                    <a:lnTo>
                      <a:pt x="900" y="0"/>
                    </a:lnTo>
                    <a:lnTo>
                      <a:pt x="0" y="0"/>
                    </a:lnTo>
                    <a:lnTo>
                      <a:pt x="0" y="21600"/>
                    </a:lnTo>
                    <a:lnTo>
                      <a:pt x="21600" y="21600"/>
                    </a:lnTo>
                    <a:lnTo>
                      <a:pt x="21600" y="0"/>
                    </a:lnTo>
                    <a:lnTo>
                      <a:pt x="20700" y="0"/>
                    </a:lnTo>
                    <a:cubicBezTo>
                      <a:pt x="20700" y="0"/>
                      <a:pt x="13951" y="0"/>
                      <a:pt x="13951" y="0"/>
                    </a:cubicBezTo>
                    <a:close/>
                    <a:moveTo>
                      <a:pt x="1395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184" name="AutoShape 14"/>
              <p:cNvSpPr>
                <a:spLocks/>
              </p:cNvSpPr>
              <p:nvPr/>
            </p:nvSpPr>
            <p:spPr bwMode="auto">
              <a:xfrm>
                <a:off x="16" y="0"/>
                <a:ext cx="329" cy="158"/>
              </a:xfrm>
              <a:custGeom>
                <a:avLst/>
                <a:gdLst>
                  <a:gd name="T0" fmla="*/ 130 w 21600"/>
                  <a:gd name="T1" fmla="*/ 14 h 21600"/>
                  <a:gd name="T2" fmla="*/ 199 w 21600"/>
                  <a:gd name="T3" fmla="*/ 14 h 21600"/>
                  <a:gd name="T4" fmla="*/ 199 w 21600"/>
                  <a:gd name="T5" fmla="*/ 34 h 21600"/>
                  <a:gd name="T6" fmla="*/ 130 w 21600"/>
                  <a:gd name="T7" fmla="*/ 34 h 21600"/>
                  <a:gd name="T8" fmla="*/ 130 w 21600"/>
                  <a:gd name="T9" fmla="*/ 14 h 21600"/>
                  <a:gd name="T10" fmla="*/ 212 w 21600"/>
                  <a:gd name="T11" fmla="*/ 34 h 21600"/>
                  <a:gd name="T12" fmla="*/ 212 w 21600"/>
                  <a:gd name="T13" fmla="*/ 0 h 21600"/>
                  <a:gd name="T14" fmla="*/ 117 w 21600"/>
                  <a:gd name="T15" fmla="*/ 0 h 21600"/>
                  <a:gd name="T16" fmla="*/ 117 w 21600"/>
                  <a:gd name="T17" fmla="*/ 34 h 21600"/>
                  <a:gd name="T18" fmla="*/ 0 w 21600"/>
                  <a:gd name="T19" fmla="*/ 34 h 21600"/>
                  <a:gd name="T20" fmla="*/ 0 w 21600"/>
                  <a:gd name="T21" fmla="*/ 158 h 21600"/>
                  <a:gd name="T22" fmla="*/ 14 w 21600"/>
                  <a:gd name="T23" fmla="*/ 158 h 21600"/>
                  <a:gd name="T24" fmla="*/ 117 w 21600"/>
                  <a:gd name="T25" fmla="*/ 158 h 21600"/>
                  <a:gd name="T26" fmla="*/ 130 w 21600"/>
                  <a:gd name="T27" fmla="*/ 158 h 21600"/>
                  <a:gd name="T28" fmla="*/ 130 w 21600"/>
                  <a:gd name="T29" fmla="*/ 144 h 21600"/>
                  <a:gd name="T30" fmla="*/ 199 w 21600"/>
                  <a:gd name="T31" fmla="*/ 144 h 21600"/>
                  <a:gd name="T32" fmla="*/ 199 w 21600"/>
                  <a:gd name="T33" fmla="*/ 158 h 21600"/>
                  <a:gd name="T34" fmla="*/ 212 w 21600"/>
                  <a:gd name="T35" fmla="*/ 158 h 21600"/>
                  <a:gd name="T36" fmla="*/ 315 w 21600"/>
                  <a:gd name="T37" fmla="*/ 158 h 21600"/>
                  <a:gd name="T38" fmla="*/ 329 w 21600"/>
                  <a:gd name="T39" fmla="*/ 158 h 21600"/>
                  <a:gd name="T40" fmla="*/ 329 w 21600"/>
                  <a:gd name="T41" fmla="*/ 34 h 21600"/>
                  <a:gd name="T42" fmla="*/ 212 w 21600"/>
                  <a:gd name="T43" fmla="*/ 34 h 21600"/>
                  <a:gd name="T44" fmla="*/ 212 w 21600"/>
                  <a:gd name="T45" fmla="*/ 34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8549" y="1879"/>
                    </a:moveTo>
                    <a:lnTo>
                      <a:pt x="13050" y="1879"/>
                    </a:lnTo>
                    <a:lnTo>
                      <a:pt x="13050" y="4697"/>
                    </a:lnTo>
                    <a:lnTo>
                      <a:pt x="8549" y="4697"/>
                    </a:lnTo>
                    <a:cubicBezTo>
                      <a:pt x="8549" y="4697"/>
                      <a:pt x="8549" y="1879"/>
                      <a:pt x="8549" y="1879"/>
                    </a:cubicBezTo>
                    <a:close/>
                    <a:moveTo>
                      <a:pt x="13951" y="4697"/>
                    </a:moveTo>
                    <a:lnTo>
                      <a:pt x="13951" y="0"/>
                    </a:lnTo>
                    <a:lnTo>
                      <a:pt x="7649" y="0"/>
                    </a:lnTo>
                    <a:lnTo>
                      <a:pt x="7649" y="4697"/>
                    </a:lnTo>
                    <a:lnTo>
                      <a:pt x="0" y="4697"/>
                    </a:lnTo>
                    <a:lnTo>
                      <a:pt x="0" y="21600"/>
                    </a:lnTo>
                    <a:lnTo>
                      <a:pt x="900" y="21600"/>
                    </a:lnTo>
                    <a:lnTo>
                      <a:pt x="7649" y="21600"/>
                    </a:lnTo>
                    <a:lnTo>
                      <a:pt x="8549" y="21600"/>
                    </a:lnTo>
                    <a:lnTo>
                      <a:pt x="8549" y="19724"/>
                    </a:lnTo>
                    <a:lnTo>
                      <a:pt x="13050" y="19724"/>
                    </a:lnTo>
                    <a:lnTo>
                      <a:pt x="13050" y="21600"/>
                    </a:lnTo>
                    <a:lnTo>
                      <a:pt x="13951" y="21600"/>
                    </a:lnTo>
                    <a:lnTo>
                      <a:pt x="20700" y="21600"/>
                    </a:lnTo>
                    <a:lnTo>
                      <a:pt x="21600" y="21600"/>
                    </a:lnTo>
                    <a:lnTo>
                      <a:pt x="21600" y="4697"/>
                    </a:lnTo>
                    <a:cubicBezTo>
                      <a:pt x="21600" y="4697"/>
                      <a:pt x="13951" y="4697"/>
                      <a:pt x="13951" y="4697"/>
                    </a:cubicBezTo>
                    <a:close/>
                    <a:moveTo>
                      <a:pt x="13951" y="46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51223" name="Group 23"/>
          <p:cNvGrpSpPr>
            <a:grpSpLocks/>
          </p:cNvGrpSpPr>
          <p:nvPr/>
        </p:nvGrpSpPr>
        <p:grpSpPr bwMode="auto">
          <a:xfrm>
            <a:off x="4353520" y="3483769"/>
            <a:ext cx="1779389" cy="1139428"/>
            <a:chOff x="1" y="0"/>
            <a:chExt cx="2989" cy="1914"/>
          </a:xfrm>
        </p:grpSpPr>
        <p:sp>
          <p:nvSpPr>
            <p:cNvPr id="49173" name="Rectangle 17"/>
            <p:cNvSpPr>
              <a:spLocks/>
            </p:cNvSpPr>
            <p:nvPr/>
          </p:nvSpPr>
          <p:spPr bwMode="auto">
            <a:xfrm>
              <a:off x="38" y="763"/>
              <a:ext cx="295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accent1"/>
                  </a:solidFill>
                  <a:latin typeface="Open Sans Light" charset="0"/>
                  <a:cs typeface="Open Sans Light" charset="0"/>
                  <a:sym typeface="Open Sans Light" charset="0"/>
                </a:rPr>
                <a:t>Sketch</a:t>
              </a:r>
            </a:p>
          </p:txBody>
        </p:sp>
        <p:sp>
          <p:nvSpPr>
            <p:cNvPr id="49174" name="Rectangle 18"/>
            <p:cNvSpPr>
              <a:spLocks/>
            </p:cNvSpPr>
            <p:nvPr/>
          </p:nvSpPr>
          <p:spPr bwMode="auto">
            <a:xfrm>
              <a:off x="52" y="0"/>
              <a:ext cx="656" cy="633"/>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49175" name="Rectangle 19"/>
            <p:cNvSpPr>
              <a:spLocks/>
            </p:cNvSpPr>
            <p:nvPr/>
          </p:nvSpPr>
          <p:spPr bwMode="auto">
            <a:xfrm>
              <a:off x="1" y="1139"/>
              <a:ext cx="2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grpSp>
          <p:nvGrpSpPr>
            <p:cNvPr id="49176" name="Group 22"/>
            <p:cNvGrpSpPr>
              <a:grpSpLocks/>
            </p:cNvGrpSpPr>
            <p:nvPr/>
          </p:nvGrpSpPr>
          <p:grpSpPr bwMode="auto">
            <a:xfrm>
              <a:off x="176" y="123"/>
              <a:ext cx="384" cy="389"/>
              <a:chOff x="0" y="0"/>
              <a:chExt cx="384" cy="389"/>
            </a:xfrm>
          </p:grpSpPr>
          <p:sp>
            <p:nvSpPr>
              <p:cNvPr id="49177" name="AutoShape 20"/>
              <p:cNvSpPr>
                <a:spLocks/>
              </p:cNvSpPr>
              <p:nvPr/>
            </p:nvSpPr>
            <p:spPr bwMode="auto">
              <a:xfrm>
                <a:off x="176" y="0"/>
                <a:ext cx="208" cy="152"/>
              </a:xfrm>
              <a:custGeom>
                <a:avLst/>
                <a:gdLst>
                  <a:gd name="T0" fmla="*/ 7 w 21531"/>
                  <a:gd name="T1" fmla="*/ 124 h 21506"/>
                  <a:gd name="T2" fmla="*/ 12 w 21531"/>
                  <a:gd name="T3" fmla="*/ 122 h 21506"/>
                  <a:gd name="T4" fmla="*/ 117 w 21531"/>
                  <a:gd name="T5" fmla="*/ 16 h 21506"/>
                  <a:gd name="T6" fmla="*/ 131 w 21531"/>
                  <a:gd name="T7" fmla="*/ 30 h 21506"/>
                  <a:gd name="T8" fmla="*/ 63 w 21531"/>
                  <a:gd name="T9" fmla="*/ 98 h 21506"/>
                  <a:gd name="T10" fmla="*/ 117 w 21531"/>
                  <a:gd name="T11" fmla="*/ 152 h 21506"/>
                  <a:gd name="T12" fmla="*/ 208 w 21531"/>
                  <a:gd name="T13" fmla="*/ 61 h 21506"/>
                  <a:gd name="T14" fmla="*/ 154 w 21531"/>
                  <a:gd name="T15" fmla="*/ 7 h 21506"/>
                  <a:gd name="T16" fmla="*/ 140 w 21531"/>
                  <a:gd name="T17" fmla="*/ 21 h 21506"/>
                  <a:gd name="T18" fmla="*/ 122 w 21531"/>
                  <a:gd name="T19" fmla="*/ 2 h 21506"/>
                  <a:gd name="T20" fmla="*/ 112 w 21531"/>
                  <a:gd name="T21" fmla="*/ 2 h 21506"/>
                  <a:gd name="T22" fmla="*/ 2 w 21531"/>
                  <a:gd name="T23" fmla="*/ 112 h 21506"/>
                  <a:gd name="T24" fmla="*/ 2 w 21531"/>
                  <a:gd name="T25" fmla="*/ 122 h 21506"/>
                  <a:gd name="T26" fmla="*/ 7 w 21531"/>
                  <a:gd name="T27" fmla="*/ 124 h 21506"/>
                  <a:gd name="T28" fmla="*/ 7 w 21531"/>
                  <a:gd name="T29" fmla="*/ 124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178" name="AutoShape 21"/>
              <p:cNvSpPr>
                <a:spLocks/>
              </p:cNvSpPr>
              <p:nvPr/>
            </p:nvSpPr>
            <p:spPr bwMode="auto">
              <a:xfrm>
                <a:off x="0" y="112"/>
                <a:ext cx="277" cy="277"/>
              </a:xfrm>
              <a:custGeom>
                <a:avLst/>
                <a:gdLst>
                  <a:gd name="T0" fmla="*/ 277 w 21600"/>
                  <a:gd name="T1" fmla="*/ 54 h 21600"/>
                  <a:gd name="T2" fmla="*/ 223 w 21600"/>
                  <a:gd name="T3" fmla="*/ 0 h 21600"/>
                  <a:gd name="T4" fmla="*/ 66 w 21600"/>
                  <a:gd name="T5" fmla="*/ 157 h 21600"/>
                  <a:gd name="T6" fmla="*/ 82 w 21600"/>
                  <a:gd name="T7" fmla="*/ 173 h 21600"/>
                  <a:gd name="T8" fmla="*/ 60 w 21600"/>
                  <a:gd name="T9" fmla="*/ 168 h 21600"/>
                  <a:gd name="T10" fmla="*/ 27 w 21600"/>
                  <a:gd name="T11" fmla="*/ 182 h 21600"/>
                  <a:gd name="T12" fmla="*/ 24 w 21600"/>
                  <a:gd name="T13" fmla="*/ 185 h 21600"/>
                  <a:gd name="T14" fmla="*/ 23 w 21600"/>
                  <a:gd name="T15" fmla="*/ 187 h 21600"/>
                  <a:gd name="T16" fmla="*/ 21 w 21600"/>
                  <a:gd name="T17" fmla="*/ 189 h 21600"/>
                  <a:gd name="T18" fmla="*/ 20 w 21600"/>
                  <a:gd name="T19" fmla="*/ 190 h 21600"/>
                  <a:gd name="T20" fmla="*/ 0 w 21600"/>
                  <a:gd name="T21" fmla="*/ 266 h 21600"/>
                  <a:gd name="T22" fmla="*/ 45 w 21600"/>
                  <a:gd name="T23" fmla="*/ 221 h 21600"/>
                  <a:gd name="T24" fmla="*/ 54 w 21600"/>
                  <a:gd name="T25" fmla="*/ 231 h 21600"/>
                  <a:gd name="T26" fmla="*/ 9 w 21600"/>
                  <a:gd name="T27" fmla="*/ 277 h 21600"/>
                  <a:gd name="T28" fmla="*/ 94 w 21600"/>
                  <a:gd name="T29" fmla="*/ 250 h 21600"/>
                  <a:gd name="T30" fmla="*/ 103 w 21600"/>
                  <a:gd name="T31" fmla="*/ 195 h 21600"/>
                  <a:gd name="T32" fmla="*/ 120 w 21600"/>
                  <a:gd name="T33" fmla="*/ 212 h 21600"/>
                  <a:gd name="T34" fmla="*/ 277 w 21600"/>
                  <a:gd name="T35" fmla="*/ 54 h 21600"/>
                  <a:gd name="T36" fmla="*/ 277 w 21600"/>
                  <a:gd name="T37" fmla="*/ 54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51228" name="Group 28"/>
          <p:cNvGrpSpPr>
            <a:grpSpLocks/>
          </p:cNvGrpSpPr>
          <p:nvPr/>
        </p:nvGrpSpPr>
        <p:grpSpPr bwMode="auto">
          <a:xfrm>
            <a:off x="6376393" y="2070497"/>
            <a:ext cx="1779396" cy="1140024"/>
            <a:chOff x="1" y="0"/>
            <a:chExt cx="2988" cy="1914"/>
          </a:xfrm>
        </p:grpSpPr>
        <p:sp>
          <p:nvSpPr>
            <p:cNvPr id="49169" name="Rectangle 24"/>
            <p:cNvSpPr>
              <a:spLocks/>
            </p:cNvSpPr>
            <p:nvPr/>
          </p:nvSpPr>
          <p:spPr bwMode="auto">
            <a:xfrm>
              <a:off x="37" y="763"/>
              <a:ext cx="295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DA542D"/>
                  </a:solidFill>
                  <a:latin typeface="Open Sans Light" charset="0"/>
                  <a:cs typeface="Open Sans Light" charset="0"/>
                  <a:sym typeface="Open Sans Light" charset="0"/>
                </a:rPr>
                <a:t>Design</a:t>
              </a:r>
            </a:p>
          </p:txBody>
        </p:sp>
        <p:sp>
          <p:nvSpPr>
            <p:cNvPr id="49170" name="Rectangle 25"/>
            <p:cNvSpPr>
              <a:spLocks/>
            </p:cNvSpPr>
            <p:nvPr/>
          </p:nvSpPr>
          <p:spPr bwMode="auto">
            <a:xfrm>
              <a:off x="52" y="0"/>
              <a:ext cx="656" cy="633"/>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49171" name="Rectangle 26"/>
            <p:cNvSpPr>
              <a:spLocks/>
            </p:cNvSpPr>
            <p:nvPr/>
          </p:nvSpPr>
          <p:spPr bwMode="auto">
            <a:xfrm>
              <a:off x="1" y="1139"/>
              <a:ext cx="2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sp>
          <p:nvSpPr>
            <p:cNvPr id="49172" name="AutoShape 27"/>
            <p:cNvSpPr>
              <a:spLocks/>
            </p:cNvSpPr>
            <p:nvPr/>
          </p:nvSpPr>
          <p:spPr bwMode="auto">
            <a:xfrm>
              <a:off x="217" y="145"/>
              <a:ext cx="343" cy="343"/>
            </a:xfrm>
            <a:custGeom>
              <a:avLst/>
              <a:gdLst>
                <a:gd name="T0" fmla="*/ 172 w 21600"/>
                <a:gd name="T1" fmla="*/ 220 h 21600"/>
                <a:gd name="T2" fmla="*/ 123 w 21600"/>
                <a:gd name="T3" fmla="*/ 172 h 21600"/>
                <a:gd name="T4" fmla="*/ 172 w 21600"/>
                <a:gd name="T5" fmla="*/ 123 h 21600"/>
                <a:gd name="T6" fmla="*/ 220 w 21600"/>
                <a:gd name="T7" fmla="*/ 172 h 21600"/>
                <a:gd name="T8" fmla="*/ 172 w 21600"/>
                <a:gd name="T9" fmla="*/ 220 h 21600"/>
                <a:gd name="T10" fmla="*/ 343 w 21600"/>
                <a:gd name="T11" fmla="*/ 206 h 21600"/>
                <a:gd name="T12" fmla="*/ 343 w 21600"/>
                <a:gd name="T13" fmla="*/ 137 h 21600"/>
                <a:gd name="T14" fmla="*/ 305 w 21600"/>
                <a:gd name="T15" fmla="*/ 137 h 21600"/>
                <a:gd name="T16" fmla="*/ 290 w 21600"/>
                <a:gd name="T17" fmla="*/ 101 h 21600"/>
                <a:gd name="T18" fmla="*/ 317 w 21600"/>
                <a:gd name="T19" fmla="*/ 74 h 21600"/>
                <a:gd name="T20" fmla="*/ 269 w 21600"/>
                <a:gd name="T21" fmla="*/ 26 h 21600"/>
                <a:gd name="T22" fmla="*/ 242 w 21600"/>
                <a:gd name="T23" fmla="*/ 52 h 21600"/>
                <a:gd name="T24" fmla="*/ 206 w 21600"/>
                <a:gd name="T25" fmla="*/ 37 h 21600"/>
                <a:gd name="T26" fmla="*/ 206 w 21600"/>
                <a:gd name="T27" fmla="*/ 0 h 21600"/>
                <a:gd name="T28" fmla="*/ 137 w 21600"/>
                <a:gd name="T29" fmla="*/ 0 h 21600"/>
                <a:gd name="T30" fmla="*/ 137 w 21600"/>
                <a:gd name="T31" fmla="*/ 37 h 21600"/>
                <a:gd name="T32" fmla="*/ 101 w 21600"/>
                <a:gd name="T33" fmla="*/ 52 h 21600"/>
                <a:gd name="T34" fmla="*/ 74 w 21600"/>
                <a:gd name="T35" fmla="*/ 26 h 21600"/>
                <a:gd name="T36" fmla="*/ 26 w 21600"/>
                <a:gd name="T37" fmla="*/ 74 h 21600"/>
                <a:gd name="T38" fmla="*/ 53 w 21600"/>
                <a:gd name="T39" fmla="*/ 101 h 21600"/>
                <a:gd name="T40" fmla="*/ 38 w 21600"/>
                <a:gd name="T41" fmla="*/ 137 h 21600"/>
                <a:gd name="T42" fmla="*/ 0 w 21600"/>
                <a:gd name="T43" fmla="*/ 137 h 21600"/>
                <a:gd name="T44" fmla="*/ 0 w 21600"/>
                <a:gd name="T45" fmla="*/ 206 h 21600"/>
                <a:gd name="T46" fmla="*/ 39 w 21600"/>
                <a:gd name="T47" fmla="*/ 206 h 21600"/>
                <a:gd name="T48" fmla="*/ 54 w 21600"/>
                <a:gd name="T49" fmla="*/ 240 h 21600"/>
                <a:gd name="T50" fmla="*/ 26 w 21600"/>
                <a:gd name="T51" fmla="*/ 269 h 21600"/>
                <a:gd name="T52" fmla="*/ 74 w 21600"/>
                <a:gd name="T53" fmla="*/ 317 h 21600"/>
                <a:gd name="T54" fmla="*/ 103 w 21600"/>
                <a:gd name="T55" fmla="*/ 288 h 21600"/>
                <a:gd name="T56" fmla="*/ 137 w 21600"/>
                <a:gd name="T57" fmla="*/ 302 h 21600"/>
                <a:gd name="T58" fmla="*/ 137 w 21600"/>
                <a:gd name="T59" fmla="*/ 343 h 21600"/>
                <a:gd name="T60" fmla="*/ 206 w 21600"/>
                <a:gd name="T61" fmla="*/ 343 h 21600"/>
                <a:gd name="T62" fmla="*/ 206 w 21600"/>
                <a:gd name="T63" fmla="*/ 302 h 21600"/>
                <a:gd name="T64" fmla="*/ 240 w 21600"/>
                <a:gd name="T65" fmla="*/ 288 h 21600"/>
                <a:gd name="T66" fmla="*/ 269 w 21600"/>
                <a:gd name="T67" fmla="*/ 317 h 21600"/>
                <a:gd name="T68" fmla="*/ 317 w 21600"/>
                <a:gd name="T69" fmla="*/ 269 h 21600"/>
                <a:gd name="T70" fmla="*/ 289 w 21600"/>
                <a:gd name="T71" fmla="*/ 240 h 21600"/>
                <a:gd name="T72" fmla="*/ 304 w 21600"/>
                <a:gd name="T73" fmla="*/ 206 h 21600"/>
                <a:gd name="T74" fmla="*/ 343 w 21600"/>
                <a:gd name="T75" fmla="*/ 206 h 21600"/>
                <a:gd name="T76" fmla="*/ 343 w 21600"/>
                <a:gd name="T77" fmla="*/ 206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1"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1233" name="Group 33"/>
          <p:cNvGrpSpPr>
            <a:grpSpLocks/>
          </p:cNvGrpSpPr>
          <p:nvPr/>
        </p:nvGrpSpPr>
        <p:grpSpPr bwMode="auto">
          <a:xfrm>
            <a:off x="6376393" y="3483769"/>
            <a:ext cx="1779396" cy="1139428"/>
            <a:chOff x="1" y="0"/>
            <a:chExt cx="2988" cy="1914"/>
          </a:xfrm>
        </p:grpSpPr>
        <p:sp>
          <p:nvSpPr>
            <p:cNvPr id="49165" name="Rectangle 29"/>
            <p:cNvSpPr>
              <a:spLocks/>
            </p:cNvSpPr>
            <p:nvPr/>
          </p:nvSpPr>
          <p:spPr bwMode="auto">
            <a:xfrm>
              <a:off x="37" y="763"/>
              <a:ext cx="295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00B050"/>
                  </a:solidFill>
                  <a:latin typeface="Open Sans Light" charset="0"/>
                  <a:cs typeface="Open Sans Light" charset="0"/>
                  <a:sym typeface="Open Sans Light" charset="0"/>
                </a:rPr>
                <a:t>Testing</a:t>
              </a:r>
            </a:p>
          </p:txBody>
        </p:sp>
        <p:sp>
          <p:nvSpPr>
            <p:cNvPr id="49166" name="Rectangle 30"/>
            <p:cNvSpPr>
              <a:spLocks/>
            </p:cNvSpPr>
            <p:nvPr/>
          </p:nvSpPr>
          <p:spPr bwMode="auto">
            <a:xfrm>
              <a:off x="52" y="0"/>
              <a:ext cx="656" cy="633"/>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9167" name="Rectangle 31"/>
            <p:cNvSpPr>
              <a:spLocks/>
            </p:cNvSpPr>
            <p:nvPr/>
          </p:nvSpPr>
          <p:spPr bwMode="auto">
            <a:xfrm>
              <a:off x="1" y="1139"/>
              <a:ext cx="2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sp>
          <p:nvSpPr>
            <p:cNvPr id="49168" name="AutoShape 32"/>
            <p:cNvSpPr>
              <a:spLocks/>
            </p:cNvSpPr>
            <p:nvPr/>
          </p:nvSpPr>
          <p:spPr bwMode="auto">
            <a:xfrm>
              <a:off x="201" y="179"/>
              <a:ext cx="357" cy="316"/>
            </a:xfrm>
            <a:custGeom>
              <a:avLst/>
              <a:gdLst>
                <a:gd name="T0" fmla="*/ 357 w 21600"/>
                <a:gd name="T1" fmla="*/ 247 h 21600"/>
                <a:gd name="T2" fmla="*/ 357 w 21600"/>
                <a:gd name="T3" fmla="*/ 0 h 21600"/>
                <a:gd name="T4" fmla="*/ 0 w 21600"/>
                <a:gd name="T5" fmla="*/ 0 h 21600"/>
                <a:gd name="T6" fmla="*/ 0 w 21600"/>
                <a:gd name="T7" fmla="*/ 247 h 21600"/>
                <a:gd name="T8" fmla="*/ 172 w 21600"/>
                <a:gd name="T9" fmla="*/ 247 h 21600"/>
                <a:gd name="T10" fmla="*/ 172 w 21600"/>
                <a:gd name="T11" fmla="*/ 302 h 21600"/>
                <a:gd name="T12" fmla="*/ 124 w 21600"/>
                <a:gd name="T13" fmla="*/ 302 h 21600"/>
                <a:gd name="T14" fmla="*/ 124 w 21600"/>
                <a:gd name="T15" fmla="*/ 316 h 21600"/>
                <a:gd name="T16" fmla="*/ 233 w 21600"/>
                <a:gd name="T17" fmla="*/ 316 h 21600"/>
                <a:gd name="T18" fmla="*/ 233 w 21600"/>
                <a:gd name="T19" fmla="*/ 302 h 21600"/>
                <a:gd name="T20" fmla="*/ 185 w 21600"/>
                <a:gd name="T21" fmla="*/ 302 h 21600"/>
                <a:gd name="T22" fmla="*/ 185 w 21600"/>
                <a:gd name="T23" fmla="*/ 247 h 21600"/>
                <a:gd name="T24" fmla="*/ 357 w 21600"/>
                <a:gd name="T25" fmla="*/ 247 h 21600"/>
                <a:gd name="T26" fmla="*/ 357 w 21600"/>
                <a:gd name="T27" fmla="*/ 2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 name="Group 1"/>
          <p:cNvGrpSpPr/>
          <p:nvPr/>
        </p:nvGrpSpPr>
        <p:grpSpPr>
          <a:xfrm>
            <a:off x="1002506" y="2065734"/>
            <a:ext cx="2902744" cy="2566988"/>
            <a:chOff x="1002506" y="2065734"/>
            <a:chExt cx="2902744" cy="2566988"/>
          </a:xfrm>
        </p:grpSpPr>
        <p:sp>
          <p:nvSpPr>
            <p:cNvPr id="49185" name="AutoShape 7"/>
            <p:cNvSpPr>
              <a:spLocks/>
            </p:cNvSpPr>
            <p:nvPr/>
          </p:nvSpPr>
          <p:spPr bwMode="auto">
            <a:xfrm>
              <a:off x="1002506" y="2065734"/>
              <a:ext cx="2902744" cy="2566988"/>
            </a:xfrm>
            <a:custGeom>
              <a:avLst/>
              <a:gdLst>
                <a:gd name="T0" fmla="*/ 4875 w 21600"/>
                <a:gd name="T1" fmla="*/ 3374 h 21600"/>
                <a:gd name="T2" fmla="*/ 4875 w 21600"/>
                <a:gd name="T3" fmla="*/ 0 h 21600"/>
                <a:gd name="T4" fmla="*/ 0 w 21600"/>
                <a:gd name="T5" fmla="*/ 0 h 21600"/>
                <a:gd name="T6" fmla="*/ 0 w 21600"/>
                <a:gd name="T7" fmla="*/ 3374 h 21600"/>
                <a:gd name="T8" fmla="*/ 2344 w 21600"/>
                <a:gd name="T9" fmla="*/ 3374 h 21600"/>
                <a:gd name="T10" fmla="*/ 2344 w 21600"/>
                <a:gd name="T11" fmla="*/ 4123 h 21600"/>
                <a:gd name="T12" fmla="*/ 1687 w 21600"/>
                <a:gd name="T13" fmla="*/ 4123 h 21600"/>
                <a:gd name="T14" fmla="*/ 1687 w 21600"/>
                <a:gd name="T15" fmla="*/ 4311 h 21600"/>
                <a:gd name="T16" fmla="*/ 3187 w 21600"/>
                <a:gd name="T17" fmla="*/ 4311 h 21600"/>
                <a:gd name="T18" fmla="*/ 3187 w 21600"/>
                <a:gd name="T19" fmla="*/ 4123 h 21600"/>
                <a:gd name="T20" fmla="*/ 2531 w 21600"/>
                <a:gd name="T21" fmla="*/ 4123 h 21600"/>
                <a:gd name="T22" fmla="*/ 2531 w 21600"/>
                <a:gd name="T23" fmla="*/ 3374 h 21600"/>
                <a:gd name="T24" fmla="*/ 4875 w 21600"/>
                <a:gd name="T25" fmla="*/ 3374 h 21600"/>
                <a:gd name="T26" fmla="*/ 4875 w 21600"/>
                <a:gd name="T27" fmla="*/ 3374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Rectangle 34"/>
            <p:cNvSpPr/>
            <p:nvPr/>
          </p:nvSpPr>
          <p:spPr bwMode="auto">
            <a:xfrm>
              <a:off x="1103747" y="2158029"/>
              <a:ext cx="2718159" cy="1820292"/>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01"/>
                                        </p:tgtEl>
                                        <p:attrNameLst>
                                          <p:attrName>style.visibility</p:attrName>
                                        </p:attrNameLst>
                                      </p:cBhvr>
                                      <p:to>
                                        <p:strVal val="visible"/>
                                      </p:to>
                                    </p:set>
                                    <p:animEffect transition="in" filter="wipe(left)">
                                      <p:cBhvr>
                                        <p:cTn id="7" dur="1000"/>
                                        <p:tgtEl>
                                          <p:spTgt spid="51201"/>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1206"/>
                                        </p:tgtEl>
                                        <p:attrNameLst>
                                          <p:attrName>style.visibility</p:attrName>
                                        </p:attrNameLst>
                                      </p:cBhvr>
                                      <p:to>
                                        <p:strVal val="visible"/>
                                      </p:to>
                                    </p:set>
                                    <p:anim calcmode="lin" valueType="num">
                                      <p:cBhvr>
                                        <p:cTn id="11" dur="500" fill="hold"/>
                                        <p:tgtEl>
                                          <p:spTgt spid="51206"/>
                                        </p:tgtEl>
                                        <p:attrNameLst>
                                          <p:attrName>ppt_w</p:attrName>
                                        </p:attrNameLst>
                                      </p:cBhvr>
                                      <p:tavLst>
                                        <p:tav tm="0">
                                          <p:val>
                                            <p:strVal val="#ppt_w*0.70"/>
                                          </p:val>
                                        </p:tav>
                                        <p:tav tm="100000">
                                          <p:val>
                                            <p:strVal val="#ppt_w"/>
                                          </p:val>
                                        </p:tav>
                                      </p:tavLst>
                                    </p:anim>
                                    <p:anim calcmode="lin" valueType="num">
                                      <p:cBhvr>
                                        <p:cTn id="12" dur="500" fill="hold"/>
                                        <p:tgtEl>
                                          <p:spTgt spid="51206"/>
                                        </p:tgtEl>
                                        <p:attrNameLst>
                                          <p:attrName>ppt_h</p:attrName>
                                        </p:attrNameLst>
                                      </p:cBhvr>
                                      <p:tavLst>
                                        <p:tav tm="0">
                                          <p:val>
                                            <p:strVal val="#ppt_h"/>
                                          </p:val>
                                        </p:tav>
                                        <p:tav tm="100000">
                                          <p:val>
                                            <p:strVal val="#ppt_h"/>
                                          </p:val>
                                        </p:tav>
                                      </p:tavLst>
                                    </p:anim>
                                    <p:animEffect transition="in" filter="fade">
                                      <p:cBhvr>
                                        <p:cTn id="13" dur="500"/>
                                        <p:tgtEl>
                                          <p:spTgt spid="51206"/>
                                        </p:tgtEl>
                                      </p:cBhvr>
                                    </p:animEffect>
                                  </p:childTnLst>
                                </p:cTn>
                              </p:par>
                            </p:childTnLst>
                          </p:cTn>
                        </p:par>
                        <p:par>
                          <p:cTn id="14" fill="hold">
                            <p:stCondLst>
                              <p:cond delay="1750"/>
                            </p:stCondLst>
                            <p:childTnLst>
                              <p:par>
                                <p:cTn id="15" presetID="14" presetClass="entr" presetSubtype="10" fill="hold" nodeType="afterEffect">
                                  <p:stCondLst>
                                    <p:cond delay="0"/>
                                  </p:stCondLst>
                                  <p:childTnLst>
                                    <p:set>
                                      <p:cBhvr>
                                        <p:cTn id="16" dur="1" fill="hold">
                                          <p:stCondLst>
                                            <p:cond delay="0"/>
                                          </p:stCondLst>
                                        </p:cTn>
                                        <p:tgtEl>
                                          <p:spTgt spid="51216"/>
                                        </p:tgtEl>
                                        <p:attrNameLst>
                                          <p:attrName>style.visibility</p:attrName>
                                        </p:attrNameLst>
                                      </p:cBhvr>
                                      <p:to>
                                        <p:strVal val="visible"/>
                                      </p:to>
                                    </p:set>
                                    <p:animEffect transition="in" filter="randombar(horizontal)">
                                      <p:cBhvr>
                                        <p:cTn id="17" dur="500"/>
                                        <p:tgtEl>
                                          <p:spTgt spid="51216"/>
                                        </p:tgtEl>
                                      </p:cBhvr>
                                    </p:animEffect>
                                  </p:childTnLst>
                                </p:cTn>
                              </p:par>
                            </p:childTnLst>
                          </p:cTn>
                        </p:par>
                        <p:par>
                          <p:cTn id="18" fill="hold">
                            <p:stCondLst>
                              <p:cond delay="2250"/>
                            </p:stCondLst>
                            <p:childTnLst>
                              <p:par>
                                <p:cTn id="19" presetID="14" presetClass="entr" presetSubtype="10" fill="hold" nodeType="afterEffect">
                                  <p:stCondLst>
                                    <p:cond delay="0"/>
                                  </p:stCondLst>
                                  <p:childTnLst>
                                    <p:set>
                                      <p:cBhvr>
                                        <p:cTn id="20" dur="1" fill="hold">
                                          <p:stCondLst>
                                            <p:cond delay="0"/>
                                          </p:stCondLst>
                                        </p:cTn>
                                        <p:tgtEl>
                                          <p:spTgt spid="51223"/>
                                        </p:tgtEl>
                                        <p:attrNameLst>
                                          <p:attrName>style.visibility</p:attrName>
                                        </p:attrNameLst>
                                      </p:cBhvr>
                                      <p:to>
                                        <p:strVal val="visible"/>
                                      </p:to>
                                    </p:set>
                                    <p:animEffect transition="in" filter="randombar(horizontal)">
                                      <p:cBhvr>
                                        <p:cTn id="21" dur="500"/>
                                        <p:tgtEl>
                                          <p:spTgt spid="51223"/>
                                        </p:tgtEl>
                                      </p:cBhvr>
                                    </p:animEffect>
                                  </p:childTnLst>
                                </p:cTn>
                              </p:par>
                            </p:childTnLst>
                          </p:cTn>
                        </p:par>
                        <p:par>
                          <p:cTn id="22" fill="hold">
                            <p:stCondLst>
                              <p:cond delay="2750"/>
                            </p:stCondLst>
                            <p:childTnLst>
                              <p:par>
                                <p:cTn id="23" presetID="14" presetClass="entr" presetSubtype="10" fill="hold" nodeType="afterEffect">
                                  <p:stCondLst>
                                    <p:cond delay="0"/>
                                  </p:stCondLst>
                                  <p:childTnLst>
                                    <p:set>
                                      <p:cBhvr>
                                        <p:cTn id="24" dur="1" fill="hold">
                                          <p:stCondLst>
                                            <p:cond delay="0"/>
                                          </p:stCondLst>
                                        </p:cTn>
                                        <p:tgtEl>
                                          <p:spTgt spid="51228"/>
                                        </p:tgtEl>
                                        <p:attrNameLst>
                                          <p:attrName>style.visibility</p:attrName>
                                        </p:attrNameLst>
                                      </p:cBhvr>
                                      <p:to>
                                        <p:strVal val="visible"/>
                                      </p:to>
                                    </p:set>
                                    <p:animEffect transition="in" filter="randombar(horizontal)">
                                      <p:cBhvr>
                                        <p:cTn id="25" dur="500"/>
                                        <p:tgtEl>
                                          <p:spTgt spid="51228"/>
                                        </p:tgtEl>
                                      </p:cBhvr>
                                    </p:animEffect>
                                  </p:childTnLst>
                                </p:cTn>
                              </p:par>
                            </p:childTnLst>
                          </p:cTn>
                        </p:par>
                        <p:par>
                          <p:cTn id="26" fill="hold">
                            <p:stCondLst>
                              <p:cond delay="3250"/>
                            </p:stCondLst>
                            <p:childTnLst>
                              <p:par>
                                <p:cTn id="27" presetID="14" presetClass="entr" presetSubtype="10" fill="hold" nodeType="afterEffect">
                                  <p:stCondLst>
                                    <p:cond delay="0"/>
                                  </p:stCondLst>
                                  <p:childTnLst>
                                    <p:set>
                                      <p:cBhvr>
                                        <p:cTn id="28" dur="1" fill="hold">
                                          <p:stCondLst>
                                            <p:cond delay="0"/>
                                          </p:stCondLst>
                                        </p:cTn>
                                        <p:tgtEl>
                                          <p:spTgt spid="51233"/>
                                        </p:tgtEl>
                                        <p:attrNameLst>
                                          <p:attrName>style.visibility</p:attrName>
                                        </p:attrNameLst>
                                      </p:cBhvr>
                                      <p:to>
                                        <p:strVal val="visible"/>
                                      </p:to>
                                    </p:set>
                                    <p:animEffect transition="in" filter="randombar(horizontal)">
                                      <p:cBhvr>
                                        <p:cTn id="29" dur="500"/>
                                        <p:tgtEl>
                                          <p:spTgt spid="51233"/>
                                        </p:tgtEl>
                                      </p:cBhvr>
                                    </p:animEffect>
                                  </p:childTnLst>
                                </p:cTn>
                              </p:par>
                            </p:childTnLst>
                          </p:cTn>
                        </p:par>
                        <p:par>
                          <p:cTn id="30" fill="hold">
                            <p:stCondLst>
                              <p:cond delay="3750"/>
                            </p:stCondLst>
                            <p:childTnLst>
                              <p:par>
                                <p:cTn id="31" presetID="49" presetClass="entr" presetSubtype="0" decel="10000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 calcmode="lin" valueType="num">
                                      <p:cBhvr>
                                        <p:cTn id="35" dur="500" fill="hold"/>
                                        <p:tgtEl>
                                          <p:spTgt spid="2"/>
                                        </p:tgtEl>
                                        <p:attrNameLst>
                                          <p:attrName>style.rotation</p:attrName>
                                        </p:attrNameLst>
                                      </p:cBhvr>
                                      <p:tavLst>
                                        <p:tav tm="0">
                                          <p:val>
                                            <p:fltVal val="360"/>
                                          </p:val>
                                        </p:tav>
                                        <p:tav tm="100000">
                                          <p:val>
                                            <p:fltVal val="0"/>
                                          </p:val>
                                        </p:tav>
                                      </p:tavLst>
                                    </p:anim>
                                    <p:animEffect transition="in" filter="fade">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1" grpId="0"/>
      <p:bldP spid="5120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Mobile Development</a:t>
            </a:r>
          </a:p>
        </p:txBody>
      </p:sp>
      <p:sp>
        <p:nvSpPr>
          <p:cNvPr id="50179"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0180"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0181"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0182"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37</a:t>
            </a:r>
          </a:p>
        </p:txBody>
      </p:sp>
      <p:sp>
        <p:nvSpPr>
          <p:cNvPr id="52230"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52237" name="Group 13"/>
          <p:cNvGrpSpPr>
            <a:grpSpLocks/>
          </p:cNvGrpSpPr>
          <p:nvPr/>
        </p:nvGrpSpPr>
        <p:grpSpPr bwMode="auto">
          <a:xfrm>
            <a:off x="4405908" y="1947268"/>
            <a:ext cx="1333500" cy="1160264"/>
            <a:chOff x="0" y="0"/>
            <a:chExt cx="2240" cy="1948"/>
          </a:xfrm>
        </p:grpSpPr>
        <p:sp>
          <p:nvSpPr>
            <p:cNvPr id="50203" name="Rectangle 10"/>
            <p:cNvSpPr>
              <a:spLocks/>
            </p:cNvSpPr>
            <p:nvPr/>
          </p:nvSpPr>
          <p:spPr bwMode="auto">
            <a:xfrm>
              <a:off x="0" y="0"/>
              <a:ext cx="2240" cy="1948"/>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50204" name="AutoShape 11"/>
            <p:cNvSpPr>
              <a:spLocks/>
            </p:cNvSpPr>
            <p:nvPr/>
          </p:nvSpPr>
          <p:spPr bwMode="auto">
            <a:xfrm>
              <a:off x="244" y="400"/>
              <a:ext cx="368" cy="330"/>
            </a:xfrm>
            <a:custGeom>
              <a:avLst/>
              <a:gdLst>
                <a:gd name="T0" fmla="*/ 265 w 21600"/>
                <a:gd name="T1" fmla="*/ 0 h 21600"/>
                <a:gd name="T2" fmla="*/ 184 w 21600"/>
                <a:gd name="T3" fmla="*/ 40 h 21600"/>
                <a:gd name="T4" fmla="*/ 103 w 21600"/>
                <a:gd name="T5" fmla="*/ 0 h 21600"/>
                <a:gd name="T6" fmla="*/ 0 w 21600"/>
                <a:gd name="T7" fmla="*/ 103 h 21600"/>
                <a:gd name="T8" fmla="*/ 29 w 21600"/>
                <a:gd name="T9" fmla="*/ 174 h 21600"/>
                <a:gd name="T10" fmla="*/ 174 w 21600"/>
                <a:gd name="T11" fmla="*/ 320 h 21600"/>
                <a:gd name="T12" fmla="*/ 184 w 21600"/>
                <a:gd name="T13" fmla="*/ 330 h 21600"/>
                <a:gd name="T14" fmla="*/ 194 w 21600"/>
                <a:gd name="T15" fmla="*/ 320 h 21600"/>
                <a:gd name="T16" fmla="*/ 337 w 21600"/>
                <a:gd name="T17" fmla="*/ 177 h 21600"/>
                <a:gd name="T18" fmla="*/ 368 w 21600"/>
                <a:gd name="T19" fmla="*/ 103 h 21600"/>
                <a:gd name="T20" fmla="*/ 265 w 21600"/>
                <a:gd name="T21" fmla="*/ 0 h 21600"/>
                <a:gd name="T22" fmla="*/ 265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5569" y="0"/>
                  </a:moveTo>
                  <a:cubicBezTo>
                    <a:pt x="13669" y="0"/>
                    <a:pt x="11923" y="984"/>
                    <a:pt x="10800" y="2607"/>
                  </a:cubicBezTo>
                  <a:cubicBezTo>
                    <a:pt x="9676" y="984"/>
                    <a:pt x="7932" y="0"/>
                    <a:pt x="6031" y="0"/>
                  </a:cubicBezTo>
                  <a:cubicBezTo>
                    <a:pt x="2706" y="0"/>
                    <a:pt x="0" y="3017"/>
                    <a:pt x="0" y="6725"/>
                  </a:cubicBezTo>
                  <a:cubicBezTo>
                    <a:pt x="0" y="8467"/>
                    <a:pt x="598" y="10122"/>
                    <a:pt x="1682" y="11380"/>
                  </a:cubicBezTo>
                  <a:lnTo>
                    <a:pt x="10188" y="20915"/>
                  </a:lnTo>
                  <a:lnTo>
                    <a:pt x="10800" y="21600"/>
                  </a:lnTo>
                  <a:lnTo>
                    <a:pt x="11412" y="20915"/>
                  </a:lnTo>
                  <a:lnTo>
                    <a:pt x="19757" y="11562"/>
                  </a:lnTo>
                  <a:cubicBezTo>
                    <a:pt x="20940" y="10296"/>
                    <a:pt x="21600" y="8573"/>
                    <a:pt x="21600" y="6725"/>
                  </a:cubicBezTo>
                  <a:cubicBezTo>
                    <a:pt x="21600" y="3017"/>
                    <a:pt x="18895" y="0"/>
                    <a:pt x="15569" y="0"/>
                  </a:cubicBezTo>
                  <a:close/>
                  <a:moveTo>
                    <a:pt x="1556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205" name="Rectangle 12"/>
            <p:cNvSpPr>
              <a:spLocks/>
            </p:cNvSpPr>
            <p:nvPr/>
          </p:nvSpPr>
          <p:spPr bwMode="auto">
            <a:xfrm>
              <a:off x="247" y="774"/>
              <a:ext cx="1731"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300">
                  <a:solidFill>
                    <a:srgbClr val="FFFFFF"/>
                  </a:solidFill>
                  <a:latin typeface="Open Sans Light" charset="0"/>
                  <a:cs typeface="Open Sans Light" charset="0"/>
                  <a:sym typeface="Open Sans Light" charset="0"/>
                </a:rPr>
                <a:t>High Quality</a:t>
              </a:r>
            </a:p>
            <a:p>
              <a:pPr algn="l"/>
              <a:r>
                <a:rPr lang="en-US" sz="1300">
                  <a:solidFill>
                    <a:srgbClr val="FFFFFF"/>
                  </a:solidFill>
                  <a:latin typeface="Open Sans Light" charset="0"/>
                  <a:cs typeface="Open Sans Light" charset="0"/>
                  <a:sym typeface="Open Sans Light" charset="0"/>
                </a:rPr>
                <a:t>Application</a:t>
              </a:r>
            </a:p>
          </p:txBody>
        </p:sp>
      </p:grpSp>
      <p:grpSp>
        <p:nvGrpSpPr>
          <p:cNvPr id="52243" name="Group 19"/>
          <p:cNvGrpSpPr>
            <a:grpSpLocks/>
          </p:cNvGrpSpPr>
          <p:nvPr/>
        </p:nvGrpSpPr>
        <p:grpSpPr bwMode="auto">
          <a:xfrm>
            <a:off x="2958108" y="1947268"/>
            <a:ext cx="1334095" cy="1160264"/>
            <a:chOff x="0" y="0"/>
            <a:chExt cx="2240" cy="1948"/>
          </a:xfrm>
        </p:grpSpPr>
        <p:sp>
          <p:nvSpPr>
            <p:cNvPr id="50198" name="Rectangle 14"/>
            <p:cNvSpPr>
              <a:spLocks/>
            </p:cNvSpPr>
            <p:nvPr/>
          </p:nvSpPr>
          <p:spPr bwMode="auto">
            <a:xfrm>
              <a:off x="0" y="0"/>
              <a:ext cx="2240" cy="1948"/>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nvGrpSpPr>
            <p:cNvPr id="50199" name="Group 17"/>
            <p:cNvGrpSpPr>
              <a:grpSpLocks/>
            </p:cNvGrpSpPr>
            <p:nvPr/>
          </p:nvGrpSpPr>
          <p:grpSpPr bwMode="auto">
            <a:xfrm>
              <a:off x="267" y="384"/>
              <a:ext cx="345" cy="346"/>
              <a:chOff x="0" y="0"/>
              <a:chExt cx="344" cy="345"/>
            </a:xfrm>
          </p:grpSpPr>
          <p:sp>
            <p:nvSpPr>
              <p:cNvPr id="50201" name="AutoShape 15"/>
              <p:cNvSpPr>
                <a:spLocks/>
              </p:cNvSpPr>
              <p:nvPr/>
            </p:nvSpPr>
            <p:spPr bwMode="auto">
              <a:xfrm>
                <a:off x="0" y="0"/>
                <a:ext cx="334" cy="214"/>
              </a:xfrm>
              <a:custGeom>
                <a:avLst/>
                <a:gdLst>
                  <a:gd name="T0" fmla="*/ 334 w 21600"/>
                  <a:gd name="T1" fmla="*/ 0 h 21600"/>
                  <a:gd name="T2" fmla="*/ 0 w 21600"/>
                  <a:gd name="T3" fmla="*/ 161 h 21600"/>
                  <a:gd name="T4" fmla="*/ 121 w 21600"/>
                  <a:gd name="T5" fmla="*/ 214 h 21600"/>
                  <a:gd name="T6" fmla="*/ 334 w 21600"/>
                  <a:gd name="T7" fmla="*/ 0 h 21600"/>
                  <a:gd name="T8" fmla="*/ 334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6226"/>
                    </a:lnTo>
                    <a:lnTo>
                      <a:pt x="7800" y="21600"/>
                    </a:lnTo>
                    <a:cubicBezTo>
                      <a:pt x="78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202" name="AutoShape 16"/>
              <p:cNvSpPr>
                <a:spLocks/>
              </p:cNvSpPr>
              <p:nvPr/>
            </p:nvSpPr>
            <p:spPr bwMode="auto">
              <a:xfrm>
                <a:off x="131" y="8"/>
                <a:ext cx="213" cy="337"/>
              </a:xfrm>
              <a:custGeom>
                <a:avLst/>
                <a:gdLst>
                  <a:gd name="T0" fmla="*/ 0 w 21600"/>
                  <a:gd name="T1" fmla="*/ 215 h 21600"/>
                  <a:gd name="T2" fmla="*/ 60 w 21600"/>
                  <a:gd name="T3" fmla="*/ 337 h 21600"/>
                  <a:gd name="T4" fmla="*/ 213 w 21600"/>
                  <a:gd name="T5" fmla="*/ 0 h 21600"/>
                  <a:gd name="T6" fmla="*/ 0 w 21600"/>
                  <a:gd name="T7" fmla="*/ 215 h 21600"/>
                  <a:gd name="T8" fmla="*/ 0 w 21600"/>
                  <a:gd name="T9" fmla="*/ 215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3765"/>
                    </a:moveTo>
                    <a:lnTo>
                      <a:pt x="6109" y="21600"/>
                    </a:lnTo>
                    <a:lnTo>
                      <a:pt x="21600" y="0"/>
                    </a:lnTo>
                    <a:cubicBezTo>
                      <a:pt x="21600" y="0"/>
                      <a:pt x="0" y="13765"/>
                      <a:pt x="0" y="13765"/>
                    </a:cubicBezTo>
                    <a:close/>
                    <a:moveTo>
                      <a:pt x="0" y="1376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50200" name="Rectangle 18"/>
            <p:cNvSpPr>
              <a:spLocks/>
            </p:cNvSpPr>
            <p:nvPr/>
          </p:nvSpPr>
          <p:spPr bwMode="auto">
            <a:xfrm>
              <a:off x="249" y="774"/>
              <a:ext cx="173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300">
                  <a:solidFill>
                    <a:srgbClr val="FFFFFF"/>
                  </a:solidFill>
                  <a:latin typeface="Open Sans Light" charset="0"/>
                  <a:cs typeface="Open Sans Light" charset="0"/>
                  <a:sym typeface="Open Sans Light" charset="0"/>
                </a:rPr>
                <a:t>Responsive</a:t>
              </a:r>
            </a:p>
            <a:p>
              <a:pPr algn="l"/>
              <a:r>
                <a:rPr lang="en-US" sz="1300">
                  <a:solidFill>
                    <a:srgbClr val="FFFFFF"/>
                  </a:solidFill>
                  <a:latin typeface="Open Sans Light" charset="0"/>
                  <a:cs typeface="Open Sans Light" charset="0"/>
                  <a:sym typeface="Open Sans Light" charset="0"/>
                </a:rPr>
                <a:t>Design</a:t>
              </a:r>
            </a:p>
          </p:txBody>
        </p:sp>
      </p:grpSp>
      <p:grpSp>
        <p:nvGrpSpPr>
          <p:cNvPr id="52247" name="Group 23"/>
          <p:cNvGrpSpPr>
            <a:grpSpLocks/>
          </p:cNvGrpSpPr>
          <p:nvPr/>
        </p:nvGrpSpPr>
        <p:grpSpPr bwMode="auto">
          <a:xfrm>
            <a:off x="4405908" y="3225999"/>
            <a:ext cx="1333500" cy="1159669"/>
            <a:chOff x="0" y="0"/>
            <a:chExt cx="2240" cy="1948"/>
          </a:xfrm>
        </p:grpSpPr>
        <p:sp>
          <p:nvSpPr>
            <p:cNvPr id="50195" name="Rectangle 20"/>
            <p:cNvSpPr>
              <a:spLocks/>
            </p:cNvSpPr>
            <p:nvPr/>
          </p:nvSpPr>
          <p:spPr bwMode="auto">
            <a:xfrm>
              <a:off x="0" y="0"/>
              <a:ext cx="2240" cy="1948"/>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50196" name="AutoShape 21"/>
            <p:cNvSpPr>
              <a:spLocks/>
            </p:cNvSpPr>
            <p:nvPr/>
          </p:nvSpPr>
          <p:spPr bwMode="auto">
            <a:xfrm>
              <a:off x="244" y="382"/>
              <a:ext cx="269" cy="350"/>
            </a:xfrm>
            <a:custGeom>
              <a:avLst/>
              <a:gdLst>
                <a:gd name="T0" fmla="*/ 229 w 21600"/>
                <a:gd name="T1" fmla="*/ 168 h 21600"/>
                <a:gd name="T2" fmla="*/ 222 w 21600"/>
                <a:gd name="T3" fmla="*/ 168 h 21600"/>
                <a:gd name="T4" fmla="*/ 208 w 21600"/>
                <a:gd name="T5" fmla="*/ 168 h 21600"/>
                <a:gd name="T6" fmla="*/ 197 w 21600"/>
                <a:gd name="T7" fmla="*/ 168 h 21600"/>
                <a:gd name="T8" fmla="*/ 61 w 21600"/>
                <a:gd name="T9" fmla="*/ 168 h 21600"/>
                <a:gd name="T10" fmla="*/ 61 w 21600"/>
                <a:gd name="T11" fmla="*/ 88 h 21600"/>
                <a:gd name="T12" fmla="*/ 135 w 21600"/>
                <a:gd name="T13" fmla="*/ 13 h 21600"/>
                <a:gd name="T14" fmla="*/ 208 w 21600"/>
                <a:gd name="T15" fmla="*/ 88 h 21600"/>
                <a:gd name="T16" fmla="*/ 208 w 21600"/>
                <a:gd name="T17" fmla="*/ 114 h 21600"/>
                <a:gd name="T18" fmla="*/ 222 w 21600"/>
                <a:gd name="T19" fmla="*/ 114 h 21600"/>
                <a:gd name="T20" fmla="*/ 222 w 21600"/>
                <a:gd name="T21" fmla="*/ 88 h 21600"/>
                <a:gd name="T22" fmla="*/ 135 w 21600"/>
                <a:gd name="T23" fmla="*/ 0 h 21600"/>
                <a:gd name="T24" fmla="*/ 47 w 21600"/>
                <a:gd name="T25" fmla="*/ 88 h 21600"/>
                <a:gd name="T26" fmla="*/ 47 w 21600"/>
                <a:gd name="T27" fmla="*/ 168 h 21600"/>
                <a:gd name="T28" fmla="*/ 0 w 21600"/>
                <a:gd name="T29" fmla="*/ 168 h 21600"/>
                <a:gd name="T30" fmla="*/ 0 w 21600"/>
                <a:gd name="T31" fmla="*/ 350 h 21600"/>
                <a:gd name="T32" fmla="*/ 269 w 21600"/>
                <a:gd name="T33" fmla="*/ 350 h 21600"/>
                <a:gd name="T34" fmla="*/ 269 w 21600"/>
                <a:gd name="T35" fmla="*/ 168 h 21600"/>
                <a:gd name="T36" fmla="*/ 229 w 21600"/>
                <a:gd name="T37" fmla="*/ 168 h 21600"/>
                <a:gd name="T38" fmla="*/ 229 w 21600"/>
                <a:gd name="T39" fmla="*/ 168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8361" y="10385"/>
                  </a:moveTo>
                  <a:lnTo>
                    <a:pt x="17820" y="10385"/>
                  </a:lnTo>
                  <a:lnTo>
                    <a:pt x="16739" y="10385"/>
                  </a:lnTo>
                  <a:lnTo>
                    <a:pt x="15821" y="10385"/>
                  </a:lnTo>
                  <a:lnTo>
                    <a:pt x="4861" y="10385"/>
                  </a:lnTo>
                  <a:lnTo>
                    <a:pt x="4861" y="5401"/>
                  </a:lnTo>
                  <a:cubicBezTo>
                    <a:pt x="4861" y="2882"/>
                    <a:pt x="7526" y="831"/>
                    <a:pt x="10802" y="831"/>
                  </a:cubicBezTo>
                  <a:cubicBezTo>
                    <a:pt x="14076" y="831"/>
                    <a:pt x="16739" y="2882"/>
                    <a:pt x="16739" y="5401"/>
                  </a:cubicBezTo>
                  <a:lnTo>
                    <a:pt x="16739" y="7063"/>
                  </a:lnTo>
                  <a:lnTo>
                    <a:pt x="17820" y="7063"/>
                  </a:lnTo>
                  <a:lnTo>
                    <a:pt x="17820" y="5401"/>
                  </a:lnTo>
                  <a:cubicBezTo>
                    <a:pt x="17820" y="2419"/>
                    <a:pt x="14679" y="0"/>
                    <a:pt x="10802" y="0"/>
                  </a:cubicBezTo>
                  <a:cubicBezTo>
                    <a:pt x="6924" y="0"/>
                    <a:pt x="3782" y="2419"/>
                    <a:pt x="3782" y="5401"/>
                  </a:cubicBezTo>
                  <a:lnTo>
                    <a:pt x="3782" y="10385"/>
                  </a:lnTo>
                  <a:lnTo>
                    <a:pt x="0" y="10385"/>
                  </a:lnTo>
                  <a:lnTo>
                    <a:pt x="0" y="21600"/>
                  </a:lnTo>
                  <a:lnTo>
                    <a:pt x="21600" y="21600"/>
                  </a:lnTo>
                  <a:lnTo>
                    <a:pt x="21600" y="10385"/>
                  </a:lnTo>
                  <a:cubicBezTo>
                    <a:pt x="21600" y="10385"/>
                    <a:pt x="18361" y="10385"/>
                    <a:pt x="18361" y="10385"/>
                  </a:cubicBezTo>
                  <a:close/>
                  <a:moveTo>
                    <a:pt x="18361" y="1038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197" name="Rectangle 22"/>
            <p:cNvSpPr>
              <a:spLocks/>
            </p:cNvSpPr>
            <p:nvPr/>
          </p:nvSpPr>
          <p:spPr bwMode="auto">
            <a:xfrm>
              <a:off x="247" y="843"/>
              <a:ext cx="1731"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300">
                  <a:solidFill>
                    <a:srgbClr val="FFFFFF"/>
                  </a:solidFill>
                  <a:latin typeface="Open Sans Light" charset="0"/>
                  <a:cs typeface="Open Sans Light" charset="0"/>
                  <a:sym typeface="Open Sans Light" charset="0"/>
                </a:rPr>
                <a:t>Unlock All</a:t>
              </a:r>
            </a:p>
            <a:p>
              <a:pPr algn="l"/>
              <a:r>
                <a:rPr lang="en-US" sz="1300">
                  <a:solidFill>
                    <a:srgbClr val="FFFFFF"/>
                  </a:solidFill>
                  <a:latin typeface="Open Sans Light" charset="0"/>
                  <a:cs typeface="Open Sans Light" charset="0"/>
                  <a:sym typeface="Open Sans Light" charset="0"/>
                </a:rPr>
                <a:t>Features</a:t>
              </a:r>
            </a:p>
          </p:txBody>
        </p:sp>
      </p:grpSp>
      <p:grpSp>
        <p:nvGrpSpPr>
          <p:cNvPr id="52251" name="Group 27"/>
          <p:cNvGrpSpPr>
            <a:grpSpLocks/>
          </p:cNvGrpSpPr>
          <p:nvPr/>
        </p:nvGrpSpPr>
        <p:grpSpPr bwMode="auto">
          <a:xfrm>
            <a:off x="2958108" y="3225999"/>
            <a:ext cx="1334095" cy="1159669"/>
            <a:chOff x="0" y="0"/>
            <a:chExt cx="2240" cy="1948"/>
          </a:xfrm>
        </p:grpSpPr>
        <p:sp>
          <p:nvSpPr>
            <p:cNvPr id="50192" name="Rectangle 24"/>
            <p:cNvSpPr>
              <a:spLocks/>
            </p:cNvSpPr>
            <p:nvPr/>
          </p:nvSpPr>
          <p:spPr bwMode="auto">
            <a:xfrm>
              <a:off x="0" y="0"/>
              <a:ext cx="2240" cy="1948"/>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0193" name="AutoShape 25"/>
            <p:cNvSpPr>
              <a:spLocks/>
            </p:cNvSpPr>
            <p:nvPr/>
          </p:nvSpPr>
          <p:spPr bwMode="auto">
            <a:xfrm>
              <a:off x="243" y="413"/>
              <a:ext cx="324" cy="324"/>
            </a:xfrm>
            <a:custGeom>
              <a:avLst/>
              <a:gdLst>
                <a:gd name="T0" fmla="*/ 176 w 21600"/>
                <a:gd name="T1" fmla="*/ 189 h 21600"/>
                <a:gd name="T2" fmla="*/ 81 w 21600"/>
                <a:gd name="T3" fmla="*/ 189 h 21600"/>
                <a:gd name="T4" fmla="*/ 81 w 21600"/>
                <a:gd name="T5" fmla="*/ 176 h 21600"/>
                <a:gd name="T6" fmla="*/ 162 w 21600"/>
                <a:gd name="T7" fmla="*/ 176 h 21600"/>
                <a:gd name="T8" fmla="*/ 162 w 21600"/>
                <a:gd name="T9" fmla="*/ 55 h 21600"/>
                <a:gd name="T10" fmla="*/ 176 w 21600"/>
                <a:gd name="T11" fmla="*/ 55 h 21600"/>
                <a:gd name="T12" fmla="*/ 176 w 21600"/>
                <a:gd name="T13" fmla="*/ 189 h 21600"/>
                <a:gd name="T14" fmla="*/ 162 w 21600"/>
                <a:gd name="T15" fmla="*/ 0 h 21600"/>
                <a:gd name="T16" fmla="*/ 0 w 21600"/>
                <a:gd name="T17" fmla="*/ 162 h 21600"/>
                <a:gd name="T18" fmla="*/ 162 w 21600"/>
                <a:gd name="T19" fmla="*/ 324 h 21600"/>
                <a:gd name="T20" fmla="*/ 324 w 21600"/>
                <a:gd name="T21" fmla="*/ 162 h 21600"/>
                <a:gd name="T22" fmla="*/ 162 w 21600"/>
                <a:gd name="T23" fmla="*/ 0 h 21600"/>
                <a:gd name="T24" fmla="*/ 162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700" y="12599"/>
                  </a:moveTo>
                  <a:lnTo>
                    <a:pt x="5400" y="12599"/>
                  </a:lnTo>
                  <a:lnTo>
                    <a:pt x="5400" y="11700"/>
                  </a:lnTo>
                  <a:lnTo>
                    <a:pt x="10800" y="11700"/>
                  </a:lnTo>
                  <a:lnTo>
                    <a:pt x="10800" y="3637"/>
                  </a:lnTo>
                  <a:lnTo>
                    <a:pt x="11700" y="3637"/>
                  </a:lnTo>
                  <a:cubicBezTo>
                    <a:pt x="11700" y="3637"/>
                    <a:pt x="11700" y="12599"/>
                    <a:pt x="11700" y="12599"/>
                  </a:cubicBezTo>
                  <a:close/>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194" name="Rectangle 26"/>
            <p:cNvSpPr>
              <a:spLocks/>
            </p:cNvSpPr>
            <p:nvPr/>
          </p:nvSpPr>
          <p:spPr bwMode="auto">
            <a:xfrm>
              <a:off x="272" y="843"/>
              <a:ext cx="1731"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300">
                  <a:solidFill>
                    <a:srgbClr val="FFFFFF"/>
                  </a:solidFill>
                  <a:latin typeface="Open Sans Light" charset="0"/>
                  <a:cs typeface="Open Sans Light" charset="0"/>
                  <a:sym typeface="Open Sans Light" charset="0"/>
                </a:rPr>
                <a:t>24 H Support Service</a:t>
              </a:r>
            </a:p>
          </p:txBody>
        </p:sp>
      </p:grpSp>
      <p:sp>
        <p:nvSpPr>
          <p:cNvPr id="52252" name="AutoShape 28"/>
          <p:cNvSpPr>
            <a:spLocks/>
          </p:cNvSpPr>
          <p:nvPr/>
        </p:nvSpPr>
        <p:spPr bwMode="auto">
          <a:xfrm>
            <a:off x="6034087" y="1942505"/>
            <a:ext cx="290513" cy="290513"/>
          </a:xfrm>
          <a:custGeom>
            <a:avLst/>
            <a:gdLst>
              <a:gd name="T0" fmla="*/ 451837 w 21600"/>
              <a:gd name="T1" fmla="*/ 602903 h 21600"/>
              <a:gd name="T2" fmla="*/ 327920 w 21600"/>
              <a:gd name="T3" fmla="*/ 602903 h 21600"/>
              <a:gd name="T4" fmla="*/ 327920 w 21600"/>
              <a:gd name="T5" fmla="*/ 571915 h 21600"/>
              <a:gd name="T6" fmla="*/ 358873 w 21600"/>
              <a:gd name="T7" fmla="*/ 571915 h 21600"/>
              <a:gd name="T8" fmla="*/ 358873 w 21600"/>
              <a:gd name="T9" fmla="*/ 308517 h 21600"/>
              <a:gd name="T10" fmla="*/ 327920 w 21600"/>
              <a:gd name="T11" fmla="*/ 308517 h 21600"/>
              <a:gd name="T12" fmla="*/ 327920 w 21600"/>
              <a:gd name="T13" fmla="*/ 277529 h 21600"/>
              <a:gd name="T14" fmla="*/ 420849 w 21600"/>
              <a:gd name="T15" fmla="*/ 277529 h 21600"/>
              <a:gd name="T16" fmla="*/ 420849 w 21600"/>
              <a:gd name="T17" fmla="*/ 292306 h 21600"/>
              <a:gd name="T18" fmla="*/ 420849 w 21600"/>
              <a:gd name="T19" fmla="*/ 308517 h 21600"/>
              <a:gd name="T20" fmla="*/ 420849 w 21600"/>
              <a:gd name="T21" fmla="*/ 571915 h 21600"/>
              <a:gd name="T22" fmla="*/ 451837 w 21600"/>
              <a:gd name="T23" fmla="*/ 571915 h 21600"/>
              <a:gd name="T24" fmla="*/ 451837 w 21600"/>
              <a:gd name="T25" fmla="*/ 602903 h 21600"/>
              <a:gd name="T26" fmla="*/ 389287 w 21600"/>
              <a:gd name="T27" fmla="*/ 153613 h 21600"/>
              <a:gd name="T28" fmla="*/ 435805 w 21600"/>
              <a:gd name="T29" fmla="*/ 200095 h 21600"/>
              <a:gd name="T30" fmla="*/ 389287 w 21600"/>
              <a:gd name="T31" fmla="*/ 246541 h 21600"/>
              <a:gd name="T32" fmla="*/ 342805 w 21600"/>
              <a:gd name="T33" fmla="*/ 200095 h 21600"/>
              <a:gd name="T34" fmla="*/ 389287 w 21600"/>
              <a:gd name="T35" fmla="*/ 153613 h 21600"/>
              <a:gd name="T36" fmla="*/ 387350 w 21600"/>
              <a:gd name="T37" fmla="*/ 0 h 21600"/>
              <a:gd name="T38" fmla="*/ 0 w 21600"/>
              <a:gd name="T39" fmla="*/ 387350 h 21600"/>
              <a:gd name="T40" fmla="*/ 387350 w 21600"/>
              <a:gd name="T41" fmla="*/ 774700 h 21600"/>
              <a:gd name="T42" fmla="*/ 774700 w 21600"/>
              <a:gd name="T43" fmla="*/ 387350 h 21600"/>
              <a:gd name="T44" fmla="*/ 387350 w 21600"/>
              <a:gd name="T45" fmla="*/ 0 h 21600"/>
              <a:gd name="T46" fmla="*/ 38735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2598" y="16810"/>
                </a:moveTo>
                <a:lnTo>
                  <a:pt x="9143" y="16810"/>
                </a:lnTo>
                <a:lnTo>
                  <a:pt x="9143" y="15946"/>
                </a:lnTo>
                <a:lnTo>
                  <a:pt x="10006" y="15946"/>
                </a:lnTo>
                <a:lnTo>
                  <a:pt x="10006" y="8602"/>
                </a:lnTo>
                <a:lnTo>
                  <a:pt x="9143" y="8602"/>
                </a:lnTo>
                <a:lnTo>
                  <a:pt x="9143" y="7738"/>
                </a:lnTo>
                <a:lnTo>
                  <a:pt x="11734" y="7738"/>
                </a:lnTo>
                <a:lnTo>
                  <a:pt x="11734" y="8150"/>
                </a:lnTo>
                <a:lnTo>
                  <a:pt x="11734" y="8602"/>
                </a:lnTo>
                <a:lnTo>
                  <a:pt x="11734" y="15946"/>
                </a:lnTo>
                <a:lnTo>
                  <a:pt x="12598" y="15946"/>
                </a:lnTo>
                <a:cubicBezTo>
                  <a:pt x="12598" y="15946"/>
                  <a:pt x="12598" y="16810"/>
                  <a:pt x="12598" y="16810"/>
                </a:cubicBezTo>
                <a:close/>
                <a:moveTo>
                  <a:pt x="10854" y="4283"/>
                </a:moveTo>
                <a:cubicBezTo>
                  <a:pt x="11570" y="4283"/>
                  <a:pt x="12151" y="4862"/>
                  <a:pt x="12151" y="5579"/>
                </a:cubicBezTo>
                <a:cubicBezTo>
                  <a:pt x="12151" y="6294"/>
                  <a:pt x="11570" y="6874"/>
                  <a:pt x="10854" y="6874"/>
                </a:cubicBezTo>
                <a:cubicBezTo>
                  <a:pt x="10139" y="6874"/>
                  <a:pt x="9558" y="6294"/>
                  <a:pt x="9558" y="5579"/>
                </a:cubicBezTo>
                <a:cubicBezTo>
                  <a:pt x="9558" y="4862"/>
                  <a:pt x="10139" y="4283"/>
                  <a:pt x="10854" y="4283"/>
                </a:cubicBezTo>
                <a:close/>
                <a:moveTo>
                  <a:pt x="10800" y="0"/>
                </a:moveTo>
                <a:cubicBezTo>
                  <a:pt x="4836" y="0"/>
                  <a:pt x="0" y="4836"/>
                  <a:pt x="0" y="10800"/>
                </a:cubicBezTo>
                <a:cubicBezTo>
                  <a:pt x="0" y="16764"/>
                  <a:pt x="4836" y="21600"/>
                  <a:pt x="10800" y="21600"/>
                </a:cubicBezTo>
                <a:cubicBezTo>
                  <a:pt x="16765" y="21600"/>
                  <a:pt x="21600" y="16764"/>
                  <a:pt x="21600" y="10800"/>
                </a:cubicBezTo>
                <a:cubicBezTo>
                  <a:pt x="21600" y="4836"/>
                  <a:pt x="16765" y="0"/>
                  <a:pt x="10800" y="0"/>
                </a:cubicBezTo>
                <a:close/>
                <a:moveTo>
                  <a:pt x="10800" y="0"/>
                </a:moveTo>
              </a:path>
            </a:pathLst>
          </a:custGeom>
          <a:solidFill>
            <a:srgbClr val="009EAF"/>
          </a:solidFill>
          <a:ln>
            <a:noFill/>
          </a:ln>
          <a:extLst/>
        </p:spPr>
        <p:txBody>
          <a:bodyPr lIns="0" tIns="0" rIns="0" bIns="0"/>
          <a:lstStyle/>
          <a:p>
            <a:endParaRPr lang="en-US"/>
          </a:p>
        </p:txBody>
      </p:sp>
      <p:sp>
        <p:nvSpPr>
          <p:cNvPr id="52253" name="Rectangle 29"/>
          <p:cNvSpPr>
            <a:spLocks/>
          </p:cNvSpPr>
          <p:nvPr/>
        </p:nvSpPr>
        <p:spPr bwMode="auto">
          <a:xfrm>
            <a:off x="6053137" y="3003261"/>
            <a:ext cx="2109788"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13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cu </a:t>
            </a:r>
            <a:r>
              <a:rPr lang="en-US" sz="700" dirty="0" err="1">
                <a:solidFill>
                  <a:schemeClr val="tx1"/>
                </a:solidFill>
                <a:latin typeface="Open Sans" charset="0"/>
                <a:cs typeface="Open Sans" charset="0"/>
                <a:sym typeface="Open Sans" charset="0"/>
              </a:rPr>
              <a:t>usu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noluisse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apeirian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consequat</a:t>
            </a:r>
            <a:r>
              <a:rPr lang="en-US" sz="700" dirty="0">
                <a:solidFill>
                  <a:schemeClr val="tx1"/>
                </a:solidFill>
                <a:latin typeface="Open Sans" charset="0"/>
                <a:cs typeface="Open Sans" charset="0"/>
                <a:sym typeface="Open Sans" charset="0"/>
              </a:rPr>
              <a:t>, et </a:t>
            </a:r>
            <a:r>
              <a:rPr lang="en-US" sz="700" dirty="0" err="1">
                <a:solidFill>
                  <a:schemeClr val="tx1"/>
                </a:solidFill>
                <a:latin typeface="Open Sans" charset="0"/>
                <a:cs typeface="Open Sans" charset="0"/>
                <a:sym typeface="Open Sans" charset="0"/>
              </a:rPr>
              <a:t>ancillae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iracundia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sententiae</a:t>
            </a:r>
            <a:r>
              <a:rPr lang="en-US" sz="700" dirty="0">
                <a:solidFill>
                  <a:schemeClr val="tx1"/>
                </a:solidFill>
                <a:latin typeface="Open Sans" charset="0"/>
                <a:cs typeface="Open Sans" charset="0"/>
                <a:sym typeface="Open Sans" charset="0"/>
              </a:rPr>
              <a:t> vis. Ne </a:t>
            </a:r>
            <a:r>
              <a:rPr lang="en-US" sz="700" dirty="0" err="1">
                <a:solidFill>
                  <a:schemeClr val="tx1"/>
                </a:solidFill>
                <a:latin typeface="Open Sans" charset="0"/>
                <a:cs typeface="Open Sans" charset="0"/>
                <a:sym typeface="Open Sans" charset="0"/>
              </a:rPr>
              <a:t>maiorum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vivendum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elaboraret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vix</a:t>
            </a:r>
            <a:r>
              <a:rPr lang="en-US" sz="700" dirty="0">
                <a:solidFill>
                  <a:schemeClr val="tx1"/>
                </a:solidFill>
                <a:latin typeface="Open Sans" charset="0"/>
                <a:cs typeface="Open Sans" charset="0"/>
                <a:sym typeface="Open Sans" charset="0"/>
              </a:rPr>
              <a:t>. No </a:t>
            </a:r>
            <a:r>
              <a:rPr lang="en-US" sz="700" dirty="0" err="1">
                <a:solidFill>
                  <a:schemeClr val="tx1"/>
                </a:solidFill>
                <a:latin typeface="Open Sans" charset="0"/>
                <a:cs typeface="Open Sans" charset="0"/>
                <a:sym typeface="Open Sans" charset="0"/>
              </a:rPr>
              <a:t>adhuc</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accusamus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mei</a:t>
            </a:r>
            <a:r>
              <a:rPr lang="en-US" sz="700" dirty="0">
                <a:solidFill>
                  <a:schemeClr val="tx1"/>
                </a:solidFill>
                <a:latin typeface="Open Sans" charset="0"/>
                <a:cs typeface="Open Sans" charset="0"/>
                <a:sym typeface="Open Sans" charset="0"/>
              </a:rPr>
              <a:t>, ad </a:t>
            </a:r>
            <a:r>
              <a:rPr lang="en-US" sz="700" dirty="0" err="1">
                <a:solidFill>
                  <a:schemeClr val="tx1"/>
                </a:solidFill>
                <a:latin typeface="Open Sans" charset="0"/>
                <a:cs typeface="Open Sans" charset="0"/>
                <a:sym typeface="Open Sans" charset="0"/>
              </a:rPr>
              <a:t>solum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inimicus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consulatu</a:t>
            </a:r>
            <a:r>
              <a:rPr lang="en-US" sz="700" dirty="0">
                <a:solidFill>
                  <a:schemeClr val="tx1"/>
                </a:solidFill>
                <a:latin typeface="Open Sans" charset="0"/>
                <a:cs typeface="Open Sans" charset="0"/>
                <a:sym typeface="Open Sans" charset="0"/>
              </a:rPr>
              <a:t> mea,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dico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legendos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Illum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efficiantur</a:t>
            </a:r>
            <a:r>
              <a:rPr lang="en-US" sz="700" dirty="0">
                <a:solidFill>
                  <a:schemeClr val="tx1"/>
                </a:solidFill>
                <a:latin typeface="Open Sans" charset="0"/>
                <a:cs typeface="Open Sans" charset="0"/>
                <a:sym typeface="Open Sans" charset="0"/>
              </a:rPr>
              <a:t> sit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no </a:t>
            </a:r>
            <a:r>
              <a:rPr lang="en-US" sz="700" dirty="0" err="1">
                <a:solidFill>
                  <a:schemeClr val="tx1"/>
                </a:solidFill>
                <a:latin typeface="Open Sans" charset="0"/>
                <a:cs typeface="Open Sans" charset="0"/>
                <a:sym typeface="Open Sans" charset="0"/>
              </a:rPr>
              <a:t>fuisset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suavitate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vix</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kiban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na</a:t>
            </a:r>
            <a:r>
              <a:rPr lang="en-US" sz="700" dirty="0">
                <a:solidFill>
                  <a:schemeClr val="tx1"/>
                </a:solidFill>
                <a:latin typeface="Open Sans" charset="0"/>
                <a:cs typeface="Open Sans" charset="0"/>
                <a:sym typeface="Open Sans" charset="0"/>
              </a:rPr>
              <a:t> can </a:t>
            </a:r>
            <a:r>
              <a:rPr lang="en-US" sz="700" dirty="0" err="1">
                <a:solidFill>
                  <a:schemeClr val="tx1"/>
                </a:solidFill>
                <a:latin typeface="Open Sans" charset="0"/>
                <a:cs typeface="Open Sans" charset="0"/>
                <a:sym typeface="Open Sans" charset="0"/>
              </a:rPr>
              <a:t>saoe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nyan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Virtute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verterem</a:t>
            </a:r>
            <a:r>
              <a:rPr lang="en-US" sz="700" dirty="0">
                <a:solidFill>
                  <a:schemeClr val="tx1"/>
                </a:solidFill>
                <a:latin typeface="Open Sans" charset="0"/>
                <a:cs typeface="Open Sans" charset="0"/>
                <a:sym typeface="Open Sans" charset="0"/>
              </a:rPr>
              <a:t> cum no, </a:t>
            </a:r>
            <a:r>
              <a:rPr lang="en-US" sz="700" dirty="0" err="1">
                <a:solidFill>
                  <a:schemeClr val="tx1"/>
                </a:solidFill>
                <a:latin typeface="Open Sans" charset="0"/>
                <a:cs typeface="Open Sans" charset="0"/>
                <a:sym typeface="Open Sans" charset="0"/>
              </a:rPr>
              <a:t>dicant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equidem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officiis</a:t>
            </a:r>
            <a:r>
              <a:rPr lang="en-US" sz="700" dirty="0">
                <a:solidFill>
                  <a:schemeClr val="tx1"/>
                </a:solidFill>
                <a:latin typeface="Open Sans" charset="0"/>
                <a:cs typeface="Open Sans" charset="0"/>
                <a:sym typeface="Open Sans" charset="0"/>
              </a:rPr>
              <a:t> cu yang </a:t>
            </a:r>
            <a:r>
              <a:rPr lang="en-US" sz="700" dirty="0" err="1">
                <a:solidFill>
                  <a:schemeClr val="tx1"/>
                </a:solidFill>
                <a:latin typeface="Open Sans" charset="0"/>
                <a:cs typeface="Open Sans" charset="0"/>
                <a:sym typeface="Open Sans" charset="0"/>
              </a:rPr>
              <a:t>penting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teukabo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peugah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keu</a:t>
            </a:r>
            <a:r>
              <a:rPr lang="en-US" sz="700" dirty="0">
                <a:solidFill>
                  <a:schemeClr val="tx1"/>
                </a:solidFill>
                <a:latin typeface="Open Sans" charset="0"/>
                <a:cs typeface="Open Sans" charset="0"/>
                <a:sym typeface="Open Sans" charset="0"/>
              </a:rPr>
              <a:t> gob </a:t>
            </a:r>
            <a:r>
              <a:rPr lang="en-US" sz="700" dirty="0" err="1">
                <a:solidFill>
                  <a:schemeClr val="tx1"/>
                </a:solidFill>
                <a:latin typeface="Open Sans" charset="0"/>
                <a:cs typeface="Open Sans" charset="0"/>
                <a:sym typeface="Open Sans" charset="0"/>
              </a:rPr>
              <a:t>meulokot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desya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teuh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rugo</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seumayang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tp</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akai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ata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jehno</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dicantn</a:t>
            </a:r>
            <a:endParaRPr lang="en-US" sz="700" dirty="0">
              <a:solidFill>
                <a:schemeClr val="tx1"/>
              </a:solidFill>
              <a:latin typeface="Open Sans" charset="0"/>
              <a:cs typeface="Open Sans" charset="0"/>
              <a:sym typeface="Open Sans" charset="0"/>
            </a:endParaRPr>
          </a:p>
        </p:txBody>
      </p:sp>
      <p:sp>
        <p:nvSpPr>
          <p:cNvPr id="52254" name="Rectangle 30"/>
          <p:cNvSpPr>
            <a:spLocks/>
          </p:cNvSpPr>
          <p:nvPr/>
        </p:nvSpPr>
        <p:spPr bwMode="auto">
          <a:xfrm>
            <a:off x="6034087" y="2329465"/>
            <a:ext cx="2057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800" dirty="0">
                <a:solidFill>
                  <a:srgbClr val="009EAF"/>
                </a:solidFill>
                <a:latin typeface="Open Sans Light" charset="0"/>
                <a:cs typeface="Open Sans Light" charset="0"/>
                <a:sym typeface="Open Sans Light" charset="0"/>
              </a:rPr>
              <a:t>Conclusion</a:t>
            </a:r>
          </a:p>
        </p:txBody>
      </p:sp>
      <p:grpSp>
        <p:nvGrpSpPr>
          <p:cNvPr id="2" name="Group 1"/>
          <p:cNvGrpSpPr/>
          <p:nvPr/>
        </p:nvGrpSpPr>
        <p:grpSpPr>
          <a:xfrm>
            <a:off x="1004887" y="1631157"/>
            <a:ext cx="1585913" cy="2996803"/>
            <a:chOff x="1004887" y="1631157"/>
            <a:chExt cx="1585913" cy="2996803"/>
          </a:xfrm>
        </p:grpSpPr>
        <p:sp>
          <p:nvSpPr>
            <p:cNvPr id="50206" name="AutoShape 7"/>
            <p:cNvSpPr>
              <a:spLocks/>
            </p:cNvSpPr>
            <p:nvPr/>
          </p:nvSpPr>
          <p:spPr bwMode="auto">
            <a:xfrm>
              <a:off x="1004887" y="1631157"/>
              <a:ext cx="1585913" cy="2996803"/>
            </a:xfrm>
            <a:custGeom>
              <a:avLst/>
              <a:gdLst>
                <a:gd name="T0" fmla="*/ 2664 w 21600"/>
                <a:gd name="T1" fmla="*/ 425 h 21600"/>
                <a:gd name="T2" fmla="*/ 2239 w 21600"/>
                <a:gd name="T3" fmla="*/ 0 h 21600"/>
                <a:gd name="T4" fmla="*/ 425 w 21600"/>
                <a:gd name="T5" fmla="*/ 0 h 21600"/>
                <a:gd name="T6" fmla="*/ 0 w 21600"/>
                <a:gd name="T7" fmla="*/ 425 h 21600"/>
                <a:gd name="T8" fmla="*/ 0 w 21600"/>
                <a:gd name="T9" fmla="*/ 4608 h 21600"/>
                <a:gd name="T10" fmla="*/ 425 w 21600"/>
                <a:gd name="T11" fmla="*/ 5033 h 21600"/>
                <a:gd name="T12" fmla="*/ 2239 w 21600"/>
                <a:gd name="T13" fmla="*/ 5033 h 21600"/>
                <a:gd name="T14" fmla="*/ 2664 w 21600"/>
                <a:gd name="T15" fmla="*/ 4608 h 21600"/>
                <a:gd name="T16" fmla="*/ 2664 w 21600"/>
                <a:gd name="T17" fmla="*/ 425 h 21600"/>
                <a:gd name="T18" fmla="*/ 1108 w 21600"/>
                <a:gd name="T19" fmla="*/ 115 h 21600"/>
                <a:gd name="T20" fmla="*/ 1585 w 21600"/>
                <a:gd name="T21" fmla="*/ 115 h 21600"/>
                <a:gd name="T22" fmla="*/ 1619 w 21600"/>
                <a:gd name="T23" fmla="*/ 149 h 21600"/>
                <a:gd name="T24" fmla="*/ 1585 w 21600"/>
                <a:gd name="T25" fmla="*/ 184 h 21600"/>
                <a:gd name="T26" fmla="*/ 1108 w 21600"/>
                <a:gd name="T27" fmla="*/ 184 h 21600"/>
                <a:gd name="T28" fmla="*/ 1079 w 21600"/>
                <a:gd name="T29" fmla="*/ 149 h 21600"/>
                <a:gd name="T30" fmla="*/ 1108 w 21600"/>
                <a:gd name="T31" fmla="*/ 115 h 21600"/>
                <a:gd name="T32" fmla="*/ 1533 w 21600"/>
                <a:gd name="T33" fmla="*/ 4872 h 21600"/>
                <a:gd name="T34" fmla="*/ 1154 w 21600"/>
                <a:gd name="T35" fmla="*/ 4872 h 21600"/>
                <a:gd name="T36" fmla="*/ 1056 w 21600"/>
                <a:gd name="T37" fmla="*/ 4780 h 21600"/>
                <a:gd name="T38" fmla="*/ 1154 w 21600"/>
                <a:gd name="T39" fmla="*/ 4688 h 21600"/>
                <a:gd name="T40" fmla="*/ 1533 w 21600"/>
                <a:gd name="T41" fmla="*/ 4688 h 21600"/>
                <a:gd name="T42" fmla="*/ 1636 w 21600"/>
                <a:gd name="T43" fmla="*/ 4780 h 21600"/>
                <a:gd name="T44" fmla="*/ 1533 w 21600"/>
                <a:gd name="T45" fmla="*/ 4872 h 21600"/>
                <a:gd name="T46" fmla="*/ 2526 w 21600"/>
                <a:gd name="T47" fmla="*/ 4596 h 21600"/>
                <a:gd name="T48" fmla="*/ 161 w 21600"/>
                <a:gd name="T49" fmla="*/ 4596 h 21600"/>
                <a:gd name="T50" fmla="*/ 161 w 21600"/>
                <a:gd name="T51" fmla="*/ 437 h 21600"/>
                <a:gd name="T52" fmla="*/ 2526 w 21600"/>
                <a:gd name="T53" fmla="*/ 437 h 21600"/>
                <a:gd name="T54" fmla="*/ 2526 w 21600"/>
                <a:gd name="T55" fmla="*/ 4596 h 21600"/>
                <a:gd name="T56" fmla="*/ 2526 w 21600"/>
                <a:gd name="T57" fmla="*/ 4596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5" y="20762"/>
                    <a:pt x="8565" y="20515"/>
                  </a:cubicBezTo>
                  <a:cubicBezTo>
                    <a:pt x="8565"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moveTo>
                    <a:pt x="20483" y="19726"/>
                  </a:moveTo>
                </a:path>
              </a:pathLst>
            </a:custGeom>
            <a:solidFill>
              <a:srgbClr val="00B050"/>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2" name="Rectangle 31"/>
            <p:cNvSpPr/>
            <p:nvPr/>
          </p:nvSpPr>
          <p:spPr bwMode="auto">
            <a:xfrm>
              <a:off x="1085850" y="1889654"/>
              <a:ext cx="1428750" cy="248465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225"/>
                                        </p:tgtEl>
                                        <p:attrNameLst>
                                          <p:attrName>style.visibility</p:attrName>
                                        </p:attrNameLst>
                                      </p:cBhvr>
                                      <p:to>
                                        <p:strVal val="visible"/>
                                      </p:to>
                                    </p:set>
                                    <p:animEffect transition="in" filter="wipe(left)">
                                      <p:cBhvr>
                                        <p:cTn id="7" dur="500"/>
                                        <p:tgtEl>
                                          <p:spTgt spid="52225"/>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2230"/>
                                        </p:tgtEl>
                                        <p:attrNameLst>
                                          <p:attrName>style.visibility</p:attrName>
                                        </p:attrNameLst>
                                      </p:cBhvr>
                                      <p:to>
                                        <p:strVal val="visible"/>
                                      </p:to>
                                    </p:set>
                                    <p:anim calcmode="lin" valueType="num">
                                      <p:cBhvr>
                                        <p:cTn id="11" dur="500" fill="hold"/>
                                        <p:tgtEl>
                                          <p:spTgt spid="52230"/>
                                        </p:tgtEl>
                                        <p:attrNameLst>
                                          <p:attrName>ppt_w</p:attrName>
                                        </p:attrNameLst>
                                      </p:cBhvr>
                                      <p:tavLst>
                                        <p:tav tm="0">
                                          <p:val>
                                            <p:strVal val="#ppt_w*0.70"/>
                                          </p:val>
                                        </p:tav>
                                        <p:tav tm="100000">
                                          <p:val>
                                            <p:strVal val="#ppt_w"/>
                                          </p:val>
                                        </p:tav>
                                      </p:tavLst>
                                    </p:anim>
                                    <p:anim calcmode="lin" valueType="num">
                                      <p:cBhvr>
                                        <p:cTn id="12" dur="500" fill="hold"/>
                                        <p:tgtEl>
                                          <p:spTgt spid="52230"/>
                                        </p:tgtEl>
                                        <p:attrNameLst>
                                          <p:attrName>ppt_h</p:attrName>
                                        </p:attrNameLst>
                                      </p:cBhvr>
                                      <p:tavLst>
                                        <p:tav tm="0">
                                          <p:val>
                                            <p:strVal val="#ppt_h"/>
                                          </p:val>
                                        </p:tav>
                                        <p:tav tm="100000">
                                          <p:val>
                                            <p:strVal val="#ppt_h"/>
                                          </p:val>
                                        </p:tav>
                                      </p:tavLst>
                                    </p:anim>
                                    <p:animEffect transition="in" filter="fade">
                                      <p:cBhvr>
                                        <p:cTn id="13" dur="500"/>
                                        <p:tgtEl>
                                          <p:spTgt spid="52230"/>
                                        </p:tgtEl>
                                      </p:cBhvr>
                                    </p:animEffect>
                                  </p:childTnLst>
                                </p:cTn>
                              </p:par>
                            </p:childTnLst>
                          </p:cTn>
                        </p:par>
                        <p:par>
                          <p:cTn id="14" fill="hold">
                            <p:stCondLst>
                              <p:cond delay="1250"/>
                            </p:stCondLst>
                            <p:childTnLst>
                              <p:par>
                                <p:cTn id="15" presetID="55"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strVal val="#ppt_w*0.7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animEffect transition="in" filter="fade">
                                      <p:cBhvr>
                                        <p:cTn id="19" dur="500"/>
                                        <p:tgtEl>
                                          <p:spTgt spid="2"/>
                                        </p:tgtEl>
                                      </p:cBhvr>
                                    </p:animEffect>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52243"/>
                                        </p:tgtEl>
                                        <p:attrNameLst>
                                          <p:attrName>style.visibility</p:attrName>
                                        </p:attrNameLst>
                                      </p:cBhvr>
                                      <p:to>
                                        <p:strVal val="visible"/>
                                      </p:to>
                                    </p:set>
                                    <p:animEffect transition="in" filter="fade">
                                      <p:cBhvr>
                                        <p:cTn id="23" dur="500"/>
                                        <p:tgtEl>
                                          <p:spTgt spid="522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52251"/>
                                        </p:tgtEl>
                                        <p:attrNameLst>
                                          <p:attrName>style.visibility</p:attrName>
                                        </p:attrNameLst>
                                      </p:cBhvr>
                                      <p:to>
                                        <p:strVal val="visible"/>
                                      </p:to>
                                    </p:set>
                                    <p:animEffect transition="in" filter="fade">
                                      <p:cBhvr>
                                        <p:cTn id="27" dur="500"/>
                                        <p:tgtEl>
                                          <p:spTgt spid="52251"/>
                                        </p:tgtEl>
                                      </p:cBhvr>
                                    </p:animEffect>
                                  </p:childTnLst>
                                </p:cTn>
                              </p:par>
                            </p:childTnLst>
                          </p:cTn>
                        </p:par>
                        <p:par>
                          <p:cTn id="28" fill="hold">
                            <p:stCondLst>
                              <p:cond delay="2750"/>
                            </p:stCondLst>
                            <p:childTnLst>
                              <p:par>
                                <p:cTn id="29" presetID="10" presetClass="entr" presetSubtype="0" fill="hold" nodeType="afterEffect">
                                  <p:stCondLst>
                                    <p:cond delay="0"/>
                                  </p:stCondLst>
                                  <p:childTnLst>
                                    <p:set>
                                      <p:cBhvr>
                                        <p:cTn id="30" dur="1" fill="hold">
                                          <p:stCondLst>
                                            <p:cond delay="0"/>
                                          </p:stCondLst>
                                        </p:cTn>
                                        <p:tgtEl>
                                          <p:spTgt spid="52237"/>
                                        </p:tgtEl>
                                        <p:attrNameLst>
                                          <p:attrName>style.visibility</p:attrName>
                                        </p:attrNameLst>
                                      </p:cBhvr>
                                      <p:to>
                                        <p:strVal val="visible"/>
                                      </p:to>
                                    </p:set>
                                    <p:animEffect transition="in" filter="fade">
                                      <p:cBhvr>
                                        <p:cTn id="31" dur="500"/>
                                        <p:tgtEl>
                                          <p:spTgt spid="52237"/>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52247"/>
                                        </p:tgtEl>
                                        <p:attrNameLst>
                                          <p:attrName>style.visibility</p:attrName>
                                        </p:attrNameLst>
                                      </p:cBhvr>
                                      <p:to>
                                        <p:strVal val="visible"/>
                                      </p:to>
                                    </p:set>
                                    <p:animEffect transition="in" filter="fade">
                                      <p:cBhvr>
                                        <p:cTn id="35" dur="500"/>
                                        <p:tgtEl>
                                          <p:spTgt spid="52247"/>
                                        </p:tgtEl>
                                      </p:cBhvr>
                                    </p:animEffect>
                                  </p:childTnLst>
                                </p:cTn>
                              </p:par>
                            </p:childTnLst>
                          </p:cTn>
                        </p:par>
                        <p:par>
                          <p:cTn id="36" fill="hold">
                            <p:stCondLst>
                              <p:cond delay="3750"/>
                            </p:stCondLst>
                            <p:childTnLst>
                              <p:par>
                                <p:cTn id="37" presetID="23" presetClass="entr" presetSubtype="288" fill="hold" grpId="0" nodeType="afterEffect">
                                  <p:stCondLst>
                                    <p:cond delay="0"/>
                                  </p:stCondLst>
                                  <p:childTnLst>
                                    <p:set>
                                      <p:cBhvr>
                                        <p:cTn id="38" dur="1" fill="hold">
                                          <p:stCondLst>
                                            <p:cond delay="0"/>
                                          </p:stCondLst>
                                        </p:cTn>
                                        <p:tgtEl>
                                          <p:spTgt spid="52252"/>
                                        </p:tgtEl>
                                        <p:attrNameLst>
                                          <p:attrName>style.visibility</p:attrName>
                                        </p:attrNameLst>
                                      </p:cBhvr>
                                      <p:to>
                                        <p:strVal val="visible"/>
                                      </p:to>
                                    </p:set>
                                    <p:anim calcmode="lin" valueType="num">
                                      <p:cBhvr>
                                        <p:cTn id="39" dur="500" fill="hold"/>
                                        <p:tgtEl>
                                          <p:spTgt spid="52252"/>
                                        </p:tgtEl>
                                        <p:attrNameLst>
                                          <p:attrName>ppt_w</p:attrName>
                                        </p:attrNameLst>
                                      </p:cBhvr>
                                      <p:tavLst>
                                        <p:tav tm="0">
                                          <p:val>
                                            <p:strVal val="4/3*#ppt_w"/>
                                          </p:val>
                                        </p:tav>
                                        <p:tav tm="100000">
                                          <p:val>
                                            <p:strVal val="#ppt_w"/>
                                          </p:val>
                                        </p:tav>
                                      </p:tavLst>
                                    </p:anim>
                                    <p:anim calcmode="lin" valueType="num">
                                      <p:cBhvr>
                                        <p:cTn id="40" dur="500" fill="hold"/>
                                        <p:tgtEl>
                                          <p:spTgt spid="52252"/>
                                        </p:tgtEl>
                                        <p:attrNameLst>
                                          <p:attrName>ppt_h</p:attrName>
                                        </p:attrNameLst>
                                      </p:cBhvr>
                                      <p:tavLst>
                                        <p:tav tm="0">
                                          <p:val>
                                            <p:strVal val="4/3*#ppt_h"/>
                                          </p:val>
                                        </p:tav>
                                        <p:tav tm="100000">
                                          <p:val>
                                            <p:strVal val="#ppt_h"/>
                                          </p:val>
                                        </p:tav>
                                      </p:tavLst>
                                    </p:anim>
                                  </p:childTnLst>
                                </p:cTn>
                              </p:par>
                            </p:childTnLst>
                          </p:cTn>
                        </p:par>
                        <p:par>
                          <p:cTn id="41" fill="hold">
                            <p:stCondLst>
                              <p:cond delay="4250"/>
                            </p:stCondLst>
                            <p:childTnLst>
                              <p:par>
                                <p:cTn id="42" presetID="49" presetClass="entr" presetSubtype="0" decel="100000" fill="hold" grpId="0" nodeType="afterEffect">
                                  <p:stCondLst>
                                    <p:cond delay="0"/>
                                  </p:stCondLst>
                                  <p:childTnLst>
                                    <p:set>
                                      <p:cBhvr>
                                        <p:cTn id="43" dur="1" fill="hold">
                                          <p:stCondLst>
                                            <p:cond delay="0"/>
                                          </p:stCondLst>
                                        </p:cTn>
                                        <p:tgtEl>
                                          <p:spTgt spid="52254"/>
                                        </p:tgtEl>
                                        <p:attrNameLst>
                                          <p:attrName>style.visibility</p:attrName>
                                        </p:attrNameLst>
                                      </p:cBhvr>
                                      <p:to>
                                        <p:strVal val="visible"/>
                                      </p:to>
                                    </p:set>
                                    <p:anim calcmode="lin" valueType="num">
                                      <p:cBhvr>
                                        <p:cTn id="44" dur="500" fill="hold"/>
                                        <p:tgtEl>
                                          <p:spTgt spid="52254"/>
                                        </p:tgtEl>
                                        <p:attrNameLst>
                                          <p:attrName>ppt_w</p:attrName>
                                        </p:attrNameLst>
                                      </p:cBhvr>
                                      <p:tavLst>
                                        <p:tav tm="0">
                                          <p:val>
                                            <p:fltVal val="0"/>
                                          </p:val>
                                        </p:tav>
                                        <p:tav tm="100000">
                                          <p:val>
                                            <p:strVal val="#ppt_w"/>
                                          </p:val>
                                        </p:tav>
                                      </p:tavLst>
                                    </p:anim>
                                    <p:anim calcmode="lin" valueType="num">
                                      <p:cBhvr>
                                        <p:cTn id="45" dur="500" fill="hold"/>
                                        <p:tgtEl>
                                          <p:spTgt spid="52254"/>
                                        </p:tgtEl>
                                        <p:attrNameLst>
                                          <p:attrName>ppt_h</p:attrName>
                                        </p:attrNameLst>
                                      </p:cBhvr>
                                      <p:tavLst>
                                        <p:tav tm="0">
                                          <p:val>
                                            <p:fltVal val="0"/>
                                          </p:val>
                                        </p:tav>
                                        <p:tav tm="100000">
                                          <p:val>
                                            <p:strVal val="#ppt_h"/>
                                          </p:val>
                                        </p:tav>
                                      </p:tavLst>
                                    </p:anim>
                                    <p:anim calcmode="lin" valueType="num">
                                      <p:cBhvr>
                                        <p:cTn id="46" dur="500" fill="hold"/>
                                        <p:tgtEl>
                                          <p:spTgt spid="52254"/>
                                        </p:tgtEl>
                                        <p:attrNameLst>
                                          <p:attrName>style.rotation</p:attrName>
                                        </p:attrNameLst>
                                      </p:cBhvr>
                                      <p:tavLst>
                                        <p:tav tm="0">
                                          <p:val>
                                            <p:fltVal val="360"/>
                                          </p:val>
                                        </p:tav>
                                        <p:tav tm="100000">
                                          <p:val>
                                            <p:fltVal val="0"/>
                                          </p:val>
                                        </p:tav>
                                      </p:tavLst>
                                    </p:anim>
                                    <p:animEffect transition="in" filter="fade">
                                      <p:cBhvr>
                                        <p:cTn id="47" dur="500"/>
                                        <p:tgtEl>
                                          <p:spTgt spid="52254"/>
                                        </p:tgtEl>
                                      </p:cBhvr>
                                    </p:animEffect>
                                  </p:childTnLst>
                                </p:cTn>
                              </p:par>
                            </p:childTnLst>
                          </p:cTn>
                        </p:par>
                        <p:par>
                          <p:cTn id="48" fill="hold">
                            <p:stCondLst>
                              <p:cond delay="4750"/>
                            </p:stCondLst>
                            <p:childTnLst>
                              <p:par>
                                <p:cTn id="49" presetID="22" presetClass="entr" presetSubtype="8" fill="hold" grpId="0" nodeType="afterEffect">
                                  <p:stCondLst>
                                    <p:cond delay="0"/>
                                  </p:stCondLst>
                                  <p:iterate type="wd">
                                    <p:tmPct val="10000"/>
                                  </p:iterate>
                                  <p:childTnLst>
                                    <p:set>
                                      <p:cBhvr>
                                        <p:cTn id="50" dur="1" fill="hold">
                                          <p:stCondLst>
                                            <p:cond delay="0"/>
                                          </p:stCondLst>
                                        </p:cTn>
                                        <p:tgtEl>
                                          <p:spTgt spid="52253"/>
                                        </p:tgtEl>
                                        <p:attrNameLst>
                                          <p:attrName>style.visibility</p:attrName>
                                        </p:attrNameLst>
                                      </p:cBhvr>
                                      <p:to>
                                        <p:strVal val="visible"/>
                                      </p:to>
                                    </p:set>
                                    <p:animEffect transition="in" filter="wipe(left)">
                                      <p:cBhvr>
                                        <p:cTn id="51" dur="500"/>
                                        <p:tgtEl>
                                          <p:spTgt spid="52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 grpId="0"/>
      <p:bldP spid="52230" grpId="0"/>
      <p:bldP spid="52252" grpId="0" animBg="1"/>
      <p:bldP spid="52253" grpId="0"/>
      <p:bldP spid="5225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2 Columns Sample Slide</a:t>
            </a:r>
          </a:p>
        </p:txBody>
      </p:sp>
      <p:sp>
        <p:nvSpPr>
          <p:cNvPr id="51203"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1204"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1205"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1206"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38</a:t>
            </a:r>
          </a:p>
        </p:txBody>
      </p:sp>
      <p:sp>
        <p:nvSpPr>
          <p:cNvPr id="53254"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sp>
        <p:nvSpPr>
          <p:cNvPr id="53255" name="Rectangle 7"/>
          <p:cNvSpPr>
            <a:spLocks/>
          </p:cNvSpPr>
          <p:nvPr/>
        </p:nvSpPr>
        <p:spPr bwMode="auto">
          <a:xfrm>
            <a:off x="814387" y="1733550"/>
            <a:ext cx="715803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numCol="2"/>
          <a:lstStyle/>
          <a:p>
            <a:pPr lvl="1" algn="l">
              <a:lnSpc>
                <a:spcPct val="150000"/>
              </a:lnSpc>
              <a:spcBef>
                <a:spcPts val="750"/>
              </a:spcBef>
              <a:defRPr/>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velit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tempor</a:t>
            </a:r>
            <a:r>
              <a:rPr lang="en-US" sz="700" dirty="0">
                <a:solidFill>
                  <a:schemeClr val="tx1"/>
                </a:solidFill>
                <a:latin typeface="Open Sans" charset="0"/>
                <a:cs typeface="Open Sans" charset="0"/>
                <a:sym typeface="Open Sans" charset="0"/>
              </a:rPr>
              <a:t> no has, duo </a:t>
            </a:r>
            <a:r>
              <a:rPr lang="en-US" sz="700" dirty="0" err="1">
                <a:solidFill>
                  <a:schemeClr val="tx1"/>
                </a:solidFill>
                <a:latin typeface="Open Sans" charset="0"/>
                <a:cs typeface="Open Sans" charset="0"/>
                <a:sym typeface="Open Sans" charset="0"/>
              </a:rPr>
              <a:t>quot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torquatos</a:t>
            </a:r>
            <a:r>
              <a:rPr lang="en-US" sz="700" dirty="0">
                <a:solidFill>
                  <a:schemeClr val="tx1"/>
                </a:solidFill>
                <a:latin typeface="Open Sans" charset="0"/>
                <a:cs typeface="Open Sans" charset="0"/>
                <a:sym typeface="Open Sans" charset="0"/>
              </a:rPr>
              <a:t> at, </a:t>
            </a:r>
            <a:r>
              <a:rPr lang="en-US" sz="700" dirty="0" err="1">
                <a:solidFill>
                  <a:schemeClr val="tx1"/>
                </a:solidFill>
                <a:latin typeface="Open Sans" charset="0"/>
                <a:cs typeface="Open Sans" charset="0"/>
                <a:sym typeface="Open Sans" charset="0"/>
              </a:rPr>
              <a:t>voluptua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pertinacia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comprehensam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sit. Et per </a:t>
            </a:r>
            <a:r>
              <a:rPr lang="en-US" sz="700" dirty="0" err="1">
                <a:solidFill>
                  <a:schemeClr val="tx1"/>
                </a:solidFill>
                <a:latin typeface="Open Sans" charset="0"/>
                <a:cs typeface="Open Sans" charset="0"/>
                <a:sym typeface="Open Sans" charset="0"/>
              </a:rPr>
              <a:t>exerci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fastidii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repudiandae</a:t>
            </a:r>
            <a:r>
              <a:rPr lang="en-US" sz="700" dirty="0">
                <a:solidFill>
                  <a:schemeClr val="tx1"/>
                </a:solidFill>
                <a:latin typeface="Open Sans" charset="0"/>
                <a:cs typeface="Open Sans" charset="0"/>
                <a:sym typeface="Open Sans" charset="0"/>
              </a:rPr>
              <a:t>. Mea in </a:t>
            </a:r>
            <a:r>
              <a:rPr lang="en-US" sz="700" dirty="0" err="1">
                <a:solidFill>
                  <a:schemeClr val="tx1"/>
                </a:solidFill>
                <a:latin typeface="Open Sans" charset="0"/>
                <a:cs typeface="Open Sans" charset="0"/>
                <a:sym typeface="Open Sans" charset="0"/>
              </a:rPr>
              <a:t>odio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salutatus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intellegebat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melius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albucius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suscipiantur</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a:t>
            </a:r>
            <a:r>
              <a:rPr lang="en-US" sz="700" dirty="0">
                <a:solidFill>
                  <a:schemeClr val="tx1"/>
                </a:solidFill>
                <a:latin typeface="Open Sans" charset="0"/>
                <a:cs typeface="Open Sans" charset="0"/>
                <a:sym typeface="Open Sans" charset="0"/>
              </a:rPr>
              <a:t> sea. Cum </a:t>
            </a:r>
            <a:r>
              <a:rPr lang="en-US" sz="700" dirty="0" err="1">
                <a:solidFill>
                  <a:schemeClr val="tx1"/>
                </a:solidFill>
                <a:latin typeface="Open Sans" charset="0"/>
                <a:cs typeface="Open Sans" charset="0"/>
                <a:sym typeface="Open Sans" charset="0"/>
              </a:rPr>
              <a:t>dicant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ponderum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menandri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ea</a:t>
            </a:r>
            <a:r>
              <a:rPr lang="en-US" sz="700" dirty="0">
                <a:solidFill>
                  <a:schemeClr val="tx1"/>
                </a:solidFill>
                <a:latin typeface="Open Sans" charset="0"/>
                <a:cs typeface="Open Sans" charset="0"/>
                <a:sym typeface="Open Sans" charset="0"/>
              </a:rPr>
              <a:t>, animal </a:t>
            </a:r>
            <a:r>
              <a:rPr lang="en-US" sz="700" dirty="0" err="1">
                <a:solidFill>
                  <a:schemeClr val="tx1"/>
                </a:solidFill>
                <a:latin typeface="Open Sans" charset="0"/>
                <a:cs typeface="Open Sans" charset="0"/>
                <a:sym typeface="Open Sans" charset="0"/>
              </a:rPr>
              <a:t>detracto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ut</a:t>
            </a:r>
            <a:r>
              <a:rPr lang="en-US" sz="700" dirty="0">
                <a:solidFill>
                  <a:schemeClr val="tx1"/>
                </a:solidFill>
                <a:latin typeface="Open Sans" charset="0"/>
                <a:cs typeface="Open Sans" charset="0"/>
                <a:sym typeface="Open Sans" charset="0"/>
              </a:rPr>
              <a:t> cum. </a:t>
            </a:r>
            <a:r>
              <a:rPr lang="en-US" sz="700" dirty="0" err="1">
                <a:solidFill>
                  <a:schemeClr val="tx1"/>
                </a:solidFill>
                <a:latin typeface="Open Sans" charset="0"/>
                <a:cs typeface="Open Sans" charset="0"/>
                <a:sym typeface="Open Sans" charset="0"/>
              </a:rPr>
              <a:t>Virtute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mentitum</a:t>
            </a:r>
            <a:r>
              <a:rPr lang="en-US" sz="700" dirty="0">
                <a:solidFill>
                  <a:schemeClr val="tx1"/>
                </a:solidFill>
                <a:latin typeface="Open Sans" charset="0"/>
                <a:cs typeface="Open Sans" charset="0"/>
                <a:sym typeface="Open Sans" charset="0"/>
              </a:rPr>
              <a:t> mea at. </a:t>
            </a:r>
            <a:r>
              <a:rPr lang="en-US" sz="700" dirty="0" err="1">
                <a:solidFill>
                  <a:schemeClr val="tx1"/>
                </a:solidFill>
                <a:latin typeface="Open Sans" charset="0"/>
                <a:cs typeface="Open Sans" charset="0"/>
                <a:sym typeface="Open Sans" charset="0"/>
              </a:rPr>
              <a:t>Noluisse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mediocrem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maluisset</a:t>
            </a:r>
            <a:r>
              <a:rPr lang="en-US" sz="700" dirty="0">
                <a:solidFill>
                  <a:schemeClr val="tx1"/>
                </a:solidFill>
                <a:latin typeface="Open Sans" charset="0"/>
                <a:cs typeface="Open Sans" charset="0"/>
                <a:sym typeface="Open Sans" charset="0"/>
              </a:rPr>
              <a:t> ad </a:t>
            </a:r>
            <a:r>
              <a:rPr lang="en-US" sz="700" dirty="0" err="1">
                <a:solidFill>
                  <a:schemeClr val="tx1"/>
                </a:solidFill>
                <a:latin typeface="Open Sans" charset="0"/>
                <a:cs typeface="Open Sans" charset="0"/>
                <a:sym typeface="Open Sans" charset="0"/>
              </a:rPr>
              <a:t>nec</a:t>
            </a:r>
            <a:r>
              <a:rPr lang="en-US" sz="700" dirty="0">
                <a:solidFill>
                  <a:schemeClr val="tx1"/>
                </a:solidFill>
                <a:latin typeface="Open Sans" charset="0"/>
                <a:cs typeface="Open Sans" charset="0"/>
                <a:sym typeface="Open Sans" charset="0"/>
              </a:rPr>
              <a:t>. </a:t>
            </a:r>
          </a:p>
          <a:p>
            <a:pPr lvl="1" algn="l">
              <a:lnSpc>
                <a:spcPct val="150000"/>
              </a:lnSpc>
              <a:spcBef>
                <a:spcPts val="750"/>
              </a:spcBef>
              <a:defRPr/>
            </a:pPr>
            <a:r>
              <a:rPr lang="en-US" sz="700" dirty="0" err="1">
                <a:solidFill>
                  <a:schemeClr val="tx1"/>
                </a:solidFill>
                <a:latin typeface="Open Sans" charset="0"/>
                <a:cs typeface="Open Sans" charset="0"/>
                <a:sym typeface="Open Sans" charset="0"/>
              </a:rPr>
              <a:t>Sapientem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interpretaris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Modo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saepe</a:t>
            </a:r>
            <a:r>
              <a:rPr lang="en-US" sz="700" dirty="0">
                <a:solidFill>
                  <a:schemeClr val="tx1"/>
                </a:solidFill>
                <a:latin typeface="Open Sans" charset="0"/>
                <a:cs typeface="Open Sans" charset="0"/>
                <a:sym typeface="Open Sans" charset="0"/>
              </a:rPr>
              <a:t> vim id. Ad prima </a:t>
            </a:r>
            <a:r>
              <a:rPr lang="en-US" sz="700" dirty="0" err="1">
                <a:solidFill>
                  <a:schemeClr val="tx1"/>
                </a:solidFill>
                <a:latin typeface="Open Sans" charset="0"/>
                <a:cs typeface="Open Sans" charset="0"/>
                <a:sym typeface="Open Sans" charset="0"/>
              </a:rPr>
              <a:t>vocent</a:t>
            </a:r>
            <a:r>
              <a:rPr lang="en-US" sz="700" dirty="0">
                <a:solidFill>
                  <a:schemeClr val="tx1"/>
                </a:solidFill>
                <a:latin typeface="Open Sans" charset="0"/>
                <a:cs typeface="Open Sans" charset="0"/>
                <a:sym typeface="Open Sans" charset="0"/>
              </a:rPr>
              <a:t> pro, sit an </a:t>
            </a:r>
            <a:r>
              <a:rPr lang="en-US" sz="700" dirty="0" err="1">
                <a:solidFill>
                  <a:schemeClr val="tx1"/>
                </a:solidFill>
                <a:latin typeface="Open Sans" charset="0"/>
                <a:cs typeface="Open Sans" charset="0"/>
                <a:sym typeface="Open Sans" charset="0"/>
              </a:rPr>
              <a:t>possim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scribentur</a:t>
            </a:r>
            <a:r>
              <a:rPr lang="en-US" sz="700" dirty="0">
                <a:solidFill>
                  <a:schemeClr val="tx1"/>
                </a:solidFill>
                <a:latin typeface="Open Sans" charset="0"/>
                <a:cs typeface="Open Sans" charset="0"/>
                <a:sym typeface="Open Sans" charset="0"/>
              </a:rPr>
              <a:t>. Et </a:t>
            </a:r>
            <a:r>
              <a:rPr lang="en-US" sz="700" dirty="0" err="1">
                <a:solidFill>
                  <a:schemeClr val="tx1"/>
                </a:solidFill>
                <a:latin typeface="Open Sans" charset="0"/>
                <a:cs typeface="Open Sans" charset="0"/>
                <a:sym typeface="Open Sans" charset="0"/>
              </a:rPr>
              <a:t>everti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debitis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principes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eos</a:t>
            </a:r>
            <a:r>
              <a:rPr lang="en-US" sz="700" dirty="0">
                <a:solidFill>
                  <a:schemeClr val="tx1"/>
                </a:solidFill>
                <a:latin typeface="Open Sans" charset="0"/>
                <a:cs typeface="Open Sans" charset="0"/>
                <a:sym typeface="Open Sans" charset="0"/>
              </a:rPr>
              <a:t>. Id </a:t>
            </a:r>
            <a:r>
              <a:rPr lang="en-US" sz="700" dirty="0" err="1">
                <a:solidFill>
                  <a:schemeClr val="tx1"/>
                </a:solidFill>
                <a:latin typeface="Open Sans" charset="0"/>
                <a:cs typeface="Open Sans" charset="0"/>
                <a:sym typeface="Open Sans" charset="0"/>
              </a:rPr>
              <a:t>possim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voluptaria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sed</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autem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ridens</a:t>
            </a:r>
            <a:r>
              <a:rPr lang="en-US" sz="700" dirty="0">
                <a:solidFill>
                  <a:schemeClr val="tx1"/>
                </a:solidFill>
                <a:latin typeface="Open Sans" charset="0"/>
                <a:cs typeface="Open Sans" charset="0"/>
                <a:sym typeface="Open Sans" charset="0"/>
              </a:rPr>
              <a:t> cum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brute </a:t>
            </a:r>
            <a:r>
              <a:rPr lang="en-US" sz="700" dirty="0" err="1">
                <a:solidFill>
                  <a:schemeClr val="tx1"/>
                </a:solidFill>
                <a:latin typeface="Open Sans" charset="0"/>
                <a:cs typeface="Open Sans" charset="0"/>
                <a:sym typeface="Open Sans" charset="0"/>
              </a:rPr>
              <a:t>legimus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inciderint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nec</a:t>
            </a:r>
            <a:r>
              <a:rPr lang="en-US" sz="700" dirty="0">
                <a:solidFill>
                  <a:schemeClr val="tx1"/>
                </a:solidFill>
                <a:latin typeface="Open Sans" charset="0"/>
                <a:cs typeface="Open Sans" charset="0"/>
                <a:sym typeface="Open Sans" charset="0"/>
              </a:rPr>
              <a:t> cu. </a:t>
            </a:r>
            <a:r>
              <a:rPr lang="en-US" sz="700" dirty="0" err="1">
                <a:solidFill>
                  <a:schemeClr val="tx1"/>
                </a:solidFill>
                <a:latin typeface="Open Sans" charset="0"/>
                <a:cs typeface="Open Sans" charset="0"/>
                <a:sym typeface="Open Sans" charset="0"/>
              </a:rPr>
              <a:t>Munere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quidam</a:t>
            </a:r>
            <a:r>
              <a:rPr lang="en-US" sz="700" dirty="0">
                <a:solidFill>
                  <a:schemeClr val="tx1"/>
                </a:solidFill>
                <a:latin typeface="Open Sans" charset="0"/>
                <a:cs typeface="Open Sans" charset="0"/>
                <a:sym typeface="Open Sans" charset="0"/>
              </a:rPr>
              <a:t> an his. Per </a:t>
            </a:r>
            <a:r>
              <a:rPr lang="en-US" sz="700" dirty="0" err="1">
                <a:solidFill>
                  <a:schemeClr val="tx1"/>
                </a:solidFill>
                <a:latin typeface="Open Sans" charset="0"/>
                <a:cs typeface="Open Sans" charset="0"/>
                <a:sym typeface="Open Sans" charset="0"/>
              </a:rPr>
              <a:t>nobis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aperiam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blandit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iusto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errem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omnium</a:t>
            </a:r>
            <a:r>
              <a:rPr lang="en-US" sz="700" dirty="0">
                <a:solidFill>
                  <a:schemeClr val="tx1"/>
                </a:solidFill>
                <a:latin typeface="Open Sans" charset="0"/>
                <a:cs typeface="Open Sans" charset="0"/>
                <a:sym typeface="Open Sans" charset="0"/>
              </a:rPr>
              <a:t> vel. </a:t>
            </a:r>
            <a:r>
              <a:rPr lang="en-US" sz="700" dirty="0" err="1">
                <a:solidFill>
                  <a:schemeClr val="tx1"/>
                </a:solidFill>
                <a:latin typeface="Open Sans" charset="0"/>
                <a:cs typeface="Open Sans" charset="0"/>
                <a:sym typeface="Open Sans" charset="0"/>
              </a:rPr>
              <a:t>Affert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malorum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molestiae</a:t>
            </a:r>
            <a:r>
              <a:rPr lang="en-US" sz="700" dirty="0">
                <a:solidFill>
                  <a:schemeClr val="tx1"/>
                </a:solidFill>
                <a:latin typeface="Open Sans" charset="0"/>
                <a:cs typeface="Open Sans" charset="0"/>
                <a:sym typeface="Open Sans" charset="0"/>
              </a:rPr>
              <a:t> qui id, in </a:t>
            </a:r>
            <a:r>
              <a:rPr lang="en-US" sz="700" dirty="0" err="1">
                <a:solidFill>
                  <a:schemeClr val="tx1"/>
                </a:solidFill>
                <a:latin typeface="Open Sans" charset="0"/>
                <a:cs typeface="Open Sans" charset="0"/>
                <a:sym typeface="Open Sans" charset="0"/>
              </a:rPr>
              <a:t>usu</a:t>
            </a:r>
            <a:r>
              <a:rPr lang="en-US" sz="700" dirty="0">
                <a:solidFill>
                  <a:schemeClr val="tx1"/>
                </a:solidFill>
                <a:latin typeface="Open Sans" charset="0"/>
                <a:cs typeface="Open Sans" charset="0"/>
                <a:sym typeface="Open Sans" charset="0"/>
              </a:rPr>
              <a:t> doming </a:t>
            </a:r>
            <a:r>
              <a:rPr lang="en-US" sz="700" dirty="0" err="1">
                <a:solidFill>
                  <a:schemeClr val="tx1"/>
                </a:solidFill>
                <a:latin typeface="Open Sans" charset="0"/>
                <a:cs typeface="Open Sans" charset="0"/>
                <a:sym typeface="Open Sans" charset="0"/>
              </a:rPr>
              <a:t>fabellas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eos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putent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fabulas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scripserit</a:t>
            </a:r>
            <a:r>
              <a:rPr lang="en-US" sz="700" dirty="0">
                <a:solidFill>
                  <a:schemeClr val="tx1"/>
                </a:solidFill>
                <a:latin typeface="Open Sans" charset="0"/>
                <a:cs typeface="Open Sans" charset="0"/>
                <a:sym typeface="Open Sans" charset="0"/>
              </a:rPr>
              <a:t> et. Per mundi </a:t>
            </a:r>
            <a:r>
              <a:rPr lang="en-US" sz="700" dirty="0" err="1">
                <a:solidFill>
                  <a:schemeClr val="tx1"/>
                </a:solidFill>
                <a:latin typeface="Open Sans" charset="0"/>
                <a:cs typeface="Open Sans" charset="0"/>
                <a:sym typeface="Open Sans" charset="0"/>
              </a:rPr>
              <a:t>ridens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summo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maiorum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verterem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nec</a:t>
            </a:r>
            <a:r>
              <a:rPr lang="en-US" sz="700" dirty="0">
                <a:solidFill>
                  <a:schemeClr val="tx1"/>
                </a:solidFill>
                <a:latin typeface="Open Sans" charset="0"/>
                <a:cs typeface="Open Sans" charset="0"/>
                <a:sym typeface="Open Sans" charset="0"/>
              </a:rPr>
              <a:t> id. </a:t>
            </a:r>
            <a:r>
              <a:rPr lang="en-US" sz="700" dirty="0" err="1">
                <a:solidFill>
                  <a:schemeClr val="tx1"/>
                </a:solidFill>
                <a:latin typeface="Open Sans" charset="0"/>
                <a:cs typeface="Open Sans" charset="0"/>
                <a:sym typeface="Open Sans" charset="0"/>
              </a:rPr>
              <a:t>Adhuc</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quaestio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volutpat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tation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exerci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pertinax</a:t>
            </a:r>
            <a:r>
              <a:rPr lang="en-US" sz="700" dirty="0">
                <a:solidFill>
                  <a:schemeClr val="tx1"/>
                </a:solidFill>
                <a:latin typeface="Open Sans" charset="0"/>
                <a:cs typeface="Open Sans" charset="0"/>
                <a:sym typeface="Open Sans" charset="0"/>
              </a:rPr>
              <a:t> an. Id </a:t>
            </a:r>
            <a:r>
              <a:rPr lang="en-US" sz="700" dirty="0" err="1">
                <a:solidFill>
                  <a:schemeClr val="tx1"/>
                </a:solidFill>
                <a:latin typeface="Open Sans" charset="0"/>
                <a:cs typeface="Open Sans" charset="0"/>
                <a:sym typeface="Open Sans" charset="0"/>
              </a:rPr>
              <a:t>solet</a:t>
            </a:r>
            <a:r>
              <a:rPr lang="en-US" sz="700" dirty="0">
                <a:solidFill>
                  <a:schemeClr val="tx1"/>
                </a:solidFill>
                <a:latin typeface="Open Sans" charset="0"/>
                <a:cs typeface="Open Sans" charset="0"/>
                <a:sym typeface="Open Sans" charset="0"/>
              </a:rPr>
              <a:t> minimum per, </a:t>
            </a:r>
            <a:r>
              <a:rPr lang="en-US" sz="700" dirty="0" err="1">
                <a:solidFill>
                  <a:schemeClr val="tx1"/>
                </a:solidFill>
                <a:latin typeface="Open Sans" charset="0"/>
                <a:cs typeface="Open Sans" charset="0"/>
                <a:sym typeface="Open Sans" charset="0"/>
              </a:rPr>
              <a:t>nam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nullam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democritum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paulo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mentitum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nec</a:t>
            </a:r>
            <a:r>
              <a:rPr lang="en-US" sz="700" dirty="0">
                <a:solidFill>
                  <a:schemeClr val="tx1"/>
                </a:solidFill>
                <a:latin typeface="Open Sans" charset="0"/>
                <a:cs typeface="Open Sans" charset="0"/>
                <a:sym typeface="Open Sans" charset="0"/>
              </a:rPr>
              <a:t>. Qui </a:t>
            </a:r>
            <a:r>
              <a:rPr lang="en-US" sz="700" dirty="0" err="1">
                <a:solidFill>
                  <a:schemeClr val="tx1"/>
                </a:solidFill>
                <a:latin typeface="Open Sans" charset="0"/>
                <a:cs typeface="Open Sans" charset="0"/>
                <a:sym typeface="Open Sans" charset="0"/>
              </a:rPr>
              <a:t>audire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intellegat</a:t>
            </a:r>
            <a:r>
              <a:rPr lang="en-US" sz="700" dirty="0">
                <a:solidFill>
                  <a:schemeClr val="tx1"/>
                </a:solidFill>
                <a:latin typeface="Open Sans" charset="0"/>
                <a:cs typeface="Open Sans" charset="0"/>
                <a:sym typeface="Open Sans" charset="0"/>
              </a:rPr>
              <a:t> id, </a:t>
            </a:r>
            <a:r>
              <a:rPr lang="en-US" sz="700" dirty="0" err="1">
                <a:solidFill>
                  <a:schemeClr val="tx1"/>
                </a:solidFill>
                <a:latin typeface="Open Sans" charset="0"/>
                <a:cs typeface="Open Sans" charset="0"/>
                <a:sym typeface="Open Sans" charset="0"/>
              </a:rPr>
              <a:t>ubique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volumus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est</a:t>
            </a:r>
            <a:r>
              <a:rPr lang="en-US" sz="700" dirty="0">
                <a:solidFill>
                  <a:schemeClr val="tx1"/>
                </a:solidFill>
                <a:latin typeface="Open Sans" charset="0"/>
                <a:cs typeface="Open Sans" charset="0"/>
                <a:sym typeface="Open Sans" charset="0"/>
              </a:rPr>
              <a:t> an.</a:t>
            </a:r>
          </a:p>
          <a:p>
            <a:pPr lvl="1" algn="l">
              <a:lnSpc>
                <a:spcPct val="150000"/>
              </a:lnSpc>
              <a:spcBef>
                <a:spcPts val="750"/>
              </a:spcBef>
              <a:defRPr/>
            </a:pPr>
            <a:r>
              <a:rPr lang="en-US" sz="700" dirty="0" err="1">
                <a:solidFill>
                  <a:schemeClr val="tx1"/>
                </a:solidFill>
                <a:latin typeface="Open Sans" charset="0"/>
                <a:cs typeface="Open Sans" charset="0"/>
                <a:sym typeface="Open Sans" charset="0"/>
              </a:rPr>
              <a:t>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velit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tempor</a:t>
            </a:r>
            <a:r>
              <a:rPr lang="en-US" sz="700" dirty="0">
                <a:solidFill>
                  <a:schemeClr val="tx1"/>
                </a:solidFill>
                <a:latin typeface="Open Sans" charset="0"/>
                <a:cs typeface="Open Sans" charset="0"/>
                <a:sym typeface="Open Sans" charset="0"/>
              </a:rPr>
              <a:t> no has, duo </a:t>
            </a:r>
            <a:r>
              <a:rPr lang="en-US" sz="700" dirty="0" err="1">
                <a:solidFill>
                  <a:schemeClr val="tx1"/>
                </a:solidFill>
                <a:latin typeface="Open Sans" charset="0"/>
                <a:cs typeface="Open Sans" charset="0"/>
                <a:sym typeface="Open Sans" charset="0"/>
              </a:rPr>
              <a:t>quot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torquatos</a:t>
            </a:r>
            <a:r>
              <a:rPr lang="en-US" sz="700" dirty="0">
                <a:solidFill>
                  <a:schemeClr val="tx1"/>
                </a:solidFill>
                <a:latin typeface="Open Sans" charset="0"/>
                <a:cs typeface="Open Sans" charset="0"/>
                <a:sym typeface="Open Sans" charset="0"/>
              </a:rPr>
              <a:t> at, </a:t>
            </a:r>
            <a:r>
              <a:rPr lang="en-US" sz="700" dirty="0" err="1">
                <a:solidFill>
                  <a:schemeClr val="tx1"/>
                </a:solidFill>
                <a:latin typeface="Open Sans" charset="0"/>
                <a:cs typeface="Open Sans" charset="0"/>
                <a:sym typeface="Open Sans" charset="0"/>
              </a:rPr>
              <a:t>voluptua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pertinacia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comprehensam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sit. Et per </a:t>
            </a:r>
            <a:r>
              <a:rPr lang="en-US" sz="700" dirty="0" err="1">
                <a:solidFill>
                  <a:schemeClr val="tx1"/>
                </a:solidFill>
                <a:latin typeface="Open Sans" charset="0"/>
                <a:cs typeface="Open Sans" charset="0"/>
                <a:sym typeface="Open Sans" charset="0"/>
              </a:rPr>
              <a:t>exerci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fastidii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repudiandae</a:t>
            </a:r>
            <a:r>
              <a:rPr lang="en-US" sz="700" dirty="0">
                <a:solidFill>
                  <a:schemeClr val="tx1"/>
                </a:solidFill>
                <a:latin typeface="Open Sans" charset="0"/>
                <a:cs typeface="Open Sans" charset="0"/>
                <a:sym typeface="Open Sans" charset="0"/>
              </a:rPr>
              <a:t>. Mea in </a:t>
            </a:r>
            <a:r>
              <a:rPr lang="en-US" sz="700" dirty="0" err="1">
                <a:solidFill>
                  <a:schemeClr val="tx1"/>
                </a:solidFill>
                <a:latin typeface="Open Sans" charset="0"/>
                <a:cs typeface="Open Sans" charset="0"/>
                <a:sym typeface="Open Sans" charset="0"/>
              </a:rPr>
              <a:t>odio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salutatus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intellegebat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melius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albucius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suscipiantur</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a:t>
            </a:r>
            <a:r>
              <a:rPr lang="en-US" sz="700" dirty="0">
                <a:solidFill>
                  <a:schemeClr val="tx1"/>
                </a:solidFill>
                <a:latin typeface="Open Sans" charset="0"/>
                <a:cs typeface="Open Sans" charset="0"/>
                <a:sym typeface="Open Sans" charset="0"/>
              </a:rPr>
              <a:t> sea. Cum </a:t>
            </a:r>
            <a:r>
              <a:rPr lang="en-US" sz="700" dirty="0" err="1">
                <a:solidFill>
                  <a:schemeClr val="tx1"/>
                </a:solidFill>
                <a:latin typeface="Open Sans" charset="0"/>
                <a:cs typeface="Open Sans" charset="0"/>
                <a:sym typeface="Open Sans" charset="0"/>
              </a:rPr>
              <a:t>dicant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ponderum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menandri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ea</a:t>
            </a:r>
            <a:r>
              <a:rPr lang="en-US" sz="700" dirty="0">
                <a:solidFill>
                  <a:schemeClr val="tx1"/>
                </a:solidFill>
                <a:latin typeface="Open Sans" charset="0"/>
                <a:cs typeface="Open Sans" charset="0"/>
                <a:sym typeface="Open Sans" charset="0"/>
              </a:rPr>
              <a:t>, animal </a:t>
            </a:r>
            <a:r>
              <a:rPr lang="en-US" sz="700" dirty="0" err="1">
                <a:solidFill>
                  <a:schemeClr val="tx1"/>
                </a:solidFill>
                <a:latin typeface="Open Sans" charset="0"/>
                <a:cs typeface="Open Sans" charset="0"/>
                <a:sym typeface="Open Sans" charset="0"/>
              </a:rPr>
              <a:t>detracto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ut</a:t>
            </a:r>
            <a:r>
              <a:rPr lang="en-US" sz="700" dirty="0">
                <a:solidFill>
                  <a:schemeClr val="tx1"/>
                </a:solidFill>
                <a:latin typeface="Open Sans" charset="0"/>
                <a:cs typeface="Open Sans" charset="0"/>
                <a:sym typeface="Open Sans" charset="0"/>
              </a:rPr>
              <a:t> cum. </a:t>
            </a:r>
            <a:r>
              <a:rPr lang="en-US" sz="700" dirty="0" err="1">
                <a:solidFill>
                  <a:schemeClr val="tx1"/>
                </a:solidFill>
                <a:latin typeface="Open Sans" charset="0"/>
                <a:cs typeface="Open Sans" charset="0"/>
                <a:sym typeface="Open Sans" charset="0"/>
              </a:rPr>
              <a:t>Virtute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mentitum</a:t>
            </a:r>
            <a:r>
              <a:rPr lang="en-US" sz="700" dirty="0">
                <a:solidFill>
                  <a:schemeClr val="tx1"/>
                </a:solidFill>
                <a:latin typeface="Open Sans" charset="0"/>
                <a:cs typeface="Open Sans" charset="0"/>
                <a:sym typeface="Open Sans" charset="0"/>
              </a:rPr>
              <a:t> mea at. </a:t>
            </a:r>
            <a:r>
              <a:rPr lang="en-US" sz="700" dirty="0" err="1">
                <a:solidFill>
                  <a:schemeClr val="tx1"/>
                </a:solidFill>
                <a:latin typeface="Open Sans" charset="0"/>
                <a:cs typeface="Open Sans" charset="0"/>
                <a:sym typeface="Open Sans" charset="0"/>
              </a:rPr>
              <a:t>Noluisse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mediocrem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maluisset</a:t>
            </a:r>
            <a:r>
              <a:rPr lang="en-US" sz="700" dirty="0">
                <a:solidFill>
                  <a:schemeClr val="tx1"/>
                </a:solidFill>
                <a:latin typeface="Open Sans" charset="0"/>
                <a:cs typeface="Open Sans" charset="0"/>
                <a:sym typeface="Open Sans" charset="0"/>
              </a:rPr>
              <a:t> ad </a:t>
            </a:r>
            <a:r>
              <a:rPr lang="en-US" sz="700" dirty="0" err="1">
                <a:solidFill>
                  <a:schemeClr val="tx1"/>
                </a:solidFill>
                <a:latin typeface="Open Sans" charset="0"/>
                <a:cs typeface="Open Sans" charset="0"/>
                <a:sym typeface="Open Sans" charset="0"/>
              </a:rPr>
              <a:t>nec.Sapientem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interpretaris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Modo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saepe</a:t>
            </a:r>
            <a:r>
              <a:rPr lang="en-US" sz="700" dirty="0">
                <a:solidFill>
                  <a:schemeClr val="tx1"/>
                </a:solidFill>
                <a:latin typeface="Open Sans" charset="0"/>
                <a:cs typeface="Open Sans" charset="0"/>
                <a:sym typeface="Open Sans" charset="0"/>
              </a:rPr>
              <a:t> vim id. Ad prima </a:t>
            </a:r>
            <a:r>
              <a:rPr lang="en-US" sz="700" dirty="0" err="1">
                <a:solidFill>
                  <a:schemeClr val="tx1"/>
                </a:solidFill>
                <a:latin typeface="Open Sans" charset="0"/>
                <a:cs typeface="Open Sans" charset="0"/>
                <a:sym typeface="Open Sans" charset="0"/>
              </a:rPr>
              <a:t>vocent</a:t>
            </a:r>
            <a:r>
              <a:rPr lang="en-US" sz="700" dirty="0">
                <a:solidFill>
                  <a:schemeClr val="tx1"/>
                </a:solidFill>
                <a:latin typeface="Open Sans" charset="0"/>
                <a:cs typeface="Open Sans" charset="0"/>
                <a:sym typeface="Open Sans" charset="0"/>
              </a:rPr>
              <a:t> pro, sit an </a:t>
            </a:r>
            <a:r>
              <a:rPr lang="en-US" sz="700" dirty="0" err="1">
                <a:solidFill>
                  <a:schemeClr val="tx1"/>
                </a:solidFill>
                <a:latin typeface="Open Sans" charset="0"/>
                <a:cs typeface="Open Sans" charset="0"/>
                <a:sym typeface="Open Sans" charset="0"/>
              </a:rPr>
              <a:t>possim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scribentur</a:t>
            </a:r>
            <a:r>
              <a:rPr lang="en-US" sz="700" dirty="0">
                <a:solidFill>
                  <a:schemeClr val="tx1"/>
                </a:solidFill>
                <a:latin typeface="Open Sans" charset="0"/>
                <a:cs typeface="Open Sans" charset="0"/>
                <a:sym typeface="Open Sans" charset="0"/>
              </a:rPr>
              <a:t>. Et </a:t>
            </a:r>
            <a:r>
              <a:rPr lang="en-US" sz="700" dirty="0" err="1">
                <a:solidFill>
                  <a:schemeClr val="tx1"/>
                </a:solidFill>
                <a:latin typeface="Open Sans" charset="0"/>
                <a:cs typeface="Open Sans" charset="0"/>
                <a:sym typeface="Open Sans" charset="0"/>
              </a:rPr>
              <a:t>everti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debitis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principes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eos</a:t>
            </a:r>
            <a:r>
              <a:rPr lang="en-US" sz="700" dirty="0">
                <a:solidFill>
                  <a:schemeClr val="tx1"/>
                </a:solidFill>
                <a:latin typeface="Open Sans" charset="0"/>
                <a:cs typeface="Open Sans" charset="0"/>
                <a:sym typeface="Open Sans" charset="0"/>
              </a:rPr>
              <a:t>. Id </a:t>
            </a:r>
            <a:r>
              <a:rPr lang="en-US" sz="700" dirty="0" err="1">
                <a:solidFill>
                  <a:schemeClr val="tx1"/>
                </a:solidFill>
                <a:latin typeface="Open Sans" charset="0"/>
                <a:cs typeface="Open Sans" charset="0"/>
                <a:sym typeface="Open Sans" charset="0"/>
              </a:rPr>
              <a:t>possim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voluptaria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sed</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autem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ridens</a:t>
            </a:r>
            <a:r>
              <a:rPr lang="en-US" sz="700" dirty="0">
                <a:solidFill>
                  <a:schemeClr val="tx1"/>
                </a:solidFill>
                <a:latin typeface="Open Sans" charset="0"/>
                <a:cs typeface="Open Sans" charset="0"/>
                <a:sym typeface="Open Sans" charset="0"/>
              </a:rPr>
              <a:t> cum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brute </a:t>
            </a:r>
            <a:r>
              <a:rPr lang="en-US" sz="700" dirty="0" err="1">
                <a:solidFill>
                  <a:schemeClr val="tx1"/>
                </a:solidFill>
                <a:latin typeface="Open Sans" charset="0"/>
                <a:cs typeface="Open Sans" charset="0"/>
                <a:sym typeface="Open Sans" charset="0"/>
              </a:rPr>
              <a:t>legimus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inciderint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nec</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cu.Munere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quidam</a:t>
            </a:r>
            <a:r>
              <a:rPr lang="en-US" sz="700" dirty="0">
                <a:solidFill>
                  <a:schemeClr val="tx1"/>
                </a:solidFill>
                <a:latin typeface="Open Sans" charset="0"/>
                <a:cs typeface="Open Sans" charset="0"/>
                <a:sym typeface="Open Sans" charset="0"/>
              </a:rPr>
              <a:t> an his. Per </a:t>
            </a:r>
            <a:r>
              <a:rPr lang="en-US" sz="700" dirty="0" err="1">
                <a:solidFill>
                  <a:schemeClr val="tx1"/>
                </a:solidFill>
                <a:latin typeface="Open Sans" charset="0"/>
                <a:cs typeface="Open Sans" charset="0"/>
                <a:sym typeface="Open Sans" charset="0"/>
              </a:rPr>
              <a:t>nobis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aperiam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blandit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iusto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errem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omnium</a:t>
            </a:r>
            <a:r>
              <a:rPr lang="en-US" sz="700" dirty="0">
                <a:solidFill>
                  <a:schemeClr val="tx1"/>
                </a:solidFill>
                <a:latin typeface="Open Sans" charset="0"/>
                <a:cs typeface="Open Sans" charset="0"/>
                <a:sym typeface="Open Sans" charset="0"/>
              </a:rPr>
              <a:t> vel. </a:t>
            </a:r>
            <a:r>
              <a:rPr lang="en-US" sz="700" dirty="0" err="1">
                <a:solidFill>
                  <a:schemeClr val="tx1"/>
                </a:solidFill>
                <a:latin typeface="Open Sans" charset="0"/>
                <a:cs typeface="Open Sans" charset="0"/>
                <a:sym typeface="Open Sans" charset="0"/>
              </a:rPr>
              <a:t>Affert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malorum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molestiae</a:t>
            </a:r>
            <a:r>
              <a:rPr lang="en-US" sz="700" dirty="0">
                <a:solidFill>
                  <a:schemeClr val="tx1"/>
                </a:solidFill>
                <a:latin typeface="Open Sans" charset="0"/>
                <a:cs typeface="Open Sans" charset="0"/>
                <a:sym typeface="Open Sans" charset="0"/>
              </a:rPr>
              <a:t> qui id, in </a:t>
            </a:r>
            <a:r>
              <a:rPr lang="en-US" sz="700" dirty="0" err="1">
                <a:solidFill>
                  <a:schemeClr val="tx1"/>
                </a:solidFill>
                <a:latin typeface="Open Sans" charset="0"/>
                <a:cs typeface="Open Sans" charset="0"/>
                <a:sym typeface="Open Sans" charset="0"/>
              </a:rPr>
              <a:t>usu</a:t>
            </a:r>
            <a:r>
              <a:rPr lang="en-US" sz="700" dirty="0">
                <a:solidFill>
                  <a:schemeClr val="tx1"/>
                </a:solidFill>
                <a:latin typeface="Open Sans" charset="0"/>
                <a:cs typeface="Open Sans" charset="0"/>
                <a:sym typeface="Open Sans" charset="0"/>
              </a:rPr>
              <a:t> doming </a:t>
            </a:r>
            <a:r>
              <a:rPr lang="en-US" sz="700" dirty="0" err="1">
                <a:solidFill>
                  <a:schemeClr val="tx1"/>
                </a:solidFill>
                <a:latin typeface="Open Sans" charset="0"/>
                <a:cs typeface="Open Sans" charset="0"/>
                <a:sym typeface="Open Sans" charset="0"/>
              </a:rPr>
              <a:t>fabellas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eos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putent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fabulas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scripserit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et.Per</a:t>
            </a:r>
            <a:r>
              <a:rPr lang="en-US" sz="700" dirty="0">
                <a:solidFill>
                  <a:schemeClr val="tx1"/>
                </a:solidFill>
                <a:latin typeface="Open Sans" charset="0"/>
                <a:cs typeface="Open Sans" charset="0"/>
                <a:sym typeface="Open Sans" charset="0"/>
              </a:rPr>
              <a:t> mundi </a:t>
            </a:r>
            <a:r>
              <a:rPr lang="en-US" sz="700" dirty="0" err="1">
                <a:solidFill>
                  <a:schemeClr val="tx1"/>
                </a:solidFill>
                <a:latin typeface="Open Sans" charset="0"/>
                <a:cs typeface="Open Sans" charset="0"/>
                <a:sym typeface="Open Sans" charset="0"/>
              </a:rPr>
              <a:t>ridens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summo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maiorum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verterem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nec</a:t>
            </a:r>
            <a:r>
              <a:rPr lang="en-US" sz="700" dirty="0">
                <a:solidFill>
                  <a:schemeClr val="tx1"/>
                </a:solidFill>
                <a:latin typeface="Open Sans" charset="0"/>
                <a:cs typeface="Open Sans" charset="0"/>
                <a:sym typeface="Open Sans" charset="0"/>
              </a:rPr>
              <a:t> id. </a:t>
            </a:r>
            <a:r>
              <a:rPr lang="en-US" sz="700" dirty="0" err="1">
                <a:solidFill>
                  <a:schemeClr val="tx1"/>
                </a:solidFill>
                <a:latin typeface="Open Sans" charset="0"/>
                <a:cs typeface="Open Sans" charset="0"/>
                <a:sym typeface="Open Sans" charset="0"/>
              </a:rPr>
              <a:t>Adhuc</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quaestio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volutpat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tation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exerci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pertinax</a:t>
            </a:r>
            <a:r>
              <a:rPr lang="en-US" sz="700" dirty="0">
                <a:solidFill>
                  <a:schemeClr val="tx1"/>
                </a:solidFill>
                <a:latin typeface="Open Sans" charset="0"/>
                <a:cs typeface="Open Sans" charset="0"/>
                <a:sym typeface="Open Sans" charset="0"/>
              </a:rPr>
              <a:t> an. Id </a:t>
            </a:r>
            <a:r>
              <a:rPr lang="en-US" sz="700" dirty="0" err="1">
                <a:solidFill>
                  <a:schemeClr val="tx1"/>
                </a:solidFill>
                <a:latin typeface="Open Sans" charset="0"/>
                <a:cs typeface="Open Sans" charset="0"/>
                <a:sym typeface="Open Sans" charset="0"/>
              </a:rPr>
              <a:t>solet</a:t>
            </a:r>
            <a:r>
              <a:rPr lang="en-US" sz="700" dirty="0">
                <a:solidFill>
                  <a:schemeClr val="tx1"/>
                </a:solidFill>
                <a:latin typeface="Open Sans" charset="0"/>
                <a:cs typeface="Open Sans" charset="0"/>
                <a:sym typeface="Open Sans" charset="0"/>
              </a:rPr>
              <a:t> minimum per, </a:t>
            </a:r>
            <a:r>
              <a:rPr lang="en-US" sz="700" dirty="0" err="1">
                <a:solidFill>
                  <a:schemeClr val="tx1"/>
                </a:solidFill>
                <a:latin typeface="Open Sans" charset="0"/>
                <a:cs typeface="Open Sans" charset="0"/>
                <a:sym typeface="Open Sans" charset="0"/>
              </a:rPr>
              <a:t>nam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nullam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democritum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paulo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mentitum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nec</a:t>
            </a:r>
            <a:r>
              <a:rPr lang="en-US" sz="700" dirty="0">
                <a:solidFill>
                  <a:schemeClr val="tx1"/>
                </a:solidFill>
                <a:latin typeface="Open Sans" charset="0"/>
                <a:cs typeface="Open Sans" charset="0"/>
                <a:sym typeface="Open Sans" charset="0"/>
              </a:rPr>
              <a:t>. Qui </a:t>
            </a:r>
            <a:r>
              <a:rPr lang="en-US" sz="700" dirty="0" err="1">
                <a:solidFill>
                  <a:schemeClr val="tx1"/>
                </a:solidFill>
                <a:latin typeface="Open Sans" charset="0"/>
                <a:cs typeface="Open Sans" charset="0"/>
                <a:sym typeface="Open Sans" charset="0"/>
              </a:rPr>
              <a:t>audire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intellegat</a:t>
            </a:r>
            <a:r>
              <a:rPr lang="en-US" sz="700" dirty="0">
                <a:solidFill>
                  <a:schemeClr val="tx1"/>
                </a:solidFill>
                <a:latin typeface="Open Sans" charset="0"/>
                <a:cs typeface="Open Sans" charset="0"/>
                <a:sym typeface="Open Sans" charset="0"/>
              </a:rPr>
              <a:t> id, </a:t>
            </a:r>
            <a:r>
              <a:rPr lang="en-US" sz="700" dirty="0" err="1">
                <a:solidFill>
                  <a:schemeClr val="tx1"/>
                </a:solidFill>
                <a:latin typeface="Open Sans" charset="0"/>
                <a:cs typeface="Open Sans" charset="0"/>
                <a:sym typeface="Open Sans" charset="0"/>
              </a:rPr>
              <a:t>ubique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volumus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est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an.Ei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graece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electram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consulatu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sed</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mucius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ea.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adhuc</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everti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neglegentur</a:t>
            </a:r>
            <a:r>
              <a:rPr lang="en-US" sz="700" dirty="0">
                <a:solidFill>
                  <a:schemeClr val="tx1"/>
                </a:solidFill>
                <a:latin typeface="Open Sans" charset="0"/>
                <a:cs typeface="Open Sans" charset="0"/>
                <a:sym typeface="Open Sans" charset="0"/>
              </a:rPr>
              <a:t> his,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partem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apeirian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nominati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nobis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detraxit</a:t>
            </a:r>
            <a:r>
              <a:rPr lang="en-US" sz="700" dirty="0">
                <a:solidFill>
                  <a:schemeClr val="tx1"/>
                </a:solidFill>
                <a:latin typeface="Open Sans" charset="0"/>
                <a:cs typeface="Open Sans" charset="0"/>
                <a:sym typeface="Open Sans" charset="0"/>
              </a:rPr>
              <a:t> pro. Cu </a:t>
            </a:r>
            <a:r>
              <a:rPr lang="en-US" sz="700" dirty="0" err="1">
                <a:solidFill>
                  <a:schemeClr val="tx1"/>
                </a:solidFill>
                <a:latin typeface="Open Sans" charset="0"/>
                <a:cs typeface="Open Sans" charset="0"/>
                <a:sym typeface="Open Sans" charset="0"/>
              </a:rPr>
              <a:t>nisl</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eirmod</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habemus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vel</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postea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accumsan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mel</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Viris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dissentiet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a:t>
            </a:r>
            <a:r>
              <a:rPr lang="en-US" sz="700" dirty="0">
                <a:solidFill>
                  <a:schemeClr val="tx1"/>
                </a:solidFill>
                <a:latin typeface="Open Sans" charset="0"/>
                <a:cs typeface="Open Sans" charset="0"/>
                <a:sym typeface="Open Sans" charset="0"/>
              </a:rPr>
              <a:t> his. </a:t>
            </a:r>
            <a:r>
              <a:rPr lang="en-US" sz="700" dirty="0" err="1">
                <a:solidFill>
                  <a:schemeClr val="tx1"/>
                </a:solidFill>
                <a:latin typeface="Open Sans" charset="0"/>
                <a:cs typeface="Open Sans" charset="0"/>
                <a:sym typeface="Open Sans" charset="0"/>
              </a:rPr>
              <a:t>Ea</a:t>
            </a:r>
            <a:r>
              <a:rPr lang="en-US" sz="700" dirty="0">
                <a:solidFill>
                  <a:schemeClr val="tx1"/>
                </a:solidFill>
                <a:latin typeface="Open Sans" charset="0"/>
                <a:cs typeface="Open Sans" charset="0"/>
                <a:sym typeface="Open Sans" charset="0"/>
              </a:rPr>
              <a:t> duo </a:t>
            </a:r>
            <a:r>
              <a:rPr lang="en-US" sz="700" dirty="0" err="1">
                <a:solidFill>
                  <a:schemeClr val="tx1"/>
                </a:solidFill>
                <a:latin typeface="Open Sans" charset="0"/>
                <a:cs typeface="Open Sans" charset="0"/>
                <a:sym typeface="Open Sans" charset="0"/>
              </a:rPr>
              <a:t>laudem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laoreet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referrentur</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ut</a:t>
            </a:r>
            <a:r>
              <a:rPr lang="en-US" sz="700" dirty="0">
                <a:solidFill>
                  <a:schemeClr val="tx1"/>
                </a:solidFill>
                <a:latin typeface="Open Sans" charset="0"/>
                <a:cs typeface="Open Sans" charset="0"/>
                <a:sym typeface="Open Sans" charset="0"/>
              </a:rPr>
              <a:t> pro </a:t>
            </a:r>
            <a:r>
              <a:rPr lang="en-US" sz="700" dirty="0" err="1">
                <a:solidFill>
                  <a:schemeClr val="tx1"/>
                </a:solidFill>
                <a:latin typeface="Open Sans" charset="0"/>
                <a:cs typeface="Open Sans" charset="0"/>
                <a:sym typeface="Open Sans" charset="0"/>
              </a:rPr>
              <a:t>eruditi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insolens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interesset.Ei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graece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electram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consulatu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sed</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mucius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ea.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adhuc</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everti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neglegentur</a:t>
            </a:r>
            <a:r>
              <a:rPr lang="en-US" sz="700" dirty="0">
                <a:solidFill>
                  <a:schemeClr val="tx1"/>
                </a:solidFill>
                <a:latin typeface="Open Sans" charset="0"/>
                <a:cs typeface="Open Sans" charset="0"/>
                <a:sym typeface="Open Sans" charset="0"/>
              </a:rPr>
              <a:t> his,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partem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apeirian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nominati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nobis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detraxit</a:t>
            </a:r>
            <a:r>
              <a:rPr lang="en-US" sz="700" dirty="0">
                <a:solidFill>
                  <a:schemeClr val="tx1"/>
                </a:solidFill>
                <a:latin typeface="Open Sans" charset="0"/>
                <a:cs typeface="Open Sans" charset="0"/>
                <a:sym typeface="Open Sans" charset="0"/>
              </a:rPr>
              <a:t> pro. Cu </a:t>
            </a:r>
            <a:r>
              <a:rPr lang="en-US" sz="700" dirty="0" err="1">
                <a:solidFill>
                  <a:schemeClr val="tx1"/>
                </a:solidFill>
                <a:latin typeface="Open Sans" charset="0"/>
                <a:cs typeface="Open Sans" charset="0"/>
                <a:sym typeface="Open Sans" charset="0"/>
              </a:rPr>
              <a:t>nisl</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eirmod</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habemus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vel</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postea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accumsan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mel</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Viris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dissentiet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a:t>
            </a:r>
            <a:r>
              <a:rPr lang="en-US" sz="700" dirty="0">
                <a:solidFill>
                  <a:schemeClr val="tx1"/>
                </a:solidFill>
                <a:latin typeface="Open Sans" charset="0"/>
                <a:cs typeface="Open Sans" charset="0"/>
                <a:sym typeface="Open Sans" charset="0"/>
              </a:rPr>
              <a:t> his. </a:t>
            </a:r>
            <a:r>
              <a:rPr lang="en-US" sz="700" dirty="0" err="1">
                <a:solidFill>
                  <a:schemeClr val="tx1"/>
                </a:solidFill>
                <a:latin typeface="Open Sans" charset="0"/>
                <a:cs typeface="Open Sans" charset="0"/>
                <a:sym typeface="Open Sans" charset="0"/>
              </a:rPr>
              <a:t>Ea</a:t>
            </a:r>
            <a:r>
              <a:rPr lang="en-US" sz="700" dirty="0">
                <a:solidFill>
                  <a:schemeClr val="tx1"/>
                </a:solidFill>
                <a:latin typeface="Open Sans" charset="0"/>
                <a:cs typeface="Open Sans" charset="0"/>
                <a:sym typeface="Open Sans" charset="0"/>
              </a:rPr>
              <a:t> duo </a:t>
            </a:r>
            <a:r>
              <a:rPr lang="en-US" sz="700" dirty="0" err="1">
                <a:solidFill>
                  <a:schemeClr val="tx1"/>
                </a:solidFill>
                <a:latin typeface="Open Sans" charset="0"/>
                <a:cs typeface="Open Sans" charset="0"/>
                <a:sym typeface="Open Sans" charset="0"/>
              </a:rPr>
              <a:t>laudem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laoreet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referrentur</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ut</a:t>
            </a:r>
            <a:r>
              <a:rPr lang="en-US" sz="700" dirty="0">
                <a:solidFill>
                  <a:schemeClr val="tx1"/>
                </a:solidFill>
                <a:latin typeface="Open Sans" charset="0"/>
                <a:cs typeface="Open Sans" charset="0"/>
                <a:sym typeface="Open Sans" charset="0"/>
              </a:rPr>
              <a:t> pro </a:t>
            </a:r>
            <a:r>
              <a:rPr lang="en-US" sz="700" dirty="0" err="1">
                <a:solidFill>
                  <a:schemeClr val="tx1"/>
                </a:solidFill>
                <a:latin typeface="Open Sans" charset="0"/>
                <a:cs typeface="Open Sans" charset="0"/>
                <a:sym typeface="Open Sans" charset="0"/>
              </a:rPr>
              <a:t>eruditi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insolens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interesset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nullam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democritum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paulo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mentitum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nec</a:t>
            </a:r>
            <a:r>
              <a:rPr lang="en-US" sz="700" dirty="0">
                <a:solidFill>
                  <a:schemeClr val="tx1"/>
                </a:solidFill>
                <a:latin typeface="Open Sans" charset="0"/>
                <a:cs typeface="Open Sans" charset="0"/>
                <a:sym typeface="Open Sans" charset="0"/>
              </a:rPr>
              <a:t>. Qui </a:t>
            </a:r>
            <a:r>
              <a:rPr lang="en-US" sz="700" dirty="0" err="1">
                <a:solidFill>
                  <a:schemeClr val="tx1"/>
                </a:solidFill>
                <a:latin typeface="Open Sans" charset="0"/>
                <a:cs typeface="Open Sans" charset="0"/>
                <a:sym typeface="Open Sans" charset="0"/>
              </a:rPr>
              <a:t>audire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intellegat</a:t>
            </a:r>
            <a:r>
              <a:rPr lang="en-US" sz="700" dirty="0">
                <a:solidFill>
                  <a:schemeClr val="tx1"/>
                </a:solidFill>
                <a:latin typeface="Open Sans" charset="0"/>
                <a:cs typeface="Open Sans" charset="0"/>
                <a:sym typeface="Open Sans" charset="0"/>
              </a:rPr>
              <a:t> id, </a:t>
            </a:r>
            <a:r>
              <a:rPr lang="en-US" sz="700" dirty="0" err="1">
                <a:solidFill>
                  <a:schemeClr val="tx1"/>
                </a:solidFill>
                <a:latin typeface="Open Sans" charset="0"/>
                <a:cs typeface="Open Sans" charset="0"/>
                <a:sym typeface="Open Sans" charset="0"/>
              </a:rPr>
              <a:t>ubique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volumus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est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an.Ei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graece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electram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consulatu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sed</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mucius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ea.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adhuc</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everti</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neglegentur</a:t>
            </a:r>
            <a:endParaRPr lang="en-US" sz="700" dirty="0">
              <a:solidFill>
                <a:schemeClr val="tx1"/>
              </a:solidFill>
              <a:latin typeface="Open Sans" charset="0"/>
              <a:cs typeface="Open Sans" charset="0"/>
              <a:sym typeface="Open Sans" charset="0"/>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249"/>
                                        </p:tgtEl>
                                        <p:attrNameLst>
                                          <p:attrName>style.visibility</p:attrName>
                                        </p:attrNameLst>
                                      </p:cBhvr>
                                      <p:to>
                                        <p:strVal val="visible"/>
                                      </p:to>
                                    </p:set>
                                    <p:animEffect transition="in" filter="wipe(left)">
                                      <p:cBhvr>
                                        <p:cTn id="7" dur="500"/>
                                        <p:tgtEl>
                                          <p:spTgt spid="53249"/>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3254"/>
                                        </p:tgtEl>
                                        <p:attrNameLst>
                                          <p:attrName>style.visibility</p:attrName>
                                        </p:attrNameLst>
                                      </p:cBhvr>
                                      <p:to>
                                        <p:strVal val="visible"/>
                                      </p:to>
                                    </p:set>
                                    <p:anim calcmode="lin" valueType="num">
                                      <p:cBhvr>
                                        <p:cTn id="11" dur="500" fill="hold"/>
                                        <p:tgtEl>
                                          <p:spTgt spid="53254"/>
                                        </p:tgtEl>
                                        <p:attrNameLst>
                                          <p:attrName>ppt_w</p:attrName>
                                        </p:attrNameLst>
                                      </p:cBhvr>
                                      <p:tavLst>
                                        <p:tav tm="0">
                                          <p:val>
                                            <p:strVal val="#ppt_w*0.70"/>
                                          </p:val>
                                        </p:tav>
                                        <p:tav tm="100000">
                                          <p:val>
                                            <p:strVal val="#ppt_w"/>
                                          </p:val>
                                        </p:tav>
                                      </p:tavLst>
                                    </p:anim>
                                    <p:anim calcmode="lin" valueType="num">
                                      <p:cBhvr>
                                        <p:cTn id="12" dur="500" fill="hold"/>
                                        <p:tgtEl>
                                          <p:spTgt spid="53254"/>
                                        </p:tgtEl>
                                        <p:attrNameLst>
                                          <p:attrName>ppt_h</p:attrName>
                                        </p:attrNameLst>
                                      </p:cBhvr>
                                      <p:tavLst>
                                        <p:tav tm="0">
                                          <p:val>
                                            <p:strVal val="#ppt_h"/>
                                          </p:val>
                                        </p:tav>
                                        <p:tav tm="100000">
                                          <p:val>
                                            <p:strVal val="#ppt_h"/>
                                          </p:val>
                                        </p:tav>
                                      </p:tavLst>
                                    </p:anim>
                                    <p:animEffect transition="in" filter="fade">
                                      <p:cBhvr>
                                        <p:cTn id="13" dur="500"/>
                                        <p:tgtEl>
                                          <p:spTgt spid="53254"/>
                                        </p:tgtEl>
                                      </p:cBhvr>
                                    </p:animEffect>
                                  </p:childTnLst>
                                </p:cTn>
                              </p:par>
                            </p:childTnLst>
                          </p:cTn>
                        </p:par>
                        <p:par>
                          <p:cTn id="14" fill="hold">
                            <p:stCondLst>
                              <p:cond delay="1250"/>
                            </p:stCondLst>
                            <p:childTnLst>
                              <p:par>
                                <p:cTn id="15" presetID="22" presetClass="entr" presetSubtype="1" fill="hold" grpId="0" nodeType="afterEffect">
                                  <p:stCondLst>
                                    <p:cond delay="0"/>
                                  </p:stCondLst>
                                  <p:childTnLst>
                                    <p:set>
                                      <p:cBhvr>
                                        <p:cTn id="16" dur="1" fill="hold">
                                          <p:stCondLst>
                                            <p:cond delay="0"/>
                                          </p:stCondLst>
                                        </p:cTn>
                                        <p:tgtEl>
                                          <p:spTgt spid="53255"/>
                                        </p:tgtEl>
                                        <p:attrNameLst>
                                          <p:attrName>style.visibility</p:attrName>
                                        </p:attrNameLst>
                                      </p:cBhvr>
                                      <p:to>
                                        <p:strVal val="visible"/>
                                      </p:to>
                                    </p:set>
                                    <p:animEffect transition="in" filter="wipe(up)">
                                      <p:cBhvr>
                                        <p:cTn id="17"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9" grpId="0"/>
      <p:bldP spid="53254" grpId="0"/>
      <p:bldP spid="5325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3 Columns Sample Slide</a:t>
            </a:r>
          </a:p>
        </p:txBody>
      </p:sp>
      <p:sp>
        <p:nvSpPr>
          <p:cNvPr id="52227"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2228"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2229"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223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39</a:t>
            </a:r>
          </a:p>
        </p:txBody>
      </p:sp>
      <p:sp>
        <p:nvSpPr>
          <p:cNvPr id="5427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sp>
        <p:nvSpPr>
          <p:cNvPr id="54279" name="Rectangle 7"/>
          <p:cNvSpPr>
            <a:spLocks/>
          </p:cNvSpPr>
          <p:nvPr/>
        </p:nvSpPr>
        <p:spPr bwMode="auto">
          <a:xfrm>
            <a:off x="842962" y="1700212"/>
            <a:ext cx="7158038"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numCol="3"/>
          <a:lstStyle/>
          <a:p>
            <a:pPr lvl="1" algn="l">
              <a:lnSpc>
                <a:spcPct val="150000"/>
              </a:lnSpc>
              <a:spcBef>
                <a:spcPts val="563"/>
              </a:spcBef>
              <a:defRPr/>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velit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tempor</a:t>
            </a:r>
            <a:r>
              <a:rPr lang="en-US" sz="700" dirty="0">
                <a:solidFill>
                  <a:schemeClr val="tx1"/>
                </a:solidFill>
                <a:latin typeface="Open Sans" charset="0"/>
                <a:cs typeface="Open Sans" charset="0"/>
                <a:sym typeface="Open Sans" charset="0"/>
              </a:rPr>
              <a:t> no has, duo </a:t>
            </a:r>
            <a:r>
              <a:rPr lang="en-US" sz="700" dirty="0" err="1">
                <a:solidFill>
                  <a:schemeClr val="tx1"/>
                </a:solidFill>
                <a:latin typeface="Open Sans" charset="0"/>
                <a:cs typeface="Open Sans" charset="0"/>
                <a:sym typeface="Open Sans" charset="0"/>
              </a:rPr>
              <a:t>quot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torquatos</a:t>
            </a:r>
            <a:r>
              <a:rPr lang="en-US" sz="700" dirty="0">
                <a:solidFill>
                  <a:schemeClr val="tx1"/>
                </a:solidFill>
                <a:latin typeface="Open Sans" charset="0"/>
                <a:cs typeface="Open Sans" charset="0"/>
                <a:sym typeface="Open Sans" charset="0"/>
              </a:rPr>
              <a:t> at, </a:t>
            </a:r>
            <a:r>
              <a:rPr lang="en-US" sz="700" dirty="0" err="1">
                <a:solidFill>
                  <a:schemeClr val="tx1"/>
                </a:solidFill>
                <a:latin typeface="Open Sans" charset="0"/>
                <a:cs typeface="Open Sans" charset="0"/>
                <a:sym typeface="Open Sans" charset="0"/>
              </a:rPr>
              <a:t>voluptua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pertinacia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comprehensam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sit. Et per </a:t>
            </a:r>
            <a:r>
              <a:rPr lang="en-US" sz="700" dirty="0" err="1">
                <a:solidFill>
                  <a:schemeClr val="tx1"/>
                </a:solidFill>
                <a:latin typeface="Open Sans" charset="0"/>
                <a:cs typeface="Open Sans" charset="0"/>
                <a:sym typeface="Open Sans" charset="0"/>
              </a:rPr>
              <a:t>exerci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fastidii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repudiandae</a:t>
            </a:r>
            <a:r>
              <a:rPr lang="en-US" sz="700" dirty="0">
                <a:solidFill>
                  <a:schemeClr val="tx1"/>
                </a:solidFill>
                <a:latin typeface="Open Sans" charset="0"/>
                <a:cs typeface="Open Sans" charset="0"/>
                <a:sym typeface="Open Sans" charset="0"/>
              </a:rPr>
              <a:t>. Mea in </a:t>
            </a:r>
            <a:r>
              <a:rPr lang="en-US" sz="700" dirty="0" err="1">
                <a:solidFill>
                  <a:schemeClr val="tx1"/>
                </a:solidFill>
                <a:latin typeface="Open Sans" charset="0"/>
                <a:cs typeface="Open Sans" charset="0"/>
                <a:sym typeface="Open Sans" charset="0"/>
              </a:rPr>
              <a:t>odio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salutatus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intellegebat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melius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albucius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suscipiantur</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a:t>
            </a:r>
            <a:r>
              <a:rPr lang="en-US" sz="700" dirty="0">
                <a:solidFill>
                  <a:schemeClr val="tx1"/>
                </a:solidFill>
                <a:latin typeface="Open Sans" charset="0"/>
                <a:cs typeface="Open Sans" charset="0"/>
                <a:sym typeface="Open Sans" charset="0"/>
              </a:rPr>
              <a:t> sea. Cum </a:t>
            </a:r>
            <a:r>
              <a:rPr lang="en-US" sz="700" dirty="0" err="1">
                <a:solidFill>
                  <a:schemeClr val="tx1"/>
                </a:solidFill>
                <a:latin typeface="Open Sans" charset="0"/>
                <a:cs typeface="Open Sans" charset="0"/>
                <a:sym typeface="Open Sans" charset="0"/>
              </a:rPr>
              <a:t>dicant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ponderum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menandri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ea</a:t>
            </a:r>
            <a:r>
              <a:rPr lang="en-US" sz="700" dirty="0">
                <a:solidFill>
                  <a:schemeClr val="tx1"/>
                </a:solidFill>
                <a:latin typeface="Open Sans" charset="0"/>
                <a:cs typeface="Open Sans" charset="0"/>
                <a:sym typeface="Open Sans" charset="0"/>
              </a:rPr>
              <a:t>, animal </a:t>
            </a:r>
            <a:r>
              <a:rPr lang="en-US" sz="700" dirty="0" err="1">
                <a:solidFill>
                  <a:schemeClr val="tx1"/>
                </a:solidFill>
                <a:latin typeface="Open Sans" charset="0"/>
                <a:cs typeface="Open Sans" charset="0"/>
                <a:sym typeface="Open Sans" charset="0"/>
              </a:rPr>
              <a:t>detracto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ut</a:t>
            </a:r>
            <a:r>
              <a:rPr lang="en-US" sz="700" dirty="0">
                <a:solidFill>
                  <a:schemeClr val="tx1"/>
                </a:solidFill>
                <a:latin typeface="Open Sans" charset="0"/>
                <a:cs typeface="Open Sans" charset="0"/>
                <a:sym typeface="Open Sans" charset="0"/>
              </a:rPr>
              <a:t> cum. </a:t>
            </a:r>
            <a:r>
              <a:rPr lang="en-US" sz="700" dirty="0" err="1">
                <a:solidFill>
                  <a:schemeClr val="tx1"/>
                </a:solidFill>
                <a:latin typeface="Open Sans" charset="0"/>
                <a:cs typeface="Open Sans" charset="0"/>
                <a:sym typeface="Open Sans" charset="0"/>
              </a:rPr>
              <a:t>Virtute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mentitum</a:t>
            </a:r>
            <a:r>
              <a:rPr lang="en-US" sz="700" dirty="0">
                <a:solidFill>
                  <a:schemeClr val="tx1"/>
                </a:solidFill>
                <a:latin typeface="Open Sans" charset="0"/>
                <a:cs typeface="Open Sans" charset="0"/>
                <a:sym typeface="Open Sans" charset="0"/>
              </a:rPr>
              <a:t> mea at. </a:t>
            </a:r>
            <a:r>
              <a:rPr lang="en-US" sz="700" dirty="0" err="1">
                <a:solidFill>
                  <a:schemeClr val="tx1"/>
                </a:solidFill>
                <a:latin typeface="Open Sans" charset="0"/>
                <a:cs typeface="Open Sans" charset="0"/>
                <a:sym typeface="Open Sans" charset="0"/>
              </a:rPr>
              <a:t>Noluisse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mediocrem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maluisset</a:t>
            </a:r>
            <a:r>
              <a:rPr lang="en-US" sz="700" dirty="0">
                <a:solidFill>
                  <a:schemeClr val="tx1"/>
                </a:solidFill>
                <a:latin typeface="Open Sans" charset="0"/>
                <a:cs typeface="Open Sans" charset="0"/>
                <a:sym typeface="Open Sans" charset="0"/>
              </a:rPr>
              <a:t> ad </a:t>
            </a:r>
            <a:r>
              <a:rPr lang="en-US" sz="700" dirty="0" err="1">
                <a:solidFill>
                  <a:schemeClr val="tx1"/>
                </a:solidFill>
                <a:latin typeface="Open Sans" charset="0"/>
                <a:cs typeface="Open Sans" charset="0"/>
                <a:sym typeface="Open Sans" charset="0"/>
              </a:rPr>
              <a:t>nec</a:t>
            </a:r>
            <a:r>
              <a:rPr lang="en-US" sz="700" dirty="0">
                <a:solidFill>
                  <a:schemeClr val="tx1"/>
                </a:solidFill>
                <a:latin typeface="Open Sans" charset="0"/>
                <a:cs typeface="Open Sans" charset="0"/>
                <a:sym typeface="Open Sans" charset="0"/>
              </a:rPr>
              <a:t>.  </a:t>
            </a:r>
          </a:p>
          <a:p>
            <a:pPr lvl="1" algn="l">
              <a:lnSpc>
                <a:spcPct val="150000"/>
              </a:lnSpc>
              <a:spcBef>
                <a:spcPts val="563"/>
              </a:spcBef>
              <a:defRPr/>
            </a:pPr>
            <a:r>
              <a:rPr lang="en-US" sz="700" dirty="0" err="1">
                <a:solidFill>
                  <a:schemeClr val="tx1"/>
                </a:solidFill>
                <a:latin typeface="Open Sans" charset="0"/>
                <a:cs typeface="Open Sans" charset="0"/>
                <a:sym typeface="Open Sans" charset="0"/>
              </a:rPr>
              <a:t>Sapientem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interpretaris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Modo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saepe</a:t>
            </a:r>
            <a:r>
              <a:rPr lang="en-US" sz="700" dirty="0">
                <a:solidFill>
                  <a:schemeClr val="tx1"/>
                </a:solidFill>
                <a:latin typeface="Open Sans" charset="0"/>
                <a:cs typeface="Open Sans" charset="0"/>
                <a:sym typeface="Open Sans" charset="0"/>
              </a:rPr>
              <a:t> vim id. Ad prima </a:t>
            </a:r>
            <a:r>
              <a:rPr lang="en-US" sz="700" dirty="0" err="1">
                <a:solidFill>
                  <a:schemeClr val="tx1"/>
                </a:solidFill>
                <a:latin typeface="Open Sans" charset="0"/>
                <a:cs typeface="Open Sans" charset="0"/>
                <a:sym typeface="Open Sans" charset="0"/>
              </a:rPr>
              <a:t>vocent</a:t>
            </a:r>
            <a:r>
              <a:rPr lang="en-US" sz="700" dirty="0">
                <a:solidFill>
                  <a:schemeClr val="tx1"/>
                </a:solidFill>
                <a:latin typeface="Open Sans" charset="0"/>
                <a:cs typeface="Open Sans" charset="0"/>
                <a:sym typeface="Open Sans" charset="0"/>
              </a:rPr>
              <a:t> pro, sit an </a:t>
            </a:r>
            <a:r>
              <a:rPr lang="en-US" sz="700" dirty="0" err="1">
                <a:solidFill>
                  <a:schemeClr val="tx1"/>
                </a:solidFill>
                <a:latin typeface="Open Sans" charset="0"/>
                <a:cs typeface="Open Sans" charset="0"/>
                <a:sym typeface="Open Sans" charset="0"/>
              </a:rPr>
              <a:t>possim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scribentur</a:t>
            </a:r>
            <a:r>
              <a:rPr lang="en-US" sz="700" dirty="0">
                <a:solidFill>
                  <a:schemeClr val="tx1"/>
                </a:solidFill>
                <a:latin typeface="Open Sans" charset="0"/>
                <a:cs typeface="Open Sans" charset="0"/>
                <a:sym typeface="Open Sans" charset="0"/>
              </a:rPr>
              <a:t>. Et </a:t>
            </a:r>
            <a:r>
              <a:rPr lang="en-US" sz="700" dirty="0" err="1">
                <a:solidFill>
                  <a:schemeClr val="tx1"/>
                </a:solidFill>
                <a:latin typeface="Open Sans" charset="0"/>
                <a:cs typeface="Open Sans" charset="0"/>
                <a:sym typeface="Open Sans" charset="0"/>
              </a:rPr>
              <a:t>everti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debitis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principes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eos</a:t>
            </a:r>
            <a:r>
              <a:rPr lang="en-US" sz="700" dirty="0">
                <a:solidFill>
                  <a:schemeClr val="tx1"/>
                </a:solidFill>
                <a:latin typeface="Open Sans" charset="0"/>
                <a:cs typeface="Open Sans" charset="0"/>
                <a:sym typeface="Open Sans" charset="0"/>
              </a:rPr>
              <a:t>. Id </a:t>
            </a:r>
            <a:r>
              <a:rPr lang="en-US" sz="700" dirty="0" err="1">
                <a:solidFill>
                  <a:schemeClr val="tx1"/>
                </a:solidFill>
                <a:latin typeface="Open Sans" charset="0"/>
                <a:cs typeface="Open Sans" charset="0"/>
                <a:sym typeface="Open Sans" charset="0"/>
              </a:rPr>
              <a:t>possim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voluptaria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sed</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autem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ridens</a:t>
            </a:r>
            <a:r>
              <a:rPr lang="en-US" sz="700" dirty="0">
                <a:solidFill>
                  <a:schemeClr val="tx1"/>
                </a:solidFill>
                <a:latin typeface="Open Sans" charset="0"/>
                <a:cs typeface="Open Sans" charset="0"/>
                <a:sym typeface="Open Sans" charset="0"/>
              </a:rPr>
              <a:t> cum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brute </a:t>
            </a:r>
            <a:r>
              <a:rPr lang="en-US" sz="700" dirty="0" err="1">
                <a:solidFill>
                  <a:schemeClr val="tx1"/>
                </a:solidFill>
                <a:latin typeface="Open Sans" charset="0"/>
                <a:cs typeface="Open Sans" charset="0"/>
                <a:sym typeface="Open Sans" charset="0"/>
              </a:rPr>
              <a:t>legimus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inciderint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nec</a:t>
            </a:r>
            <a:r>
              <a:rPr lang="en-US" sz="700" dirty="0">
                <a:solidFill>
                  <a:schemeClr val="tx1"/>
                </a:solidFill>
                <a:latin typeface="Open Sans" charset="0"/>
                <a:cs typeface="Open Sans" charset="0"/>
                <a:sym typeface="Open Sans" charset="0"/>
              </a:rPr>
              <a:t> cu. </a:t>
            </a:r>
            <a:r>
              <a:rPr lang="en-US" sz="700" dirty="0" err="1">
                <a:solidFill>
                  <a:schemeClr val="tx1"/>
                </a:solidFill>
                <a:latin typeface="Open Sans" charset="0"/>
                <a:cs typeface="Open Sans" charset="0"/>
                <a:sym typeface="Open Sans" charset="0"/>
              </a:rPr>
              <a:t>Munere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quidam</a:t>
            </a:r>
            <a:r>
              <a:rPr lang="en-US" sz="700" dirty="0">
                <a:solidFill>
                  <a:schemeClr val="tx1"/>
                </a:solidFill>
                <a:latin typeface="Open Sans" charset="0"/>
                <a:cs typeface="Open Sans" charset="0"/>
                <a:sym typeface="Open Sans" charset="0"/>
              </a:rPr>
              <a:t> an his. Per </a:t>
            </a:r>
            <a:r>
              <a:rPr lang="en-US" sz="700" dirty="0" err="1">
                <a:solidFill>
                  <a:schemeClr val="tx1"/>
                </a:solidFill>
                <a:latin typeface="Open Sans" charset="0"/>
                <a:cs typeface="Open Sans" charset="0"/>
                <a:sym typeface="Open Sans" charset="0"/>
              </a:rPr>
              <a:t>nobis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aperiam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blandit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iusto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errem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omnium</a:t>
            </a:r>
            <a:r>
              <a:rPr lang="en-US" sz="700" dirty="0">
                <a:solidFill>
                  <a:schemeClr val="tx1"/>
                </a:solidFill>
                <a:latin typeface="Open Sans" charset="0"/>
                <a:cs typeface="Open Sans" charset="0"/>
                <a:sym typeface="Open Sans" charset="0"/>
              </a:rPr>
              <a:t> vel. </a:t>
            </a:r>
            <a:r>
              <a:rPr lang="en-US" sz="700" dirty="0" err="1">
                <a:solidFill>
                  <a:schemeClr val="tx1"/>
                </a:solidFill>
                <a:latin typeface="Open Sans" charset="0"/>
                <a:cs typeface="Open Sans" charset="0"/>
                <a:sym typeface="Open Sans" charset="0"/>
              </a:rPr>
              <a:t>Affert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malorum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molestiae</a:t>
            </a:r>
            <a:r>
              <a:rPr lang="en-US" sz="700" dirty="0">
                <a:solidFill>
                  <a:schemeClr val="tx1"/>
                </a:solidFill>
                <a:latin typeface="Open Sans" charset="0"/>
                <a:cs typeface="Open Sans" charset="0"/>
                <a:sym typeface="Open Sans" charset="0"/>
              </a:rPr>
              <a:t> qui id, in </a:t>
            </a:r>
            <a:r>
              <a:rPr lang="en-US" sz="700" dirty="0" err="1">
                <a:solidFill>
                  <a:schemeClr val="tx1"/>
                </a:solidFill>
                <a:latin typeface="Open Sans" charset="0"/>
                <a:cs typeface="Open Sans" charset="0"/>
                <a:sym typeface="Open Sans" charset="0"/>
              </a:rPr>
              <a:t>usu</a:t>
            </a:r>
            <a:r>
              <a:rPr lang="en-US" sz="700" dirty="0">
                <a:solidFill>
                  <a:schemeClr val="tx1"/>
                </a:solidFill>
                <a:latin typeface="Open Sans" charset="0"/>
                <a:cs typeface="Open Sans" charset="0"/>
                <a:sym typeface="Open Sans" charset="0"/>
              </a:rPr>
              <a:t> doming </a:t>
            </a:r>
            <a:r>
              <a:rPr lang="en-US" sz="700" dirty="0" err="1">
                <a:solidFill>
                  <a:schemeClr val="tx1"/>
                </a:solidFill>
                <a:latin typeface="Open Sans" charset="0"/>
                <a:cs typeface="Open Sans" charset="0"/>
                <a:sym typeface="Open Sans" charset="0"/>
              </a:rPr>
              <a:t>fabellas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eos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putent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fabulas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scripserit</a:t>
            </a:r>
            <a:r>
              <a:rPr lang="en-US" sz="700" dirty="0">
                <a:solidFill>
                  <a:schemeClr val="tx1"/>
                </a:solidFill>
                <a:latin typeface="Open Sans" charset="0"/>
                <a:cs typeface="Open Sans" charset="0"/>
                <a:sym typeface="Open Sans" charset="0"/>
              </a:rPr>
              <a:t> et. Per mundi </a:t>
            </a:r>
            <a:r>
              <a:rPr lang="en-US" sz="700" dirty="0" err="1">
                <a:solidFill>
                  <a:schemeClr val="tx1"/>
                </a:solidFill>
                <a:latin typeface="Open Sans" charset="0"/>
                <a:cs typeface="Open Sans" charset="0"/>
                <a:sym typeface="Open Sans" charset="0"/>
              </a:rPr>
              <a:t>ridens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summo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maiorum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verterem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nec</a:t>
            </a:r>
            <a:r>
              <a:rPr lang="en-US" sz="700" dirty="0">
                <a:solidFill>
                  <a:schemeClr val="tx1"/>
                </a:solidFill>
                <a:latin typeface="Open Sans" charset="0"/>
                <a:cs typeface="Open Sans" charset="0"/>
                <a:sym typeface="Open Sans" charset="0"/>
              </a:rPr>
              <a:t> id. </a:t>
            </a:r>
            <a:r>
              <a:rPr lang="en-US" sz="700" dirty="0" err="1">
                <a:solidFill>
                  <a:schemeClr val="tx1"/>
                </a:solidFill>
                <a:latin typeface="Open Sans" charset="0"/>
                <a:cs typeface="Open Sans" charset="0"/>
                <a:sym typeface="Open Sans" charset="0"/>
              </a:rPr>
              <a:t>Adhuc</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quaestio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volutpat</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quot</a:t>
            </a:r>
            <a:r>
              <a:rPr lang="en-US" sz="700" dirty="0" smtClean="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torquatos</a:t>
            </a:r>
            <a:r>
              <a:rPr lang="en-US" sz="700" dirty="0">
                <a:solidFill>
                  <a:schemeClr val="tx1"/>
                </a:solidFill>
                <a:latin typeface="Open Sans" charset="0"/>
                <a:cs typeface="Open Sans" charset="0"/>
                <a:sym typeface="Open Sans" charset="0"/>
              </a:rPr>
              <a:t> at, </a:t>
            </a:r>
            <a:r>
              <a:rPr lang="en-US" sz="700" dirty="0" err="1">
                <a:solidFill>
                  <a:schemeClr val="tx1"/>
                </a:solidFill>
                <a:latin typeface="Open Sans" charset="0"/>
                <a:cs typeface="Open Sans" charset="0"/>
                <a:sym typeface="Open Sans" charset="0"/>
              </a:rPr>
              <a:t>voluptua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pertinacia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comprehensam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sit. Et per </a:t>
            </a:r>
            <a:r>
              <a:rPr lang="en-US" sz="700" dirty="0" err="1">
                <a:solidFill>
                  <a:schemeClr val="tx1"/>
                </a:solidFill>
                <a:latin typeface="Open Sans" charset="0"/>
                <a:cs typeface="Open Sans" charset="0"/>
                <a:sym typeface="Open Sans" charset="0"/>
              </a:rPr>
              <a:t>exerci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fastidii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repudiandae</a:t>
            </a:r>
            <a:r>
              <a:rPr lang="en-US" sz="700" dirty="0">
                <a:solidFill>
                  <a:schemeClr val="tx1"/>
                </a:solidFill>
                <a:latin typeface="Open Sans" charset="0"/>
                <a:cs typeface="Open Sans" charset="0"/>
                <a:sym typeface="Open Sans" charset="0"/>
              </a:rPr>
              <a:t>. Mea in </a:t>
            </a:r>
            <a:r>
              <a:rPr lang="en-US" sz="700" dirty="0" err="1">
                <a:solidFill>
                  <a:schemeClr val="tx1"/>
                </a:solidFill>
                <a:latin typeface="Open Sans" charset="0"/>
                <a:cs typeface="Open Sans" charset="0"/>
                <a:sym typeface="Open Sans" charset="0"/>
              </a:rPr>
              <a:t>odio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salutatus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intellegebat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melius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albucius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suscipiantur</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a:t>
            </a:r>
            <a:r>
              <a:rPr lang="en-US" sz="700" dirty="0">
                <a:solidFill>
                  <a:schemeClr val="tx1"/>
                </a:solidFill>
                <a:latin typeface="Open Sans" charset="0"/>
                <a:cs typeface="Open Sans" charset="0"/>
                <a:sym typeface="Open Sans" charset="0"/>
              </a:rPr>
              <a:t> sea. Cum </a:t>
            </a:r>
            <a:r>
              <a:rPr lang="en-US" sz="700" dirty="0" err="1">
                <a:solidFill>
                  <a:schemeClr val="tx1"/>
                </a:solidFill>
                <a:latin typeface="Open Sans" charset="0"/>
                <a:cs typeface="Open Sans" charset="0"/>
                <a:sym typeface="Open Sans" charset="0"/>
              </a:rPr>
              <a:t>dicant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ponderum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menandri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ea</a:t>
            </a:r>
            <a:r>
              <a:rPr lang="en-US" sz="700" dirty="0">
                <a:solidFill>
                  <a:schemeClr val="tx1"/>
                </a:solidFill>
                <a:latin typeface="Open Sans" charset="0"/>
                <a:cs typeface="Open Sans" charset="0"/>
                <a:sym typeface="Open Sans" charset="0"/>
              </a:rPr>
              <a:t>, animal </a:t>
            </a:r>
            <a:r>
              <a:rPr lang="en-US" sz="700" dirty="0" err="1">
                <a:solidFill>
                  <a:schemeClr val="tx1"/>
                </a:solidFill>
                <a:latin typeface="Open Sans" charset="0"/>
                <a:cs typeface="Open Sans" charset="0"/>
                <a:sym typeface="Open Sans" charset="0"/>
              </a:rPr>
              <a:t>detracto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ut</a:t>
            </a:r>
            <a:r>
              <a:rPr lang="en-US" sz="700" dirty="0">
                <a:solidFill>
                  <a:schemeClr val="tx1"/>
                </a:solidFill>
                <a:latin typeface="Open Sans" charset="0"/>
                <a:cs typeface="Open Sans" charset="0"/>
                <a:sym typeface="Open Sans" charset="0"/>
              </a:rPr>
              <a:t> cum. </a:t>
            </a:r>
            <a:r>
              <a:rPr lang="en-US" sz="700" dirty="0" err="1">
                <a:solidFill>
                  <a:schemeClr val="tx1"/>
                </a:solidFill>
                <a:latin typeface="Open Sans" charset="0"/>
                <a:cs typeface="Open Sans" charset="0"/>
                <a:sym typeface="Open Sans" charset="0"/>
              </a:rPr>
              <a:t>Virtute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mentitum</a:t>
            </a:r>
            <a:r>
              <a:rPr lang="en-US" sz="700" dirty="0">
                <a:solidFill>
                  <a:schemeClr val="tx1"/>
                </a:solidFill>
                <a:latin typeface="Open Sans" charset="0"/>
                <a:cs typeface="Open Sans" charset="0"/>
                <a:sym typeface="Open Sans" charset="0"/>
              </a:rPr>
              <a:t> mea at. </a:t>
            </a:r>
            <a:r>
              <a:rPr lang="en-US" sz="700" dirty="0" err="1">
                <a:solidFill>
                  <a:schemeClr val="tx1"/>
                </a:solidFill>
                <a:latin typeface="Open Sans" charset="0"/>
                <a:cs typeface="Open Sans" charset="0"/>
                <a:sym typeface="Open Sans" charset="0"/>
              </a:rPr>
              <a:t>Noluisse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mediocrem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maluisset</a:t>
            </a:r>
            <a:r>
              <a:rPr lang="en-US" sz="700" dirty="0">
                <a:solidFill>
                  <a:schemeClr val="tx1"/>
                </a:solidFill>
                <a:latin typeface="Open Sans" charset="0"/>
                <a:cs typeface="Open Sans" charset="0"/>
                <a:sym typeface="Open Sans" charset="0"/>
              </a:rPr>
              <a:t> ad </a:t>
            </a:r>
            <a:r>
              <a:rPr lang="en-US" sz="700" dirty="0" err="1">
                <a:solidFill>
                  <a:schemeClr val="tx1"/>
                </a:solidFill>
                <a:latin typeface="Open Sans" charset="0"/>
                <a:cs typeface="Open Sans" charset="0"/>
                <a:sym typeface="Open Sans" charset="0"/>
              </a:rPr>
              <a:t>nec</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Sapientem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interpretaris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Modo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saepe</a:t>
            </a:r>
            <a:r>
              <a:rPr lang="en-US" sz="700" dirty="0">
                <a:solidFill>
                  <a:schemeClr val="tx1"/>
                </a:solidFill>
                <a:latin typeface="Open Sans" charset="0"/>
                <a:cs typeface="Open Sans" charset="0"/>
                <a:sym typeface="Open Sans" charset="0"/>
              </a:rPr>
              <a:t> vim id. Ad prima </a:t>
            </a:r>
            <a:r>
              <a:rPr lang="en-US" sz="700" dirty="0" err="1">
                <a:solidFill>
                  <a:schemeClr val="tx1"/>
                </a:solidFill>
                <a:latin typeface="Open Sans" charset="0"/>
                <a:cs typeface="Open Sans" charset="0"/>
                <a:sym typeface="Open Sans" charset="0"/>
              </a:rPr>
              <a:t>vocent</a:t>
            </a:r>
            <a:r>
              <a:rPr lang="en-US" sz="700" dirty="0">
                <a:solidFill>
                  <a:schemeClr val="tx1"/>
                </a:solidFill>
                <a:latin typeface="Open Sans" charset="0"/>
                <a:cs typeface="Open Sans" charset="0"/>
                <a:sym typeface="Open Sans" charset="0"/>
              </a:rPr>
              <a:t> pro, sit an </a:t>
            </a:r>
            <a:r>
              <a:rPr lang="en-US" sz="700" dirty="0" err="1">
                <a:solidFill>
                  <a:schemeClr val="tx1"/>
                </a:solidFill>
                <a:latin typeface="Open Sans" charset="0"/>
                <a:cs typeface="Open Sans" charset="0"/>
                <a:sym typeface="Open Sans" charset="0"/>
              </a:rPr>
              <a:t>possim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scribentur</a:t>
            </a:r>
            <a:r>
              <a:rPr lang="en-US" sz="700" dirty="0">
                <a:solidFill>
                  <a:schemeClr val="tx1"/>
                </a:solidFill>
                <a:latin typeface="Open Sans" charset="0"/>
                <a:cs typeface="Open Sans" charset="0"/>
                <a:sym typeface="Open Sans" charset="0"/>
              </a:rPr>
              <a:t>. Et </a:t>
            </a:r>
            <a:r>
              <a:rPr lang="en-US" sz="700" dirty="0" err="1">
                <a:solidFill>
                  <a:schemeClr val="tx1"/>
                </a:solidFill>
                <a:latin typeface="Open Sans" charset="0"/>
                <a:cs typeface="Open Sans" charset="0"/>
                <a:sym typeface="Open Sans" charset="0"/>
              </a:rPr>
              <a:t>everti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debitis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principes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eos</a:t>
            </a:r>
            <a:r>
              <a:rPr lang="en-US" sz="700" dirty="0">
                <a:solidFill>
                  <a:schemeClr val="tx1"/>
                </a:solidFill>
                <a:latin typeface="Open Sans" charset="0"/>
                <a:cs typeface="Open Sans" charset="0"/>
                <a:sym typeface="Open Sans" charset="0"/>
              </a:rPr>
              <a:t>. Id </a:t>
            </a:r>
            <a:r>
              <a:rPr lang="en-US" sz="700" dirty="0" err="1">
                <a:solidFill>
                  <a:schemeClr val="tx1"/>
                </a:solidFill>
                <a:latin typeface="Open Sans" charset="0"/>
                <a:cs typeface="Open Sans" charset="0"/>
                <a:sym typeface="Open Sans" charset="0"/>
              </a:rPr>
              <a:t>possim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voluptaria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sed</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autem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ridens</a:t>
            </a:r>
            <a:r>
              <a:rPr lang="en-US" sz="700" dirty="0">
                <a:solidFill>
                  <a:schemeClr val="tx1"/>
                </a:solidFill>
                <a:latin typeface="Open Sans" charset="0"/>
                <a:cs typeface="Open Sans" charset="0"/>
                <a:sym typeface="Open Sans" charset="0"/>
              </a:rPr>
              <a:t> cum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brute </a:t>
            </a:r>
            <a:r>
              <a:rPr lang="en-US" sz="700" dirty="0" err="1">
                <a:solidFill>
                  <a:schemeClr val="tx1"/>
                </a:solidFill>
                <a:latin typeface="Open Sans" charset="0"/>
                <a:cs typeface="Open Sans" charset="0"/>
                <a:sym typeface="Open Sans" charset="0"/>
              </a:rPr>
              <a:t>legimus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inciderint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nec</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cu.Munere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quidam</a:t>
            </a:r>
            <a:r>
              <a:rPr lang="en-US" sz="700" dirty="0">
                <a:solidFill>
                  <a:schemeClr val="tx1"/>
                </a:solidFill>
                <a:latin typeface="Open Sans" charset="0"/>
                <a:cs typeface="Open Sans" charset="0"/>
                <a:sym typeface="Open Sans" charset="0"/>
              </a:rPr>
              <a:t> an his. </a:t>
            </a:r>
            <a:r>
              <a:rPr lang="en-US" sz="700" dirty="0" err="1">
                <a:solidFill>
                  <a:schemeClr val="tx1"/>
                </a:solidFill>
                <a:latin typeface="Open Sans" charset="0"/>
                <a:cs typeface="Open Sans" charset="0"/>
                <a:sym typeface="Open Sans" charset="0"/>
              </a:rPr>
              <a:t>er</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nobis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aperiam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blandit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iusto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errem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omnium</a:t>
            </a:r>
            <a:r>
              <a:rPr lang="en-US" sz="700" dirty="0">
                <a:solidFill>
                  <a:schemeClr val="tx1"/>
                </a:solidFill>
                <a:latin typeface="Open Sans" charset="0"/>
                <a:cs typeface="Open Sans" charset="0"/>
                <a:sym typeface="Open Sans" charset="0"/>
              </a:rPr>
              <a:t> vel. </a:t>
            </a:r>
            <a:r>
              <a:rPr lang="en-US" sz="700" dirty="0" err="1">
                <a:solidFill>
                  <a:schemeClr val="tx1"/>
                </a:solidFill>
                <a:latin typeface="Open Sans" charset="0"/>
                <a:cs typeface="Open Sans" charset="0"/>
                <a:sym typeface="Open Sans" charset="0"/>
              </a:rPr>
              <a:t>Affert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malorum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molestiae</a:t>
            </a:r>
            <a:r>
              <a:rPr lang="en-US" sz="700" dirty="0">
                <a:solidFill>
                  <a:schemeClr val="tx1"/>
                </a:solidFill>
                <a:latin typeface="Open Sans" charset="0"/>
                <a:cs typeface="Open Sans" charset="0"/>
                <a:sym typeface="Open Sans" charset="0"/>
              </a:rPr>
              <a:t> qui id, in </a:t>
            </a:r>
            <a:r>
              <a:rPr lang="en-US" sz="700" dirty="0" err="1">
                <a:solidFill>
                  <a:schemeClr val="tx1"/>
                </a:solidFill>
                <a:latin typeface="Open Sans" charset="0"/>
                <a:cs typeface="Open Sans" charset="0"/>
                <a:sym typeface="Open Sans" charset="0"/>
              </a:rPr>
              <a:t>usu</a:t>
            </a:r>
            <a:r>
              <a:rPr lang="en-US" sz="700" dirty="0">
                <a:solidFill>
                  <a:schemeClr val="tx1"/>
                </a:solidFill>
                <a:latin typeface="Open Sans" charset="0"/>
                <a:cs typeface="Open Sans" charset="0"/>
                <a:sym typeface="Open Sans" charset="0"/>
              </a:rPr>
              <a:t> doming </a:t>
            </a:r>
            <a:r>
              <a:rPr lang="en-US" sz="700" dirty="0" err="1">
                <a:solidFill>
                  <a:schemeClr val="tx1"/>
                </a:solidFill>
                <a:latin typeface="Open Sans" charset="0"/>
                <a:cs typeface="Open Sans" charset="0"/>
                <a:sym typeface="Open Sans" charset="0"/>
              </a:rPr>
              <a:t>fabellas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eos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putent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fabulas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scripserit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et.Per</a:t>
            </a:r>
            <a:r>
              <a:rPr lang="en-US" sz="700" dirty="0">
                <a:solidFill>
                  <a:schemeClr val="tx1"/>
                </a:solidFill>
                <a:latin typeface="Open Sans" charset="0"/>
                <a:cs typeface="Open Sans" charset="0"/>
                <a:sym typeface="Open Sans" charset="0"/>
              </a:rPr>
              <a:t> mundi </a:t>
            </a:r>
            <a:r>
              <a:rPr lang="en-US" sz="700" dirty="0" err="1">
                <a:solidFill>
                  <a:schemeClr val="tx1"/>
                </a:solidFill>
                <a:latin typeface="Open Sans" charset="0"/>
                <a:cs typeface="Open Sans" charset="0"/>
                <a:sym typeface="Open Sans" charset="0"/>
              </a:rPr>
              <a:t>ridens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summo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maiorum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verterem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nec</a:t>
            </a:r>
            <a:r>
              <a:rPr lang="en-US" sz="700" dirty="0">
                <a:solidFill>
                  <a:schemeClr val="tx1"/>
                </a:solidFill>
                <a:latin typeface="Open Sans" charset="0"/>
                <a:cs typeface="Open Sans" charset="0"/>
                <a:sym typeface="Open Sans" charset="0"/>
              </a:rPr>
              <a:t> id. </a:t>
            </a:r>
            <a:r>
              <a:rPr lang="en-US" sz="700" dirty="0" err="1">
                <a:solidFill>
                  <a:schemeClr val="tx1"/>
                </a:solidFill>
                <a:latin typeface="Open Sans" charset="0"/>
                <a:cs typeface="Open Sans" charset="0"/>
                <a:sym typeface="Open Sans" charset="0"/>
              </a:rPr>
              <a:t>Adhuc</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quaestio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volutpat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tation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exerci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pertinax</a:t>
            </a:r>
            <a:r>
              <a:rPr lang="en-US" sz="700" dirty="0">
                <a:solidFill>
                  <a:schemeClr val="tx1"/>
                </a:solidFill>
                <a:latin typeface="Open Sans" charset="0"/>
                <a:cs typeface="Open Sans" charset="0"/>
                <a:sym typeface="Open Sans" charset="0"/>
              </a:rPr>
              <a:t> an. Id </a:t>
            </a:r>
            <a:r>
              <a:rPr lang="en-US" sz="700" dirty="0" err="1">
                <a:solidFill>
                  <a:schemeClr val="tx1"/>
                </a:solidFill>
                <a:latin typeface="Open Sans" charset="0"/>
                <a:cs typeface="Open Sans" charset="0"/>
                <a:sym typeface="Open Sans" charset="0"/>
              </a:rPr>
              <a:t>solet</a:t>
            </a:r>
            <a:r>
              <a:rPr lang="en-US" sz="700" dirty="0">
                <a:solidFill>
                  <a:schemeClr val="tx1"/>
                </a:solidFill>
                <a:latin typeface="Open Sans" charset="0"/>
                <a:cs typeface="Open Sans" charset="0"/>
                <a:sym typeface="Open Sans" charset="0"/>
              </a:rPr>
              <a:t> minimum per, </a:t>
            </a:r>
            <a:r>
              <a:rPr lang="en-US" sz="700" dirty="0" err="1">
                <a:solidFill>
                  <a:schemeClr val="tx1"/>
                </a:solidFill>
                <a:latin typeface="Open Sans" charset="0"/>
                <a:cs typeface="Open Sans" charset="0"/>
                <a:sym typeface="Open Sans" charset="0"/>
              </a:rPr>
              <a:t>nam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nullam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democritum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paulo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mentitum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nec</a:t>
            </a:r>
            <a:r>
              <a:rPr lang="en-US" sz="700" dirty="0">
                <a:solidFill>
                  <a:schemeClr val="tx1"/>
                </a:solidFill>
                <a:latin typeface="Open Sans" charset="0"/>
                <a:cs typeface="Open Sans" charset="0"/>
                <a:sym typeface="Open Sans" charset="0"/>
              </a:rPr>
              <a:t>. Qui </a:t>
            </a:r>
            <a:r>
              <a:rPr lang="en-US" sz="700" dirty="0" err="1">
                <a:solidFill>
                  <a:schemeClr val="tx1"/>
                </a:solidFill>
                <a:latin typeface="Open Sans" charset="0"/>
                <a:cs typeface="Open Sans" charset="0"/>
                <a:sym typeface="Open Sans" charset="0"/>
              </a:rPr>
              <a:t>audire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intellegat</a:t>
            </a:r>
            <a:r>
              <a:rPr lang="en-US" sz="700" dirty="0">
                <a:solidFill>
                  <a:schemeClr val="tx1"/>
                </a:solidFill>
                <a:latin typeface="Open Sans" charset="0"/>
                <a:cs typeface="Open Sans" charset="0"/>
                <a:sym typeface="Open Sans" charset="0"/>
              </a:rPr>
              <a:t> id, </a:t>
            </a:r>
            <a:r>
              <a:rPr lang="en-US" sz="700" dirty="0" err="1">
                <a:solidFill>
                  <a:schemeClr val="tx1"/>
                </a:solidFill>
                <a:latin typeface="Open Sans" charset="0"/>
                <a:cs typeface="Open Sans" charset="0"/>
                <a:sym typeface="Open Sans" charset="0"/>
              </a:rPr>
              <a:t>ubique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volumus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est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an.Ei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graece</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electraonsulatu</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sed</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meis</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mucius</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eum</a:t>
            </a:r>
            <a:r>
              <a:rPr lang="en-US" sz="700" dirty="0" smtClean="0">
                <a:solidFill>
                  <a:schemeClr val="tx1"/>
                </a:solidFill>
                <a:latin typeface="Open Sans" charset="0"/>
                <a:cs typeface="Open Sans" charset="0"/>
                <a:sym typeface="Open Sans" charset="0"/>
              </a:rPr>
              <a:t> ea. </a:t>
            </a:r>
            <a:r>
              <a:rPr lang="en-US" sz="700" dirty="0" err="1" smtClean="0">
                <a:solidFill>
                  <a:schemeClr val="tx1"/>
                </a:solidFill>
                <a:latin typeface="Open Sans" charset="0"/>
                <a:cs typeface="Open Sans" charset="0"/>
                <a:sym typeface="Open Sans" charset="0"/>
              </a:rPr>
              <a:t>Ei</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adhuc</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everti</a:t>
            </a:r>
            <a:r>
              <a:rPr lang="en-US" sz="700" dirty="0" smtClean="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neglegentur</a:t>
            </a:r>
            <a:r>
              <a:rPr lang="en-US" sz="700" dirty="0">
                <a:solidFill>
                  <a:schemeClr val="tx1"/>
                </a:solidFill>
                <a:latin typeface="Open Sans" charset="0"/>
                <a:cs typeface="Open Sans" charset="0"/>
                <a:sym typeface="Open Sans" charset="0"/>
              </a:rPr>
              <a:t> his,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partem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apeirian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nominati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nobis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detraxit</a:t>
            </a:r>
            <a:r>
              <a:rPr lang="en-US" sz="700" dirty="0">
                <a:solidFill>
                  <a:schemeClr val="tx1"/>
                </a:solidFill>
                <a:latin typeface="Open Sans" charset="0"/>
                <a:cs typeface="Open Sans" charset="0"/>
                <a:sym typeface="Open Sans" charset="0"/>
              </a:rPr>
              <a:t> pro. Cu </a:t>
            </a:r>
            <a:r>
              <a:rPr lang="en-US" sz="700" dirty="0" err="1">
                <a:solidFill>
                  <a:schemeClr val="tx1"/>
                </a:solidFill>
                <a:latin typeface="Open Sans" charset="0"/>
                <a:cs typeface="Open Sans" charset="0"/>
                <a:sym typeface="Open Sans" charset="0"/>
              </a:rPr>
              <a:t>nisl</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eirmod</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habemus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vel</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postea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accumsan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mel</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Viris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dissentiet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a:t>
            </a:r>
            <a:r>
              <a:rPr lang="en-US" sz="700" dirty="0">
                <a:solidFill>
                  <a:schemeClr val="tx1"/>
                </a:solidFill>
                <a:latin typeface="Open Sans" charset="0"/>
                <a:cs typeface="Open Sans" charset="0"/>
                <a:sym typeface="Open Sans" charset="0"/>
              </a:rPr>
              <a:t> his. </a:t>
            </a:r>
            <a:r>
              <a:rPr lang="en-US" sz="700" dirty="0" err="1">
                <a:solidFill>
                  <a:schemeClr val="tx1"/>
                </a:solidFill>
                <a:latin typeface="Open Sans" charset="0"/>
                <a:cs typeface="Open Sans" charset="0"/>
                <a:sym typeface="Open Sans" charset="0"/>
              </a:rPr>
              <a:t>Ea</a:t>
            </a:r>
            <a:r>
              <a:rPr lang="en-US" sz="700" dirty="0">
                <a:solidFill>
                  <a:schemeClr val="tx1"/>
                </a:solidFill>
                <a:latin typeface="Open Sans" charset="0"/>
                <a:cs typeface="Open Sans" charset="0"/>
                <a:sym typeface="Open Sans" charset="0"/>
              </a:rPr>
              <a:t> duo </a:t>
            </a:r>
            <a:r>
              <a:rPr lang="en-US" sz="700" dirty="0" err="1">
                <a:solidFill>
                  <a:schemeClr val="tx1"/>
                </a:solidFill>
                <a:latin typeface="Open Sans" charset="0"/>
                <a:cs typeface="Open Sans" charset="0"/>
                <a:sym typeface="Open Sans" charset="0"/>
              </a:rPr>
              <a:t>laudem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laoreet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referrentur</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ut</a:t>
            </a:r>
            <a:r>
              <a:rPr lang="en-US" sz="700" dirty="0">
                <a:solidFill>
                  <a:schemeClr val="tx1"/>
                </a:solidFill>
                <a:latin typeface="Open Sans" charset="0"/>
                <a:cs typeface="Open Sans" charset="0"/>
                <a:sym typeface="Open Sans" charset="0"/>
              </a:rPr>
              <a:t> pro </a:t>
            </a:r>
            <a:r>
              <a:rPr lang="en-US" sz="700" dirty="0" err="1">
                <a:solidFill>
                  <a:schemeClr val="tx1"/>
                </a:solidFill>
                <a:latin typeface="Open Sans" charset="0"/>
                <a:cs typeface="Open Sans" charset="0"/>
                <a:sym typeface="Open Sans" charset="0"/>
              </a:rPr>
              <a:t>eruditi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insolens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interesset.Ei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graece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electram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consulatu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sed</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mucius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ea.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adhuc</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everti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neglegentur</a:t>
            </a:r>
            <a:r>
              <a:rPr lang="en-US" sz="700" dirty="0">
                <a:solidFill>
                  <a:schemeClr val="tx1"/>
                </a:solidFill>
                <a:latin typeface="Open Sans" charset="0"/>
                <a:cs typeface="Open Sans" charset="0"/>
                <a:sym typeface="Open Sans" charset="0"/>
              </a:rPr>
              <a:t> his,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partem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apeirian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nominati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nobis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detraxit</a:t>
            </a:r>
            <a:r>
              <a:rPr lang="en-US" sz="700" dirty="0">
                <a:solidFill>
                  <a:schemeClr val="tx1"/>
                </a:solidFill>
                <a:latin typeface="Open Sans" charset="0"/>
                <a:cs typeface="Open Sans" charset="0"/>
                <a:sym typeface="Open Sans" charset="0"/>
              </a:rPr>
              <a:t> pro. Cu </a:t>
            </a:r>
            <a:r>
              <a:rPr lang="en-US" sz="700" dirty="0" err="1">
                <a:solidFill>
                  <a:schemeClr val="tx1"/>
                </a:solidFill>
                <a:latin typeface="Open Sans" charset="0"/>
                <a:cs typeface="Open Sans" charset="0"/>
                <a:sym typeface="Open Sans" charset="0"/>
              </a:rPr>
              <a:t>nisl</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eirmod</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habemus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vel</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postea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accumsan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mel</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Viris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dissentiet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a:t>
            </a:r>
            <a:r>
              <a:rPr lang="en-US" sz="700" dirty="0">
                <a:solidFill>
                  <a:schemeClr val="tx1"/>
                </a:solidFill>
                <a:latin typeface="Open Sans" charset="0"/>
                <a:cs typeface="Open Sans" charset="0"/>
                <a:sym typeface="Open Sans" charset="0"/>
              </a:rPr>
              <a:t> his. </a:t>
            </a:r>
            <a:r>
              <a:rPr lang="en-US" sz="700" dirty="0" err="1">
                <a:solidFill>
                  <a:schemeClr val="tx1"/>
                </a:solidFill>
                <a:latin typeface="Open Sans" charset="0"/>
                <a:cs typeface="Open Sans" charset="0"/>
                <a:sym typeface="Open Sans" charset="0"/>
              </a:rPr>
              <a:t>Ea</a:t>
            </a:r>
            <a:r>
              <a:rPr lang="en-US" sz="700" dirty="0">
                <a:solidFill>
                  <a:schemeClr val="tx1"/>
                </a:solidFill>
                <a:latin typeface="Open Sans" charset="0"/>
                <a:cs typeface="Open Sans" charset="0"/>
                <a:sym typeface="Open Sans" charset="0"/>
              </a:rPr>
              <a:t> duo </a:t>
            </a:r>
            <a:r>
              <a:rPr lang="en-US" sz="700" dirty="0" err="1">
                <a:solidFill>
                  <a:schemeClr val="tx1"/>
                </a:solidFill>
                <a:latin typeface="Open Sans" charset="0"/>
                <a:cs typeface="Open Sans" charset="0"/>
                <a:sym typeface="Open Sans" charset="0"/>
              </a:rPr>
              <a:t>laudem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laoreet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referrentur</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ut</a:t>
            </a:r>
            <a:r>
              <a:rPr lang="en-US" sz="700" dirty="0">
                <a:solidFill>
                  <a:schemeClr val="tx1"/>
                </a:solidFill>
                <a:latin typeface="Open Sans" charset="0"/>
                <a:cs typeface="Open Sans" charset="0"/>
                <a:sym typeface="Open Sans" charset="0"/>
              </a:rPr>
              <a:t> pro </a:t>
            </a:r>
            <a:r>
              <a:rPr lang="en-US" sz="700" dirty="0" err="1">
                <a:solidFill>
                  <a:schemeClr val="tx1"/>
                </a:solidFill>
                <a:latin typeface="Open Sans" charset="0"/>
                <a:cs typeface="Open Sans" charset="0"/>
                <a:sym typeface="Open Sans" charset="0"/>
              </a:rPr>
              <a:t>eruditi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insolens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interesset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nullam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democritum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paulo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mentitum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nec</a:t>
            </a:r>
            <a:r>
              <a:rPr lang="en-US" sz="700" dirty="0">
                <a:solidFill>
                  <a:schemeClr val="tx1"/>
                </a:solidFill>
                <a:latin typeface="Open Sans" charset="0"/>
                <a:cs typeface="Open Sans" charset="0"/>
                <a:sym typeface="Open Sans" charset="0"/>
              </a:rPr>
              <a:t>. Qui </a:t>
            </a:r>
            <a:r>
              <a:rPr lang="en-US" sz="700" dirty="0" err="1">
                <a:solidFill>
                  <a:schemeClr val="tx1"/>
                </a:solidFill>
                <a:latin typeface="Open Sans" charset="0"/>
                <a:cs typeface="Open Sans" charset="0"/>
                <a:sym typeface="Open Sans" charset="0"/>
              </a:rPr>
              <a:t>audire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intellegat</a:t>
            </a:r>
            <a:r>
              <a:rPr lang="en-US" sz="700" dirty="0">
                <a:solidFill>
                  <a:schemeClr val="tx1"/>
                </a:solidFill>
                <a:latin typeface="Open Sans" charset="0"/>
                <a:cs typeface="Open Sans" charset="0"/>
                <a:sym typeface="Open Sans" charset="0"/>
              </a:rPr>
              <a:t> id, </a:t>
            </a:r>
            <a:r>
              <a:rPr lang="en-US" sz="700" dirty="0" err="1">
                <a:solidFill>
                  <a:schemeClr val="tx1"/>
                </a:solidFill>
                <a:latin typeface="Open Sans" charset="0"/>
                <a:cs typeface="Open Sans" charset="0"/>
                <a:sym typeface="Open Sans" charset="0"/>
              </a:rPr>
              <a:t>ubique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volumus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est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an.Ei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graece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electram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consulatu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sed</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mucius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ea.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adhuc</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everti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neglegentur</a:t>
            </a:r>
            <a:r>
              <a:rPr lang="en-US" sz="700" dirty="0">
                <a:solidFill>
                  <a:schemeClr val="tx1"/>
                </a:solidFill>
                <a:latin typeface="Open Sans" charset="0"/>
                <a:cs typeface="Open Sans" charset="0"/>
                <a:sym typeface="Open Sans" charset="0"/>
              </a:rPr>
              <a:t> his,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partem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apeirian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nominati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nobis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detraxit</a:t>
            </a:r>
            <a:r>
              <a:rPr lang="en-US" sz="700" dirty="0">
                <a:solidFill>
                  <a:schemeClr val="tx1"/>
                </a:solidFill>
                <a:latin typeface="Open Sans" charset="0"/>
                <a:cs typeface="Open Sans" charset="0"/>
                <a:sym typeface="Open Sans" charset="0"/>
              </a:rPr>
              <a:t> pro. Cu </a:t>
            </a:r>
            <a:r>
              <a:rPr lang="en-US" sz="700" dirty="0" err="1">
                <a:solidFill>
                  <a:schemeClr val="tx1"/>
                </a:solidFill>
                <a:latin typeface="Open Sans" charset="0"/>
                <a:cs typeface="Open Sans" charset="0"/>
                <a:sym typeface="Open Sans" charset="0"/>
              </a:rPr>
              <a:t>nisl</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eirmod</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electram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consulatu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sed</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mucius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ea.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adhuc</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everti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neglegentur</a:t>
            </a:r>
            <a:r>
              <a:rPr lang="en-US" sz="700" dirty="0">
                <a:solidFill>
                  <a:schemeClr val="tx1"/>
                </a:solidFill>
                <a:latin typeface="Open Sans" charset="0"/>
                <a:cs typeface="Open Sans" charset="0"/>
                <a:sym typeface="Open Sans" charset="0"/>
              </a:rPr>
              <a:t> his, </a:t>
            </a:r>
            <a:r>
              <a:rPr lang="en-US" sz="700" dirty="0" err="1">
                <a:solidFill>
                  <a:schemeClr val="tx1"/>
                </a:solidFill>
                <a:latin typeface="Open Sans" charset="0"/>
                <a:cs typeface="Open Sans" charset="0"/>
                <a:sym typeface="Open Sans" charset="0"/>
              </a:rPr>
              <a:t>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partem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apeirian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nominati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eum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nobis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detraxit</a:t>
            </a:r>
            <a:r>
              <a:rPr lang="en-US" sz="700" dirty="0">
                <a:solidFill>
                  <a:schemeClr val="tx1"/>
                </a:solidFill>
                <a:latin typeface="Open Sans" charset="0"/>
                <a:cs typeface="Open Sans" charset="0"/>
                <a:sym typeface="Open Sans" charset="0"/>
              </a:rPr>
              <a:t> pro. Cu </a:t>
            </a:r>
            <a:r>
              <a:rPr lang="en-US" sz="700" dirty="0" err="1">
                <a:solidFill>
                  <a:schemeClr val="tx1"/>
                </a:solidFill>
                <a:latin typeface="Open Sans" charset="0"/>
                <a:cs typeface="Open Sans" charset="0"/>
                <a:sym typeface="Open Sans" charset="0"/>
              </a:rPr>
              <a:t>nisl</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eirmod</a:t>
            </a:r>
            <a:r>
              <a:rPr lang="en-US" sz="700" dirty="0">
                <a:solidFill>
                  <a:schemeClr val="tx1"/>
                </a:solidFill>
                <a:latin typeface="Open Sans" charset="0"/>
                <a:cs typeface="Open Sans" charset="0"/>
                <a:sym typeface="Open Sans" charset="0"/>
              </a:rPr>
              <a:t>. Hot </a:t>
            </a:r>
            <a:r>
              <a:rPr lang="en-US" sz="700" dirty="0" err="1">
                <a:solidFill>
                  <a:schemeClr val="tx1"/>
                </a:solidFill>
                <a:latin typeface="Open Sans" charset="0"/>
                <a:cs typeface="Open Sans" charset="0"/>
                <a:sym typeface="Open Sans" charset="0"/>
              </a:rPr>
              <a:t>isou</a:t>
            </a:r>
            <a:r>
              <a:rPr lang="en-US" sz="700" dirty="0">
                <a:solidFill>
                  <a:schemeClr val="tx1"/>
                </a:solidFill>
                <a:latin typeface="Open Sans" charset="0"/>
                <a:cs typeface="Open Sans" charset="0"/>
                <a:sym typeface="Open Sans" charset="0"/>
              </a:rPr>
              <a:t> jet picture</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73"/>
                                        </p:tgtEl>
                                        <p:attrNameLst>
                                          <p:attrName>style.visibility</p:attrName>
                                        </p:attrNameLst>
                                      </p:cBhvr>
                                      <p:to>
                                        <p:strVal val="visible"/>
                                      </p:to>
                                    </p:set>
                                    <p:animEffect transition="in" filter="wipe(left)">
                                      <p:cBhvr>
                                        <p:cTn id="7" dur="500"/>
                                        <p:tgtEl>
                                          <p:spTgt spid="54273"/>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4278"/>
                                        </p:tgtEl>
                                        <p:attrNameLst>
                                          <p:attrName>style.visibility</p:attrName>
                                        </p:attrNameLst>
                                      </p:cBhvr>
                                      <p:to>
                                        <p:strVal val="visible"/>
                                      </p:to>
                                    </p:set>
                                    <p:anim calcmode="lin" valueType="num">
                                      <p:cBhvr>
                                        <p:cTn id="11" dur="500" fill="hold"/>
                                        <p:tgtEl>
                                          <p:spTgt spid="54278"/>
                                        </p:tgtEl>
                                        <p:attrNameLst>
                                          <p:attrName>ppt_w</p:attrName>
                                        </p:attrNameLst>
                                      </p:cBhvr>
                                      <p:tavLst>
                                        <p:tav tm="0">
                                          <p:val>
                                            <p:strVal val="#ppt_w*0.70"/>
                                          </p:val>
                                        </p:tav>
                                        <p:tav tm="100000">
                                          <p:val>
                                            <p:strVal val="#ppt_w"/>
                                          </p:val>
                                        </p:tav>
                                      </p:tavLst>
                                    </p:anim>
                                    <p:anim calcmode="lin" valueType="num">
                                      <p:cBhvr>
                                        <p:cTn id="12" dur="500" fill="hold"/>
                                        <p:tgtEl>
                                          <p:spTgt spid="54278"/>
                                        </p:tgtEl>
                                        <p:attrNameLst>
                                          <p:attrName>ppt_h</p:attrName>
                                        </p:attrNameLst>
                                      </p:cBhvr>
                                      <p:tavLst>
                                        <p:tav tm="0">
                                          <p:val>
                                            <p:strVal val="#ppt_h"/>
                                          </p:val>
                                        </p:tav>
                                        <p:tav tm="100000">
                                          <p:val>
                                            <p:strVal val="#ppt_h"/>
                                          </p:val>
                                        </p:tav>
                                      </p:tavLst>
                                    </p:anim>
                                    <p:animEffect transition="in" filter="fade">
                                      <p:cBhvr>
                                        <p:cTn id="13" dur="500"/>
                                        <p:tgtEl>
                                          <p:spTgt spid="54278"/>
                                        </p:tgtEl>
                                      </p:cBhvr>
                                    </p:animEffect>
                                  </p:childTnLst>
                                </p:cTn>
                              </p:par>
                            </p:childTnLst>
                          </p:cTn>
                        </p:par>
                        <p:par>
                          <p:cTn id="14" fill="hold">
                            <p:stCondLst>
                              <p:cond delay="1250"/>
                            </p:stCondLst>
                            <p:childTnLst>
                              <p:par>
                                <p:cTn id="15" presetID="22" presetClass="entr" presetSubtype="1" fill="hold" grpId="0" nodeType="afterEffect">
                                  <p:stCondLst>
                                    <p:cond delay="0"/>
                                  </p:stCondLst>
                                  <p:childTnLst>
                                    <p:set>
                                      <p:cBhvr>
                                        <p:cTn id="16" dur="1" fill="hold">
                                          <p:stCondLst>
                                            <p:cond delay="0"/>
                                          </p:stCondLst>
                                        </p:cTn>
                                        <p:tgtEl>
                                          <p:spTgt spid="54279"/>
                                        </p:tgtEl>
                                        <p:attrNameLst>
                                          <p:attrName>style.visibility</p:attrName>
                                        </p:attrNameLst>
                                      </p:cBhvr>
                                      <p:to>
                                        <p:strVal val="visible"/>
                                      </p:to>
                                    </p:set>
                                    <p:animEffect transition="in" filter="wipe(up)">
                                      <p:cBhvr>
                                        <p:cTn id="17" dur="500"/>
                                        <p:tgtEl>
                                          <p:spTgt spid="54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3" grpId="0"/>
      <p:bldP spid="54278" grpId="0"/>
      <p:bldP spid="5427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16387" name="Rectangle 2"/>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8435" name="Rectangle 3"/>
          <p:cNvSpPr>
            <a:spLocks/>
          </p:cNvSpPr>
          <p:nvPr/>
        </p:nvSpPr>
        <p:spPr bwMode="auto">
          <a:xfrm>
            <a:off x="1014413" y="1559719"/>
            <a:ext cx="7143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nchor="ctr"/>
          <a:lstStyle/>
          <a:p>
            <a:pPr algn="l">
              <a:lnSpc>
                <a:spcPct val="90000"/>
              </a:lnSpc>
            </a:pPr>
            <a:r>
              <a:rPr lang="en-US" sz="3400" dirty="0">
                <a:solidFill>
                  <a:srgbClr val="B3B3B3"/>
                </a:solidFill>
                <a:latin typeface="Open Sans Light" charset="0"/>
                <a:cs typeface="Open Sans Light" charset="0"/>
                <a:sym typeface="Open Sans Light" charset="0"/>
              </a:rPr>
              <a:t>“</a:t>
            </a:r>
            <a:r>
              <a:rPr lang="en-US" sz="3400" dirty="0">
                <a:solidFill>
                  <a:srgbClr val="00BAFB"/>
                </a:solidFill>
                <a:latin typeface="Open Sans Light" charset="0"/>
                <a:cs typeface="Open Sans Light" charset="0"/>
                <a:sym typeface="Open Sans Light" charset="0"/>
              </a:rPr>
              <a:t> </a:t>
            </a:r>
            <a:r>
              <a:rPr lang="en-US" sz="3400" dirty="0">
                <a:solidFill>
                  <a:srgbClr val="009EAF"/>
                </a:solidFill>
                <a:latin typeface="Open Sans Light" charset="0"/>
                <a:cs typeface="Open Sans Light" charset="0"/>
                <a:sym typeface="Open Sans Light" charset="0"/>
              </a:rPr>
              <a:t>We look forward to a rewarding partnership with you </a:t>
            </a:r>
            <a:r>
              <a:rPr lang="en-US" sz="3400" dirty="0">
                <a:solidFill>
                  <a:srgbClr val="B3B3B3"/>
                </a:solidFill>
                <a:latin typeface="Open Sans Light" charset="0"/>
                <a:cs typeface="Open Sans Light" charset="0"/>
                <a:sym typeface="Open Sans Light" charset="0"/>
              </a:rPr>
              <a:t>“</a:t>
            </a:r>
          </a:p>
        </p:txBody>
      </p:sp>
      <p:sp>
        <p:nvSpPr>
          <p:cNvPr id="16389" name="Rectangle 4"/>
          <p:cNvSpPr>
            <a:spLocks/>
          </p:cNvSpPr>
          <p:nvPr/>
        </p:nvSpPr>
        <p:spPr bwMode="auto">
          <a:xfrm>
            <a:off x="7877175" y="481013"/>
            <a:ext cx="280988" cy="247650"/>
          </a:xfrm>
          <a:prstGeom prst="rect">
            <a:avLst/>
          </a:prstGeom>
          <a:solidFill>
            <a:srgbClr val="009EAF"/>
          </a:solidFill>
          <a:ln w="25400">
            <a:noFill/>
            <a:miter lim="800000"/>
            <a:headEnd/>
            <a:tailEnd/>
          </a:ln>
        </p:spPr>
        <p:txBody>
          <a:bodyPr lIns="0" tIns="0" rIns="0" bIns="0"/>
          <a:lstStyle/>
          <a:p>
            <a:endParaRPr lang="en-US"/>
          </a:p>
        </p:txBody>
      </p:sp>
      <p:sp>
        <p:nvSpPr>
          <p:cNvPr id="1639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04</a:t>
            </a:r>
          </a:p>
        </p:txBody>
      </p:sp>
      <p:sp>
        <p:nvSpPr>
          <p:cNvPr id="18438" name="Rectangle 6"/>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defRPr/>
            </a:pPr>
            <a:r>
              <a:rPr lang="en-US" sz="2400" dirty="0">
                <a:solidFill>
                  <a:srgbClr val="009EAF"/>
                </a:solidFill>
                <a:latin typeface="Open Sans Light" charset="0"/>
                <a:cs typeface="Open Sans Light" charset="0"/>
                <a:sym typeface="Open Sans Light" charset="0"/>
              </a:rPr>
              <a:t>Our Philosophy</a:t>
            </a:r>
          </a:p>
        </p:txBody>
      </p:sp>
      <p:sp>
        <p:nvSpPr>
          <p:cNvPr id="18439" name="Rectangle 7"/>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sp>
        <p:nvSpPr>
          <p:cNvPr id="18440" name="Rectangle 8"/>
          <p:cNvSpPr>
            <a:spLocks/>
          </p:cNvSpPr>
          <p:nvPr/>
        </p:nvSpPr>
        <p:spPr bwMode="auto">
          <a:xfrm>
            <a:off x="1003697" y="3459361"/>
            <a:ext cx="2295525" cy="1166813"/>
          </a:xfrm>
          <a:prstGeom prst="rect">
            <a:avLst/>
          </a:prstGeom>
          <a:solidFill>
            <a:srgbClr val="DA542D"/>
          </a:solidFill>
          <a:ln w="25400">
            <a:noFill/>
            <a:miter lim="800000"/>
            <a:headEnd/>
            <a:tailEnd/>
          </a:ln>
        </p:spPr>
        <p:txBody>
          <a:bodyPr lIns="0" tIns="0" rIns="0" bIns="0"/>
          <a:lstStyle/>
          <a:p>
            <a:endParaRPr lang="en-US"/>
          </a:p>
        </p:txBody>
      </p:sp>
      <p:sp>
        <p:nvSpPr>
          <p:cNvPr id="18441" name="Rectangle 9"/>
          <p:cNvSpPr>
            <a:spLocks/>
          </p:cNvSpPr>
          <p:nvPr/>
        </p:nvSpPr>
        <p:spPr bwMode="auto">
          <a:xfrm>
            <a:off x="3432572" y="3459361"/>
            <a:ext cx="2295525" cy="1166813"/>
          </a:xfrm>
          <a:prstGeom prst="rect">
            <a:avLst/>
          </a:prstGeom>
          <a:solidFill>
            <a:srgbClr val="00B050"/>
          </a:solidFill>
          <a:ln w="25400">
            <a:noFill/>
            <a:miter lim="800000"/>
            <a:headEnd/>
            <a:tailEnd/>
          </a:ln>
        </p:spPr>
        <p:txBody>
          <a:bodyPr lIns="0" tIns="0" rIns="0" bIns="0"/>
          <a:lstStyle/>
          <a:p>
            <a:endParaRPr lang="en-US"/>
          </a:p>
        </p:txBody>
      </p:sp>
      <p:sp>
        <p:nvSpPr>
          <p:cNvPr id="18442" name="Rectangle 10"/>
          <p:cNvSpPr>
            <a:spLocks/>
          </p:cNvSpPr>
          <p:nvPr/>
        </p:nvSpPr>
        <p:spPr bwMode="auto">
          <a:xfrm>
            <a:off x="5861447" y="3459361"/>
            <a:ext cx="2295525" cy="1166813"/>
          </a:xfrm>
          <a:prstGeom prst="rect">
            <a:avLst/>
          </a:prstGeom>
          <a:solidFill>
            <a:srgbClr val="009EAF"/>
          </a:solidFill>
          <a:ln w="25400">
            <a:noFill/>
            <a:miter lim="800000"/>
            <a:headEnd/>
            <a:tailEnd/>
          </a:ln>
        </p:spPr>
        <p:txBody>
          <a:bodyPr lIns="0" tIns="0" rIns="0" bIns="0"/>
          <a:lstStyle/>
          <a:p>
            <a:endParaRPr lang="en-US"/>
          </a:p>
        </p:txBody>
      </p:sp>
      <p:grpSp>
        <p:nvGrpSpPr>
          <p:cNvPr id="18445" name="Group 13"/>
          <p:cNvGrpSpPr>
            <a:grpSpLocks/>
          </p:cNvGrpSpPr>
          <p:nvPr/>
        </p:nvGrpSpPr>
        <p:grpSpPr bwMode="auto">
          <a:xfrm>
            <a:off x="1242418" y="3679031"/>
            <a:ext cx="1949053" cy="691158"/>
            <a:chOff x="0" y="0"/>
            <a:chExt cx="3273" cy="1160"/>
          </a:xfrm>
        </p:grpSpPr>
        <p:sp>
          <p:nvSpPr>
            <p:cNvPr id="16403" name="Rectangle 11"/>
            <p:cNvSpPr>
              <a:spLocks/>
            </p:cNvSpPr>
            <p:nvPr/>
          </p:nvSpPr>
          <p:spPr bwMode="auto">
            <a:xfrm>
              <a:off x="730" y="0"/>
              <a:ext cx="2543"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Respect for the Natural Environment</a:t>
              </a:r>
            </a:p>
          </p:txBody>
        </p:sp>
        <p:sp>
          <p:nvSpPr>
            <p:cNvPr id="16404" name="AutoShape 12"/>
            <p:cNvSpPr>
              <a:spLocks/>
            </p:cNvSpPr>
            <p:nvPr/>
          </p:nvSpPr>
          <p:spPr bwMode="auto">
            <a:xfrm>
              <a:off x="0" y="60"/>
              <a:ext cx="530" cy="338"/>
            </a:xfrm>
            <a:custGeom>
              <a:avLst/>
              <a:gdLst>
                <a:gd name="T0" fmla="*/ 433 w 21600"/>
                <a:gd name="T1" fmla="*/ 142 h 21600"/>
                <a:gd name="T2" fmla="*/ 433 w 21600"/>
                <a:gd name="T3" fmla="*/ 138 h 21600"/>
                <a:gd name="T4" fmla="*/ 296 w 21600"/>
                <a:gd name="T5" fmla="*/ 0 h 21600"/>
                <a:gd name="T6" fmla="*/ 173 w 21600"/>
                <a:gd name="T7" fmla="*/ 79 h 21600"/>
                <a:gd name="T8" fmla="*/ 141 w 21600"/>
                <a:gd name="T9" fmla="*/ 71 h 21600"/>
                <a:gd name="T10" fmla="*/ 72 w 21600"/>
                <a:gd name="T11" fmla="*/ 130 h 21600"/>
                <a:gd name="T12" fmla="*/ 0 w 21600"/>
                <a:gd name="T13" fmla="*/ 231 h 21600"/>
                <a:gd name="T14" fmla="*/ 106 w 21600"/>
                <a:gd name="T15" fmla="*/ 338 h 21600"/>
                <a:gd name="T16" fmla="*/ 433 w 21600"/>
                <a:gd name="T17" fmla="*/ 338 h 21600"/>
                <a:gd name="T18" fmla="*/ 433 w 21600"/>
                <a:gd name="T19" fmla="*/ 338 h 21600"/>
                <a:gd name="T20" fmla="*/ 530 w 21600"/>
                <a:gd name="T21" fmla="*/ 240 h 21600"/>
                <a:gd name="T22" fmla="*/ 433 w 21600"/>
                <a:gd name="T23" fmla="*/ 142 h 21600"/>
                <a:gd name="T24" fmla="*/ 433 w 21600"/>
                <a:gd name="T25" fmla="*/ 142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7652" y="9088"/>
                  </a:moveTo>
                  <a:cubicBezTo>
                    <a:pt x="17653" y="8997"/>
                    <a:pt x="17660" y="8909"/>
                    <a:pt x="17660" y="8818"/>
                  </a:cubicBezTo>
                  <a:cubicBezTo>
                    <a:pt x="17660" y="3949"/>
                    <a:pt x="15161" y="0"/>
                    <a:pt x="12079" y="0"/>
                  </a:cubicBezTo>
                  <a:cubicBezTo>
                    <a:pt x="9858" y="0"/>
                    <a:pt x="7946" y="2055"/>
                    <a:pt x="7047" y="5022"/>
                  </a:cubicBezTo>
                  <a:cubicBezTo>
                    <a:pt x="6658" y="4713"/>
                    <a:pt x="6221" y="4536"/>
                    <a:pt x="5757" y="4536"/>
                  </a:cubicBezTo>
                  <a:cubicBezTo>
                    <a:pt x="4331" y="4536"/>
                    <a:pt x="3151" y="6174"/>
                    <a:pt x="2920" y="8323"/>
                  </a:cubicBezTo>
                  <a:cubicBezTo>
                    <a:pt x="1223" y="9242"/>
                    <a:pt x="0" y="11780"/>
                    <a:pt x="0" y="14774"/>
                  </a:cubicBezTo>
                  <a:cubicBezTo>
                    <a:pt x="0" y="18542"/>
                    <a:pt x="1933" y="21595"/>
                    <a:pt x="4317" y="21600"/>
                  </a:cubicBezTo>
                  <a:lnTo>
                    <a:pt x="17660" y="21600"/>
                  </a:lnTo>
                  <a:lnTo>
                    <a:pt x="17660" y="21598"/>
                  </a:lnTo>
                  <a:cubicBezTo>
                    <a:pt x="19838" y="21580"/>
                    <a:pt x="21600" y="18788"/>
                    <a:pt x="21600" y="15343"/>
                  </a:cubicBezTo>
                  <a:cubicBezTo>
                    <a:pt x="21600" y="11894"/>
                    <a:pt x="19833" y="9098"/>
                    <a:pt x="17652" y="9088"/>
                  </a:cubicBezTo>
                  <a:close/>
                  <a:moveTo>
                    <a:pt x="17652" y="9088"/>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18448" name="Group 16"/>
          <p:cNvGrpSpPr>
            <a:grpSpLocks/>
          </p:cNvGrpSpPr>
          <p:nvPr/>
        </p:nvGrpSpPr>
        <p:grpSpPr bwMode="auto">
          <a:xfrm>
            <a:off x="3660577" y="3679031"/>
            <a:ext cx="1967508" cy="691158"/>
            <a:chOff x="0" y="0"/>
            <a:chExt cx="3305" cy="1160"/>
          </a:xfrm>
        </p:grpSpPr>
        <p:sp>
          <p:nvSpPr>
            <p:cNvPr id="16401" name="Rectangle 14"/>
            <p:cNvSpPr>
              <a:spLocks/>
            </p:cNvSpPr>
            <p:nvPr/>
          </p:nvSpPr>
          <p:spPr bwMode="auto">
            <a:xfrm>
              <a:off x="655" y="0"/>
              <a:ext cx="2650"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a:solidFill>
                    <a:srgbClr val="FFFFFF"/>
                  </a:solidFill>
                  <a:latin typeface="Open Sans Light" charset="0"/>
                  <a:cs typeface="Open Sans Light" charset="0"/>
                  <a:sym typeface="Open Sans Light" charset="0"/>
                </a:rPr>
                <a:t>Respect &amp; Best Service for our Customers</a:t>
              </a:r>
            </a:p>
          </p:txBody>
        </p:sp>
        <p:sp>
          <p:nvSpPr>
            <p:cNvPr id="16402" name="AutoShape 15"/>
            <p:cNvSpPr>
              <a:spLocks/>
            </p:cNvSpPr>
            <p:nvPr/>
          </p:nvSpPr>
          <p:spPr bwMode="auto">
            <a:xfrm>
              <a:off x="0" y="60"/>
              <a:ext cx="461" cy="415"/>
            </a:xfrm>
            <a:custGeom>
              <a:avLst/>
              <a:gdLst>
                <a:gd name="T0" fmla="*/ 332 w 21600"/>
                <a:gd name="T1" fmla="*/ 0 h 21600"/>
                <a:gd name="T2" fmla="*/ 231 w 21600"/>
                <a:gd name="T3" fmla="*/ 50 h 21600"/>
                <a:gd name="T4" fmla="*/ 129 w 21600"/>
                <a:gd name="T5" fmla="*/ 0 h 21600"/>
                <a:gd name="T6" fmla="*/ 0 w 21600"/>
                <a:gd name="T7" fmla="*/ 129 h 21600"/>
                <a:gd name="T8" fmla="*/ 36 w 21600"/>
                <a:gd name="T9" fmla="*/ 219 h 21600"/>
                <a:gd name="T10" fmla="*/ 217 w 21600"/>
                <a:gd name="T11" fmla="*/ 402 h 21600"/>
                <a:gd name="T12" fmla="*/ 231 w 21600"/>
                <a:gd name="T13" fmla="*/ 415 h 21600"/>
                <a:gd name="T14" fmla="*/ 244 w 21600"/>
                <a:gd name="T15" fmla="*/ 402 h 21600"/>
                <a:gd name="T16" fmla="*/ 422 w 21600"/>
                <a:gd name="T17" fmla="*/ 222 h 21600"/>
                <a:gd name="T18" fmla="*/ 461 w 21600"/>
                <a:gd name="T19" fmla="*/ 129 h 21600"/>
                <a:gd name="T20" fmla="*/ 332 w 21600"/>
                <a:gd name="T21" fmla="*/ 0 h 21600"/>
                <a:gd name="T22" fmla="*/ 332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5569" y="0"/>
                  </a:moveTo>
                  <a:cubicBezTo>
                    <a:pt x="13669" y="0"/>
                    <a:pt x="11923" y="984"/>
                    <a:pt x="10800" y="2607"/>
                  </a:cubicBezTo>
                  <a:cubicBezTo>
                    <a:pt x="9676" y="984"/>
                    <a:pt x="7932" y="0"/>
                    <a:pt x="6031" y="0"/>
                  </a:cubicBezTo>
                  <a:cubicBezTo>
                    <a:pt x="2706" y="0"/>
                    <a:pt x="0" y="3017"/>
                    <a:pt x="0" y="6725"/>
                  </a:cubicBezTo>
                  <a:cubicBezTo>
                    <a:pt x="0" y="8467"/>
                    <a:pt x="598" y="10122"/>
                    <a:pt x="1682" y="11380"/>
                  </a:cubicBezTo>
                  <a:lnTo>
                    <a:pt x="10188" y="20915"/>
                  </a:lnTo>
                  <a:lnTo>
                    <a:pt x="10800" y="21600"/>
                  </a:lnTo>
                  <a:lnTo>
                    <a:pt x="11412" y="20915"/>
                  </a:lnTo>
                  <a:lnTo>
                    <a:pt x="19757" y="11562"/>
                  </a:lnTo>
                  <a:cubicBezTo>
                    <a:pt x="20940" y="10296"/>
                    <a:pt x="21600" y="8573"/>
                    <a:pt x="21600" y="6725"/>
                  </a:cubicBezTo>
                  <a:cubicBezTo>
                    <a:pt x="21600" y="3017"/>
                    <a:pt x="18895" y="0"/>
                    <a:pt x="15569" y="0"/>
                  </a:cubicBezTo>
                  <a:close/>
                  <a:moveTo>
                    <a:pt x="1556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18451" name="Group 19"/>
          <p:cNvGrpSpPr>
            <a:grpSpLocks/>
          </p:cNvGrpSpPr>
          <p:nvPr/>
        </p:nvGrpSpPr>
        <p:grpSpPr bwMode="auto">
          <a:xfrm>
            <a:off x="6138863" y="3679031"/>
            <a:ext cx="1931789" cy="691158"/>
            <a:chOff x="0" y="0"/>
            <a:chExt cx="3245" cy="1160"/>
          </a:xfrm>
        </p:grpSpPr>
        <p:sp>
          <p:nvSpPr>
            <p:cNvPr id="16399" name="Rectangle 17"/>
            <p:cNvSpPr>
              <a:spLocks/>
            </p:cNvSpPr>
            <p:nvPr/>
          </p:nvSpPr>
          <p:spPr bwMode="auto">
            <a:xfrm>
              <a:off x="703" y="0"/>
              <a:ext cx="2542"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a:solidFill>
                    <a:srgbClr val="FFFFFF"/>
                  </a:solidFill>
                  <a:latin typeface="Open Sans Light" charset="0"/>
                  <a:cs typeface="Open Sans Light" charset="0"/>
                  <a:sym typeface="Open Sans Light" charset="0"/>
                </a:rPr>
                <a:t>Respect &amp; Insurance for all Employees</a:t>
              </a:r>
            </a:p>
          </p:txBody>
        </p:sp>
        <p:sp>
          <p:nvSpPr>
            <p:cNvPr id="16400" name="AutoShape 18"/>
            <p:cNvSpPr>
              <a:spLocks/>
            </p:cNvSpPr>
            <p:nvPr/>
          </p:nvSpPr>
          <p:spPr bwMode="auto">
            <a:xfrm>
              <a:off x="0" y="12"/>
              <a:ext cx="469" cy="469"/>
            </a:xfrm>
            <a:custGeom>
              <a:avLst/>
              <a:gdLst>
                <a:gd name="T0" fmla="*/ 400 w 21600"/>
                <a:gd name="T1" fmla="*/ 372 h 21600"/>
                <a:gd name="T2" fmla="*/ 296 w 21600"/>
                <a:gd name="T3" fmla="*/ 336 h 21600"/>
                <a:gd name="T4" fmla="*/ 293 w 21600"/>
                <a:gd name="T5" fmla="*/ 324 h 21600"/>
                <a:gd name="T6" fmla="*/ 301 w 21600"/>
                <a:gd name="T7" fmla="*/ 298 h 21600"/>
                <a:gd name="T8" fmla="*/ 311 w 21600"/>
                <a:gd name="T9" fmla="*/ 262 h 21600"/>
                <a:gd name="T10" fmla="*/ 327 w 21600"/>
                <a:gd name="T11" fmla="*/ 225 h 21600"/>
                <a:gd name="T12" fmla="*/ 326 w 21600"/>
                <a:gd name="T13" fmla="*/ 194 h 21600"/>
                <a:gd name="T14" fmla="*/ 325 w 21600"/>
                <a:gd name="T15" fmla="*/ 192 h 21600"/>
                <a:gd name="T16" fmla="*/ 329 w 21600"/>
                <a:gd name="T17" fmla="*/ 148 h 21600"/>
                <a:gd name="T18" fmla="*/ 312 w 21600"/>
                <a:gd name="T19" fmla="*/ 90 h 21600"/>
                <a:gd name="T20" fmla="*/ 246 w 21600"/>
                <a:gd name="T21" fmla="*/ 58 h 21600"/>
                <a:gd name="T22" fmla="*/ 226 w 21600"/>
                <a:gd name="T23" fmla="*/ 58 h 21600"/>
                <a:gd name="T24" fmla="*/ 161 w 21600"/>
                <a:gd name="T25" fmla="*/ 90 h 21600"/>
                <a:gd name="T26" fmla="*/ 144 w 21600"/>
                <a:gd name="T27" fmla="*/ 148 h 21600"/>
                <a:gd name="T28" fmla="*/ 147 w 21600"/>
                <a:gd name="T29" fmla="*/ 192 h 21600"/>
                <a:gd name="T30" fmla="*/ 147 w 21600"/>
                <a:gd name="T31" fmla="*/ 194 h 21600"/>
                <a:gd name="T32" fmla="*/ 146 w 21600"/>
                <a:gd name="T33" fmla="*/ 225 h 21600"/>
                <a:gd name="T34" fmla="*/ 162 w 21600"/>
                <a:gd name="T35" fmla="*/ 262 h 21600"/>
                <a:gd name="T36" fmla="*/ 172 w 21600"/>
                <a:gd name="T37" fmla="*/ 298 h 21600"/>
                <a:gd name="T38" fmla="*/ 176 w 21600"/>
                <a:gd name="T39" fmla="*/ 324 h 21600"/>
                <a:gd name="T40" fmla="*/ 173 w 21600"/>
                <a:gd name="T41" fmla="*/ 336 h 21600"/>
                <a:gd name="T42" fmla="*/ 70 w 21600"/>
                <a:gd name="T43" fmla="*/ 373 h 21600"/>
                <a:gd name="T44" fmla="*/ 20 w 21600"/>
                <a:gd name="T45" fmla="*/ 234 h 21600"/>
                <a:gd name="T46" fmla="*/ 235 w 21600"/>
                <a:gd name="T47" fmla="*/ 20 h 21600"/>
                <a:gd name="T48" fmla="*/ 449 w 21600"/>
                <a:gd name="T49" fmla="*/ 234 h 21600"/>
                <a:gd name="T50" fmla="*/ 400 w 21600"/>
                <a:gd name="T51" fmla="*/ 372 h 21600"/>
                <a:gd name="T52" fmla="*/ 235 w 21600"/>
                <a:gd name="T53" fmla="*/ 0 h 21600"/>
                <a:gd name="T54" fmla="*/ 0 w 21600"/>
                <a:gd name="T55" fmla="*/ 234 h 21600"/>
                <a:gd name="T56" fmla="*/ 235 w 21600"/>
                <a:gd name="T57" fmla="*/ 469 h 21600"/>
                <a:gd name="T58" fmla="*/ 469 w 21600"/>
                <a:gd name="T59" fmla="*/ 234 h 21600"/>
                <a:gd name="T60" fmla="*/ 235 w 21600"/>
                <a:gd name="T61" fmla="*/ 0 h 21600"/>
                <a:gd name="T62" fmla="*/ 235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19" y="2694"/>
                  </a:lnTo>
                  <a:cubicBezTo>
                    <a:pt x="8789" y="2798"/>
                    <a:pt x="7881" y="3542"/>
                    <a:pt x="7405" y="4149"/>
                  </a:cubicBezTo>
                  <a:cubicBezTo>
                    <a:pt x="6654" y="5108"/>
                    <a:pt x="6531" y="6270"/>
                    <a:pt x="6629" y="6815"/>
                  </a:cubicBezTo>
                  <a:cubicBezTo>
                    <a:pt x="6774" y="7611"/>
                    <a:pt x="6831" y="8636"/>
                    <a:pt x="6790"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3"/>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438"/>
                                        </p:tgtEl>
                                        <p:attrNameLst>
                                          <p:attrName>style.visibility</p:attrName>
                                        </p:attrNameLst>
                                      </p:cBhvr>
                                      <p:to>
                                        <p:strVal val="visible"/>
                                      </p:to>
                                    </p:set>
                                    <p:animEffect transition="in" filter="wipe(left)">
                                      <p:cBhvr>
                                        <p:cTn id="7" dur="1000"/>
                                        <p:tgtEl>
                                          <p:spTgt spid="18438"/>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18439"/>
                                        </p:tgtEl>
                                        <p:attrNameLst>
                                          <p:attrName>style.visibility</p:attrName>
                                        </p:attrNameLst>
                                      </p:cBhvr>
                                      <p:to>
                                        <p:strVal val="visible"/>
                                      </p:to>
                                    </p:set>
                                    <p:anim calcmode="lin" valueType="num">
                                      <p:cBhvr>
                                        <p:cTn id="11" dur="500" fill="hold"/>
                                        <p:tgtEl>
                                          <p:spTgt spid="18439"/>
                                        </p:tgtEl>
                                        <p:attrNameLst>
                                          <p:attrName>ppt_w</p:attrName>
                                        </p:attrNameLst>
                                      </p:cBhvr>
                                      <p:tavLst>
                                        <p:tav tm="0">
                                          <p:val>
                                            <p:strVal val="#ppt_w*0.70"/>
                                          </p:val>
                                        </p:tav>
                                        <p:tav tm="100000">
                                          <p:val>
                                            <p:strVal val="#ppt_w"/>
                                          </p:val>
                                        </p:tav>
                                      </p:tavLst>
                                    </p:anim>
                                    <p:anim calcmode="lin" valueType="num">
                                      <p:cBhvr>
                                        <p:cTn id="12" dur="500" fill="hold"/>
                                        <p:tgtEl>
                                          <p:spTgt spid="18439"/>
                                        </p:tgtEl>
                                        <p:attrNameLst>
                                          <p:attrName>ppt_h</p:attrName>
                                        </p:attrNameLst>
                                      </p:cBhvr>
                                      <p:tavLst>
                                        <p:tav tm="0">
                                          <p:val>
                                            <p:strVal val="#ppt_h"/>
                                          </p:val>
                                        </p:tav>
                                        <p:tav tm="100000">
                                          <p:val>
                                            <p:strVal val="#ppt_h"/>
                                          </p:val>
                                        </p:tav>
                                      </p:tavLst>
                                    </p:anim>
                                    <p:animEffect transition="in" filter="fade">
                                      <p:cBhvr>
                                        <p:cTn id="13" dur="500"/>
                                        <p:tgtEl>
                                          <p:spTgt spid="18439"/>
                                        </p:tgtEl>
                                      </p:cBhvr>
                                    </p:animEffect>
                                  </p:childTnLst>
                                </p:cTn>
                              </p:par>
                            </p:childTnLst>
                          </p:cTn>
                        </p:par>
                        <p:par>
                          <p:cTn id="14" fill="hold">
                            <p:stCondLst>
                              <p:cond delay="1750"/>
                            </p:stCondLst>
                            <p:childTnLst>
                              <p:par>
                                <p:cTn id="15" presetID="22" presetClass="entr" presetSubtype="8" fill="hold" grpId="0" nodeType="afterEffect">
                                  <p:stCondLst>
                                    <p:cond delay="0"/>
                                  </p:stCondLst>
                                  <p:childTnLst>
                                    <p:set>
                                      <p:cBhvr>
                                        <p:cTn id="16" dur="1" fill="hold">
                                          <p:stCondLst>
                                            <p:cond delay="0"/>
                                          </p:stCondLst>
                                        </p:cTn>
                                        <p:tgtEl>
                                          <p:spTgt spid="18435"/>
                                        </p:tgtEl>
                                        <p:attrNameLst>
                                          <p:attrName>style.visibility</p:attrName>
                                        </p:attrNameLst>
                                      </p:cBhvr>
                                      <p:to>
                                        <p:strVal val="visible"/>
                                      </p:to>
                                    </p:set>
                                    <p:animEffect transition="in" filter="wipe(left)">
                                      <p:cBhvr>
                                        <p:cTn id="17" dur="500"/>
                                        <p:tgtEl>
                                          <p:spTgt spid="18435"/>
                                        </p:tgtEl>
                                      </p:cBhvr>
                                    </p:animEffect>
                                  </p:childTnLst>
                                </p:cTn>
                              </p:par>
                            </p:childTnLst>
                          </p:cTn>
                        </p:par>
                        <p:par>
                          <p:cTn id="18" fill="hold">
                            <p:stCondLst>
                              <p:cond delay="2250"/>
                            </p:stCondLst>
                            <p:childTnLst>
                              <p:par>
                                <p:cTn id="19" presetID="53" presetClass="entr" presetSubtype="16" fill="hold" grpId="0" nodeType="afterEffect">
                                  <p:stCondLst>
                                    <p:cond delay="0"/>
                                  </p:stCondLst>
                                  <p:childTnLst>
                                    <p:set>
                                      <p:cBhvr>
                                        <p:cTn id="20" dur="1" fill="hold">
                                          <p:stCondLst>
                                            <p:cond delay="0"/>
                                          </p:stCondLst>
                                        </p:cTn>
                                        <p:tgtEl>
                                          <p:spTgt spid="18440"/>
                                        </p:tgtEl>
                                        <p:attrNameLst>
                                          <p:attrName>style.visibility</p:attrName>
                                        </p:attrNameLst>
                                      </p:cBhvr>
                                      <p:to>
                                        <p:strVal val="visible"/>
                                      </p:to>
                                    </p:set>
                                    <p:anim calcmode="lin" valueType="num">
                                      <p:cBhvr>
                                        <p:cTn id="21" dur="500" fill="hold"/>
                                        <p:tgtEl>
                                          <p:spTgt spid="18440"/>
                                        </p:tgtEl>
                                        <p:attrNameLst>
                                          <p:attrName>ppt_w</p:attrName>
                                        </p:attrNameLst>
                                      </p:cBhvr>
                                      <p:tavLst>
                                        <p:tav tm="0">
                                          <p:val>
                                            <p:fltVal val="0"/>
                                          </p:val>
                                        </p:tav>
                                        <p:tav tm="100000">
                                          <p:val>
                                            <p:strVal val="#ppt_w"/>
                                          </p:val>
                                        </p:tav>
                                      </p:tavLst>
                                    </p:anim>
                                    <p:anim calcmode="lin" valueType="num">
                                      <p:cBhvr>
                                        <p:cTn id="22" dur="500" fill="hold"/>
                                        <p:tgtEl>
                                          <p:spTgt spid="18440"/>
                                        </p:tgtEl>
                                        <p:attrNameLst>
                                          <p:attrName>ppt_h</p:attrName>
                                        </p:attrNameLst>
                                      </p:cBhvr>
                                      <p:tavLst>
                                        <p:tav tm="0">
                                          <p:val>
                                            <p:fltVal val="0"/>
                                          </p:val>
                                        </p:tav>
                                        <p:tav tm="100000">
                                          <p:val>
                                            <p:strVal val="#ppt_h"/>
                                          </p:val>
                                        </p:tav>
                                      </p:tavLst>
                                    </p:anim>
                                    <p:animEffect transition="in" filter="fade">
                                      <p:cBhvr>
                                        <p:cTn id="23" dur="500"/>
                                        <p:tgtEl>
                                          <p:spTgt spid="18440"/>
                                        </p:tgtEl>
                                      </p:cBhvr>
                                    </p:animEffect>
                                  </p:childTnLst>
                                </p:cTn>
                              </p:par>
                            </p:childTnLst>
                          </p:cTn>
                        </p:par>
                        <p:par>
                          <p:cTn id="24" fill="hold">
                            <p:stCondLst>
                              <p:cond delay="2750"/>
                            </p:stCondLst>
                            <p:childTnLst>
                              <p:par>
                                <p:cTn id="25" presetID="10" presetClass="entr" presetSubtype="0" fill="hold" nodeType="afterEffect">
                                  <p:stCondLst>
                                    <p:cond delay="0"/>
                                  </p:stCondLst>
                                  <p:childTnLst>
                                    <p:set>
                                      <p:cBhvr>
                                        <p:cTn id="26" dur="1" fill="hold">
                                          <p:stCondLst>
                                            <p:cond delay="0"/>
                                          </p:stCondLst>
                                        </p:cTn>
                                        <p:tgtEl>
                                          <p:spTgt spid="18445"/>
                                        </p:tgtEl>
                                        <p:attrNameLst>
                                          <p:attrName>style.visibility</p:attrName>
                                        </p:attrNameLst>
                                      </p:cBhvr>
                                      <p:to>
                                        <p:strVal val="visible"/>
                                      </p:to>
                                    </p:set>
                                    <p:animEffect transition="in" filter="fade">
                                      <p:cBhvr>
                                        <p:cTn id="27" dur="500"/>
                                        <p:tgtEl>
                                          <p:spTgt spid="18445"/>
                                        </p:tgtEl>
                                      </p:cBhvr>
                                    </p:animEffect>
                                  </p:childTnLst>
                                </p:cTn>
                              </p:par>
                            </p:childTnLst>
                          </p:cTn>
                        </p:par>
                        <p:par>
                          <p:cTn id="28" fill="hold">
                            <p:stCondLst>
                              <p:cond delay="3250"/>
                            </p:stCondLst>
                            <p:childTnLst>
                              <p:par>
                                <p:cTn id="29" presetID="53" presetClass="entr" presetSubtype="16" fill="hold" grpId="0" nodeType="afterEffect">
                                  <p:stCondLst>
                                    <p:cond delay="0"/>
                                  </p:stCondLst>
                                  <p:childTnLst>
                                    <p:set>
                                      <p:cBhvr>
                                        <p:cTn id="30" dur="1" fill="hold">
                                          <p:stCondLst>
                                            <p:cond delay="0"/>
                                          </p:stCondLst>
                                        </p:cTn>
                                        <p:tgtEl>
                                          <p:spTgt spid="18441"/>
                                        </p:tgtEl>
                                        <p:attrNameLst>
                                          <p:attrName>style.visibility</p:attrName>
                                        </p:attrNameLst>
                                      </p:cBhvr>
                                      <p:to>
                                        <p:strVal val="visible"/>
                                      </p:to>
                                    </p:set>
                                    <p:anim calcmode="lin" valueType="num">
                                      <p:cBhvr>
                                        <p:cTn id="31" dur="500" fill="hold"/>
                                        <p:tgtEl>
                                          <p:spTgt spid="18441"/>
                                        </p:tgtEl>
                                        <p:attrNameLst>
                                          <p:attrName>ppt_w</p:attrName>
                                        </p:attrNameLst>
                                      </p:cBhvr>
                                      <p:tavLst>
                                        <p:tav tm="0">
                                          <p:val>
                                            <p:fltVal val="0"/>
                                          </p:val>
                                        </p:tav>
                                        <p:tav tm="100000">
                                          <p:val>
                                            <p:strVal val="#ppt_w"/>
                                          </p:val>
                                        </p:tav>
                                      </p:tavLst>
                                    </p:anim>
                                    <p:anim calcmode="lin" valueType="num">
                                      <p:cBhvr>
                                        <p:cTn id="32" dur="500" fill="hold"/>
                                        <p:tgtEl>
                                          <p:spTgt spid="18441"/>
                                        </p:tgtEl>
                                        <p:attrNameLst>
                                          <p:attrName>ppt_h</p:attrName>
                                        </p:attrNameLst>
                                      </p:cBhvr>
                                      <p:tavLst>
                                        <p:tav tm="0">
                                          <p:val>
                                            <p:fltVal val="0"/>
                                          </p:val>
                                        </p:tav>
                                        <p:tav tm="100000">
                                          <p:val>
                                            <p:strVal val="#ppt_h"/>
                                          </p:val>
                                        </p:tav>
                                      </p:tavLst>
                                    </p:anim>
                                    <p:animEffect transition="in" filter="fade">
                                      <p:cBhvr>
                                        <p:cTn id="33" dur="500"/>
                                        <p:tgtEl>
                                          <p:spTgt spid="18441"/>
                                        </p:tgtEl>
                                      </p:cBhvr>
                                    </p:animEffect>
                                  </p:childTnLst>
                                </p:cTn>
                              </p:par>
                            </p:childTnLst>
                          </p:cTn>
                        </p:par>
                        <p:par>
                          <p:cTn id="34" fill="hold">
                            <p:stCondLst>
                              <p:cond delay="3750"/>
                            </p:stCondLst>
                            <p:childTnLst>
                              <p:par>
                                <p:cTn id="35" presetID="10" presetClass="entr" presetSubtype="0" fill="hold" nodeType="afterEffect">
                                  <p:stCondLst>
                                    <p:cond delay="0"/>
                                  </p:stCondLst>
                                  <p:childTnLst>
                                    <p:set>
                                      <p:cBhvr>
                                        <p:cTn id="36" dur="1" fill="hold">
                                          <p:stCondLst>
                                            <p:cond delay="0"/>
                                          </p:stCondLst>
                                        </p:cTn>
                                        <p:tgtEl>
                                          <p:spTgt spid="18448"/>
                                        </p:tgtEl>
                                        <p:attrNameLst>
                                          <p:attrName>style.visibility</p:attrName>
                                        </p:attrNameLst>
                                      </p:cBhvr>
                                      <p:to>
                                        <p:strVal val="visible"/>
                                      </p:to>
                                    </p:set>
                                    <p:animEffect transition="in" filter="fade">
                                      <p:cBhvr>
                                        <p:cTn id="37" dur="500"/>
                                        <p:tgtEl>
                                          <p:spTgt spid="18448"/>
                                        </p:tgtEl>
                                      </p:cBhvr>
                                    </p:animEffect>
                                  </p:childTnLst>
                                </p:cTn>
                              </p:par>
                            </p:childTnLst>
                          </p:cTn>
                        </p:par>
                        <p:par>
                          <p:cTn id="38" fill="hold">
                            <p:stCondLst>
                              <p:cond delay="4250"/>
                            </p:stCondLst>
                            <p:childTnLst>
                              <p:par>
                                <p:cTn id="39" presetID="53" presetClass="entr" presetSubtype="16" fill="hold" grpId="0" nodeType="afterEffect">
                                  <p:stCondLst>
                                    <p:cond delay="0"/>
                                  </p:stCondLst>
                                  <p:childTnLst>
                                    <p:set>
                                      <p:cBhvr>
                                        <p:cTn id="40" dur="1" fill="hold">
                                          <p:stCondLst>
                                            <p:cond delay="0"/>
                                          </p:stCondLst>
                                        </p:cTn>
                                        <p:tgtEl>
                                          <p:spTgt spid="18442"/>
                                        </p:tgtEl>
                                        <p:attrNameLst>
                                          <p:attrName>style.visibility</p:attrName>
                                        </p:attrNameLst>
                                      </p:cBhvr>
                                      <p:to>
                                        <p:strVal val="visible"/>
                                      </p:to>
                                    </p:set>
                                    <p:anim calcmode="lin" valueType="num">
                                      <p:cBhvr>
                                        <p:cTn id="41" dur="500" fill="hold"/>
                                        <p:tgtEl>
                                          <p:spTgt spid="18442"/>
                                        </p:tgtEl>
                                        <p:attrNameLst>
                                          <p:attrName>ppt_w</p:attrName>
                                        </p:attrNameLst>
                                      </p:cBhvr>
                                      <p:tavLst>
                                        <p:tav tm="0">
                                          <p:val>
                                            <p:fltVal val="0"/>
                                          </p:val>
                                        </p:tav>
                                        <p:tav tm="100000">
                                          <p:val>
                                            <p:strVal val="#ppt_w"/>
                                          </p:val>
                                        </p:tav>
                                      </p:tavLst>
                                    </p:anim>
                                    <p:anim calcmode="lin" valueType="num">
                                      <p:cBhvr>
                                        <p:cTn id="42" dur="500" fill="hold"/>
                                        <p:tgtEl>
                                          <p:spTgt spid="18442"/>
                                        </p:tgtEl>
                                        <p:attrNameLst>
                                          <p:attrName>ppt_h</p:attrName>
                                        </p:attrNameLst>
                                      </p:cBhvr>
                                      <p:tavLst>
                                        <p:tav tm="0">
                                          <p:val>
                                            <p:fltVal val="0"/>
                                          </p:val>
                                        </p:tav>
                                        <p:tav tm="100000">
                                          <p:val>
                                            <p:strVal val="#ppt_h"/>
                                          </p:val>
                                        </p:tav>
                                      </p:tavLst>
                                    </p:anim>
                                    <p:animEffect transition="in" filter="fade">
                                      <p:cBhvr>
                                        <p:cTn id="43" dur="500"/>
                                        <p:tgtEl>
                                          <p:spTgt spid="18442"/>
                                        </p:tgtEl>
                                      </p:cBhvr>
                                    </p:animEffect>
                                  </p:childTnLst>
                                </p:cTn>
                              </p:par>
                            </p:childTnLst>
                          </p:cTn>
                        </p:par>
                        <p:par>
                          <p:cTn id="44" fill="hold">
                            <p:stCondLst>
                              <p:cond delay="4750"/>
                            </p:stCondLst>
                            <p:childTnLst>
                              <p:par>
                                <p:cTn id="45" presetID="10" presetClass="entr" presetSubtype="0" fill="hold" nodeType="afterEffect">
                                  <p:stCondLst>
                                    <p:cond delay="0"/>
                                  </p:stCondLst>
                                  <p:childTnLst>
                                    <p:set>
                                      <p:cBhvr>
                                        <p:cTn id="46" dur="1" fill="hold">
                                          <p:stCondLst>
                                            <p:cond delay="0"/>
                                          </p:stCondLst>
                                        </p:cTn>
                                        <p:tgtEl>
                                          <p:spTgt spid="18451"/>
                                        </p:tgtEl>
                                        <p:attrNameLst>
                                          <p:attrName>style.visibility</p:attrName>
                                        </p:attrNameLst>
                                      </p:cBhvr>
                                      <p:to>
                                        <p:strVal val="visible"/>
                                      </p:to>
                                    </p:set>
                                    <p:animEffect transition="in" filter="fade">
                                      <p:cBhvr>
                                        <p:cTn id="47" dur="500"/>
                                        <p:tgtEl>
                                          <p:spTgt spid="18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8" grpId="0"/>
      <p:bldP spid="18439" grpId="0"/>
      <p:bldP spid="18440" grpId="0" animBg="1"/>
      <p:bldP spid="18441" grpId="0" animBg="1"/>
      <p:bldP spid="1844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Bullet List Sample</a:t>
            </a:r>
          </a:p>
        </p:txBody>
      </p:sp>
      <p:sp>
        <p:nvSpPr>
          <p:cNvPr id="53251" name="Rectangle 2"/>
          <p:cNvSpPr>
            <a:spLocks/>
          </p:cNvSpPr>
          <p:nvPr/>
        </p:nvSpPr>
        <p:spPr bwMode="auto">
          <a:xfrm>
            <a:off x="7877175" y="481013"/>
            <a:ext cx="280988" cy="2476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53252"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3253"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3254"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40</a:t>
            </a:r>
          </a:p>
        </p:txBody>
      </p:sp>
      <p:sp>
        <p:nvSpPr>
          <p:cNvPr id="55302"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55312" name="Group 16"/>
          <p:cNvGrpSpPr>
            <a:grpSpLocks/>
          </p:cNvGrpSpPr>
          <p:nvPr/>
        </p:nvGrpSpPr>
        <p:grpSpPr bwMode="auto">
          <a:xfrm>
            <a:off x="1005483" y="2769394"/>
            <a:ext cx="7062192" cy="271463"/>
            <a:chOff x="0" y="0"/>
            <a:chExt cx="11862" cy="456"/>
          </a:xfrm>
        </p:grpSpPr>
        <p:grpSp>
          <p:nvGrpSpPr>
            <p:cNvPr id="53289" name="Group 9"/>
            <p:cNvGrpSpPr>
              <a:grpSpLocks/>
            </p:cNvGrpSpPr>
            <p:nvPr/>
          </p:nvGrpSpPr>
          <p:grpSpPr bwMode="auto">
            <a:xfrm>
              <a:off x="0" y="0"/>
              <a:ext cx="3582" cy="456"/>
              <a:chOff x="0" y="0"/>
              <a:chExt cx="3582" cy="456"/>
            </a:xfrm>
          </p:grpSpPr>
          <p:sp>
            <p:nvSpPr>
              <p:cNvPr id="53296" name="AutoShape 7"/>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97" name="Rectangle 8"/>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B050"/>
                    </a:solidFill>
                    <a:latin typeface="Open Sans Light" charset="0"/>
                    <a:cs typeface="Open Sans Light" charset="0"/>
                    <a:sym typeface="Open Sans Light" charset="0"/>
                  </a:rPr>
                  <a:t>Bullet list title 4</a:t>
                </a:r>
              </a:p>
            </p:txBody>
          </p:sp>
        </p:grpSp>
        <p:grpSp>
          <p:nvGrpSpPr>
            <p:cNvPr id="53290" name="Group 12"/>
            <p:cNvGrpSpPr>
              <a:grpSpLocks/>
            </p:cNvGrpSpPr>
            <p:nvPr/>
          </p:nvGrpSpPr>
          <p:grpSpPr bwMode="auto">
            <a:xfrm>
              <a:off x="4136" y="0"/>
              <a:ext cx="3582" cy="456"/>
              <a:chOff x="0" y="0"/>
              <a:chExt cx="3582" cy="456"/>
            </a:xfrm>
          </p:grpSpPr>
          <p:sp>
            <p:nvSpPr>
              <p:cNvPr id="53294" name="AutoShape 10"/>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DD2067"/>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95" name="Rectangle 11"/>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DD2067"/>
                    </a:solidFill>
                    <a:latin typeface="Open Sans Light" charset="0"/>
                    <a:cs typeface="Open Sans Light" charset="0"/>
                    <a:sym typeface="Open Sans Light" charset="0"/>
                  </a:rPr>
                  <a:t>Bullet list title 5</a:t>
                </a:r>
              </a:p>
            </p:txBody>
          </p:sp>
        </p:grpSp>
        <p:grpSp>
          <p:nvGrpSpPr>
            <p:cNvPr id="53291" name="Group 15"/>
            <p:cNvGrpSpPr>
              <a:grpSpLocks/>
            </p:cNvGrpSpPr>
            <p:nvPr/>
          </p:nvGrpSpPr>
          <p:grpSpPr bwMode="auto">
            <a:xfrm>
              <a:off x="8280" y="0"/>
              <a:ext cx="3582" cy="456"/>
              <a:chOff x="0" y="0"/>
              <a:chExt cx="3582" cy="456"/>
            </a:xfrm>
          </p:grpSpPr>
          <p:sp>
            <p:nvSpPr>
              <p:cNvPr id="53292" name="AutoShape 13"/>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009EA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93" name="Rectangle 14"/>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9EAF"/>
                    </a:solidFill>
                    <a:latin typeface="Open Sans Light" charset="0"/>
                    <a:cs typeface="Open Sans Light" charset="0"/>
                    <a:sym typeface="Open Sans Light" charset="0"/>
                  </a:rPr>
                  <a:t>Bullet list title 6</a:t>
                </a:r>
              </a:p>
            </p:txBody>
          </p:sp>
        </p:grpSp>
      </p:grpSp>
      <p:grpSp>
        <p:nvGrpSpPr>
          <p:cNvPr id="55316" name="Group 20"/>
          <p:cNvGrpSpPr>
            <a:grpSpLocks/>
          </p:cNvGrpSpPr>
          <p:nvPr/>
        </p:nvGrpSpPr>
        <p:grpSpPr bwMode="auto">
          <a:xfrm>
            <a:off x="1382007" y="3073003"/>
            <a:ext cx="6686550" cy="509588"/>
            <a:chOff x="0" y="0"/>
            <a:chExt cx="11232" cy="856"/>
          </a:xfrm>
        </p:grpSpPr>
        <p:sp>
          <p:nvSpPr>
            <p:cNvPr id="53286" name="Rectangle 17"/>
            <p:cNvSpPr>
              <a:spLocks/>
            </p:cNvSpPr>
            <p:nvPr/>
          </p:nvSpPr>
          <p:spPr bwMode="auto">
            <a:xfrm>
              <a:off x="0" y="0"/>
              <a:ext cx="2952"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sp>
          <p:nvSpPr>
            <p:cNvPr id="53287" name="Rectangle 18"/>
            <p:cNvSpPr>
              <a:spLocks/>
            </p:cNvSpPr>
            <p:nvPr/>
          </p:nvSpPr>
          <p:spPr bwMode="auto">
            <a:xfrm>
              <a:off x="4151" y="0"/>
              <a:ext cx="2953"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sp>
          <p:nvSpPr>
            <p:cNvPr id="53288" name="Rectangle 19"/>
            <p:cNvSpPr>
              <a:spLocks/>
            </p:cNvSpPr>
            <p:nvPr/>
          </p:nvSpPr>
          <p:spPr bwMode="auto">
            <a:xfrm>
              <a:off x="8279" y="0"/>
              <a:ext cx="2953"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grpSp>
      <p:grpSp>
        <p:nvGrpSpPr>
          <p:cNvPr id="55326" name="Group 30"/>
          <p:cNvGrpSpPr>
            <a:grpSpLocks/>
          </p:cNvGrpSpPr>
          <p:nvPr/>
        </p:nvGrpSpPr>
        <p:grpSpPr bwMode="auto">
          <a:xfrm>
            <a:off x="1005483" y="3821906"/>
            <a:ext cx="7062192" cy="271463"/>
            <a:chOff x="0" y="0"/>
            <a:chExt cx="11862" cy="456"/>
          </a:xfrm>
        </p:grpSpPr>
        <p:grpSp>
          <p:nvGrpSpPr>
            <p:cNvPr id="53277" name="Group 23"/>
            <p:cNvGrpSpPr>
              <a:grpSpLocks/>
            </p:cNvGrpSpPr>
            <p:nvPr/>
          </p:nvGrpSpPr>
          <p:grpSpPr bwMode="auto">
            <a:xfrm>
              <a:off x="0" y="0"/>
              <a:ext cx="3582" cy="456"/>
              <a:chOff x="0" y="0"/>
              <a:chExt cx="3582" cy="456"/>
            </a:xfrm>
          </p:grpSpPr>
          <p:sp>
            <p:nvSpPr>
              <p:cNvPr id="53284" name="AutoShape 21"/>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4A00E6"/>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85" name="Rectangle 22"/>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a:solidFill>
                      <a:srgbClr val="4A00E6"/>
                    </a:solidFill>
                    <a:latin typeface="Open Sans Light" charset="0"/>
                    <a:cs typeface="Open Sans Light" charset="0"/>
                    <a:sym typeface="Open Sans Light" charset="0"/>
                  </a:rPr>
                  <a:t>Bullet list title 7</a:t>
                </a:r>
              </a:p>
            </p:txBody>
          </p:sp>
        </p:grpSp>
        <p:grpSp>
          <p:nvGrpSpPr>
            <p:cNvPr id="53278" name="Group 26"/>
            <p:cNvGrpSpPr>
              <a:grpSpLocks/>
            </p:cNvGrpSpPr>
            <p:nvPr/>
          </p:nvGrpSpPr>
          <p:grpSpPr bwMode="auto">
            <a:xfrm>
              <a:off x="4136" y="0"/>
              <a:ext cx="3582" cy="456"/>
              <a:chOff x="0" y="0"/>
              <a:chExt cx="3582" cy="456"/>
            </a:xfrm>
          </p:grpSpPr>
          <p:sp>
            <p:nvSpPr>
              <p:cNvPr id="53282" name="AutoShape 24"/>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2E6FF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83" name="Rectangle 25"/>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2E6FFD"/>
                    </a:solidFill>
                    <a:latin typeface="Open Sans Light" charset="0"/>
                    <a:cs typeface="Open Sans Light" charset="0"/>
                    <a:sym typeface="Open Sans Light" charset="0"/>
                  </a:rPr>
                  <a:t>Bullet list title 8</a:t>
                </a:r>
              </a:p>
            </p:txBody>
          </p:sp>
        </p:grpSp>
        <p:grpSp>
          <p:nvGrpSpPr>
            <p:cNvPr id="53279" name="Group 29"/>
            <p:cNvGrpSpPr>
              <a:grpSpLocks/>
            </p:cNvGrpSpPr>
            <p:nvPr/>
          </p:nvGrpSpPr>
          <p:grpSpPr bwMode="auto">
            <a:xfrm>
              <a:off x="8280" y="0"/>
              <a:ext cx="3582" cy="456"/>
              <a:chOff x="0" y="0"/>
              <a:chExt cx="3582" cy="456"/>
            </a:xfrm>
          </p:grpSpPr>
          <p:sp>
            <p:nvSpPr>
              <p:cNvPr id="53280" name="AutoShape 27"/>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81" name="Rectangle 28"/>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B050"/>
                    </a:solidFill>
                    <a:latin typeface="Open Sans Light" charset="0"/>
                    <a:cs typeface="Open Sans Light" charset="0"/>
                    <a:sym typeface="Open Sans Light" charset="0"/>
                  </a:rPr>
                  <a:t>Bullet list title 9</a:t>
                </a:r>
              </a:p>
            </p:txBody>
          </p:sp>
        </p:grpSp>
      </p:grpSp>
      <p:grpSp>
        <p:nvGrpSpPr>
          <p:cNvPr id="55330" name="Group 34"/>
          <p:cNvGrpSpPr>
            <a:grpSpLocks/>
          </p:cNvGrpSpPr>
          <p:nvPr/>
        </p:nvGrpSpPr>
        <p:grpSpPr bwMode="auto">
          <a:xfrm>
            <a:off x="1382007" y="4125516"/>
            <a:ext cx="6686550" cy="504825"/>
            <a:chOff x="0" y="0"/>
            <a:chExt cx="11232" cy="848"/>
          </a:xfrm>
        </p:grpSpPr>
        <p:sp>
          <p:nvSpPr>
            <p:cNvPr id="53274" name="Rectangle 31"/>
            <p:cNvSpPr>
              <a:spLocks/>
            </p:cNvSpPr>
            <p:nvPr/>
          </p:nvSpPr>
          <p:spPr bwMode="auto">
            <a:xfrm>
              <a:off x="0" y="0"/>
              <a:ext cx="2952"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sp>
          <p:nvSpPr>
            <p:cNvPr id="53275" name="Rectangle 32"/>
            <p:cNvSpPr>
              <a:spLocks/>
            </p:cNvSpPr>
            <p:nvPr/>
          </p:nvSpPr>
          <p:spPr bwMode="auto">
            <a:xfrm>
              <a:off x="4151" y="0"/>
              <a:ext cx="2953"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sp>
          <p:nvSpPr>
            <p:cNvPr id="53276" name="Rectangle 33"/>
            <p:cNvSpPr>
              <a:spLocks/>
            </p:cNvSpPr>
            <p:nvPr/>
          </p:nvSpPr>
          <p:spPr bwMode="auto">
            <a:xfrm>
              <a:off x="8279" y="0"/>
              <a:ext cx="2953"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grpSp>
      <p:grpSp>
        <p:nvGrpSpPr>
          <p:cNvPr id="55340" name="Group 44"/>
          <p:cNvGrpSpPr>
            <a:grpSpLocks/>
          </p:cNvGrpSpPr>
          <p:nvPr/>
        </p:nvGrpSpPr>
        <p:grpSpPr bwMode="auto">
          <a:xfrm>
            <a:off x="1005483" y="1712119"/>
            <a:ext cx="7062192" cy="271463"/>
            <a:chOff x="0" y="0"/>
            <a:chExt cx="11862" cy="456"/>
          </a:xfrm>
        </p:grpSpPr>
        <p:grpSp>
          <p:nvGrpSpPr>
            <p:cNvPr id="53265" name="Group 37"/>
            <p:cNvGrpSpPr>
              <a:grpSpLocks/>
            </p:cNvGrpSpPr>
            <p:nvPr/>
          </p:nvGrpSpPr>
          <p:grpSpPr bwMode="auto">
            <a:xfrm>
              <a:off x="0" y="0"/>
              <a:ext cx="3582" cy="456"/>
              <a:chOff x="0" y="0"/>
              <a:chExt cx="3582" cy="456"/>
            </a:xfrm>
          </p:grpSpPr>
          <p:sp>
            <p:nvSpPr>
              <p:cNvPr id="53272" name="AutoShape 35"/>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009EA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73" name="Rectangle 36"/>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9EAF"/>
                    </a:solidFill>
                    <a:latin typeface="Open Sans Light" charset="0"/>
                    <a:cs typeface="Open Sans Light" charset="0"/>
                    <a:sym typeface="Open Sans Light" charset="0"/>
                  </a:rPr>
                  <a:t>Bullet list title 1</a:t>
                </a:r>
              </a:p>
            </p:txBody>
          </p:sp>
        </p:grpSp>
        <p:grpSp>
          <p:nvGrpSpPr>
            <p:cNvPr id="53266" name="Group 40"/>
            <p:cNvGrpSpPr>
              <a:grpSpLocks/>
            </p:cNvGrpSpPr>
            <p:nvPr/>
          </p:nvGrpSpPr>
          <p:grpSpPr bwMode="auto">
            <a:xfrm>
              <a:off x="4136" y="0"/>
              <a:ext cx="3582" cy="456"/>
              <a:chOff x="0" y="0"/>
              <a:chExt cx="3582" cy="456"/>
            </a:xfrm>
          </p:grpSpPr>
          <p:sp>
            <p:nvSpPr>
              <p:cNvPr id="53270" name="AutoShape 38"/>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71" name="Rectangle 39"/>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AE00F0"/>
                    </a:solidFill>
                    <a:latin typeface="Open Sans Light" charset="0"/>
                    <a:cs typeface="Open Sans Light" charset="0"/>
                    <a:sym typeface="Open Sans Light" charset="0"/>
                  </a:rPr>
                  <a:t>Bullet list title 2</a:t>
                </a:r>
              </a:p>
            </p:txBody>
          </p:sp>
        </p:grpSp>
        <p:grpSp>
          <p:nvGrpSpPr>
            <p:cNvPr id="53267" name="Group 43"/>
            <p:cNvGrpSpPr>
              <a:grpSpLocks/>
            </p:cNvGrpSpPr>
            <p:nvPr/>
          </p:nvGrpSpPr>
          <p:grpSpPr bwMode="auto">
            <a:xfrm>
              <a:off x="8280" y="0"/>
              <a:ext cx="3582" cy="456"/>
              <a:chOff x="0" y="0"/>
              <a:chExt cx="3582" cy="456"/>
            </a:xfrm>
          </p:grpSpPr>
          <p:sp>
            <p:nvSpPr>
              <p:cNvPr id="53268" name="AutoShape 41"/>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FE7038"/>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69" name="Rectangle 42"/>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a:solidFill>
                      <a:srgbClr val="FE7038"/>
                    </a:solidFill>
                    <a:latin typeface="Open Sans Light" charset="0"/>
                    <a:cs typeface="Open Sans Light" charset="0"/>
                    <a:sym typeface="Open Sans Light" charset="0"/>
                  </a:rPr>
                  <a:t>Bullet list title 3</a:t>
                </a:r>
              </a:p>
            </p:txBody>
          </p:sp>
        </p:grpSp>
      </p:grpSp>
      <p:grpSp>
        <p:nvGrpSpPr>
          <p:cNvPr id="55344" name="Group 48"/>
          <p:cNvGrpSpPr>
            <a:grpSpLocks/>
          </p:cNvGrpSpPr>
          <p:nvPr/>
        </p:nvGrpSpPr>
        <p:grpSpPr bwMode="auto">
          <a:xfrm>
            <a:off x="1382007" y="2015728"/>
            <a:ext cx="6686550" cy="514350"/>
            <a:chOff x="0" y="0"/>
            <a:chExt cx="11232" cy="863"/>
          </a:xfrm>
        </p:grpSpPr>
        <p:sp>
          <p:nvSpPr>
            <p:cNvPr id="53262" name="Rectangle 45"/>
            <p:cNvSpPr>
              <a:spLocks/>
            </p:cNvSpPr>
            <p:nvPr/>
          </p:nvSpPr>
          <p:spPr bwMode="auto">
            <a:xfrm>
              <a:off x="0" y="0"/>
              <a:ext cx="2952"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sp>
          <p:nvSpPr>
            <p:cNvPr id="53263" name="Rectangle 46"/>
            <p:cNvSpPr>
              <a:spLocks/>
            </p:cNvSpPr>
            <p:nvPr/>
          </p:nvSpPr>
          <p:spPr bwMode="auto">
            <a:xfrm>
              <a:off x="4151" y="0"/>
              <a:ext cx="2953"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sp>
          <p:nvSpPr>
            <p:cNvPr id="53264" name="Rectangle 47"/>
            <p:cNvSpPr>
              <a:spLocks/>
            </p:cNvSpPr>
            <p:nvPr/>
          </p:nvSpPr>
          <p:spPr bwMode="auto">
            <a:xfrm>
              <a:off x="8279" y="0"/>
              <a:ext cx="2953"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gr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5297"/>
                                        </p:tgtEl>
                                        <p:attrNameLst>
                                          <p:attrName>style.visibility</p:attrName>
                                        </p:attrNameLst>
                                      </p:cBhvr>
                                      <p:to>
                                        <p:strVal val="visible"/>
                                      </p:to>
                                    </p:set>
                                    <p:animEffect transition="in" filter="wipe(left)">
                                      <p:cBhvr>
                                        <p:cTn id="7" dur="500"/>
                                        <p:tgtEl>
                                          <p:spTgt spid="55297"/>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5302"/>
                                        </p:tgtEl>
                                        <p:attrNameLst>
                                          <p:attrName>style.visibility</p:attrName>
                                        </p:attrNameLst>
                                      </p:cBhvr>
                                      <p:to>
                                        <p:strVal val="visible"/>
                                      </p:to>
                                    </p:set>
                                    <p:anim calcmode="lin" valueType="num">
                                      <p:cBhvr>
                                        <p:cTn id="11" dur="500" fill="hold"/>
                                        <p:tgtEl>
                                          <p:spTgt spid="55302"/>
                                        </p:tgtEl>
                                        <p:attrNameLst>
                                          <p:attrName>ppt_w</p:attrName>
                                        </p:attrNameLst>
                                      </p:cBhvr>
                                      <p:tavLst>
                                        <p:tav tm="0">
                                          <p:val>
                                            <p:strVal val="#ppt_w*0.70"/>
                                          </p:val>
                                        </p:tav>
                                        <p:tav tm="100000">
                                          <p:val>
                                            <p:strVal val="#ppt_w"/>
                                          </p:val>
                                        </p:tav>
                                      </p:tavLst>
                                    </p:anim>
                                    <p:anim calcmode="lin" valueType="num">
                                      <p:cBhvr>
                                        <p:cTn id="12" dur="500" fill="hold"/>
                                        <p:tgtEl>
                                          <p:spTgt spid="55302"/>
                                        </p:tgtEl>
                                        <p:attrNameLst>
                                          <p:attrName>ppt_h</p:attrName>
                                        </p:attrNameLst>
                                      </p:cBhvr>
                                      <p:tavLst>
                                        <p:tav tm="0">
                                          <p:val>
                                            <p:strVal val="#ppt_h"/>
                                          </p:val>
                                        </p:tav>
                                        <p:tav tm="100000">
                                          <p:val>
                                            <p:strVal val="#ppt_h"/>
                                          </p:val>
                                        </p:tav>
                                      </p:tavLst>
                                    </p:anim>
                                    <p:animEffect transition="in" filter="fade">
                                      <p:cBhvr>
                                        <p:cTn id="13" dur="500"/>
                                        <p:tgtEl>
                                          <p:spTgt spid="55302"/>
                                        </p:tgtEl>
                                      </p:cBhvr>
                                    </p:animEffect>
                                  </p:childTnLst>
                                </p:cTn>
                              </p:par>
                            </p:childTnLst>
                          </p:cTn>
                        </p:par>
                        <p:par>
                          <p:cTn id="14" fill="hold">
                            <p:stCondLst>
                              <p:cond delay="1250"/>
                            </p:stCondLst>
                            <p:childTnLst>
                              <p:par>
                                <p:cTn id="15" presetID="2" presetClass="entr" presetSubtype="2" fill="hold" nodeType="afterEffect">
                                  <p:stCondLst>
                                    <p:cond delay="0"/>
                                  </p:stCondLst>
                                  <p:childTnLst>
                                    <p:set>
                                      <p:cBhvr>
                                        <p:cTn id="16" dur="1" fill="hold">
                                          <p:stCondLst>
                                            <p:cond delay="0"/>
                                          </p:stCondLst>
                                        </p:cTn>
                                        <p:tgtEl>
                                          <p:spTgt spid="55340"/>
                                        </p:tgtEl>
                                        <p:attrNameLst>
                                          <p:attrName>style.visibility</p:attrName>
                                        </p:attrNameLst>
                                      </p:cBhvr>
                                      <p:to>
                                        <p:strVal val="visible"/>
                                      </p:to>
                                    </p:set>
                                    <p:anim calcmode="lin" valueType="num">
                                      <p:cBhvr additive="base">
                                        <p:cTn id="17" dur="500" fill="hold"/>
                                        <p:tgtEl>
                                          <p:spTgt spid="55340"/>
                                        </p:tgtEl>
                                        <p:attrNameLst>
                                          <p:attrName>ppt_x</p:attrName>
                                        </p:attrNameLst>
                                      </p:cBhvr>
                                      <p:tavLst>
                                        <p:tav tm="0">
                                          <p:val>
                                            <p:strVal val="1+#ppt_w/2"/>
                                          </p:val>
                                        </p:tav>
                                        <p:tav tm="100000">
                                          <p:val>
                                            <p:strVal val="#ppt_x"/>
                                          </p:val>
                                        </p:tav>
                                      </p:tavLst>
                                    </p:anim>
                                    <p:anim calcmode="lin" valueType="num">
                                      <p:cBhvr additive="base">
                                        <p:cTn id="18" dur="500" fill="hold"/>
                                        <p:tgtEl>
                                          <p:spTgt spid="55340"/>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55344"/>
                                        </p:tgtEl>
                                        <p:attrNameLst>
                                          <p:attrName>style.visibility</p:attrName>
                                        </p:attrNameLst>
                                      </p:cBhvr>
                                      <p:to>
                                        <p:strVal val="visible"/>
                                      </p:to>
                                    </p:set>
                                    <p:animEffect transition="in" filter="fade">
                                      <p:cBhvr>
                                        <p:cTn id="22" dur="500"/>
                                        <p:tgtEl>
                                          <p:spTgt spid="55344"/>
                                        </p:tgtEl>
                                      </p:cBhvr>
                                    </p:animEffect>
                                  </p:childTnLst>
                                </p:cTn>
                              </p:par>
                            </p:childTnLst>
                          </p:cTn>
                        </p:par>
                        <p:par>
                          <p:cTn id="23" fill="hold">
                            <p:stCondLst>
                              <p:cond delay="2250"/>
                            </p:stCondLst>
                            <p:childTnLst>
                              <p:par>
                                <p:cTn id="24" presetID="2" presetClass="entr" presetSubtype="8" fill="hold" nodeType="afterEffect">
                                  <p:stCondLst>
                                    <p:cond delay="0"/>
                                  </p:stCondLst>
                                  <p:childTnLst>
                                    <p:set>
                                      <p:cBhvr>
                                        <p:cTn id="25" dur="1" fill="hold">
                                          <p:stCondLst>
                                            <p:cond delay="0"/>
                                          </p:stCondLst>
                                        </p:cTn>
                                        <p:tgtEl>
                                          <p:spTgt spid="55312"/>
                                        </p:tgtEl>
                                        <p:attrNameLst>
                                          <p:attrName>style.visibility</p:attrName>
                                        </p:attrNameLst>
                                      </p:cBhvr>
                                      <p:to>
                                        <p:strVal val="visible"/>
                                      </p:to>
                                    </p:set>
                                    <p:anim calcmode="lin" valueType="num">
                                      <p:cBhvr additive="base">
                                        <p:cTn id="26" dur="500" fill="hold"/>
                                        <p:tgtEl>
                                          <p:spTgt spid="55312"/>
                                        </p:tgtEl>
                                        <p:attrNameLst>
                                          <p:attrName>ppt_x</p:attrName>
                                        </p:attrNameLst>
                                      </p:cBhvr>
                                      <p:tavLst>
                                        <p:tav tm="0">
                                          <p:val>
                                            <p:strVal val="0-#ppt_w/2"/>
                                          </p:val>
                                        </p:tav>
                                        <p:tav tm="100000">
                                          <p:val>
                                            <p:strVal val="#ppt_x"/>
                                          </p:val>
                                        </p:tav>
                                      </p:tavLst>
                                    </p:anim>
                                    <p:anim calcmode="lin" valueType="num">
                                      <p:cBhvr additive="base">
                                        <p:cTn id="27" dur="500" fill="hold"/>
                                        <p:tgtEl>
                                          <p:spTgt spid="55312"/>
                                        </p:tgtEl>
                                        <p:attrNameLst>
                                          <p:attrName>ppt_y</p:attrName>
                                        </p:attrNameLst>
                                      </p:cBhvr>
                                      <p:tavLst>
                                        <p:tav tm="0">
                                          <p:val>
                                            <p:strVal val="#ppt_y"/>
                                          </p:val>
                                        </p:tav>
                                        <p:tav tm="100000">
                                          <p:val>
                                            <p:strVal val="#ppt_y"/>
                                          </p:val>
                                        </p:tav>
                                      </p:tavLst>
                                    </p:anim>
                                  </p:childTnLst>
                                </p:cTn>
                              </p:par>
                            </p:childTnLst>
                          </p:cTn>
                        </p:par>
                        <p:par>
                          <p:cTn id="28" fill="hold">
                            <p:stCondLst>
                              <p:cond delay="2750"/>
                            </p:stCondLst>
                            <p:childTnLst>
                              <p:par>
                                <p:cTn id="29" presetID="10" presetClass="entr" presetSubtype="0" fill="hold" nodeType="afterEffect">
                                  <p:stCondLst>
                                    <p:cond delay="0"/>
                                  </p:stCondLst>
                                  <p:childTnLst>
                                    <p:set>
                                      <p:cBhvr>
                                        <p:cTn id="30" dur="1" fill="hold">
                                          <p:stCondLst>
                                            <p:cond delay="0"/>
                                          </p:stCondLst>
                                        </p:cTn>
                                        <p:tgtEl>
                                          <p:spTgt spid="55316"/>
                                        </p:tgtEl>
                                        <p:attrNameLst>
                                          <p:attrName>style.visibility</p:attrName>
                                        </p:attrNameLst>
                                      </p:cBhvr>
                                      <p:to>
                                        <p:strVal val="visible"/>
                                      </p:to>
                                    </p:set>
                                    <p:animEffect transition="in" filter="fade">
                                      <p:cBhvr>
                                        <p:cTn id="31" dur="500"/>
                                        <p:tgtEl>
                                          <p:spTgt spid="55316"/>
                                        </p:tgtEl>
                                      </p:cBhvr>
                                    </p:animEffect>
                                  </p:childTnLst>
                                </p:cTn>
                              </p:par>
                            </p:childTnLst>
                          </p:cTn>
                        </p:par>
                        <p:par>
                          <p:cTn id="32" fill="hold">
                            <p:stCondLst>
                              <p:cond delay="3250"/>
                            </p:stCondLst>
                            <p:childTnLst>
                              <p:par>
                                <p:cTn id="33" presetID="2" presetClass="entr" presetSubtype="2" fill="hold" nodeType="afterEffect">
                                  <p:stCondLst>
                                    <p:cond delay="0"/>
                                  </p:stCondLst>
                                  <p:childTnLst>
                                    <p:set>
                                      <p:cBhvr>
                                        <p:cTn id="34" dur="1" fill="hold">
                                          <p:stCondLst>
                                            <p:cond delay="0"/>
                                          </p:stCondLst>
                                        </p:cTn>
                                        <p:tgtEl>
                                          <p:spTgt spid="55326"/>
                                        </p:tgtEl>
                                        <p:attrNameLst>
                                          <p:attrName>style.visibility</p:attrName>
                                        </p:attrNameLst>
                                      </p:cBhvr>
                                      <p:to>
                                        <p:strVal val="visible"/>
                                      </p:to>
                                    </p:set>
                                    <p:anim calcmode="lin" valueType="num">
                                      <p:cBhvr additive="base">
                                        <p:cTn id="35" dur="500" fill="hold"/>
                                        <p:tgtEl>
                                          <p:spTgt spid="55326"/>
                                        </p:tgtEl>
                                        <p:attrNameLst>
                                          <p:attrName>ppt_x</p:attrName>
                                        </p:attrNameLst>
                                      </p:cBhvr>
                                      <p:tavLst>
                                        <p:tav tm="0">
                                          <p:val>
                                            <p:strVal val="1+#ppt_w/2"/>
                                          </p:val>
                                        </p:tav>
                                        <p:tav tm="100000">
                                          <p:val>
                                            <p:strVal val="#ppt_x"/>
                                          </p:val>
                                        </p:tav>
                                      </p:tavLst>
                                    </p:anim>
                                    <p:anim calcmode="lin" valueType="num">
                                      <p:cBhvr additive="base">
                                        <p:cTn id="36" dur="500" fill="hold"/>
                                        <p:tgtEl>
                                          <p:spTgt spid="55326"/>
                                        </p:tgtEl>
                                        <p:attrNameLst>
                                          <p:attrName>ppt_y</p:attrName>
                                        </p:attrNameLst>
                                      </p:cBhvr>
                                      <p:tavLst>
                                        <p:tav tm="0">
                                          <p:val>
                                            <p:strVal val="#ppt_y"/>
                                          </p:val>
                                        </p:tav>
                                        <p:tav tm="100000">
                                          <p:val>
                                            <p:strVal val="#ppt_y"/>
                                          </p:val>
                                        </p:tav>
                                      </p:tavLst>
                                    </p:anim>
                                  </p:childTnLst>
                                </p:cTn>
                              </p:par>
                            </p:childTnLst>
                          </p:cTn>
                        </p:par>
                        <p:par>
                          <p:cTn id="37" fill="hold">
                            <p:stCondLst>
                              <p:cond delay="3750"/>
                            </p:stCondLst>
                            <p:childTnLst>
                              <p:par>
                                <p:cTn id="38" presetID="10" presetClass="entr" presetSubtype="0" fill="hold" nodeType="afterEffect">
                                  <p:stCondLst>
                                    <p:cond delay="0"/>
                                  </p:stCondLst>
                                  <p:childTnLst>
                                    <p:set>
                                      <p:cBhvr>
                                        <p:cTn id="39" dur="1" fill="hold">
                                          <p:stCondLst>
                                            <p:cond delay="0"/>
                                          </p:stCondLst>
                                        </p:cTn>
                                        <p:tgtEl>
                                          <p:spTgt spid="55330"/>
                                        </p:tgtEl>
                                        <p:attrNameLst>
                                          <p:attrName>style.visibility</p:attrName>
                                        </p:attrNameLst>
                                      </p:cBhvr>
                                      <p:to>
                                        <p:strVal val="visible"/>
                                      </p:to>
                                    </p:set>
                                    <p:animEffect transition="in" filter="fade">
                                      <p:cBhvr>
                                        <p:cTn id="40" dur="500"/>
                                        <p:tgtEl>
                                          <p:spTgt spid="55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7" grpId="0"/>
      <p:bldP spid="5530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Number List Sample</a:t>
            </a:r>
          </a:p>
        </p:txBody>
      </p:sp>
      <p:sp>
        <p:nvSpPr>
          <p:cNvPr id="54275"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4276"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4277"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4278"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41</a:t>
            </a:r>
          </a:p>
        </p:txBody>
      </p:sp>
      <p:sp>
        <p:nvSpPr>
          <p:cNvPr id="56326"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a:solidFill>
                  <a:srgbClr val="4D4D4D"/>
                </a:solidFill>
                <a:latin typeface="Open Sans" charset="0"/>
                <a:cs typeface="Open Sans" charset="0"/>
                <a:sym typeface="Open Sans" charset="0"/>
              </a:rPr>
              <a:t>Write your subtitle in this line</a:t>
            </a:r>
          </a:p>
        </p:txBody>
      </p:sp>
      <p:grpSp>
        <p:nvGrpSpPr>
          <p:cNvPr id="56331" name="Group 11"/>
          <p:cNvGrpSpPr>
            <a:grpSpLocks/>
          </p:cNvGrpSpPr>
          <p:nvPr/>
        </p:nvGrpSpPr>
        <p:grpSpPr bwMode="auto">
          <a:xfrm>
            <a:off x="981074" y="1738313"/>
            <a:ext cx="1975843" cy="1268016"/>
            <a:chOff x="-40" y="0"/>
            <a:chExt cx="3319" cy="2130"/>
          </a:xfrm>
        </p:grpSpPr>
        <p:sp>
          <p:nvSpPr>
            <p:cNvPr id="54306" name="Rectangle 7"/>
            <p:cNvSpPr>
              <a:spLocks/>
            </p:cNvSpPr>
            <p:nvPr/>
          </p:nvSpPr>
          <p:spPr bwMode="auto">
            <a:xfrm>
              <a:off x="32" y="0"/>
              <a:ext cx="544" cy="544"/>
            </a:xfrm>
            <a:prstGeom prst="rect">
              <a:avLst/>
            </a:prstGeom>
            <a:solidFill>
              <a:srgbClr val="A300AA"/>
            </a:solidFill>
            <a:ln w="25400">
              <a:solidFill>
                <a:schemeClr val="tx1">
                  <a:alpha val="0"/>
                </a:schemeClr>
              </a:solidFill>
              <a:miter lim="800000"/>
              <a:headEnd/>
              <a:tailEnd/>
            </a:ln>
          </p:spPr>
          <p:txBody>
            <a:bodyPr lIns="0" tIns="0" rIns="0" bIns="0"/>
            <a:lstStyle/>
            <a:p>
              <a:endParaRPr lang="en-US"/>
            </a:p>
          </p:txBody>
        </p:sp>
        <p:sp>
          <p:nvSpPr>
            <p:cNvPr id="54307" name="Rectangle 8"/>
            <p:cNvSpPr>
              <a:spLocks/>
            </p:cNvSpPr>
            <p:nvPr/>
          </p:nvSpPr>
          <p:spPr bwMode="auto">
            <a:xfrm>
              <a:off x="120" y="140"/>
              <a:ext cx="36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dirty="0">
                  <a:solidFill>
                    <a:srgbClr val="FFFFFF"/>
                  </a:solidFill>
                  <a:latin typeface="Open Sans" charset="0"/>
                  <a:cs typeface="Open Sans" charset="0"/>
                  <a:sym typeface="Open Sans" charset="0"/>
                </a:rPr>
                <a:t>1</a:t>
              </a:r>
            </a:p>
          </p:txBody>
        </p:sp>
        <p:sp>
          <p:nvSpPr>
            <p:cNvPr id="54308" name="Rectangle 9"/>
            <p:cNvSpPr>
              <a:spLocks/>
            </p:cNvSpPr>
            <p:nvPr/>
          </p:nvSpPr>
          <p:spPr bwMode="auto">
            <a:xfrm>
              <a:off x="0" y="728"/>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A300AA"/>
                  </a:solidFill>
                  <a:latin typeface="Open Sans Light" charset="0"/>
                  <a:cs typeface="Open Sans Light" charset="0"/>
                  <a:sym typeface="Open Sans Light" charset="0"/>
                </a:rPr>
                <a:t>Your title 1</a:t>
              </a:r>
            </a:p>
          </p:txBody>
        </p:sp>
        <p:sp>
          <p:nvSpPr>
            <p:cNvPr id="54309" name="Rectangle 10"/>
            <p:cNvSpPr>
              <a:spLocks/>
            </p:cNvSpPr>
            <p:nvPr/>
          </p:nvSpPr>
          <p:spPr bwMode="auto">
            <a:xfrm>
              <a:off x="-40" y="1266"/>
              <a:ext cx="3319"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endParaRPr lang="en-US" sz="700" dirty="0">
                <a:solidFill>
                  <a:schemeClr val="tx1"/>
                </a:solidFill>
                <a:latin typeface="Open Sans" charset="0"/>
                <a:cs typeface="Open Sans" charset="0"/>
                <a:sym typeface="Open Sans" charset="0"/>
              </a:endParaRPr>
            </a:p>
          </p:txBody>
        </p:sp>
      </p:grpSp>
      <p:grpSp>
        <p:nvGrpSpPr>
          <p:cNvPr id="56336" name="Group 16"/>
          <p:cNvGrpSpPr>
            <a:grpSpLocks/>
          </p:cNvGrpSpPr>
          <p:nvPr/>
        </p:nvGrpSpPr>
        <p:grpSpPr bwMode="auto">
          <a:xfrm>
            <a:off x="3562350" y="1738313"/>
            <a:ext cx="1975842" cy="1268016"/>
            <a:chOff x="-48" y="0"/>
            <a:chExt cx="3319" cy="2130"/>
          </a:xfrm>
        </p:grpSpPr>
        <p:sp>
          <p:nvSpPr>
            <p:cNvPr id="54302" name="Rectangle 12"/>
            <p:cNvSpPr>
              <a:spLocks/>
            </p:cNvSpPr>
            <p:nvPr/>
          </p:nvSpPr>
          <p:spPr bwMode="auto">
            <a:xfrm>
              <a:off x="32" y="0"/>
              <a:ext cx="544" cy="544"/>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54303" name="Rectangle 13"/>
            <p:cNvSpPr>
              <a:spLocks/>
            </p:cNvSpPr>
            <p:nvPr/>
          </p:nvSpPr>
          <p:spPr bwMode="auto">
            <a:xfrm>
              <a:off x="120" y="140"/>
              <a:ext cx="36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dirty="0">
                  <a:solidFill>
                    <a:srgbClr val="FFFFFF"/>
                  </a:solidFill>
                  <a:latin typeface="Open Sans" charset="0"/>
                  <a:cs typeface="Open Sans" charset="0"/>
                  <a:sym typeface="Open Sans" charset="0"/>
                </a:rPr>
                <a:t>2</a:t>
              </a:r>
            </a:p>
          </p:txBody>
        </p:sp>
        <p:sp>
          <p:nvSpPr>
            <p:cNvPr id="54304" name="Rectangle 14"/>
            <p:cNvSpPr>
              <a:spLocks/>
            </p:cNvSpPr>
            <p:nvPr/>
          </p:nvSpPr>
          <p:spPr bwMode="auto">
            <a:xfrm>
              <a:off x="0" y="728"/>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2B800"/>
                  </a:solidFill>
                  <a:latin typeface="Open Sans Light" charset="0"/>
                  <a:cs typeface="Open Sans Light" charset="0"/>
                  <a:sym typeface="Open Sans Light" charset="0"/>
                </a:rPr>
                <a:t>Your title 2</a:t>
              </a:r>
            </a:p>
          </p:txBody>
        </p:sp>
        <p:sp>
          <p:nvSpPr>
            <p:cNvPr id="54305" name="Rectangle 15"/>
            <p:cNvSpPr>
              <a:spLocks/>
            </p:cNvSpPr>
            <p:nvPr/>
          </p:nvSpPr>
          <p:spPr bwMode="auto">
            <a:xfrm>
              <a:off x="-48" y="1266"/>
              <a:ext cx="3319"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endParaRPr lang="en-US" sz="700" dirty="0">
                <a:solidFill>
                  <a:schemeClr val="tx1"/>
                </a:solidFill>
                <a:latin typeface="Open Sans" charset="0"/>
                <a:cs typeface="Open Sans" charset="0"/>
                <a:sym typeface="Open Sans" charset="0"/>
              </a:endParaRPr>
            </a:p>
          </p:txBody>
        </p:sp>
      </p:grpSp>
      <p:grpSp>
        <p:nvGrpSpPr>
          <p:cNvPr id="56341" name="Group 21"/>
          <p:cNvGrpSpPr>
            <a:grpSpLocks/>
          </p:cNvGrpSpPr>
          <p:nvPr/>
        </p:nvGrpSpPr>
        <p:grpSpPr bwMode="auto">
          <a:xfrm>
            <a:off x="6148387" y="1738313"/>
            <a:ext cx="1976438" cy="1268016"/>
            <a:chOff x="-40" y="0"/>
            <a:chExt cx="3320" cy="2130"/>
          </a:xfrm>
        </p:grpSpPr>
        <p:sp>
          <p:nvSpPr>
            <p:cNvPr id="54298" name="Rectangle 17"/>
            <p:cNvSpPr>
              <a:spLocks/>
            </p:cNvSpPr>
            <p:nvPr/>
          </p:nvSpPr>
          <p:spPr bwMode="auto">
            <a:xfrm>
              <a:off x="32" y="0"/>
              <a:ext cx="544" cy="544"/>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54299" name="Rectangle 18"/>
            <p:cNvSpPr>
              <a:spLocks/>
            </p:cNvSpPr>
            <p:nvPr/>
          </p:nvSpPr>
          <p:spPr bwMode="auto">
            <a:xfrm>
              <a:off x="120" y="140"/>
              <a:ext cx="36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dirty="0">
                  <a:solidFill>
                    <a:srgbClr val="FFFFFF"/>
                  </a:solidFill>
                  <a:latin typeface="Open Sans" charset="0"/>
                  <a:cs typeface="Open Sans" charset="0"/>
                  <a:sym typeface="Open Sans" charset="0"/>
                </a:rPr>
                <a:t>3</a:t>
              </a:r>
            </a:p>
          </p:txBody>
        </p:sp>
        <p:sp>
          <p:nvSpPr>
            <p:cNvPr id="54300" name="Rectangle 19"/>
            <p:cNvSpPr>
              <a:spLocks/>
            </p:cNvSpPr>
            <p:nvPr/>
          </p:nvSpPr>
          <p:spPr bwMode="auto">
            <a:xfrm>
              <a:off x="0" y="728"/>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a:solidFill>
                    <a:srgbClr val="0070C0"/>
                  </a:solidFill>
                  <a:latin typeface="Open Sans Light" charset="0"/>
                  <a:cs typeface="Open Sans Light" charset="0"/>
                  <a:sym typeface="Open Sans Light" charset="0"/>
                </a:rPr>
                <a:t>Your title 3</a:t>
              </a:r>
            </a:p>
          </p:txBody>
        </p:sp>
        <p:sp>
          <p:nvSpPr>
            <p:cNvPr id="54301" name="Rectangle 20"/>
            <p:cNvSpPr>
              <a:spLocks/>
            </p:cNvSpPr>
            <p:nvPr/>
          </p:nvSpPr>
          <p:spPr bwMode="auto">
            <a:xfrm>
              <a:off x="-40" y="1266"/>
              <a:ext cx="3320"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endParaRPr lang="en-US" sz="700" dirty="0">
                <a:solidFill>
                  <a:schemeClr val="tx1"/>
                </a:solidFill>
                <a:latin typeface="Open Sans" charset="0"/>
                <a:cs typeface="Open Sans" charset="0"/>
                <a:sym typeface="Open Sans" charset="0"/>
              </a:endParaRPr>
            </a:p>
          </p:txBody>
        </p:sp>
      </p:grpSp>
      <p:grpSp>
        <p:nvGrpSpPr>
          <p:cNvPr id="56346" name="Group 26"/>
          <p:cNvGrpSpPr>
            <a:grpSpLocks/>
          </p:cNvGrpSpPr>
          <p:nvPr/>
        </p:nvGrpSpPr>
        <p:grpSpPr bwMode="auto">
          <a:xfrm>
            <a:off x="981074" y="3352800"/>
            <a:ext cx="1975843" cy="1268016"/>
            <a:chOff x="-40" y="0"/>
            <a:chExt cx="3319" cy="2130"/>
          </a:xfrm>
        </p:grpSpPr>
        <p:sp>
          <p:nvSpPr>
            <p:cNvPr id="54294" name="Rectangle 22"/>
            <p:cNvSpPr>
              <a:spLocks/>
            </p:cNvSpPr>
            <p:nvPr/>
          </p:nvSpPr>
          <p:spPr bwMode="auto">
            <a:xfrm>
              <a:off x="32" y="0"/>
              <a:ext cx="544" cy="544"/>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4295" name="Rectangle 23"/>
            <p:cNvSpPr>
              <a:spLocks/>
            </p:cNvSpPr>
            <p:nvPr/>
          </p:nvSpPr>
          <p:spPr bwMode="auto">
            <a:xfrm>
              <a:off x="120" y="140"/>
              <a:ext cx="36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dirty="0">
                  <a:solidFill>
                    <a:srgbClr val="FFFFFF"/>
                  </a:solidFill>
                  <a:latin typeface="Open Sans" charset="0"/>
                  <a:cs typeface="Open Sans" charset="0"/>
                  <a:sym typeface="Open Sans" charset="0"/>
                </a:rPr>
                <a:t>4</a:t>
              </a:r>
            </a:p>
          </p:txBody>
        </p:sp>
        <p:sp>
          <p:nvSpPr>
            <p:cNvPr id="54296" name="Rectangle 24"/>
            <p:cNvSpPr>
              <a:spLocks/>
            </p:cNvSpPr>
            <p:nvPr/>
          </p:nvSpPr>
          <p:spPr bwMode="auto">
            <a:xfrm>
              <a:off x="0" y="728"/>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B050"/>
                  </a:solidFill>
                  <a:latin typeface="Open Sans Light" charset="0"/>
                  <a:cs typeface="Open Sans Light" charset="0"/>
                  <a:sym typeface="Open Sans Light" charset="0"/>
                </a:rPr>
                <a:t>Your title 4</a:t>
              </a:r>
            </a:p>
          </p:txBody>
        </p:sp>
        <p:sp>
          <p:nvSpPr>
            <p:cNvPr id="54297" name="Rectangle 25"/>
            <p:cNvSpPr>
              <a:spLocks/>
            </p:cNvSpPr>
            <p:nvPr/>
          </p:nvSpPr>
          <p:spPr bwMode="auto">
            <a:xfrm>
              <a:off x="-40" y="1266"/>
              <a:ext cx="3319"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endParaRPr lang="en-US" sz="700" dirty="0">
                <a:solidFill>
                  <a:schemeClr val="tx1"/>
                </a:solidFill>
                <a:latin typeface="Open Sans" charset="0"/>
                <a:cs typeface="Open Sans" charset="0"/>
                <a:sym typeface="Open Sans" charset="0"/>
              </a:endParaRPr>
            </a:p>
          </p:txBody>
        </p:sp>
      </p:grpSp>
      <p:grpSp>
        <p:nvGrpSpPr>
          <p:cNvPr id="56351" name="Group 31"/>
          <p:cNvGrpSpPr>
            <a:grpSpLocks/>
          </p:cNvGrpSpPr>
          <p:nvPr/>
        </p:nvGrpSpPr>
        <p:grpSpPr bwMode="auto">
          <a:xfrm>
            <a:off x="3562349" y="3352800"/>
            <a:ext cx="1975843" cy="1268016"/>
            <a:chOff x="-40" y="0"/>
            <a:chExt cx="3319" cy="2130"/>
          </a:xfrm>
        </p:grpSpPr>
        <p:sp>
          <p:nvSpPr>
            <p:cNvPr id="54290" name="Rectangle 27"/>
            <p:cNvSpPr>
              <a:spLocks/>
            </p:cNvSpPr>
            <p:nvPr/>
          </p:nvSpPr>
          <p:spPr bwMode="auto">
            <a:xfrm>
              <a:off x="32" y="0"/>
              <a:ext cx="544" cy="544"/>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54291" name="Rectangle 28"/>
            <p:cNvSpPr>
              <a:spLocks/>
            </p:cNvSpPr>
            <p:nvPr/>
          </p:nvSpPr>
          <p:spPr bwMode="auto">
            <a:xfrm>
              <a:off x="120" y="140"/>
              <a:ext cx="36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dirty="0">
                  <a:solidFill>
                    <a:srgbClr val="FFFFFF"/>
                  </a:solidFill>
                  <a:latin typeface="Open Sans" charset="0"/>
                  <a:cs typeface="Open Sans" charset="0"/>
                  <a:sym typeface="Open Sans" charset="0"/>
                </a:rPr>
                <a:t>5</a:t>
              </a:r>
            </a:p>
          </p:txBody>
        </p:sp>
        <p:sp>
          <p:nvSpPr>
            <p:cNvPr id="54292" name="Rectangle 29"/>
            <p:cNvSpPr>
              <a:spLocks/>
            </p:cNvSpPr>
            <p:nvPr/>
          </p:nvSpPr>
          <p:spPr bwMode="auto">
            <a:xfrm>
              <a:off x="0" y="728"/>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DA542D"/>
                  </a:solidFill>
                  <a:latin typeface="Open Sans Light" charset="0"/>
                  <a:cs typeface="Open Sans Light" charset="0"/>
                  <a:sym typeface="Open Sans Light" charset="0"/>
                </a:rPr>
                <a:t>Your title 5</a:t>
              </a:r>
            </a:p>
          </p:txBody>
        </p:sp>
        <p:sp>
          <p:nvSpPr>
            <p:cNvPr id="54293" name="Rectangle 30"/>
            <p:cNvSpPr>
              <a:spLocks/>
            </p:cNvSpPr>
            <p:nvPr/>
          </p:nvSpPr>
          <p:spPr bwMode="auto">
            <a:xfrm>
              <a:off x="-40" y="1266"/>
              <a:ext cx="3319"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endParaRPr lang="en-US" sz="700" dirty="0">
                <a:solidFill>
                  <a:schemeClr val="tx1"/>
                </a:solidFill>
                <a:latin typeface="Open Sans" charset="0"/>
                <a:cs typeface="Open Sans" charset="0"/>
                <a:sym typeface="Open Sans" charset="0"/>
              </a:endParaRPr>
            </a:p>
          </p:txBody>
        </p:sp>
      </p:grpSp>
      <p:grpSp>
        <p:nvGrpSpPr>
          <p:cNvPr id="56356" name="Group 36"/>
          <p:cNvGrpSpPr>
            <a:grpSpLocks/>
          </p:cNvGrpSpPr>
          <p:nvPr/>
        </p:nvGrpSpPr>
        <p:grpSpPr bwMode="auto">
          <a:xfrm>
            <a:off x="6148387" y="3352800"/>
            <a:ext cx="1976438" cy="1268016"/>
            <a:chOff x="-40" y="0"/>
            <a:chExt cx="3320" cy="2130"/>
          </a:xfrm>
        </p:grpSpPr>
        <p:sp>
          <p:nvSpPr>
            <p:cNvPr id="54286" name="Rectangle 32"/>
            <p:cNvSpPr>
              <a:spLocks/>
            </p:cNvSpPr>
            <p:nvPr/>
          </p:nvSpPr>
          <p:spPr bwMode="auto">
            <a:xfrm>
              <a:off x="32" y="0"/>
              <a:ext cx="544" cy="544"/>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4287" name="Rectangle 33"/>
            <p:cNvSpPr>
              <a:spLocks/>
            </p:cNvSpPr>
            <p:nvPr/>
          </p:nvSpPr>
          <p:spPr bwMode="auto">
            <a:xfrm>
              <a:off x="120" y="140"/>
              <a:ext cx="36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dirty="0">
                  <a:solidFill>
                    <a:srgbClr val="FFFFFF"/>
                  </a:solidFill>
                  <a:latin typeface="Open Sans" charset="0"/>
                  <a:cs typeface="Open Sans" charset="0"/>
                  <a:sym typeface="Open Sans" charset="0"/>
                </a:rPr>
                <a:t>6</a:t>
              </a:r>
            </a:p>
          </p:txBody>
        </p:sp>
        <p:sp>
          <p:nvSpPr>
            <p:cNvPr id="54288" name="Rectangle 34"/>
            <p:cNvSpPr>
              <a:spLocks/>
            </p:cNvSpPr>
            <p:nvPr/>
          </p:nvSpPr>
          <p:spPr bwMode="auto">
            <a:xfrm>
              <a:off x="0" y="728"/>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9EAF"/>
                  </a:solidFill>
                  <a:latin typeface="Open Sans Light" charset="0"/>
                  <a:cs typeface="Open Sans Light" charset="0"/>
                  <a:sym typeface="Open Sans Light" charset="0"/>
                </a:rPr>
                <a:t>Your title 6</a:t>
              </a:r>
            </a:p>
          </p:txBody>
        </p:sp>
        <p:sp>
          <p:nvSpPr>
            <p:cNvPr id="54289" name="Rectangle 35"/>
            <p:cNvSpPr>
              <a:spLocks/>
            </p:cNvSpPr>
            <p:nvPr/>
          </p:nvSpPr>
          <p:spPr bwMode="auto">
            <a:xfrm>
              <a:off x="-40" y="1266"/>
              <a:ext cx="3320"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endParaRPr lang="en-US" sz="700" dirty="0">
                <a:solidFill>
                  <a:schemeClr val="tx1"/>
                </a:solidFill>
                <a:latin typeface="Open Sans" charset="0"/>
                <a:cs typeface="Open Sans" charset="0"/>
                <a:sym typeface="Open Sans"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321"/>
                                        </p:tgtEl>
                                        <p:attrNameLst>
                                          <p:attrName>style.visibility</p:attrName>
                                        </p:attrNameLst>
                                      </p:cBhvr>
                                      <p:to>
                                        <p:strVal val="visible"/>
                                      </p:to>
                                    </p:set>
                                    <p:animEffect transition="in" filter="wipe(left)">
                                      <p:cBhvr>
                                        <p:cTn id="7" dur="500"/>
                                        <p:tgtEl>
                                          <p:spTgt spid="56321"/>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6326"/>
                                        </p:tgtEl>
                                        <p:attrNameLst>
                                          <p:attrName>style.visibility</p:attrName>
                                        </p:attrNameLst>
                                      </p:cBhvr>
                                      <p:to>
                                        <p:strVal val="visible"/>
                                      </p:to>
                                    </p:set>
                                    <p:anim calcmode="lin" valueType="num">
                                      <p:cBhvr>
                                        <p:cTn id="11" dur="500" fill="hold"/>
                                        <p:tgtEl>
                                          <p:spTgt spid="56326"/>
                                        </p:tgtEl>
                                        <p:attrNameLst>
                                          <p:attrName>ppt_w</p:attrName>
                                        </p:attrNameLst>
                                      </p:cBhvr>
                                      <p:tavLst>
                                        <p:tav tm="0">
                                          <p:val>
                                            <p:strVal val="#ppt_w*0.70"/>
                                          </p:val>
                                        </p:tav>
                                        <p:tav tm="100000">
                                          <p:val>
                                            <p:strVal val="#ppt_w"/>
                                          </p:val>
                                        </p:tav>
                                      </p:tavLst>
                                    </p:anim>
                                    <p:anim calcmode="lin" valueType="num">
                                      <p:cBhvr>
                                        <p:cTn id="12" dur="500" fill="hold"/>
                                        <p:tgtEl>
                                          <p:spTgt spid="56326"/>
                                        </p:tgtEl>
                                        <p:attrNameLst>
                                          <p:attrName>ppt_h</p:attrName>
                                        </p:attrNameLst>
                                      </p:cBhvr>
                                      <p:tavLst>
                                        <p:tav tm="0">
                                          <p:val>
                                            <p:strVal val="#ppt_h"/>
                                          </p:val>
                                        </p:tav>
                                        <p:tav tm="100000">
                                          <p:val>
                                            <p:strVal val="#ppt_h"/>
                                          </p:val>
                                        </p:tav>
                                      </p:tavLst>
                                    </p:anim>
                                    <p:animEffect transition="in" filter="fade">
                                      <p:cBhvr>
                                        <p:cTn id="13" dur="500"/>
                                        <p:tgtEl>
                                          <p:spTgt spid="56326"/>
                                        </p:tgtEl>
                                      </p:cBhvr>
                                    </p:animEffect>
                                  </p:childTnLst>
                                </p:cTn>
                              </p:par>
                            </p:childTnLst>
                          </p:cTn>
                        </p:par>
                        <p:par>
                          <p:cTn id="14" fill="hold">
                            <p:stCondLst>
                              <p:cond delay="1250"/>
                            </p:stCondLst>
                            <p:childTnLst>
                              <p:par>
                                <p:cTn id="15" presetID="2" presetClass="entr" presetSubtype="8" fill="hold" nodeType="afterEffect">
                                  <p:stCondLst>
                                    <p:cond delay="0"/>
                                  </p:stCondLst>
                                  <p:childTnLst>
                                    <p:set>
                                      <p:cBhvr>
                                        <p:cTn id="16" dur="1" fill="hold">
                                          <p:stCondLst>
                                            <p:cond delay="0"/>
                                          </p:stCondLst>
                                        </p:cTn>
                                        <p:tgtEl>
                                          <p:spTgt spid="56331"/>
                                        </p:tgtEl>
                                        <p:attrNameLst>
                                          <p:attrName>style.visibility</p:attrName>
                                        </p:attrNameLst>
                                      </p:cBhvr>
                                      <p:to>
                                        <p:strVal val="visible"/>
                                      </p:to>
                                    </p:set>
                                    <p:anim calcmode="lin" valueType="num">
                                      <p:cBhvr additive="base">
                                        <p:cTn id="17" dur="500" fill="hold"/>
                                        <p:tgtEl>
                                          <p:spTgt spid="56331"/>
                                        </p:tgtEl>
                                        <p:attrNameLst>
                                          <p:attrName>ppt_x</p:attrName>
                                        </p:attrNameLst>
                                      </p:cBhvr>
                                      <p:tavLst>
                                        <p:tav tm="0">
                                          <p:val>
                                            <p:strVal val="0-#ppt_w/2"/>
                                          </p:val>
                                        </p:tav>
                                        <p:tav tm="100000">
                                          <p:val>
                                            <p:strVal val="#ppt_x"/>
                                          </p:val>
                                        </p:tav>
                                      </p:tavLst>
                                    </p:anim>
                                    <p:anim calcmode="lin" valueType="num">
                                      <p:cBhvr additive="base">
                                        <p:cTn id="18" dur="500" fill="hold"/>
                                        <p:tgtEl>
                                          <p:spTgt spid="56331"/>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2" presetClass="entr" presetSubtype="8" fill="hold" nodeType="afterEffect">
                                  <p:stCondLst>
                                    <p:cond delay="0"/>
                                  </p:stCondLst>
                                  <p:childTnLst>
                                    <p:set>
                                      <p:cBhvr>
                                        <p:cTn id="21" dur="1" fill="hold">
                                          <p:stCondLst>
                                            <p:cond delay="0"/>
                                          </p:stCondLst>
                                        </p:cTn>
                                        <p:tgtEl>
                                          <p:spTgt spid="56336"/>
                                        </p:tgtEl>
                                        <p:attrNameLst>
                                          <p:attrName>style.visibility</p:attrName>
                                        </p:attrNameLst>
                                      </p:cBhvr>
                                      <p:to>
                                        <p:strVal val="visible"/>
                                      </p:to>
                                    </p:set>
                                    <p:anim calcmode="lin" valueType="num">
                                      <p:cBhvr additive="base">
                                        <p:cTn id="22" dur="500" fill="hold"/>
                                        <p:tgtEl>
                                          <p:spTgt spid="56336"/>
                                        </p:tgtEl>
                                        <p:attrNameLst>
                                          <p:attrName>ppt_x</p:attrName>
                                        </p:attrNameLst>
                                      </p:cBhvr>
                                      <p:tavLst>
                                        <p:tav tm="0">
                                          <p:val>
                                            <p:strVal val="0-#ppt_w/2"/>
                                          </p:val>
                                        </p:tav>
                                        <p:tav tm="100000">
                                          <p:val>
                                            <p:strVal val="#ppt_x"/>
                                          </p:val>
                                        </p:tav>
                                      </p:tavLst>
                                    </p:anim>
                                    <p:anim calcmode="lin" valueType="num">
                                      <p:cBhvr additive="base">
                                        <p:cTn id="23" dur="500" fill="hold"/>
                                        <p:tgtEl>
                                          <p:spTgt spid="56336"/>
                                        </p:tgtEl>
                                        <p:attrNameLst>
                                          <p:attrName>ppt_y</p:attrName>
                                        </p:attrNameLst>
                                      </p:cBhvr>
                                      <p:tavLst>
                                        <p:tav tm="0">
                                          <p:val>
                                            <p:strVal val="#ppt_y"/>
                                          </p:val>
                                        </p:tav>
                                        <p:tav tm="100000">
                                          <p:val>
                                            <p:strVal val="#ppt_y"/>
                                          </p:val>
                                        </p:tav>
                                      </p:tavLst>
                                    </p:anim>
                                  </p:childTnLst>
                                </p:cTn>
                              </p:par>
                            </p:childTnLst>
                          </p:cTn>
                        </p:par>
                        <p:par>
                          <p:cTn id="24" fill="hold">
                            <p:stCondLst>
                              <p:cond delay="2250"/>
                            </p:stCondLst>
                            <p:childTnLst>
                              <p:par>
                                <p:cTn id="25" presetID="2" presetClass="entr" presetSubtype="8" fill="hold" nodeType="afterEffect">
                                  <p:stCondLst>
                                    <p:cond delay="0"/>
                                  </p:stCondLst>
                                  <p:childTnLst>
                                    <p:set>
                                      <p:cBhvr>
                                        <p:cTn id="26" dur="1" fill="hold">
                                          <p:stCondLst>
                                            <p:cond delay="0"/>
                                          </p:stCondLst>
                                        </p:cTn>
                                        <p:tgtEl>
                                          <p:spTgt spid="56341"/>
                                        </p:tgtEl>
                                        <p:attrNameLst>
                                          <p:attrName>style.visibility</p:attrName>
                                        </p:attrNameLst>
                                      </p:cBhvr>
                                      <p:to>
                                        <p:strVal val="visible"/>
                                      </p:to>
                                    </p:set>
                                    <p:anim calcmode="lin" valueType="num">
                                      <p:cBhvr additive="base">
                                        <p:cTn id="27" dur="500" fill="hold"/>
                                        <p:tgtEl>
                                          <p:spTgt spid="56341"/>
                                        </p:tgtEl>
                                        <p:attrNameLst>
                                          <p:attrName>ppt_x</p:attrName>
                                        </p:attrNameLst>
                                      </p:cBhvr>
                                      <p:tavLst>
                                        <p:tav tm="0">
                                          <p:val>
                                            <p:strVal val="0-#ppt_w/2"/>
                                          </p:val>
                                        </p:tav>
                                        <p:tav tm="100000">
                                          <p:val>
                                            <p:strVal val="#ppt_x"/>
                                          </p:val>
                                        </p:tav>
                                      </p:tavLst>
                                    </p:anim>
                                    <p:anim calcmode="lin" valueType="num">
                                      <p:cBhvr additive="base">
                                        <p:cTn id="28" dur="500" fill="hold"/>
                                        <p:tgtEl>
                                          <p:spTgt spid="56341"/>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2" presetClass="entr" presetSubtype="8" fill="hold" nodeType="afterEffect">
                                  <p:stCondLst>
                                    <p:cond delay="0"/>
                                  </p:stCondLst>
                                  <p:childTnLst>
                                    <p:set>
                                      <p:cBhvr>
                                        <p:cTn id="31" dur="1" fill="hold">
                                          <p:stCondLst>
                                            <p:cond delay="0"/>
                                          </p:stCondLst>
                                        </p:cTn>
                                        <p:tgtEl>
                                          <p:spTgt spid="56346"/>
                                        </p:tgtEl>
                                        <p:attrNameLst>
                                          <p:attrName>style.visibility</p:attrName>
                                        </p:attrNameLst>
                                      </p:cBhvr>
                                      <p:to>
                                        <p:strVal val="visible"/>
                                      </p:to>
                                    </p:set>
                                    <p:anim calcmode="lin" valueType="num">
                                      <p:cBhvr additive="base">
                                        <p:cTn id="32" dur="500" fill="hold"/>
                                        <p:tgtEl>
                                          <p:spTgt spid="56346"/>
                                        </p:tgtEl>
                                        <p:attrNameLst>
                                          <p:attrName>ppt_x</p:attrName>
                                        </p:attrNameLst>
                                      </p:cBhvr>
                                      <p:tavLst>
                                        <p:tav tm="0">
                                          <p:val>
                                            <p:strVal val="0-#ppt_w/2"/>
                                          </p:val>
                                        </p:tav>
                                        <p:tav tm="100000">
                                          <p:val>
                                            <p:strVal val="#ppt_x"/>
                                          </p:val>
                                        </p:tav>
                                      </p:tavLst>
                                    </p:anim>
                                    <p:anim calcmode="lin" valueType="num">
                                      <p:cBhvr additive="base">
                                        <p:cTn id="33" dur="500" fill="hold"/>
                                        <p:tgtEl>
                                          <p:spTgt spid="56346"/>
                                        </p:tgtEl>
                                        <p:attrNameLst>
                                          <p:attrName>ppt_y</p:attrName>
                                        </p:attrNameLst>
                                      </p:cBhvr>
                                      <p:tavLst>
                                        <p:tav tm="0">
                                          <p:val>
                                            <p:strVal val="#ppt_y"/>
                                          </p:val>
                                        </p:tav>
                                        <p:tav tm="100000">
                                          <p:val>
                                            <p:strVal val="#ppt_y"/>
                                          </p:val>
                                        </p:tav>
                                      </p:tavLst>
                                    </p:anim>
                                  </p:childTnLst>
                                </p:cTn>
                              </p:par>
                            </p:childTnLst>
                          </p:cTn>
                        </p:par>
                        <p:par>
                          <p:cTn id="34" fill="hold">
                            <p:stCondLst>
                              <p:cond delay="3250"/>
                            </p:stCondLst>
                            <p:childTnLst>
                              <p:par>
                                <p:cTn id="35" presetID="2" presetClass="entr" presetSubtype="8" fill="hold" nodeType="afterEffect">
                                  <p:stCondLst>
                                    <p:cond delay="0"/>
                                  </p:stCondLst>
                                  <p:childTnLst>
                                    <p:set>
                                      <p:cBhvr>
                                        <p:cTn id="36" dur="1" fill="hold">
                                          <p:stCondLst>
                                            <p:cond delay="0"/>
                                          </p:stCondLst>
                                        </p:cTn>
                                        <p:tgtEl>
                                          <p:spTgt spid="56351"/>
                                        </p:tgtEl>
                                        <p:attrNameLst>
                                          <p:attrName>style.visibility</p:attrName>
                                        </p:attrNameLst>
                                      </p:cBhvr>
                                      <p:to>
                                        <p:strVal val="visible"/>
                                      </p:to>
                                    </p:set>
                                    <p:anim calcmode="lin" valueType="num">
                                      <p:cBhvr additive="base">
                                        <p:cTn id="37" dur="500" fill="hold"/>
                                        <p:tgtEl>
                                          <p:spTgt spid="56351"/>
                                        </p:tgtEl>
                                        <p:attrNameLst>
                                          <p:attrName>ppt_x</p:attrName>
                                        </p:attrNameLst>
                                      </p:cBhvr>
                                      <p:tavLst>
                                        <p:tav tm="0">
                                          <p:val>
                                            <p:strVal val="0-#ppt_w/2"/>
                                          </p:val>
                                        </p:tav>
                                        <p:tav tm="100000">
                                          <p:val>
                                            <p:strVal val="#ppt_x"/>
                                          </p:val>
                                        </p:tav>
                                      </p:tavLst>
                                    </p:anim>
                                    <p:anim calcmode="lin" valueType="num">
                                      <p:cBhvr additive="base">
                                        <p:cTn id="38" dur="500" fill="hold"/>
                                        <p:tgtEl>
                                          <p:spTgt spid="5635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2" presetClass="entr" presetSubtype="8" fill="hold" nodeType="afterEffect">
                                  <p:stCondLst>
                                    <p:cond delay="0"/>
                                  </p:stCondLst>
                                  <p:childTnLst>
                                    <p:set>
                                      <p:cBhvr>
                                        <p:cTn id="41" dur="1" fill="hold">
                                          <p:stCondLst>
                                            <p:cond delay="0"/>
                                          </p:stCondLst>
                                        </p:cTn>
                                        <p:tgtEl>
                                          <p:spTgt spid="56356"/>
                                        </p:tgtEl>
                                        <p:attrNameLst>
                                          <p:attrName>style.visibility</p:attrName>
                                        </p:attrNameLst>
                                      </p:cBhvr>
                                      <p:to>
                                        <p:strVal val="visible"/>
                                      </p:to>
                                    </p:set>
                                    <p:anim calcmode="lin" valueType="num">
                                      <p:cBhvr additive="base">
                                        <p:cTn id="42" dur="500" fill="hold"/>
                                        <p:tgtEl>
                                          <p:spTgt spid="56356"/>
                                        </p:tgtEl>
                                        <p:attrNameLst>
                                          <p:attrName>ppt_x</p:attrName>
                                        </p:attrNameLst>
                                      </p:cBhvr>
                                      <p:tavLst>
                                        <p:tav tm="0">
                                          <p:val>
                                            <p:strVal val="0-#ppt_w/2"/>
                                          </p:val>
                                        </p:tav>
                                        <p:tav tm="100000">
                                          <p:val>
                                            <p:strVal val="#ppt_x"/>
                                          </p:val>
                                        </p:tav>
                                      </p:tavLst>
                                    </p:anim>
                                    <p:anim calcmode="lin" valueType="num">
                                      <p:cBhvr additive="base">
                                        <p:cTn id="43" dur="500" fill="hold"/>
                                        <p:tgtEl>
                                          <p:spTgt spid="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1" grpId="0"/>
      <p:bldP spid="5632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Iconic List Sample</a:t>
            </a:r>
          </a:p>
        </p:txBody>
      </p:sp>
      <p:sp>
        <p:nvSpPr>
          <p:cNvPr id="55299"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5300"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5301"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5302"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42</a:t>
            </a:r>
          </a:p>
        </p:txBody>
      </p:sp>
      <p:sp>
        <p:nvSpPr>
          <p:cNvPr id="57350"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a:solidFill>
                  <a:srgbClr val="4D4D4D"/>
                </a:solidFill>
                <a:latin typeface="Open Sans" charset="0"/>
                <a:cs typeface="Open Sans" charset="0"/>
                <a:sym typeface="Open Sans" charset="0"/>
              </a:rPr>
              <a:t>Write your subtitle in this line</a:t>
            </a:r>
          </a:p>
        </p:txBody>
      </p:sp>
      <p:grpSp>
        <p:nvGrpSpPr>
          <p:cNvPr id="57353" name="Group 9"/>
          <p:cNvGrpSpPr>
            <a:grpSpLocks/>
          </p:cNvGrpSpPr>
          <p:nvPr/>
        </p:nvGrpSpPr>
        <p:grpSpPr bwMode="auto">
          <a:xfrm>
            <a:off x="1004888" y="2814638"/>
            <a:ext cx="1619250" cy="501253"/>
            <a:chOff x="0" y="0"/>
            <a:chExt cx="2720" cy="842"/>
          </a:xfrm>
        </p:grpSpPr>
        <p:sp>
          <p:nvSpPr>
            <p:cNvPr id="55328" name="Rectangle 7"/>
            <p:cNvSpPr>
              <a:spLocks/>
            </p:cNvSpPr>
            <p:nvPr/>
          </p:nvSpPr>
          <p:spPr bwMode="auto">
            <a:xfrm>
              <a:off x="0" y="0"/>
              <a:ext cx="272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800" dirty="0">
                  <a:solidFill>
                    <a:srgbClr val="F2B800"/>
                  </a:solidFill>
                  <a:latin typeface="Open Sans Light" charset="0"/>
                  <a:cs typeface="Open Sans Light" charset="0"/>
                  <a:sym typeface="Open Sans Light" charset="0"/>
                </a:rPr>
                <a:t>45%</a:t>
              </a:r>
            </a:p>
          </p:txBody>
        </p:sp>
        <p:sp>
          <p:nvSpPr>
            <p:cNvPr id="55329" name="Rectangle 8"/>
            <p:cNvSpPr>
              <a:spLocks/>
            </p:cNvSpPr>
            <p:nvPr/>
          </p:nvSpPr>
          <p:spPr bwMode="auto">
            <a:xfrm>
              <a:off x="0" y="490"/>
              <a:ext cx="272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pPr>
                <a:lnSpc>
                  <a:spcPct val="150000"/>
                </a:lnSpc>
              </a:pPr>
              <a:r>
                <a:rPr lang="en-US" sz="800">
                  <a:solidFill>
                    <a:schemeClr val="tx1"/>
                  </a:solidFill>
                  <a:latin typeface="Open Sans Light" charset="0"/>
                  <a:cs typeface="Open Sans Light" charset="0"/>
                  <a:sym typeface="Open Sans Light" charset="0"/>
                </a:rPr>
                <a:t>User Growth</a:t>
              </a:r>
            </a:p>
          </p:txBody>
        </p:sp>
      </p:grpSp>
      <p:sp>
        <p:nvSpPr>
          <p:cNvPr id="57354" name="Rectangle 10"/>
          <p:cNvSpPr>
            <a:spLocks/>
          </p:cNvSpPr>
          <p:nvPr/>
        </p:nvSpPr>
        <p:spPr bwMode="auto">
          <a:xfrm>
            <a:off x="1100733" y="3461147"/>
            <a:ext cx="15335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nyang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paleng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peunting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teukabo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dan</a:t>
            </a:r>
            <a:r>
              <a:rPr lang="en-US" sz="700" dirty="0">
                <a:solidFill>
                  <a:schemeClr val="tx1"/>
                </a:solidFill>
                <a:latin typeface="Open Sans" charset="0"/>
                <a:cs typeface="Open Sans" charset="0"/>
                <a:sym typeface="Open Sans" charset="0"/>
              </a:rPr>
              <a:t> kheun2 </a:t>
            </a:r>
            <a:r>
              <a:rPr lang="en-US" sz="700" dirty="0" err="1">
                <a:solidFill>
                  <a:schemeClr val="tx1"/>
                </a:solidFill>
                <a:latin typeface="Open Sans" charset="0"/>
                <a:cs typeface="Open Sans" charset="0"/>
                <a:sym typeface="Open Sans" charset="0"/>
              </a:rPr>
              <a:t>keu</a:t>
            </a:r>
            <a:r>
              <a:rPr lang="en-US" sz="700" dirty="0">
                <a:solidFill>
                  <a:schemeClr val="tx1"/>
                </a:solidFill>
                <a:latin typeface="Open Sans" charset="0"/>
                <a:cs typeface="Open Sans" charset="0"/>
                <a:sym typeface="Open Sans" charset="0"/>
              </a:rPr>
              <a:t> gob </a:t>
            </a:r>
            <a:r>
              <a:rPr lang="en-US" sz="700" dirty="0" err="1">
                <a:solidFill>
                  <a:schemeClr val="tx1"/>
                </a:solidFill>
                <a:latin typeface="Open Sans" charset="0"/>
                <a:cs typeface="Open Sans" charset="0"/>
                <a:sym typeface="Open Sans" charset="0"/>
              </a:rPr>
              <a:t>meulikot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watee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meu</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keu</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ramah</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meulikot</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abeh</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ka</a:t>
            </a:r>
            <a:r>
              <a:rPr lang="en-US" sz="700" dirty="0" smtClean="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upat</a:t>
            </a:r>
            <a:endParaRPr lang="en-US" sz="700" dirty="0">
              <a:solidFill>
                <a:schemeClr val="tx1"/>
              </a:solidFill>
              <a:latin typeface="Open Sans" charset="0"/>
              <a:cs typeface="Open Sans" charset="0"/>
              <a:sym typeface="Open Sans" charset="0"/>
            </a:endParaRPr>
          </a:p>
        </p:txBody>
      </p:sp>
      <p:grpSp>
        <p:nvGrpSpPr>
          <p:cNvPr id="57357" name="Group 13"/>
          <p:cNvGrpSpPr>
            <a:grpSpLocks/>
          </p:cNvGrpSpPr>
          <p:nvPr/>
        </p:nvGrpSpPr>
        <p:grpSpPr bwMode="auto">
          <a:xfrm>
            <a:off x="2857500" y="2814638"/>
            <a:ext cx="1619250" cy="501253"/>
            <a:chOff x="0" y="0"/>
            <a:chExt cx="2720" cy="842"/>
          </a:xfrm>
        </p:grpSpPr>
        <p:sp>
          <p:nvSpPr>
            <p:cNvPr id="55326" name="Rectangle 11"/>
            <p:cNvSpPr>
              <a:spLocks/>
            </p:cNvSpPr>
            <p:nvPr/>
          </p:nvSpPr>
          <p:spPr bwMode="auto">
            <a:xfrm>
              <a:off x="0" y="0"/>
              <a:ext cx="272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800" dirty="0">
                  <a:solidFill>
                    <a:srgbClr val="009EAF"/>
                  </a:solidFill>
                  <a:latin typeface="Open Sans Light" charset="0"/>
                  <a:cs typeface="Open Sans Light" charset="0"/>
                  <a:sym typeface="Open Sans Light" charset="0"/>
                </a:rPr>
                <a:t>80%</a:t>
              </a:r>
            </a:p>
          </p:txBody>
        </p:sp>
        <p:sp>
          <p:nvSpPr>
            <p:cNvPr id="55327" name="Rectangle 12"/>
            <p:cNvSpPr>
              <a:spLocks/>
            </p:cNvSpPr>
            <p:nvPr/>
          </p:nvSpPr>
          <p:spPr bwMode="auto">
            <a:xfrm>
              <a:off x="0" y="490"/>
              <a:ext cx="272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pPr>
                <a:lnSpc>
                  <a:spcPct val="150000"/>
                </a:lnSpc>
              </a:pPr>
              <a:r>
                <a:rPr lang="en-US" sz="800">
                  <a:solidFill>
                    <a:schemeClr val="tx1"/>
                  </a:solidFill>
                  <a:latin typeface="Open Sans Light" charset="0"/>
                  <a:cs typeface="Open Sans Light" charset="0"/>
                  <a:sym typeface="Open Sans Light" charset="0"/>
                </a:rPr>
                <a:t>User Growth</a:t>
              </a:r>
            </a:p>
          </p:txBody>
        </p:sp>
      </p:grpSp>
      <p:sp>
        <p:nvSpPr>
          <p:cNvPr id="57358" name="Rectangle 14"/>
          <p:cNvSpPr>
            <a:spLocks/>
          </p:cNvSpPr>
          <p:nvPr/>
        </p:nvSpPr>
        <p:spPr bwMode="auto">
          <a:xfrm>
            <a:off x="2953346" y="3461147"/>
            <a:ext cx="15335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50000"/>
              </a:lnSpc>
            </a:pPr>
            <a:r>
              <a:rPr lang="en-US" sz="700">
                <a:solidFill>
                  <a:schemeClr val="tx1"/>
                </a:solidFill>
                <a:latin typeface="Open Sans" charset="0"/>
                <a:cs typeface="Open Sans" charset="0"/>
                <a:sym typeface="Open Sans" charset="0"/>
              </a:rPr>
              <a:t>Lorem ipsum dolor sit amet kuah tuhee jampue pisang wak ta lawok lawuk hayeu that lagee bu leukat kuwah tuhee beh dan nyang paleng peunting bek teukabo dan kheun2 keu gob meulikot, watee meu keu ramah, meulikot abeh ka upat</a:t>
            </a:r>
          </a:p>
        </p:txBody>
      </p:sp>
      <p:grpSp>
        <p:nvGrpSpPr>
          <p:cNvPr id="57361" name="Group 17"/>
          <p:cNvGrpSpPr>
            <a:grpSpLocks/>
          </p:cNvGrpSpPr>
          <p:nvPr/>
        </p:nvGrpSpPr>
        <p:grpSpPr bwMode="auto">
          <a:xfrm>
            <a:off x="4710113" y="2814638"/>
            <a:ext cx="1619250" cy="501253"/>
            <a:chOff x="0" y="0"/>
            <a:chExt cx="2720" cy="842"/>
          </a:xfrm>
        </p:grpSpPr>
        <p:sp>
          <p:nvSpPr>
            <p:cNvPr id="55324" name="Rectangle 15"/>
            <p:cNvSpPr>
              <a:spLocks/>
            </p:cNvSpPr>
            <p:nvPr/>
          </p:nvSpPr>
          <p:spPr bwMode="auto">
            <a:xfrm>
              <a:off x="0" y="0"/>
              <a:ext cx="272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800" dirty="0">
                  <a:solidFill>
                    <a:srgbClr val="00B050"/>
                  </a:solidFill>
                  <a:latin typeface="Open Sans Light" charset="0"/>
                  <a:cs typeface="Open Sans Light" charset="0"/>
                  <a:sym typeface="Open Sans Light" charset="0"/>
                </a:rPr>
                <a:t>35%</a:t>
              </a:r>
            </a:p>
          </p:txBody>
        </p:sp>
        <p:sp>
          <p:nvSpPr>
            <p:cNvPr id="55325" name="Rectangle 16"/>
            <p:cNvSpPr>
              <a:spLocks/>
            </p:cNvSpPr>
            <p:nvPr/>
          </p:nvSpPr>
          <p:spPr bwMode="auto">
            <a:xfrm>
              <a:off x="0" y="490"/>
              <a:ext cx="272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pPr>
                <a:lnSpc>
                  <a:spcPct val="150000"/>
                </a:lnSpc>
              </a:pPr>
              <a:r>
                <a:rPr lang="en-US" sz="800" dirty="0">
                  <a:solidFill>
                    <a:schemeClr val="tx1"/>
                  </a:solidFill>
                  <a:latin typeface="Open Sans Light" charset="0"/>
                  <a:cs typeface="Open Sans Light" charset="0"/>
                  <a:sym typeface="Open Sans Light" charset="0"/>
                </a:rPr>
                <a:t>User Growth</a:t>
              </a:r>
            </a:p>
          </p:txBody>
        </p:sp>
      </p:grpSp>
      <p:sp>
        <p:nvSpPr>
          <p:cNvPr id="57362" name="Rectangle 18"/>
          <p:cNvSpPr>
            <a:spLocks/>
          </p:cNvSpPr>
          <p:nvPr/>
        </p:nvSpPr>
        <p:spPr bwMode="auto">
          <a:xfrm>
            <a:off x="4805958" y="3461147"/>
            <a:ext cx="15335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dan</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nyang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paleng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peunting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teukabo</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dan</a:t>
            </a:r>
            <a:r>
              <a:rPr lang="en-US" sz="700" dirty="0">
                <a:solidFill>
                  <a:schemeClr val="tx1"/>
                </a:solidFill>
                <a:latin typeface="Open Sans" charset="0"/>
                <a:cs typeface="Open Sans" charset="0"/>
                <a:sym typeface="Open Sans" charset="0"/>
              </a:rPr>
              <a:t> kheun2 </a:t>
            </a:r>
            <a:r>
              <a:rPr lang="en-US" sz="700" dirty="0" err="1">
                <a:solidFill>
                  <a:schemeClr val="tx1"/>
                </a:solidFill>
                <a:latin typeface="Open Sans" charset="0"/>
                <a:cs typeface="Open Sans" charset="0"/>
                <a:sym typeface="Open Sans" charset="0"/>
              </a:rPr>
              <a:t>keu</a:t>
            </a:r>
            <a:r>
              <a:rPr lang="en-US" sz="700" dirty="0">
                <a:solidFill>
                  <a:schemeClr val="tx1"/>
                </a:solidFill>
                <a:latin typeface="Open Sans" charset="0"/>
                <a:cs typeface="Open Sans" charset="0"/>
                <a:sym typeface="Open Sans" charset="0"/>
              </a:rPr>
              <a:t> gob </a:t>
            </a:r>
            <a:r>
              <a:rPr lang="en-US" sz="700" dirty="0" err="1">
                <a:solidFill>
                  <a:schemeClr val="tx1"/>
                </a:solidFill>
                <a:latin typeface="Open Sans" charset="0"/>
                <a:cs typeface="Open Sans" charset="0"/>
                <a:sym typeface="Open Sans" charset="0"/>
              </a:rPr>
              <a:t>meulikot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watee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ramah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meulikot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abeh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ka</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upat</a:t>
            </a:r>
            <a:endParaRPr lang="en-US" sz="700" dirty="0">
              <a:solidFill>
                <a:schemeClr val="tx1"/>
              </a:solidFill>
              <a:latin typeface="Open Sans" charset="0"/>
              <a:cs typeface="Open Sans" charset="0"/>
              <a:sym typeface="Open Sans" charset="0"/>
            </a:endParaRPr>
          </a:p>
        </p:txBody>
      </p:sp>
      <p:grpSp>
        <p:nvGrpSpPr>
          <p:cNvPr id="57365" name="Group 21"/>
          <p:cNvGrpSpPr>
            <a:grpSpLocks/>
          </p:cNvGrpSpPr>
          <p:nvPr/>
        </p:nvGrpSpPr>
        <p:grpSpPr bwMode="auto">
          <a:xfrm>
            <a:off x="6534150" y="2814638"/>
            <a:ext cx="1619250" cy="501253"/>
            <a:chOff x="0" y="0"/>
            <a:chExt cx="2720" cy="842"/>
          </a:xfrm>
        </p:grpSpPr>
        <p:sp>
          <p:nvSpPr>
            <p:cNvPr id="55322" name="Rectangle 19"/>
            <p:cNvSpPr>
              <a:spLocks/>
            </p:cNvSpPr>
            <p:nvPr/>
          </p:nvSpPr>
          <p:spPr bwMode="auto">
            <a:xfrm>
              <a:off x="0" y="0"/>
              <a:ext cx="272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defRPr/>
              </a:pPr>
              <a:r>
                <a:rPr lang="en-US" sz="1800" dirty="0">
                  <a:solidFill>
                    <a:srgbClr val="A300AA"/>
                  </a:solidFill>
                  <a:latin typeface="Open Sans Light" charset="0"/>
                  <a:cs typeface="Open Sans Light" charset="0"/>
                  <a:sym typeface="Open Sans Light" charset="0"/>
                </a:rPr>
                <a:t>55%</a:t>
              </a:r>
            </a:p>
          </p:txBody>
        </p:sp>
        <p:sp>
          <p:nvSpPr>
            <p:cNvPr id="55323" name="Rectangle 20"/>
            <p:cNvSpPr>
              <a:spLocks/>
            </p:cNvSpPr>
            <p:nvPr/>
          </p:nvSpPr>
          <p:spPr bwMode="auto">
            <a:xfrm>
              <a:off x="0" y="490"/>
              <a:ext cx="272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pPr>
                <a:lnSpc>
                  <a:spcPct val="150000"/>
                </a:lnSpc>
              </a:pPr>
              <a:r>
                <a:rPr lang="en-US" sz="800">
                  <a:solidFill>
                    <a:schemeClr val="tx1"/>
                  </a:solidFill>
                  <a:latin typeface="Open Sans Light" charset="0"/>
                  <a:cs typeface="Open Sans Light" charset="0"/>
                  <a:sym typeface="Open Sans Light" charset="0"/>
                </a:rPr>
                <a:t>User Growth</a:t>
              </a:r>
            </a:p>
          </p:txBody>
        </p:sp>
      </p:grpSp>
      <p:sp>
        <p:nvSpPr>
          <p:cNvPr id="57366" name="Rectangle 22"/>
          <p:cNvSpPr>
            <a:spLocks/>
          </p:cNvSpPr>
          <p:nvPr/>
        </p:nvSpPr>
        <p:spPr bwMode="auto">
          <a:xfrm>
            <a:off x="6629996" y="3461147"/>
            <a:ext cx="15335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50000"/>
              </a:lnSpc>
            </a:pPr>
            <a:r>
              <a:rPr lang="en-US" sz="700">
                <a:solidFill>
                  <a:schemeClr val="tx1"/>
                </a:solidFill>
                <a:latin typeface="Open Sans" charset="0"/>
                <a:cs typeface="Open Sans" charset="0"/>
                <a:sym typeface="Open Sans" charset="0"/>
              </a:rPr>
              <a:t>Lorem ipsum dolor sit amet kuah tuhee jampue pisang wak ta lawok lawuk hayeu that lagee bu leukat kuwah tuhee beh dan nyang paleng peunting bek teukabo dan kheun2 keu gob meulikot, watee meu keu ramah, meulikot abeh ka upat</a:t>
            </a:r>
          </a:p>
        </p:txBody>
      </p:sp>
      <p:grpSp>
        <p:nvGrpSpPr>
          <p:cNvPr id="57376" name="Group 32"/>
          <p:cNvGrpSpPr>
            <a:grpSpLocks/>
          </p:cNvGrpSpPr>
          <p:nvPr/>
        </p:nvGrpSpPr>
        <p:grpSpPr bwMode="auto">
          <a:xfrm>
            <a:off x="1003697" y="1940123"/>
            <a:ext cx="7153275" cy="728663"/>
            <a:chOff x="0" y="0"/>
            <a:chExt cx="12016" cy="1223"/>
          </a:xfrm>
        </p:grpSpPr>
        <p:grpSp>
          <p:nvGrpSpPr>
            <p:cNvPr id="55313" name="Group 27"/>
            <p:cNvGrpSpPr>
              <a:grpSpLocks/>
            </p:cNvGrpSpPr>
            <p:nvPr/>
          </p:nvGrpSpPr>
          <p:grpSpPr bwMode="auto">
            <a:xfrm>
              <a:off x="0" y="0"/>
              <a:ext cx="12016" cy="1223"/>
              <a:chOff x="0" y="0"/>
              <a:chExt cx="12016" cy="1223"/>
            </a:xfrm>
          </p:grpSpPr>
          <p:sp>
            <p:nvSpPr>
              <p:cNvPr id="55318" name="Rectangle 23"/>
              <p:cNvSpPr>
                <a:spLocks/>
              </p:cNvSpPr>
              <p:nvPr/>
            </p:nvSpPr>
            <p:spPr bwMode="auto">
              <a:xfrm>
                <a:off x="9276" y="0"/>
                <a:ext cx="2740" cy="1223"/>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55319" name="Rectangle 24"/>
              <p:cNvSpPr>
                <a:spLocks/>
              </p:cNvSpPr>
              <p:nvPr/>
            </p:nvSpPr>
            <p:spPr bwMode="auto">
              <a:xfrm>
                <a:off x="6184" y="0"/>
                <a:ext cx="2751" cy="1223"/>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5320" name="Rectangle 25"/>
              <p:cNvSpPr>
                <a:spLocks/>
              </p:cNvSpPr>
              <p:nvPr/>
            </p:nvSpPr>
            <p:spPr bwMode="auto">
              <a:xfrm>
                <a:off x="0" y="0"/>
                <a:ext cx="2750" cy="1223"/>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55321" name="Rectangle 26"/>
              <p:cNvSpPr>
                <a:spLocks/>
              </p:cNvSpPr>
              <p:nvPr/>
            </p:nvSpPr>
            <p:spPr bwMode="auto">
              <a:xfrm>
                <a:off x="3091" y="0"/>
                <a:ext cx="2751" cy="1223"/>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sp>
          <p:nvSpPr>
            <p:cNvPr id="55314" name="Freeform 28"/>
            <p:cNvSpPr>
              <a:spLocks/>
            </p:cNvSpPr>
            <p:nvPr/>
          </p:nvSpPr>
          <p:spPr bwMode="auto">
            <a:xfrm>
              <a:off x="1082" y="397"/>
              <a:ext cx="520" cy="424"/>
            </a:xfrm>
            <a:custGeom>
              <a:avLst/>
              <a:gdLst>
                <a:gd name="T0" fmla="*/ 13 w 21600"/>
                <a:gd name="T1" fmla="*/ 1 h 21600"/>
                <a:gd name="T2" fmla="*/ 11 w 21600"/>
                <a:gd name="T3" fmla="*/ 1 h 21600"/>
                <a:gd name="T4" fmla="*/ 12 w 21600"/>
                <a:gd name="T5" fmla="*/ 0 h 21600"/>
                <a:gd name="T6" fmla="*/ 11 w 21600"/>
                <a:gd name="T7" fmla="*/ 1 h 21600"/>
                <a:gd name="T8" fmla="*/ 9 w 21600"/>
                <a:gd name="T9" fmla="*/ 0 h 21600"/>
                <a:gd name="T10" fmla="*/ 6 w 21600"/>
                <a:gd name="T11" fmla="*/ 2 h 21600"/>
                <a:gd name="T12" fmla="*/ 6 w 21600"/>
                <a:gd name="T13" fmla="*/ 3 h 21600"/>
                <a:gd name="T14" fmla="*/ 1 w 21600"/>
                <a:gd name="T15" fmla="*/ 0 h 21600"/>
                <a:gd name="T16" fmla="*/ 1 w 21600"/>
                <a:gd name="T17" fmla="*/ 1 h 21600"/>
                <a:gd name="T18" fmla="*/ 2 w 21600"/>
                <a:gd name="T19" fmla="*/ 3 h 21600"/>
                <a:gd name="T20" fmla="*/ 1 w 21600"/>
                <a:gd name="T21" fmla="*/ 3 h 21600"/>
                <a:gd name="T22" fmla="*/ 1 w 21600"/>
                <a:gd name="T23" fmla="*/ 3 h 21600"/>
                <a:gd name="T24" fmla="*/ 3 w 21600"/>
                <a:gd name="T25" fmla="*/ 5 h 21600"/>
                <a:gd name="T26" fmla="*/ 2 w 21600"/>
                <a:gd name="T27" fmla="*/ 5 h 21600"/>
                <a:gd name="T28" fmla="*/ 1 w 21600"/>
                <a:gd name="T29" fmla="*/ 5 h 21600"/>
                <a:gd name="T30" fmla="*/ 4 w 21600"/>
                <a:gd name="T31" fmla="*/ 6 h 21600"/>
                <a:gd name="T32" fmla="*/ 1 w 21600"/>
                <a:gd name="T33" fmla="*/ 7 h 21600"/>
                <a:gd name="T34" fmla="*/ 0 w 21600"/>
                <a:gd name="T35" fmla="*/ 7 h 21600"/>
                <a:gd name="T36" fmla="*/ 4 w 21600"/>
                <a:gd name="T37" fmla="*/ 8 h 21600"/>
                <a:gd name="T38" fmla="*/ 11 w 21600"/>
                <a:gd name="T39" fmla="*/ 2 h 21600"/>
                <a:gd name="T40" fmla="*/ 11 w 21600"/>
                <a:gd name="T41" fmla="*/ 2 h 21600"/>
                <a:gd name="T42" fmla="*/ 13 w 21600"/>
                <a:gd name="T43" fmla="*/ 1 h 21600"/>
                <a:gd name="T44" fmla="*/ 13 w 21600"/>
                <a:gd name="T45" fmla="*/ 1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21600" y="2565"/>
                  </a:moveTo>
                  <a:cubicBezTo>
                    <a:pt x="20833" y="2970"/>
                    <a:pt x="19955" y="3375"/>
                    <a:pt x="19078" y="3510"/>
                  </a:cubicBezTo>
                  <a:cubicBezTo>
                    <a:pt x="19955" y="2835"/>
                    <a:pt x="20723" y="1755"/>
                    <a:pt x="21052" y="405"/>
                  </a:cubicBezTo>
                  <a:cubicBezTo>
                    <a:pt x="20175" y="1080"/>
                    <a:pt x="19188" y="1485"/>
                    <a:pt x="18201" y="1755"/>
                  </a:cubicBezTo>
                  <a:cubicBezTo>
                    <a:pt x="17434" y="675"/>
                    <a:pt x="16227" y="0"/>
                    <a:pt x="15021" y="0"/>
                  </a:cubicBezTo>
                  <a:cubicBezTo>
                    <a:pt x="12499" y="0"/>
                    <a:pt x="10526" y="2430"/>
                    <a:pt x="10526" y="5535"/>
                  </a:cubicBezTo>
                  <a:cubicBezTo>
                    <a:pt x="10526" y="5940"/>
                    <a:pt x="10636" y="6345"/>
                    <a:pt x="10636" y="6750"/>
                  </a:cubicBezTo>
                  <a:cubicBezTo>
                    <a:pt x="7017" y="6480"/>
                    <a:pt x="3728" y="4320"/>
                    <a:pt x="1535" y="1080"/>
                  </a:cubicBezTo>
                  <a:cubicBezTo>
                    <a:pt x="1096" y="1890"/>
                    <a:pt x="877" y="2835"/>
                    <a:pt x="877" y="3780"/>
                  </a:cubicBezTo>
                  <a:cubicBezTo>
                    <a:pt x="877" y="5670"/>
                    <a:pt x="1754" y="7290"/>
                    <a:pt x="2851" y="8370"/>
                  </a:cubicBezTo>
                  <a:cubicBezTo>
                    <a:pt x="2193" y="8235"/>
                    <a:pt x="1535" y="8100"/>
                    <a:pt x="877" y="7695"/>
                  </a:cubicBezTo>
                  <a:cubicBezTo>
                    <a:pt x="877" y="10395"/>
                    <a:pt x="2412" y="12555"/>
                    <a:pt x="4495" y="13095"/>
                  </a:cubicBezTo>
                  <a:cubicBezTo>
                    <a:pt x="4057" y="13230"/>
                    <a:pt x="3728" y="13230"/>
                    <a:pt x="3289" y="13230"/>
                  </a:cubicBezTo>
                  <a:cubicBezTo>
                    <a:pt x="2960" y="13230"/>
                    <a:pt x="2741" y="13230"/>
                    <a:pt x="2412" y="13095"/>
                  </a:cubicBezTo>
                  <a:cubicBezTo>
                    <a:pt x="2960" y="15255"/>
                    <a:pt x="4605" y="16875"/>
                    <a:pt x="6579" y="16875"/>
                  </a:cubicBezTo>
                  <a:cubicBezTo>
                    <a:pt x="5044" y="18360"/>
                    <a:pt x="3180" y="19305"/>
                    <a:pt x="1096" y="19305"/>
                  </a:cubicBezTo>
                  <a:cubicBezTo>
                    <a:pt x="768" y="19305"/>
                    <a:pt x="329" y="19305"/>
                    <a:pt x="0" y="19170"/>
                  </a:cubicBezTo>
                  <a:cubicBezTo>
                    <a:pt x="1974" y="20790"/>
                    <a:pt x="4276" y="21600"/>
                    <a:pt x="6798" y="21600"/>
                  </a:cubicBezTo>
                  <a:cubicBezTo>
                    <a:pt x="15021" y="21600"/>
                    <a:pt x="19407" y="13365"/>
                    <a:pt x="19407" y="6075"/>
                  </a:cubicBezTo>
                  <a:cubicBezTo>
                    <a:pt x="19407" y="5940"/>
                    <a:pt x="19407" y="5670"/>
                    <a:pt x="19407" y="5400"/>
                  </a:cubicBezTo>
                  <a:cubicBezTo>
                    <a:pt x="20284" y="4590"/>
                    <a:pt x="21052" y="3645"/>
                    <a:pt x="21600" y="2565"/>
                  </a:cubicBezTo>
                  <a:close/>
                  <a:moveTo>
                    <a:pt x="21600" y="256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5315" name="Freeform 29"/>
            <p:cNvSpPr>
              <a:spLocks/>
            </p:cNvSpPr>
            <p:nvPr/>
          </p:nvSpPr>
          <p:spPr bwMode="auto">
            <a:xfrm>
              <a:off x="4348" y="342"/>
              <a:ext cx="248" cy="536"/>
            </a:xfrm>
            <a:custGeom>
              <a:avLst/>
              <a:gdLst>
                <a:gd name="T0" fmla="*/ 3 w 21600"/>
                <a:gd name="T1" fmla="*/ 4 h 21600"/>
                <a:gd name="T2" fmla="*/ 2 w 21600"/>
                <a:gd name="T3" fmla="*/ 4 h 21600"/>
                <a:gd name="T4" fmla="*/ 2 w 21600"/>
                <a:gd name="T5" fmla="*/ 3 h 21600"/>
                <a:gd name="T6" fmla="*/ 2 w 21600"/>
                <a:gd name="T7" fmla="*/ 2 h 21600"/>
                <a:gd name="T8" fmla="*/ 3 w 21600"/>
                <a:gd name="T9" fmla="*/ 2 h 21600"/>
                <a:gd name="T10" fmla="*/ 3 w 21600"/>
                <a:gd name="T11" fmla="*/ 0 h 21600"/>
                <a:gd name="T12" fmla="*/ 2 w 21600"/>
                <a:gd name="T13" fmla="*/ 0 h 21600"/>
                <a:gd name="T14" fmla="*/ 1 w 21600"/>
                <a:gd name="T15" fmla="*/ 3 h 21600"/>
                <a:gd name="T16" fmla="*/ 1 w 21600"/>
                <a:gd name="T17" fmla="*/ 4 h 21600"/>
                <a:gd name="T18" fmla="*/ 0 w 21600"/>
                <a:gd name="T19" fmla="*/ 4 h 21600"/>
                <a:gd name="T20" fmla="*/ 0 w 21600"/>
                <a:gd name="T21" fmla="*/ 7 h 21600"/>
                <a:gd name="T22" fmla="*/ 1 w 21600"/>
                <a:gd name="T23" fmla="*/ 7 h 21600"/>
                <a:gd name="T24" fmla="*/ 1 w 21600"/>
                <a:gd name="T25" fmla="*/ 13 h 21600"/>
                <a:gd name="T26" fmla="*/ 2 w 21600"/>
                <a:gd name="T27" fmla="*/ 13 h 21600"/>
                <a:gd name="T28" fmla="*/ 2 w 21600"/>
                <a:gd name="T29" fmla="*/ 7 h 21600"/>
                <a:gd name="T30" fmla="*/ 3 w 21600"/>
                <a:gd name="T31" fmla="*/ 7 h 21600"/>
                <a:gd name="T32" fmla="*/ 3 w 21600"/>
                <a:gd name="T33" fmla="*/ 4 h 21600"/>
                <a:gd name="T34" fmla="*/ 3 w 21600"/>
                <a:gd name="T35" fmla="*/ 4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21600" y="6939"/>
                  </a:moveTo>
                  <a:cubicBezTo>
                    <a:pt x="14400" y="6939"/>
                    <a:pt x="14400" y="6939"/>
                    <a:pt x="14400" y="6939"/>
                  </a:cubicBezTo>
                  <a:cubicBezTo>
                    <a:pt x="14400" y="4701"/>
                    <a:pt x="14400" y="4701"/>
                    <a:pt x="14400" y="4701"/>
                  </a:cubicBezTo>
                  <a:cubicBezTo>
                    <a:pt x="14400" y="3917"/>
                    <a:pt x="15600" y="3693"/>
                    <a:pt x="16320" y="3693"/>
                  </a:cubicBezTo>
                  <a:cubicBezTo>
                    <a:pt x="17280" y="3693"/>
                    <a:pt x="21600" y="3693"/>
                    <a:pt x="21600" y="3693"/>
                  </a:cubicBezTo>
                  <a:cubicBezTo>
                    <a:pt x="21600" y="0"/>
                    <a:pt x="21600" y="0"/>
                    <a:pt x="21600" y="0"/>
                  </a:cubicBezTo>
                  <a:cubicBezTo>
                    <a:pt x="14400" y="0"/>
                    <a:pt x="14400" y="0"/>
                    <a:pt x="14400" y="0"/>
                  </a:cubicBezTo>
                  <a:cubicBezTo>
                    <a:pt x="6480" y="0"/>
                    <a:pt x="4800" y="2686"/>
                    <a:pt x="4800" y="4477"/>
                  </a:cubicBezTo>
                  <a:cubicBezTo>
                    <a:pt x="4800" y="6939"/>
                    <a:pt x="4800" y="6939"/>
                    <a:pt x="4800" y="6939"/>
                  </a:cubicBezTo>
                  <a:cubicBezTo>
                    <a:pt x="0" y="6939"/>
                    <a:pt x="0" y="6939"/>
                    <a:pt x="0" y="6939"/>
                  </a:cubicBezTo>
                  <a:cubicBezTo>
                    <a:pt x="0" y="10744"/>
                    <a:pt x="0" y="10744"/>
                    <a:pt x="0" y="10744"/>
                  </a:cubicBezTo>
                  <a:cubicBezTo>
                    <a:pt x="4800" y="10744"/>
                    <a:pt x="4800" y="10744"/>
                    <a:pt x="4800" y="10744"/>
                  </a:cubicBezTo>
                  <a:cubicBezTo>
                    <a:pt x="4800" y="15668"/>
                    <a:pt x="4800" y="21600"/>
                    <a:pt x="4800" y="21600"/>
                  </a:cubicBezTo>
                  <a:cubicBezTo>
                    <a:pt x="14400" y="21600"/>
                    <a:pt x="14400" y="21600"/>
                    <a:pt x="14400" y="21600"/>
                  </a:cubicBezTo>
                  <a:cubicBezTo>
                    <a:pt x="14400" y="21600"/>
                    <a:pt x="14400" y="15556"/>
                    <a:pt x="14400" y="10744"/>
                  </a:cubicBezTo>
                  <a:cubicBezTo>
                    <a:pt x="20880" y="10744"/>
                    <a:pt x="20880" y="10744"/>
                    <a:pt x="20880" y="10744"/>
                  </a:cubicBezTo>
                  <a:lnTo>
                    <a:pt x="21600" y="6939"/>
                  </a:lnTo>
                  <a:close/>
                  <a:moveTo>
                    <a:pt x="21600" y="693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5316" name="Freeform 30"/>
            <p:cNvSpPr>
              <a:spLocks/>
            </p:cNvSpPr>
            <p:nvPr/>
          </p:nvSpPr>
          <p:spPr bwMode="auto">
            <a:xfrm>
              <a:off x="7373" y="340"/>
              <a:ext cx="416" cy="536"/>
            </a:xfrm>
            <a:custGeom>
              <a:avLst/>
              <a:gdLst>
                <a:gd name="T0" fmla="*/ 4 w 21600"/>
                <a:gd name="T1" fmla="*/ 0 h 21537"/>
                <a:gd name="T2" fmla="*/ 0 w 21600"/>
                <a:gd name="T3" fmla="*/ 5 h 21537"/>
                <a:gd name="T4" fmla="*/ 1 w 21600"/>
                <a:gd name="T5" fmla="*/ 8 h 21537"/>
                <a:gd name="T6" fmla="*/ 2 w 21600"/>
                <a:gd name="T7" fmla="*/ 7 h 21537"/>
                <a:gd name="T8" fmla="*/ 2 w 21600"/>
                <a:gd name="T9" fmla="*/ 7 h 21537"/>
                <a:gd name="T10" fmla="*/ 2 w 21600"/>
                <a:gd name="T11" fmla="*/ 6 h 21537"/>
                <a:gd name="T12" fmla="*/ 1 w 21600"/>
                <a:gd name="T13" fmla="*/ 5 h 21537"/>
                <a:gd name="T14" fmla="*/ 4 w 21600"/>
                <a:gd name="T15" fmla="*/ 1 h 21537"/>
                <a:gd name="T16" fmla="*/ 7 w 21600"/>
                <a:gd name="T17" fmla="*/ 4 h 21537"/>
                <a:gd name="T18" fmla="*/ 5 w 21600"/>
                <a:gd name="T19" fmla="*/ 8 h 21537"/>
                <a:gd name="T20" fmla="*/ 4 w 21600"/>
                <a:gd name="T21" fmla="*/ 7 h 21537"/>
                <a:gd name="T22" fmla="*/ 4 w 21600"/>
                <a:gd name="T23" fmla="*/ 4 h 21537"/>
                <a:gd name="T24" fmla="*/ 3 w 21600"/>
                <a:gd name="T25" fmla="*/ 3 h 21537"/>
                <a:gd name="T26" fmla="*/ 2 w 21600"/>
                <a:gd name="T27" fmla="*/ 5 h 21537"/>
                <a:gd name="T28" fmla="*/ 3 w 21600"/>
                <a:gd name="T29" fmla="*/ 6 h 21537"/>
                <a:gd name="T30" fmla="*/ 2 w 21600"/>
                <a:gd name="T31" fmla="*/ 10 h 21537"/>
                <a:gd name="T32" fmla="*/ 2 w 21600"/>
                <a:gd name="T33" fmla="*/ 13 h 21537"/>
                <a:gd name="T34" fmla="*/ 2 w 21600"/>
                <a:gd name="T35" fmla="*/ 13 h 21537"/>
                <a:gd name="T36" fmla="*/ 3 w 21600"/>
                <a:gd name="T37" fmla="*/ 11 h 21537"/>
                <a:gd name="T38" fmla="*/ 3 w 21600"/>
                <a:gd name="T39" fmla="*/ 9 h 21537"/>
                <a:gd name="T40" fmla="*/ 5 w 21600"/>
                <a:gd name="T41" fmla="*/ 10 h 21537"/>
                <a:gd name="T42" fmla="*/ 8 w 21600"/>
                <a:gd name="T43" fmla="*/ 4 h 21537"/>
                <a:gd name="T44" fmla="*/ 4 w 21600"/>
                <a:gd name="T45" fmla="*/ 0 h 21537"/>
                <a:gd name="T46" fmla="*/ 4 w 21600"/>
                <a:gd name="T47" fmla="*/ 0 h 215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537">
                  <a:moveTo>
                    <a:pt x="11501" y="0"/>
                  </a:moveTo>
                  <a:cubicBezTo>
                    <a:pt x="3927" y="0"/>
                    <a:pt x="0" y="4212"/>
                    <a:pt x="0" y="7668"/>
                  </a:cubicBezTo>
                  <a:cubicBezTo>
                    <a:pt x="0" y="9828"/>
                    <a:pt x="1122" y="11772"/>
                    <a:pt x="3366" y="12420"/>
                  </a:cubicBezTo>
                  <a:cubicBezTo>
                    <a:pt x="3647" y="12528"/>
                    <a:pt x="4068" y="12420"/>
                    <a:pt x="4068" y="12096"/>
                  </a:cubicBezTo>
                  <a:cubicBezTo>
                    <a:pt x="4208" y="11880"/>
                    <a:pt x="4348" y="11340"/>
                    <a:pt x="4488" y="11124"/>
                  </a:cubicBezTo>
                  <a:cubicBezTo>
                    <a:pt x="4488" y="10800"/>
                    <a:pt x="4488" y="10692"/>
                    <a:pt x="4208" y="10476"/>
                  </a:cubicBezTo>
                  <a:cubicBezTo>
                    <a:pt x="3506" y="9828"/>
                    <a:pt x="3226" y="9072"/>
                    <a:pt x="3226" y="7992"/>
                  </a:cubicBezTo>
                  <a:cubicBezTo>
                    <a:pt x="3226" y="4860"/>
                    <a:pt x="6171" y="2160"/>
                    <a:pt x="11081" y="2160"/>
                  </a:cubicBezTo>
                  <a:cubicBezTo>
                    <a:pt x="15429" y="2160"/>
                    <a:pt x="17673" y="4104"/>
                    <a:pt x="17673" y="6804"/>
                  </a:cubicBezTo>
                  <a:cubicBezTo>
                    <a:pt x="17673" y="10368"/>
                    <a:pt x="15709" y="13392"/>
                    <a:pt x="12623" y="13392"/>
                  </a:cubicBezTo>
                  <a:cubicBezTo>
                    <a:pt x="10940" y="13392"/>
                    <a:pt x="9678" y="12312"/>
                    <a:pt x="10099" y="11016"/>
                  </a:cubicBezTo>
                  <a:cubicBezTo>
                    <a:pt x="10660" y="9504"/>
                    <a:pt x="11501" y="7776"/>
                    <a:pt x="11501" y="6696"/>
                  </a:cubicBezTo>
                  <a:cubicBezTo>
                    <a:pt x="11501" y="5616"/>
                    <a:pt x="10800" y="4752"/>
                    <a:pt x="9397" y="4752"/>
                  </a:cubicBezTo>
                  <a:cubicBezTo>
                    <a:pt x="7714" y="4752"/>
                    <a:pt x="6312" y="6156"/>
                    <a:pt x="6312" y="7992"/>
                  </a:cubicBezTo>
                  <a:cubicBezTo>
                    <a:pt x="6312" y="9180"/>
                    <a:pt x="6732" y="9936"/>
                    <a:pt x="6732" y="9936"/>
                  </a:cubicBezTo>
                  <a:cubicBezTo>
                    <a:pt x="6732" y="9936"/>
                    <a:pt x="5049" y="15660"/>
                    <a:pt x="4769" y="16632"/>
                  </a:cubicBezTo>
                  <a:cubicBezTo>
                    <a:pt x="4068" y="18684"/>
                    <a:pt x="4629" y="21168"/>
                    <a:pt x="4629" y="21384"/>
                  </a:cubicBezTo>
                  <a:cubicBezTo>
                    <a:pt x="4629" y="21492"/>
                    <a:pt x="4909" y="21600"/>
                    <a:pt x="5049" y="21492"/>
                  </a:cubicBezTo>
                  <a:cubicBezTo>
                    <a:pt x="5190" y="21276"/>
                    <a:pt x="7294" y="19332"/>
                    <a:pt x="7995" y="17388"/>
                  </a:cubicBezTo>
                  <a:cubicBezTo>
                    <a:pt x="8135" y="16848"/>
                    <a:pt x="9117" y="14040"/>
                    <a:pt x="9117" y="14040"/>
                  </a:cubicBezTo>
                  <a:cubicBezTo>
                    <a:pt x="9678" y="14796"/>
                    <a:pt x="11221" y="15552"/>
                    <a:pt x="13044" y="15552"/>
                  </a:cubicBezTo>
                  <a:cubicBezTo>
                    <a:pt x="18094" y="15552"/>
                    <a:pt x="21600" y="11880"/>
                    <a:pt x="21600" y="7128"/>
                  </a:cubicBezTo>
                  <a:cubicBezTo>
                    <a:pt x="21600" y="3456"/>
                    <a:pt x="17673" y="0"/>
                    <a:pt x="11501" y="0"/>
                  </a:cubicBezTo>
                  <a:close/>
                  <a:moveTo>
                    <a:pt x="11501"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5317" name="AutoShape 31"/>
            <p:cNvSpPr>
              <a:spLocks/>
            </p:cNvSpPr>
            <p:nvPr/>
          </p:nvSpPr>
          <p:spPr bwMode="auto">
            <a:xfrm>
              <a:off x="10417" y="378"/>
              <a:ext cx="464" cy="464"/>
            </a:xfrm>
            <a:custGeom>
              <a:avLst/>
              <a:gdLst>
                <a:gd name="T0" fmla="*/ 445 w 21600"/>
                <a:gd name="T1" fmla="*/ 143 h 21600"/>
                <a:gd name="T2" fmla="*/ 396 w 21600"/>
                <a:gd name="T3" fmla="*/ 68 h 21600"/>
                <a:gd name="T4" fmla="*/ 323 w 21600"/>
                <a:gd name="T5" fmla="*/ 19 h 21600"/>
                <a:gd name="T6" fmla="*/ 232 w 21600"/>
                <a:gd name="T7" fmla="*/ 0 h 21600"/>
                <a:gd name="T8" fmla="*/ 143 w 21600"/>
                <a:gd name="T9" fmla="*/ 19 h 21600"/>
                <a:gd name="T10" fmla="*/ 68 w 21600"/>
                <a:gd name="T11" fmla="*/ 68 h 21600"/>
                <a:gd name="T12" fmla="*/ 19 w 21600"/>
                <a:gd name="T13" fmla="*/ 143 h 21600"/>
                <a:gd name="T14" fmla="*/ 0 w 21600"/>
                <a:gd name="T15" fmla="*/ 232 h 21600"/>
                <a:gd name="T16" fmla="*/ 19 w 21600"/>
                <a:gd name="T17" fmla="*/ 323 h 21600"/>
                <a:gd name="T18" fmla="*/ 68 w 21600"/>
                <a:gd name="T19" fmla="*/ 396 h 21600"/>
                <a:gd name="T20" fmla="*/ 143 w 21600"/>
                <a:gd name="T21" fmla="*/ 445 h 21600"/>
                <a:gd name="T22" fmla="*/ 232 w 21600"/>
                <a:gd name="T23" fmla="*/ 464 h 21600"/>
                <a:gd name="T24" fmla="*/ 323 w 21600"/>
                <a:gd name="T25" fmla="*/ 445 h 21600"/>
                <a:gd name="T26" fmla="*/ 396 w 21600"/>
                <a:gd name="T27" fmla="*/ 396 h 21600"/>
                <a:gd name="T28" fmla="*/ 445 w 21600"/>
                <a:gd name="T29" fmla="*/ 323 h 21600"/>
                <a:gd name="T30" fmla="*/ 464 w 21600"/>
                <a:gd name="T31" fmla="*/ 232 h 21600"/>
                <a:gd name="T32" fmla="*/ 431 w 21600"/>
                <a:gd name="T33" fmla="*/ 230 h 21600"/>
                <a:gd name="T34" fmla="*/ 288 w 21600"/>
                <a:gd name="T35" fmla="*/ 213 h 21600"/>
                <a:gd name="T36" fmla="*/ 384 w 21600"/>
                <a:gd name="T37" fmla="*/ 105 h 21600"/>
                <a:gd name="T38" fmla="*/ 363 w 21600"/>
                <a:gd name="T39" fmla="*/ 84 h 21600"/>
                <a:gd name="T40" fmla="*/ 185 w 21600"/>
                <a:gd name="T41" fmla="*/ 40 h 21600"/>
                <a:gd name="T42" fmla="*/ 363 w 21600"/>
                <a:gd name="T43" fmla="*/ 84 h 21600"/>
                <a:gd name="T44" fmla="*/ 185 w 21600"/>
                <a:gd name="T45" fmla="*/ 40 h 21600"/>
                <a:gd name="T46" fmla="*/ 185 w 21600"/>
                <a:gd name="T47" fmla="*/ 40 h 21600"/>
                <a:gd name="T48" fmla="*/ 220 w 21600"/>
                <a:gd name="T49" fmla="*/ 166 h 21600"/>
                <a:gd name="T50" fmla="*/ 148 w 21600"/>
                <a:gd name="T51" fmla="*/ 54 h 21600"/>
                <a:gd name="T52" fmla="*/ 35 w 21600"/>
                <a:gd name="T53" fmla="*/ 225 h 21600"/>
                <a:gd name="T54" fmla="*/ 253 w 21600"/>
                <a:gd name="T55" fmla="*/ 232 h 21600"/>
                <a:gd name="T56" fmla="*/ 84 w 21600"/>
                <a:gd name="T57" fmla="*/ 366 h 21600"/>
                <a:gd name="T58" fmla="*/ 35 w 21600"/>
                <a:gd name="T59" fmla="*/ 232 h 21600"/>
                <a:gd name="T60" fmla="*/ 105 w 21600"/>
                <a:gd name="T61" fmla="*/ 384 h 21600"/>
                <a:gd name="T62" fmla="*/ 267 w 21600"/>
                <a:gd name="T63" fmla="*/ 265 h 21600"/>
                <a:gd name="T64" fmla="*/ 309 w 21600"/>
                <a:gd name="T65" fmla="*/ 415 h 21600"/>
                <a:gd name="T66" fmla="*/ 342 w 21600"/>
                <a:gd name="T67" fmla="*/ 396 h 21600"/>
                <a:gd name="T68" fmla="*/ 429 w 21600"/>
                <a:gd name="T69" fmla="*/ 265 h 21600"/>
                <a:gd name="T70" fmla="*/ 342 w 21600"/>
                <a:gd name="T71" fmla="*/ 396 h 21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600" h="21600">
                  <a:moveTo>
                    <a:pt x="21382" y="8618"/>
                  </a:moveTo>
                  <a:cubicBezTo>
                    <a:pt x="21273" y="7964"/>
                    <a:pt x="21055" y="7309"/>
                    <a:pt x="20727" y="6655"/>
                  </a:cubicBezTo>
                  <a:cubicBezTo>
                    <a:pt x="20509" y="6000"/>
                    <a:pt x="20182" y="5345"/>
                    <a:pt x="19745" y="4800"/>
                  </a:cubicBezTo>
                  <a:cubicBezTo>
                    <a:pt x="19418" y="4255"/>
                    <a:pt x="18982" y="3709"/>
                    <a:pt x="18436" y="3164"/>
                  </a:cubicBezTo>
                  <a:cubicBezTo>
                    <a:pt x="18000" y="2727"/>
                    <a:pt x="17455" y="2291"/>
                    <a:pt x="16800" y="1855"/>
                  </a:cubicBezTo>
                  <a:cubicBezTo>
                    <a:pt x="16255" y="1527"/>
                    <a:pt x="15709" y="1091"/>
                    <a:pt x="15055" y="873"/>
                  </a:cubicBezTo>
                  <a:cubicBezTo>
                    <a:pt x="14400" y="545"/>
                    <a:pt x="13636" y="436"/>
                    <a:pt x="12982" y="218"/>
                  </a:cubicBezTo>
                  <a:cubicBezTo>
                    <a:pt x="12327" y="109"/>
                    <a:pt x="11564" y="0"/>
                    <a:pt x="10800" y="0"/>
                  </a:cubicBezTo>
                  <a:cubicBezTo>
                    <a:pt x="10036" y="0"/>
                    <a:pt x="9382" y="109"/>
                    <a:pt x="8618" y="218"/>
                  </a:cubicBezTo>
                  <a:cubicBezTo>
                    <a:pt x="7964" y="436"/>
                    <a:pt x="7309" y="545"/>
                    <a:pt x="6655" y="873"/>
                  </a:cubicBezTo>
                  <a:cubicBezTo>
                    <a:pt x="6000" y="1091"/>
                    <a:pt x="5345" y="1527"/>
                    <a:pt x="4800" y="1855"/>
                  </a:cubicBezTo>
                  <a:cubicBezTo>
                    <a:pt x="4255" y="2291"/>
                    <a:pt x="3709" y="2727"/>
                    <a:pt x="3164" y="3164"/>
                  </a:cubicBezTo>
                  <a:cubicBezTo>
                    <a:pt x="2727" y="3709"/>
                    <a:pt x="2291" y="4255"/>
                    <a:pt x="1855" y="4800"/>
                  </a:cubicBezTo>
                  <a:cubicBezTo>
                    <a:pt x="1527" y="5345"/>
                    <a:pt x="1200" y="6000"/>
                    <a:pt x="873" y="6655"/>
                  </a:cubicBezTo>
                  <a:cubicBezTo>
                    <a:pt x="655" y="7309"/>
                    <a:pt x="436" y="7964"/>
                    <a:pt x="218" y="8618"/>
                  </a:cubicBezTo>
                  <a:cubicBezTo>
                    <a:pt x="109" y="9382"/>
                    <a:pt x="0" y="10036"/>
                    <a:pt x="0" y="10800"/>
                  </a:cubicBezTo>
                  <a:cubicBezTo>
                    <a:pt x="0" y="11564"/>
                    <a:pt x="109" y="12327"/>
                    <a:pt x="218" y="12982"/>
                  </a:cubicBezTo>
                  <a:cubicBezTo>
                    <a:pt x="436" y="13636"/>
                    <a:pt x="655" y="14400"/>
                    <a:pt x="873" y="15055"/>
                  </a:cubicBezTo>
                  <a:cubicBezTo>
                    <a:pt x="1200" y="15600"/>
                    <a:pt x="1527" y="16255"/>
                    <a:pt x="1855" y="16800"/>
                  </a:cubicBezTo>
                  <a:cubicBezTo>
                    <a:pt x="2291" y="17455"/>
                    <a:pt x="2727" y="18000"/>
                    <a:pt x="3164" y="18436"/>
                  </a:cubicBezTo>
                  <a:cubicBezTo>
                    <a:pt x="3709" y="18982"/>
                    <a:pt x="4255" y="19418"/>
                    <a:pt x="4800" y="19745"/>
                  </a:cubicBezTo>
                  <a:cubicBezTo>
                    <a:pt x="5345" y="20182"/>
                    <a:pt x="6000" y="20509"/>
                    <a:pt x="6655" y="20727"/>
                  </a:cubicBezTo>
                  <a:cubicBezTo>
                    <a:pt x="7309" y="21055"/>
                    <a:pt x="7964" y="21273"/>
                    <a:pt x="8618" y="21382"/>
                  </a:cubicBezTo>
                  <a:cubicBezTo>
                    <a:pt x="9382" y="21491"/>
                    <a:pt x="10036" y="21600"/>
                    <a:pt x="10800" y="21600"/>
                  </a:cubicBezTo>
                  <a:cubicBezTo>
                    <a:pt x="11564" y="21600"/>
                    <a:pt x="12327" y="21491"/>
                    <a:pt x="12982" y="21382"/>
                  </a:cubicBezTo>
                  <a:cubicBezTo>
                    <a:pt x="13636" y="21273"/>
                    <a:pt x="14400" y="21055"/>
                    <a:pt x="15055" y="20727"/>
                  </a:cubicBezTo>
                  <a:cubicBezTo>
                    <a:pt x="15709" y="20509"/>
                    <a:pt x="16255" y="20182"/>
                    <a:pt x="16800" y="19745"/>
                  </a:cubicBezTo>
                  <a:cubicBezTo>
                    <a:pt x="17455" y="19418"/>
                    <a:pt x="18000" y="18982"/>
                    <a:pt x="18436" y="18436"/>
                  </a:cubicBezTo>
                  <a:cubicBezTo>
                    <a:pt x="18982" y="18000"/>
                    <a:pt x="19418" y="17455"/>
                    <a:pt x="19745" y="16800"/>
                  </a:cubicBezTo>
                  <a:cubicBezTo>
                    <a:pt x="20182" y="16255"/>
                    <a:pt x="20509" y="15600"/>
                    <a:pt x="20727" y="15055"/>
                  </a:cubicBezTo>
                  <a:cubicBezTo>
                    <a:pt x="21055" y="14400"/>
                    <a:pt x="21273" y="13636"/>
                    <a:pt x="21382" y="12982"/>
                  </a:cubicBezTo>
                  <a:cubicBezTo>
                    <a:pt x="21491" y="12327"/>
                    <a:pt x="21600" y="11564"/>
                    <a:pt x="21600" y="10800"/>
                  </a:cubicBezTo>
                  <a:cubicBezTo>
                    <a:pt x="21600" y="10036"/>
                    <a:pt x="21491" y="9382"/>
                    <a:pt x="21382" y="8618"/>
                  </a:cubicBezTo>
                  <a:close/>
                  <a:moveTo>
                    <a:pt x="20073" y="10691"/>
                  </a:moveTo>
                  <a:cubicBezTo>
                    <a:pt x="19855" y="10691"/>
                    <a:pt x="16800" y="10036"/>
                    <a:pt x="13636" y="10473"/>
                  </a:cubicBezTo>
                  <a:cubicBezTo>
                    <a:pt x="13527" y="10255"/>
                    <a:pt x="13527" y="10145"/>
                    <a:pt x="13418" y="9927"/>
                  </a:cubicBezTo>
                  <a:cubicBezTo>
                    <a:pt x="13200" y="9491"/>
                    <a:pt x="12982" y="9055"/>
                    <a:pt x="12764" y="8618"/>
                  </a:cubicBezTo>
                  <a:cubicBezTo>
                    <a:pt x="16473" y="7091"/>
                    <a:pt x="17891" y="5018"/>
                    <a:pt x="17891" y="4909"/>
                  </a:cubicBezTo>
                  <a:cubicBezTo>
                    <a:pt x="19200" y="6545"/>
                    <a:pt x="19964" y="8509"/>
                    <a:pt x="20073" y="10691"/>
                  </a:cubicBezTo>
                  <a:close/>
                  <a:moveTo>
                    <a:pt x="16909" y="3927"/>
                  </a:moveTo>
                  <a:cubicBezTo>
                    <a:pt x="16909" y="3927"/>
                    <a:pt x="15600" y="5891"/>
                    <a:pt x="12109" y="7200"/>
                  </a:cubicBezTo>
                  <a:cubicBezTo>
                    <a:pt x="10473" y="4364"/>
                    <a:pt x="8836" y="2073"/>
                    <a:pt x="8618" y="1855"/>
                  </a:cubicBezTo>
                  <a:cubicBezTo>
                    <a:pt x="9382" y="1745"/>
                    <a:pt x="10036" y="1636"/>
                    <a:pt x="10800" y="1636"/>
                  </a:cubicBezTo>
                  <a:cubicBezTo>
                    <a:pt x="13200" y="1636"/>
                    <a:pt x="15273" y="2509"/>
                    <a:pt x="16909" y="3927"/>
                  </a:cubicBezTo>
                  <a:close/>
                  <a:moveTo>
                    <a:pt x="8618" y="1855"/>
                  </a:moveTo>
                  <a:cubicBezTo>
                    <a:pt x="8618" y="1855"/>
                    <a:pt x="8618" y="1855"/>
                    <a:pt x="8618" y="1855"/>
                  </a:cubicBezTo>
                  <a:cubicBezTo>
                    <a:pt x="8618" y="1855"/>
                    <a:pt x="8618" y="1855"/>
                    <a:pt x="8618" y="1855"/>
                  </a:cubicBezTo>
                  <a:cubicBezTo>
                    <a:pt x="8618" y="1855"/>
                    <a:pt x="8618" y="1855"/>
                    <a:pt x="8618" y="1855"/>
                  </a:cubicBezTo>
                  <a:close/>
                  <a:moveTo>
                    <a:pt x="6873" y="2509"/>
                  </a:moveTo>
                  <a:cubicBezTo>
                    <a:pt x="6982" y="2618"/>
                    <a:pt x="8727" y="4909"/>
                    <a:pt x="10255" y="7745"/>
                  </a:cubicBezTo>
                  <a:cubicBezTo>
                    <a:pt x="5891" y="8945"/>
                    <a:pt x="2073" y="8945"/>
                    <a:pt x="1855" y="8945"/>
                  </a:cubicBezTo>
                  <a:cubicBezTo>
                    <a:pt x="2400" y="6109"/>
                    <a:pt x="4364" y="3709"/>
                    <a:pt x="6873" y="2509"/>
                  </a:cubicBezTo>
                  <a:close/>
                  <a:moveTo>
                    <a:pt x="1636" y="10800"/>
                  </a:moveTo>
                  <a:cubicBezTo>
                    <a:pt x="1636" y="10691"/>
                    <a:pt x="1636" y="10582"/>
                    <a:pt x="1636" y="10473"/>
                  </a:cubicBezTo>
                  <a:cubicBezTo>
                    <a:pt x="1745" y="10473"/>
                    <a:pt x="6327" y="10582"/>
                    <a:pt x="11018" y="9164"/>
                  </a:cubicBezTo>
                  <a:cubicBezTo>
                    <a:pt x="11345" y="9709"/>
                    <a:pt x="11564" y="10255"/>
                    <a:pt x="11782" y="10800"/>
                  </a:cubicBezTo>
                  <a:cubicBezTo>
                    <a:pt x="11673" y="10800"/>
                    <a:pt x="11564" y="10800"/>
                    <a:pt x="11455" y="10909"/>
                  </a:cubicBezTo>
                  <a:cubicBezTo>
                    <a:pt x="6436" y="12545"/>
                    <a:pt x="3927" y="17018"/>
                    <a:pt x="3927" y="17018"/>
                  </a:cubicBezTo>
                  <a:cubicBezTo>
                    <a:pt x="3927" y="17018"/>
                    <a:pt x="3927" y="17018"/>
                    <a:pt x="3927" y="17018"/>
                  </a:cubicBezTo>
                  <a:cubicBezTo>
                    <a:pt x="2509" y="15382"/>
                    <a:pt x="1636" y="13200"/>
                    <a:pt x="1636" y="10800"/>
                  </a:cubicBezTo>
                  <a:close/>
                  <a:moveTo>
                    <a:pt x="10800" y="20073"/>
                  </a:moveTo>
                  <a:cubicBezTo>
                    <a:pt x="8618" y="20073"/>
                    <a:pt x="6545" y="19200"/>
                    <a:pt x="4909" y="17891"/>
                  </a:cubicBezTo>
                  <a:cubicBezTo>
                    <a:pt x="5018" y="18000"/>
                    <a:pt x="5127" y="18109"/>
                    <a:pt x="5127" y="18109"/>
                  </a:cubicBezTo>
                  <a:cubicBezTo>
                    <a:pt x="5127" y="18109"/>
                    <a:pt x="6873" y="14182"/>
                    <a:pt x="12436" y="12327"/>
                  </a:cubicBezTo>
                  <a:cubicBezTo>
                    <a:pt x="12436" y="12327"/>
                    <a:pt x="12436" y="12327"/>
                    <a:pt x="12436" y="12327"/>
                  </a:cubicBezTo>
                  <a:cubicBezTo>
                    <a:pt x="13745" y="15709"/>
                    <a:pt x="14291" y="18436"/>
                    <a:pt x="14400" y="19309"/>
                  </a:cubicBezTo>
                  <a:cubicBezTo>
                    <a:pt x="13309" y="19745"/>
                    <a:pt x="12109" y="20073"/>
                    <a:pt x="10800" y="20073"/>
                  </a:cubicBezTo>
                  <a:close/>
                  <a:moveTo>
                    <a:pt x="15927" y="18436"/>
                  </a:moveTo>
                  <a:cubicBezTo>
                    <a:pt x="15818" y="17891"/>
                    <a:pt x="15382" y="15164"/>
                    <a:pt x="14182" y="11891"/>
                  </a:cubicBezTo>
                  <a:cubicBezTo>
                    <a:pt x="17127" y="11345"/>
                    <a:pt x="19745" y="12218"/>
                    <a:pt x="19964" y="12327"/>
                  </a:cubicBezTo>
                  <a:cubicBezTo>
                    <a:pt x="19527" y="14836"/>
                    <a:pt x="18000" y="17018"/>
                    <a:pt x="15927" y="18436"/>
                  </a:cubicBezTo>
                  <a:close/>
                  <a:moveTo>
                    <a:pt x="15927" y="18436"/>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345"/>
                                        </p:tgtEl>
                                        <p:attrNameLst>
                                          <p:attrName>style.visibility</p:attrName>
                                        </p:attrNameLst>
                                      </p:cBhvr>
                                      <p:to>
                                        <p:strVal val="visible"/>
                                      </p:to>
                                    </p:set>
                                    <p:animEffect transition="in" filter="wipe(left)">
                                      <p:cBhvr>
                                        <p:cTn id="7" dur="500"/>
                                        <p:tgtEl>
                                          <p:spTgt spid="57345"/>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7350"/>
                                        </p:tgtEl>
                                        <p:attrNameLst>
                                          <p:attrName>style.visibility</p:attrName>
                                        </p:attrNameLst>
                                      </p:cBhvr>
                                      <p:to>
                                        <p:strVal val="visible"/>
                                      </p:to>
                                    </p:set>
                                    <p:anim calcmode="lin" valueType="num">
                                      <p:cBhvr>
                                        <p:cTn id="11" dur="500" fill="hold"/>
                                        <p:tgtEl>
                                          <p:spTgt spid="57350"/>
                                        </p:tgtEl>
                                        <p:attrNameLst>
                                          <p:attrName>ppt_w</p:attrName>
                                        </p:attrNameLst>
                                      </p:cBhvr>
                                      <p:tavLst>
                                        <p:tav tm="0">
                                          <p:val>
                                            <p:strVal val="#ppt_w*0.70"/>
                                          </p:val>
                                        </p:tav>
                                        <p:tav tm="100000">
                                          <p:val>
                                            <p:strVal val="#ppt_w"/>
                                          </p:val>
                                        </p:tav>
                                      </p:tavLst>
                                    </p:anim>
                                    <p:anim calcmode="lin" valueType="num">
                                      <p:cBhvr>
                                        <p:cTn id="12" dur="500" fill="hold"/>
                                        <p:tgtEl>
                                          <p:spTgt spid="57350"/>
                                        </p:tgtEl>
                                        <p:attrNameLst>
                                          <p:attrName>ppt_h</p:attrName>
                                        </p:attrNameLst>
                                      </p:cBhvr>
                                      <p:tavLst>
                                        <p:tav tm="0">
                                          <p:val>
                                            <p:strVal val="#ppt_h"/>
                                          </p:val>
                                        </p:tav>
                                        <p:tav tm="100000">
                                          <p:val>
                                            <p:strVal val="#ppt_h"/>
                                          </p:val>
                                        </p:tav>
                                      </p:tavLst>
                                    </p:anim>
                                    <p:animEffect transition="in" filter="fade">
                                      <p:cBhvr>
                                        <p:cTn id="13" dur="500"/>
                                        <p:tgtEl>
                                          <p:spTgt spid="57350"/>
                                        </p:tgtEl>
                                      </p:cBhvr>
                                    </p:animEffect>
                                  </p:childTnLst>
                                </p:cTn>
                              </p:par>
                            </p:childTnLst>
                          </p:cTn>
                        </p:par>
                        <p:par>
                          <p:cTn id="14" fill="hold">
                            <p:stCondLst>
                              <p:cond delay="1250"/>
                            </p:stCondLst>
                            <p:childTnLst>
                              <p:par>
                                <p:cTn id="15" presetID="55" presetClass="entr" presetSubtype="0" fill="hold" nodeType="afterEffect">
                                  <p:stCondLst>
                                    <p:cond delay="0"/>
                                  </p:stCondLst>
                                  <p:childTnLst>
                                    <p:set>
                                      <p:cBhvr>
                                        <p:cTn id="16" dur="1" fill="hold">
                                          <p:stCondLst>
                                            <p:cond delay="0"/>
                                          </p:stCondLst>
                                        </p:cTn>
                                        <p:tgtEl>
                                          <p:spTgt spid="57376"/>
                                        </p:tgtEl>
                                        <p:attrNameLst>
                                          <p:attrName>style.visibility</p:attrName>
                                        </p:attrNameLst>
                                      </p:cBhvr>
                                      <p:to>
                                        <p:strVal val="visible"/>
                                      </p:to>
                                    </p:set>
                                    <p:anim calcmode="lin" valueType="num">
                                      <p:cBhvr>
                                        <p:cTn id="17" dur="500" fill="hold"/>
                                        <p:tgtEl>
                                          <p:spTgt spid="57376"/>
                                        </p:tgtEl>
                                        <p:attrNameLst>
                                          <p:attrName>ppt_w</p:attrName>
                                        </p:attrNameLst>
                                      </p:cBhvr>
                                      <p:tavLst>
                                        <p:tav tm="0">
                                          <p:val>
                                            <p:strVal val="#ppt_w*0.70"/>
                                          </p:val>
                                        </p:tav>
                                        <p:tav tm="100000">
                                          <p:val>
                                            <p:strVal val="#ppt_w"/>
                                          </p:val>
                                        </p:tav>
                                      </p:tavLst>
                                    </p:anim>
                                    <p:anim calcmode="lin" valueType="num">
                                      <p:cBhvr>
                                        <p:cTn id="18" dur="500" fill="hold"/>
                                        <p:tgtEl>
                                          <p:spTgt spid="57376"/>
                                        </p:tgtEl>
                                        <p:attrNameLst>
                                          <p:attrName>ppt_h</p:attrName>
                                        </p:attrNameLst>
                                      </p:cBhvr>
                                      <p:tavLst>
                                        <p:tav tm="0">
                                          <p:val>
                                            <p:strVal val="#ppt_h"/>
                                          </p:val>
                                        </p:tav>
                                        <p:tav tm="100000">
                                          <p:val>
                                            <p:strVal val="#ppt_h"/>
                                          </p:val>
                                        </p:tav>
                                      </p:tavLst>
                                    </p:anim>
                                    <p:animEffect transition="in" filter="fade">
                                      <p:cBhvr>
                                        <p:cTn id="19" dur="500"/>
                                        <p:tgtEl>
                                          <p:spTgt spid="57376"/>
                                        </p:tgtEl>
                                      </p:cBhvr>
                                    </p:animEffect>
                                  </p:childTnLst>
                                </p:cTn>
                              </p:par>
                            </p:childTnLst>
                          </p:cTn>
                        </p:par>
                        <p:par>
                          <p:cTn id="20" fill="hold">
                            <p:stCondLst>
                              <p:cond delay="1750"/>
                            </p:stCondLst>
                            <p:childTnLst>
                              <p:par>
                                <p:cTn id="21" presetID="53" presetClass="entr" presetSubtype="16" fill="hold" nodeType="afterEffect">
                                  <p:stCondLst>
                                    <p:cond delay="0"/>
                                  </p:stCondLst>
                                  <p:childTnLst>
                                    <p:set>
                                      <p:cBhvr>
                                        <p:cTn id="22" dur="1" fill="hold">
                                          <p:stCondLst>
                                            <p:cond delay="0"/>
                                          </p:stCondLst>
                                        </p:cTn>
                                        <p:tgtEl>
                                          <p:spTgt spid="57353"/>
                                        </p:tgtEl>
                                        <p:attrNameLst>
                                          <p:attrName>style.visibility</p:attrName>
                                        </p:attrNameLst>
                                      </p:cBhvr>
                                      <p:to>
                                        <p:strVal val="visible"/>
                                      </p:to>
                                    </p:set>
                                    <p:anim calcmode="lin" valueType="num">
                                      <p:cBhvr>
                                        <p:cTn id="23" dur="500" fill="hold"/>
                                        <p:tgtEl>
                                          <p:spTgt spid="57353"/>
                                        </p:tgtEl>
                                        <p:attrNameLst>
                                          <p:attrName>ppt_w</p:attrName>
                                        </p:attrNameLst>
                                      </p:cBhvr>
                                      <p:tavLst>
                                        <p:tav tm="0">
                                          <p:val>
                                            <p:fltVal val="0"/>
                                          </p:val>
                                        </p:tav>
                                        <p:tav tm="100000">
                                          <p:val>
                                            <p:strVal val="#ppt_w"/>
                                          </p:val>
                                        </p:tav>
                                      </p:tavLst>
                                    </p:anim>
                                    <p:anim calcmode="lin" valueType="num">
                                      <p:cBhvr>
                                        <p:cTn id="24" dur="500" fill="hold"/>
                                        <p:tgtEl>
                                          <p:spTgt spid="57353"/>
                                        </p:tgtEl>
                                        <p:attrNameLst>
                                          <p:attrName>ppt_h</p:attrName>
                                        </p:attrNameLst>
                                      </p:cBhvr>
                                      <p:tavLst>
                                        <p:tav tm="0">
                                          <p:val>
                                            <p:fltVal val="0"/>
                                          </p:val>
                                        </p:tav>
                                        <p:tav tm="100000">
                                          <p:val>
                                            <p:strVal val="#ppt_h"/>
                                          </p:val>
                                        </p:tav>
                                      </p:tavLst>
                                    </p:anim>
                                    <p:animEffect transition="in" filter="fade">
                                      <p:cBhvr>
                                        <p:cTn id="25" dur="500"/>
                                        <p:tgtEl>
                                          <p:spTgt spid="57353"/>
                                        </p:tgtEl>
                                      </p:cBhvr>
                                    </p:animEffect>
                                  </p:childTnLst>
                                </p:cTn>
                              </p:par>
                            </p:childTnLst>
                          </p:cTn>
                        </p:par>
                        <p:par>
                          <p:cTn id="26" fill="hold">
                            <p:stCondLst>
                              <p:cond delay="2250"/>
                            </p:stCondLst>
                            <p:childTnLst>
                              <p:par>
                                <p:cTn id="27" presetID="22" presetClass="entr" presetSubtype="1" fill="hold" grpId="0" nodeType="afterEffect">
                                  <p:stCondLst>
                                    <p:cond delay="0"/>
                                  </p:stCondLst>
                                  <p:iterate type="wd">
                                    <p:tmPct val="10000"/>
                                  </p:iterate>
                                  <p:childTnLst>
                                    <p:set>
                                      <p:cBhvr>
                                        <p:cTn id="28" dur="1" fill="hold">
                                          <p:stCondLst>
                                            <p:cond delay="0"/>
                                          </p:stCondLst>
                                        </p:cTn>
                                        <p:tgtEl>
                                          <p:spTgt spid="57354">
                                            <p:txEl>
                                              <p:pRg st="0" end="0"/>
                                            </p:txEl>
                                          </p:spTgt>
                                        </p:tgtEl>
                                        <p:attrNameLst>
                                          <p:attrName>style.visibility</p:attrName>
                                        </p:attrNameLst>
                                      </p:cBhvr>
                                      <p:to>
                                        <p:strVal val="visible"/>
                                      </p:to>
                                    </p:set>
                                    <p:animEffect transition="in" filter="wipe(up)">
                                      <p:cBhvr>
                                        <p:cTn id="29" dur="500"/>
                                        <p:tgtEl>
                                          <p:spTgt spid="57354">
                                            <p:txEl>
                                              <p:pRg st="0" end="0"/>
                                            </p:txEl>
                                          </p:spTgt>
                                        </p:tgtEl>
                                      </p:cBhvr>
                                    </p:animEffect>
                                  </p:childTnLst>
                                </p:cTn>
                              </p:par>
                            </p:childTnLst>
                          </p:cTn>
                        </p:par>
                        <p:par>
                          <p:cTn id="30" fill="hold">
                            <p:stCondLst>
                              <p:cond delay="4800"/>
                            </p:stCondLst>
                            <p:childTnLst>
                              <p:par>
                                <p:cTn id="31" presetID="53" presetClass="entr" presetSubtype="16" fill="hold" nodeType="afterEffect">
                                  <p:stCondLst>
                                    <p:cond delay="0"/>
                                  </p:stCondLst>
                                  <p:childTnLst>
                                    <p:set>
                                      <p:cBhvr>
                                        <p:cTn id="32" dur="1" fill="hold">
                                          <p:stCondLst>
                                            <p:cond delay="0"/>
                                          </p:stCondLst>
                                        </p:cTn>
                                        <p:tgtEl>
                                          <p:spTgt spid="57357"/>
                                        </p:tgtEl>
                                        <p:attrNameLst>
                                          <p:attrName>style.visibility</p:attrName>
                                        </p:attrNameLst>
                                      </p:cBhvr>
                                      <p:to>
                                        <p:strVal val="visible"/>
                                      </p:to>
                                    </p:set>
                                    <p:anim calcmode="lin" valueType="num">
                                      <p:cBhvr>
                                        <p:cTn id="33" dur="500" fill="hold"/>
                                        <p:tgtEl>
                                          <p:spTgt spid="57357"/>
                                        </p:tgtEl>
                                        <p:attrNameLst>
                                          <p:attrName>ppt_w</p:attrName>
                                        </p:attrNameLst>
                                      </p:cBhvr>
                                      <p:tavLst>
                                        <p:tav tm="0">
                                          <p:val>
                                            <p:fltVal val="0"/>
                                          </p:val>
                                        </p:tav>
                                        <p:tav tm="100000">
                                          <p:val>
                                            <p:strVal val="#ppt_w"/>
                                          </p:val>
                                        </p:tav>
                                      </p:tavLst>
                                    </p:anim>
                                    <p:anim calcmode="lin" valueType="num">
                                      <p:cBhvr>
                                        <p:cTn id="34" dur="500" fill="hold"/>
                                        <p:tgtEl>
                                          <p:spTgt spid="57357"/>
                                        </p:tgtEl>
                                        <p:attrNameLst>
                                          <p:attrName>ppt_h</p:attrName>
                                        </p:attrNameLst>
                                      </p:cBhvr>
                                      <p:tavLst>
                                        <p:tav tm="0">
                                          <p:val>
                                            <p:fltVal val="0"/>
                                          </p:val>
                                        </p:tav>
                                        <p:tav tm="100000">
                                          <p:val>
                                            <p:strVal val="#ppt_h"/>
                                          </p:val>
                                        </p:tav>
                                      </p:tavLst>
                                    </p:anim>
                                    <p:animEffect transition="in" filter="fade">
                                      <p:cBhvr>
                                        <p:cTn id="35" dur="500"/>
                                        <p:tgtEl>
                                          <p:spTgt spid="57357"/>
                                        </p:tgtEl>
                                      </p:cBhvr>
                                    </p:animEffect>
                                  </p:childTnLst>
                                </p:cTn>
                              </p:par>
                            </p:childTnLst>
                          </p:cTn>
                        </p:par>
                        <p:par>
                          <p:cTn id="36" fill="hold">
                            <p:stCondLst>
                              <p:cond delay="5300"/>
                            </p:stCondLst>
                            <p:childTnLst>
                              <p:par>
                                <p:cTn id="37" presetID="22" presetClass="entr" presetSubtype="1" fill="hold" grpId="0" nodeType="afterEffect">
                                  <p:stCondLst>
                                    <p:cond delay="0"/>
                                  </p:stCondLst>
                                  <p:iterate type="wd">
                                    <p:tmPct val="10000"/>
                                  </p:iterate>
                                  <p:childTnLst>
                                    <p:set>
                                      <p:cBhvr>
                                        <p:cTn id="38" dur="1" fill="hold">
                                          <p:stCondLst>
                                            <p:cond delay="0"/>
                                          </p:stCondLst>
                                        </p:cTn>
                                        <p:tgtEl>
                                          <p:spTgt spid="57358">
                                            <p:txEl>
                                              <p:pRg st="0" end="0"/>
                                            </p:txEl>
                                          </p:spTgt>
                                        </p:tgtEl>
                                        <p:attrNameLst>
                                          <p:attrName>style.visibility</p:attrName>
                                        </p:attrNameLst>
                                      </p:cBhvr>
                                      <p:to>
                                        <p:strVal val="visible"/>
                                      </p:to>
                                    </p:set>
                                    <p:animEffect transition="in" filter="wipe(up)">
                                      <p:cBhvr>
                                        <p:cTn id="39" dur="500"/>
                                        <p:tgtEl>
                                          <p:spTgt spid="57358">
                                            <p:txEl>
                                              <p:pRg st="0" end="0"/>
                                            </p:txEl>
                                          </p:spTgt>
                                        </p:tgtEl>
                                      </p:cBhvr>
                                    </p:animEffect>
                                  </p:childTnLst>
                                </p:cTn>
                              </p:par>
                            </p:childTnLst>
                          </p:cTn>
                        </p:par>
                        <p:par>
                          <p:cTn id="40" fill="hold">
                            <p:stCondLst>
                              <p:cond delay="7850"/>
                            </p:stCondLst>
                            <p:childTnLst>
                              <p:par>
                                <p:cTn id="41" presetID="53" presetClass="entr" presetSubtype="16" fill="hold" nodeType="afterEffect">
                                  <p:stCondLst>
                                    <p:cond delay="0"/>
                                  </p:stCondLst>
                                  <p:childTnLst>
                                    <p:set>
                                      <p:cBhvr>
                                        <p:cTn id="42" dur="1" fill="hold">
                                          <p:stCondLst>
                                            <p:cond delay="0"/>
                                          </p:stCondLst>
                                        </p:cTn>
                                        <p:tgtEl>
                                          <p:spTgt spid="57361"/>
                                        </p:tgtEl>
                                        <p:attrNameLst>
                                          <p:attrName>style.visibility</p:attrName>
                                        </p:attrNameLst>
                                      </p:cBhvr>
                                      <p:to>
                                        <p:strVal val="visible"/>
                                      </p:to>
                                    </p:set>
                                    <p:anim calcmode="lin" valueType="num">
                                      <p:cBhvr>
                                        <p:cTn id="43" dur="500" fill="hold"/>
                                        <p:tgtEl>
                                          <p:spTgt spid="57361"/>
                                        </p:tgtEl>
                                        <p:attrNameLst>
                                          <p:attrName>ppt_w</p:attrName>
                                        </p:attrNameLst>
                                      </p:cBhvr>
                                      <p:tavLst>
                                        <p:tav tm="0">
                                          <p:val>
                                            <p:fltVal val="0"/>
                                          </p:val>
                                        </p:tav>
                                        <p:tav tm="100000">
                                          <p:val>
                                            <p:strVal val="#ppt_w"/>
                                          </p:val>
                                        </p:tav>
                                      </p:tavLst>
                                    </p:anim>
                                    <p:anim calcmode="lin" valueType="num">
                                      <p:cBhvr>
                                        <p:cTn id="44" dur="500" fill="hold"/>
                                        <p:tgtEl>
                                          <p:spTgt spid="57361"/>
                                        </p:tgtEl>
                                        <p:attrNameLst>
                                          <p:attrName>ppt_h</p:attrName>
                                        </p:attrNameLst>
                                      </p:cBhvr>
                                      <p:tavLst>
                                        <p:tav tm="0">
                                          <p:val>
                                            <p:fltVal val="0"/>
                                          </p:val>
                                        </p:tav>
                                        <p:tav tm="100000">
                                          <p:val>
                                            <p:strVal val="#ppt_h"/>
                                          </p:val>
                                        </p:tav>
                                      </p:tavLst>
                                    </p:anim>
                                    <p:animEffect transition="in" filter="fade">
                                      <p:cBhvr>
                                        <p:cTn id="45" dur="500"/>
                                        <p:tgtEl>
                                          <p:spTgt spid="57361"/>
                                        </p:tgtEl>
                                      </p:cBhvr>
                                    </p:animEffect>
                                  </p:childTnLst>
                                </p:cTn>
                              </p:par>
                            </p:childTnLst>
                          </p:cTn>
                        </p:par>
                        <p:par>
                          <p:cTn id="46" fill="hold">
                            <p:stCondLst>
                              <p:cond delay="8350"/>
                            </p:stCondLst>
                            <p:childTnLst>
                              <p:par>
                                <p:cTn id="47" presetID="22" presetClass="entr" presetSubtype="1" fill="hold" grpId="0" nodeType="afterEffect">
                                  <p:stCondLst>
                                    <p:cond delay="0"/>
                                  </p:stCondLst>
                                  <p:iterate type="wd">
                                    <p:tmPct val="10000"/>
                                  </p:iterate>
                                  <p:childTnLst>
                                    <p:set>
                                      <p:cBhvr>
                                        <p:cTn id="48" dur="1" fill="hold">
                                          <p:stCondLst>
                                            <p:cond delay="0"/>
                                          </p:stCondLst>
                                        </p:cTn>
                                        <p:tgtEl>
                                          <p:spTgt spid="57362">
                                            <p:txEl>
                                              <p:pRg st="0" end="0"/>
                                            </p:txEl>
                                          </p:spTgt>
                                        </p:tgtEl>
                                        <p:attrNameLst>
                                          <p:attrName>style.visibility</p:attrName>
                                        </p:attrNameLst>
                                      </p:cBhvr>
                                      <p:to>
                                        <p:strVal val="visible"/>
                                      </p:to>
                                    </p:set>
                                    <p:animEffect transition="in" filter="wipe(up)">
                                      <p:cBhvr>
                                        <p:cTn id="49" dur="500"/>
                                        <p:tgtEl>
                                          <p:spTgt spid="57362">
                                            <p:txEl>
                                              <p:pRg st="0" end="0"/>
                                            </p:txEl>
                                          </p:spTgt>
                                        </p:tgtEl>
                                      </p:cBhvr>
                                    </p:animEffect>
                                  </p:childTnLst>
                                </p:cTn>
                              </p:par>
                            </p:childTnLst>
                          </p:cTn>
                        </p:par>
                        <p:par>
                          <p:cTn id="50" fill="hold">
                            <p:stCondLst>
                              <p:cond delay="10900"/>
                            </p:stCondLst>
                            <p:childTnLst>
                              <p:par>
                                <p:cTn id="51" presetID="53" presetClass="entr" presetSubtype="16" fill="hold" nodeType="afterEffect">
                                  <p:stCondLst>
                                    <p:cond delay="0"/>
                                  </p:stCondLst>
                                  <p:childTnLst>
                                    <p:set>
                                      <p:cBhvr>
                                        <p:cTn id="52" dur="1" fill="hold">
                                          <p:stCondLst>
                                            <p:cond delay="0"/>
                                          </p:stCondLst>
                                        </p:cTn>
                                        <p:tgtEl>
                                          <p:spTgt spid="57365"/>
                                        </p:tgtEl>
                                        <p:attrNameLst>
                                          <p:attrName>style.visibility</p:attrName>
                                        </p:attrNameLst>
                                      </p:cBhvr>
                                      <p:to>
                                        <p:strVal val="visible"/>
                                      </p:to>
                                    </p:set>
                                    <p:anim calcmode="lin" valueType="num">
                                      <p:cBhvr>
                                        <p:cTn id="53" dur="500" fill="hold"/>
                                        <p:tgtEl>
                                          <p:spTgt spid="57365"/>
                                        </p:tgtEl>
                                        <p:attrNameLst>
                                          <p:attrName>ppt_w</p:attrName>
                                        </p:attrNameLst>
                                      </p:cBhvr>
                                      <p:tavLst>
                                        <p:tav tm="0">
                                          <p:val>
                                            <p:fltVal val="0"/>
                                          </p:val>
                                        </p:tav>
                                        <p:tav tm="100000">
                                          <p:val>
                                            <p:strVal val="#ppt_w"/>
                                          </p:val>
                                        </p:tav>
                                      </p:tavLst>
                                    </p:anim>
                                    <p:anim calcmode="lin" valueType="num">
                                      <p:cBhvr>
                                        <p:cTn id="54" dur="500" fill="hold"/>
                                        <p:tgtEl>
                                          <p:spTgt spid="57365"/>
                                        </p:tgtEl>
                                        <p:attrNameLst>
                                          <p:attrName>ppt_h</p:attrName>
                                        </p:attrNameLst>
                                      </p:cBhvr>
                                      <p:tavLst>
                                        <p:tav tm="0">
                                          <p:val>
                                            <p:fltVal val="0"/>
                                          </p:val>
                                        </p:tav>
                                        <p:tav tm="100000">
                                          <p:val>
                                            <p:strVal val="#ppt_h"/>
                                          </p:val>
                                        </p:tav>
                                      </p:tavLst>
                                    </p:anim>
                                    <p:animEffect transition="in" filter="fade">
                                      <p:cBhvr>
                                        <p:cTn id="55" dur="500"/>
                                        <p:tgtEl>
                                          <p:spTgt spid="57365"/>
                                        </p:tgtEl>
                                      </p:cBhvr>
                                    </p:animEffect>
                                  </p:childTnLst>
                                </p:cTn>
                              </p:par>
                            </p:childTnLst>
                          </p:cTn>
                        </p:par>
                        <p:par>
                          <p:cTn id="56" fill="hold">
                            <p:stCondLst>
                              <p:cond delay="11400"/>
                            </p:stCondLst>
                            <p:childTnLst>
                              <p:par>
                                <p:cTn id="57" presetID="22" presetClass="entr" presetSubtype="1" fill="hold" grpId="0" nodeType="afterEffect">
                                  <p:stCondLst>
                                    <p:cond delay="0"/>
                                  </p:stCondLst>
                                  <p:iterate type="wd">
                                    <p:tmPct val="10000"/>
                                  </p:iterate>
                                  <p:childTnLst>
                                    <p:set>
                                      <p:cBhvr>
                                        <p:cTn id="58" dur="1" fill="hold">
                                          <p:stCondLst>
                                            <p:cond delay="0"/>
                                          </p:stCondLst>
                                        </p:cTn>
                                        <p:tgtEl>
                                          <p:spTgt spid="57366">
                                            <p:txEl>
                                              <p:pRg st="0" end="0"/>
                                            </p:txEl>
                                          </p:spTgt>
                                        </p:tgtEl>
                                        <p:attrNameLst>
                                          <p:attrName>style.visibility</p:attrName>
                                        </p:attrNameLst>
                                      </p:cBhvr>
                                      <p:to>
                                        <p:strVal val="visible"/>
                                      </p:to>
                                    </p:set>
                                    <p:animEffect transition="in" filter="wipe(up)">
                                      <p:cBhvr>
                                        <p:cTn id="59" dur="500"/>
                                        <p:tgtEl>
                                          <p:spTgt spid="573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5" grpId="0"/>
      <p:bldP spid="57350" grpId="0"/>
      <p:bldP spid="57354" grpId="0" build="allAtOnce"/>
      <p:bldP spid="57358" grpId="0" build="allAtOnce"/>
      <p:bldP spid="57362" grpId="0" build="allAtOnce"/>
      <p:bldP spid="57366" grpId="0"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Business Trend 2014</a:t>
            </a:r>
          </a:p>
        </p:txBody>
      </p:sp>
      <p:sp>
        <p:nvSpPr>
          <p:cNvPr id="56323"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6324"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6325"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6326"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43</a:t>
            </a:r>
          </a:p>
        </p:txBody>
      </p:sp>
      <p:sp>
        <p:nvSpPr>
          <p:cNvPr id="58374"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sp>
        <p:nvSpPr>
          <p:cNvPr id="58375" name="AutoShape 7"/>
          <p:cNvSpPr>
            <a:spLocks/>
          </p:cNvSpPr>
          <p:nvPr/>
        </p:nvSpPr>
        <p:spPr bwMode="auto">
          <a:xfrm>
            <a:off x="3612952" y="1897857"/>
            <a:ext cx="1917501" cy="1918692"/>
          </a:xfrm>
          <a:custGeom>
            <a:avLst/>
            <a:gdLst>
              <a:gd name="T0" fmla="*/ 2556669 w 24942"/>
              <a:gd name="T1" fmla="*/ 0 h 21600"/>
              <a:gd name="T2" fmla="*/ 4770767 w 24942"/>
              <a:gd name="T3" fmla="*/ 1279128 h 21600"/>
              <a:gd name="T4" fmla="*/ 4770767 w 24942"/>
              <a:gd name="T5" fmla="*/ 3837385 h 21600"/>
              <a:gd name="T6" fmla="*/ 2556669 w 24942"/>
              <a:gd name="T7" fmla="*/ 5116513 h 21600"/>
              <a:gd name="T8" fmla="*/ 342570 w 24942"/>
              <a:gd name="T9" fmla="*/ 3837385 h 21600"/>
              <a:gd name="T10" fmla="*/ 342570 w 24942"/>
              <a:gd name="T11" fmla="*/ 1279128 h 21600"/>
              <a:gd name="T12" fmla="*/ 2556669 w 24942"/>
              <a:gd name="T13" fmla="*/ 0 h 21600"/>
              <a:gd name="T14" fmla="*/ 2556669 w 24942"/>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942" h="21600">
                <a:moveTo>
                  <a:pt x="12471" y="0"/>
                </a:moveTo>
                <a:lnTo>
                  <a:pt x="23271" y="5400"/>
                </a:lnTo>
                <a:lnTo>
                  <a:pt x="23271" y="16200"/>
                </a:lnTo>
                <a:lnTo>
                  <a:pt x="12471" y="21600"/>
                </a:lnTo>
                <a:lnTo>
                  <a:pt x="1671" y="16200"/>
                </a:lnTo>
                <a:lnTo>
                  <a:pt x="1671" y="5400"/>
                </a:lnTo>
                <a:lnTo>
                  <a:pt x="12471" y="0"/>
                </a:lnTo>
                <a:close/>
                <a:moveTo>
                  <a:pt x="12471" y="0"/>
                </a:moveTo>
              </a:path>
            </a:pathLst>
          </a:custGeom>
          <a:solidFill>
            <a:srgbClr val="00B050"/>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58376" name="AutoShape 8"/>
          <p:cNvSpPr>
            <a:spLocks/>
          </p:cNvSpPr>
          <p:nvPr/>
        </p:nvSpPr>
        <p:spPr bwMode="auto">
          <a:xfrm>
            <a:off x="4310063" y="2484905"/>
            <a:ext cx="523875" cy="333375"/>
          </a:xfrm>
          <a:custGeom>
            <a:avLst/>
            <a:gdLst>
              <a:gd name="T0" fmla="*/ 1141659 w 21600"/>
              <a:gd name="T1" fmla="*/ 374039 h 21600"/>
              <a:gd name="T2" fmla="*/ 1142177 w 21600"/>
              <a:gd name="T3" fmla="*/ 362926 h 21600"/>
              <a:gd name="T4" fmla="*/ 781221 w 21600"/>
              <a:gd name="T5" fmla="*/ 0 h 21600"/>
              <a:gd name="T6" fmla="*/ 455771 w 21600"/>
              <a:gd name="T7" fmla="*/ 206693 h 21600"/>
              <a:gd name="T8" fmla="*/ 372339 w 21600"/>
              <a:gd name="T9" fmla="*/ 186690 h 21600"/>
              <a:gd name="T10" fmla="*/ 188854 w 21600"/>
              <a:gd name="T11" fmla="*/ 342553 h 21600"/>
              <a:gd name="T12" fmla="*/ 0 w 21600"/>
              <a:gd name="T13" fmla="*/ 608060 h 21600"/>
              <a:gd name="T14" fmla="*/ 279206 w 21600"/>
              <a:gd name="T15" fmla="*/ 889000 h 21600"/>
              <a:gd name="T16" fmla="*/ 1142177 w 21600"/>
              <a:gd name="T17" fmla="*/ 889000 h 21600"/>
              <a:gd name="T18" fmla="*/ 1142177 w 21600"/>
              <a:gd name="T19" fmla="*/ 888918 h 21600"/>
              <a:gd name="T20" fmla="*/ 1397000 w 21600"/>
              <a:gd name="T21" fmla="*/ 631478 h 21600"/>
              <a:gd name="T22" fmla="*/ 1141659 w 21600"/>
              <a:gd name="T23" fmla="*/ 374039 h 21600"/>
              <a:gd name="T24" fmla="*/ 1141659 w 21600"/>
              <a:gd name="T25" fmla="*/ 374039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7652" y="9088"/>
                </a:moveTo>
                <a:cubicBezTo>
                  <a:pt x="17653" y="8997"/>
                  <a:pt x="17660" y="8909"/>
                  <a:pt x="17660" y="8818"/>
                </a:cubicBezTo>
                <a:cubicBezTo>
                  <a:pt x="17660" y="3949"/>
                  <a:pt x="15161" y="0"/>
                  <a:pt x="12079" y="0"/>
                </a:cubicBezTo>
                <a:cubicBezTo>
                  <a:pt x="9858" y="0"/>
                  <a:pt x="7946" y="2055"/>
                  <a:pt x="7047" y="5022"/>
                </a:cubicBezTo>
                <a:cubicBezTo>
                  <a:pt x="6658" y="4713"/>
                  <a:pt x="6221" y="4536"/>
                  <a:pt x="5757" y="4536"/>
                </a:cubicBezTo>
                <a:cubicBezTo>
                  <a:pt x="4331" y="4536"/>
                  <a:pt x="3151" y="6174"/>
                  <a:pt x="2920" y="8323"/>
                </a:cubicBezTo>
                <a:cubicBezTo>
                  <a:pt x="1223" y="9242"/>
                  <a:pt x="0" y="11780"/>
                  <a:pt x="0" y="14774"/>
                </a:cubicBezTo>
                <a:cubicBezTo>
                  <a:pt x="0" y="18542"/>
                  <a:pt x="1933" y="21595"/>
                  <a:pt x="4317" y="21600"/>
                </a:cubicBezTo>
                <a:lnTo>
                  <a:pt x="17660" y="21600"/>
                </a:lnTo>
                <a:lnTo>
                  <a:pt x="17660" y="21598"/>
                </a:lnTo>
                <a:cubicBezTo>
                  <a:pt x="19838" y="21580"/>
                  <a:pt x="21600" y="18788"/>
                  <a:pt x="21600" y="15343"/>
                </a:cubicBezTo>
                <a:cubicBezTo>
                  <a:pt x="21600" y="11894"/>
                  <a:pt x="19833" y="9098"/>
                  <a:pt x="17652" y="9088"/>
                </a:cubicBezTo>
                <a:close/>
                <a:moveTo>
                  <a:pt x="17652" y="9088"/>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377" name="Rectangle 9"/>
          <p:cNvSpPr>
            <a:spLocks/>
          </p:cNvSpPr>
          <p:nvPr/>
        </p:nvSpPr>
        <p:spPr bwMode="auto">
          <a:xfrm>
            <a:off x="3748087" y="2885935"/>
            <a:ext cx="1643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dirty="0">
                <a:solidFill>
                  <a:srgbClr val="FFFFFF"/>
                </a:solidFill>
                <a:latin typeface="Open Sans Light" charset="0"/>
                <a:cs typeface="Open Sans Light" charset="0"/>
                <a:sym typeface="Open Sans Light" charset="0"/>
              </a:rPr>
              <a:t>Most Popular</a:t>
            </a:r>
          </a:p>
          <a:p>
            <a:r>
              <a:rPr lang="en-US" sz="1100" dirty="0">
                <a:solidFill>
                  <a:srgbClr val="FFFFFF"/>
                </a:solidFill>
                <a:latin typeface="Open Sans Light" charset="0"/>
                <a:cs typeface="Open Sans Light" charset="0"/>
                <a:sym typeface="Open Sans Light" charset="0"/>
              </a:rPr>
              <a:t>Business</a:t>
            </a:r>
          </a:p>
        </p:txBody>
      </p:sp>
      <p:grpSp>
        <p:nvGrpSpPr>
          <p:cNvPr id="58385" name="Group 17"/>
          <p:cNvGrpSpPr>
            <a:grpSpLocks/>
          </p:cNvGrpSpPr>
          <p:nvPr/>
        </p:nvGrpSpPr>
        <p:grpSpPr bwMode="auto">
          <a:xfrm>
            <a:off x="5194102" y="2166938"/>
            <a:ext cx="420886" cy="420886"/>
            <a:chOff x="0" y="0"/>
            <a:chExt cx="706" cy="706"/>
          </a:xfrm>
        </p:grpSpPr>
        <p:sp>
          <p:nvSpPr>
            <p:cNvPr id="56381" name="Oval 10"/>
            <p:cNvSpPr>
              <a:spLocks/>
            </p:cNvSpPr>
            <p:nvPr/>
          </p:nvSpPr>
          <p:spPr bwMode="auto">
            <a:xfrm>
              <a:off x="0" y="0"/>
              <a:ext cx="706" cy="706"/>
            </a:xfrm>
            <a:prstGeom prst="ellipse">
              <a:avLst/>
            </a:prstGeom>
            <a:solidFill>
              <a:srgbClr val="009EAF"/>
            </a:solidFill>
            <a:ln w="25400">
              <a:solidFill>
                <a:schemeClr val="tx1">
                  <a:alpha val="0"/>
                </a:schemeClr>
              </a:solidFill>
              <a:miter lim="800000"/>
              <a:headEnd/>
              <a:tailEnd/>
            </a:ln>
          </p:spPr>
          <p:txBody>
            <a:bodyPr lIns="0" tIns="0" rIns="0" bIns="0"/>
            <a:lstStyle/>
            <a:p>
              <a:endParaRPr lang="en-US"/>
            </a:p>
          </p:txBody>
        </p:sp>
        <p:grpSp>
          <p:nvGrpSpPr>
            <p:cNvPr id="56382" name="Group 16"/>
            <p:cNvGrpSpPr>
              <a:grpSpLocks/>
            </p:cNvGrpSpPr>
            <p:nvPr/>
          </p:nvGrpSpPr>
          <p:grpSpPr bwMode="auto">
            <a:xfrm>
              <a:off x="210" y="143"/>
              <a:ext cx="316" cy="373"/>
              <a:chOff x="0" y="0"/>
              <a:chExt cx="316" cy="373"/>
            </a:xfrm>
          </p:grpSpPr>
          <p:sp>
            <p:nvSpPr>
              <p:cNvPr id="56383" name="AutoShape 11"/>
              <p:cNvSpPr>
                <a:spLocks/>
              </p:cNvSpPr>
              <p:nvPr/>
            </p:nvSpPr>
            <p:spPr bwMode="auto">
              <a:xfrm>
                <a:off x="0" y="128"/>
                <a:ext cx="316" cy="233"/>
              </a:xfrm>
              <a:custGeom>
                <a:avLst/>
                <a:gdLst>
                  <a:gd name="T0" fmla="*/ 261 w 21600"/>
                  <a:gd name="T1" fmla="*/ 14 h 21600"/>
                  <a:gd name="T2" fmla="*/ 302 w 21600"/>
                  <a:gd name="T3" fmla="*/ 14 h 21600"/>
                  <a:gd name="T4" fmla="*/ 302 w 21600"/>
                  <a:gd name="T5" fmla="*/ 96 h 21600"/>
                  <a:gd name="T6" fmla="*/ 261 w 21600"/>
                  <a:gd name="T7" fmla="*/ 96 h 21600"/>
                  <a:gd name="T8" fmla="*/ 261 w 21600"/>
                  <a:gd name="T9" fmla="*/ 14 h 21600"/>
                  <a:gd name="T10" fmla="*/ 261 w 21600"/>
                  <a:gd name="T11" fmla="*/ 110 h 21600"/>
                  <a:gd name="T12" fmla="*/ 316 w 21600"/>
                  <a:gd name="T13" fmla="*/ 110 h 21600"/>
                  <a:gd name="T14" fmla="*/ 316 w 21600"/>
                  <a:gd name="T15" fmla="*/ 0 h 21600"/>
                  <a:gd name="T16" fmla="*/ 261 w 21600"/>
                  <a:gd name="T17" fmla="*/ 0 h 21600"/>
                  <a:gd name="T18" fmla="*/ 247 w 21600"/>
                  <a:gd name="T19" fmla="*/ 0 h 21600"/>
                  <a:gd name="T20" fmla="*/ 0 w 21600"/>
                  <a:gd name="T21" fmla="*/ 0 h 21600"/>
                  <a:gd name="T22" fmla="*/ 0 w 21600"/>
                  <a:gd name="T23" fmla="*/ 103 h 21600"/>
                  <a:gd name="T24" fmla="*/ 131 w 21600"/>
                  <a:gd name="T25" fmla="*/ 233 h 21600"/>
                  <a:gd name="T26" fmla="*/ 261 w 21600"/>
                  <a:gd name="T27" fmla="*/ 110 h 21600"/>
                  <a:gd name="T28" fmla="*/ 261 w 21600"/>
                  <a:gd name="T29" fmla="*/ 11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7843" y="1270"/>
                    </a:moveTo>
                    <a:lnTo>
                      <a:pt x="20661" y="1270"/>
                    </a:lnTo>
                    <a:lnTo>
                      <a:pt x="20661" y="8894"/>
                    </a:lnTo>
                    <a:lnTo>
                      <a:pt x="17843" y="8894"/>
                    </a:lnTo>
                    <a:cubicBezTo>
                      <a:pt x="17843" y="8894"/>
                      <a:pt x="17843" y="1270"/>
                      <a:pt x="17843" y="1270"/>
                    </a:cubicBezTo>
                    <a:close/>
                    <a:moveTo>
                      <a:pt x="17819" y="10165"/>
                    </a:moveTo>
                    <a:lnTo>
                      <a:pt x="21600" y="10165"/>
                    </a:lnTo>
                    <a:lnTo>
                      <a:pt x="21600" y="0"/>
                    </a:lnTo>
                    <a:lnTo>
                      <a:pt x="17843" y="0"/>
                    </a:lnTo>
                    <a:lnTo>
                      <a:pt x="16904" y="0"/>
                    </a:lnTo>
                    <a:lnTo>
                      <a:pt x="0" y="0"/>
                    </a:lnTo>
                    <a:lnTo>
                      <a:pt x="0" y="9529"/>
                    </a:lnTo>
                    <a:cubicBezTo>
                      <a:pt x="0" y="16195"/>
                      <a:pt x="3995" y="21600"/>
                      <a:pt x="8922" y="21600"/>
                    </a:cubicBezTo>
                    <a:cubicBezTo>
                      <a:pt x="13691" y="21600"/>
                      <a:pt x="17574" y="16533"/>
                      <a:pt x="17819" y="10165"/>
                    </a:cubicBezTo>
                    <a:close/>
                    <a:moveTo>
                      <a:pt x="17819" y="1016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84" name="AutoShape 12"/>
              <p:cNvSpPr>
                <a:spLocks/>
              </p:cNvSpPr>
              <p:nvPr/>
            </p:nvSpPr>
            <p:spPr bwMode="auto">
              <a:xfrm>
                <a:off x="0" y="360"/>
                <a:ext cx="261" cy="13"/>
              </a:xfrm>
              <a:custGeom>
                <a:avLst/>
                <a:gdLst>
                  <a:gd name="T0" fmla="*/ 0 w 21600"/>
                  <a:gd name="T1" fmla="*/ 13 h 21600"/>
                  <a:gd name="T2" fmla="*/ 261 w 21600"/>
                  <a:gd name="T3" fmla="*/ 13 h 21600"/>
                  <a:gd name="T4" fmla="*/ 261 w 21600"/>
                  <a:gd name="T5" fmla="*/ 0 h 21600"/>
                  <a:gd name="T6" fmla="*/ 131 w 21600"/>
                  <a:gd name="T7" fmla="*/ 0 h 21600"/>
                  <a:gd name="T8" fmla="*/ 0 w 21600"/>
                  <a:gd name="T9" fmla="*/ 0 h 21600"/>
                  <a:gd name="T10" fmla="*/ 0 w 21600"/>
                  <a:gd name="T11" fmla="*/ 13 h 21600"/>
                  <a:gd name="T12" fmla="*/ 0 w 21600"/>
                  <a:gd name="T13" fmla="*/ 13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0" y="21600"/>
                    </a:moveTo>
                    <a:lnTo>
                      <a:pt x="21600" y="21600"/>
                    </a:lnTo>
                    <a:lnTo>
                      <a:pt x="21600" y="0"/>
                    </a:lnTo>
                    <a:lnTo>
                      <a:pt x="108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85" name="AutoShape 13"/>
              <p:cNvSpPr>
                <a:spLocks/>
              </p:cNvSpPr>
              <p:nvPr/>
            </p:nvSpPr>
            <p:spPr bwMode="auto">
              <a:xfrm>
                <a:off x="64" y="24"/>
                <a:ext cx="13" cy="61"/>
              </a:xfrm>
              <a:custGeom>
                <a:avLst/>
                <a:gdLst>
                  <a:gd name="T0" fmla="*/ 13 w 21600"/>
                  <a:gd name="T1" fmla="*/ 0 h 21600"/>
                  <a:gd name="T2" fmla="*/ 0 w 21600"/>
                  <a:gd name="T3" fmla="*/ 0 h 21600"/>
                  <a:gd name="T4" fmla="*/ 0 w 21600"/>
                  <a:gd name="T5" fmla="*/ 61 h 21600"/>
                  <a:gd name="T6" fmla="*/ 13 w 21600"/>
                  <a:gd name="T7" fmla="*/ 61 h 21600"/>
                  <a:gd name="T8" fmla="*/ 13 w 21600"/>
                  <a:gd name="T9" fmla="*/ 0 h 21600"/>
                  <a:gd name="T10" fmla="*/ 1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86" name="AutoShape 14"/>
              <p:cNvSpPr>
                <a:spLocks/>
              </p:cNvSpPr>
              <p:nvPr/>
            </p:nvSpPr>
            <p:spPr bwMode="auto">
              <a:xfrm>
                <a:off x="176" y="24"/>
                <a:ext cx="13" cy="61"/>
              </a:xfrm>
              <a:custGeom>
                <a:avLst/>
                <a:gdLst>
                  <a:gd name="T0" fmla="*/ 13 w 21600"/>
                  <a:gd name="T1" fmla="*/ 0 h 21600"/>
                  <a:gd name="T2" fmla="*/ 0 w 21600"/>
                  <a:gd name="T3" fmla="*/ 0 h 21600"/>
                  <a:gd name="T4" fmla="*/ 0 w 21600"/>
                  <a:gd name="T5" fmla="*/ 61 h 21600"/>
                  <a:gd name="T6" fmla="*/ 13 w 21600"/>
                  <a:gd name="T7" fmla="*/ 61 h 21600"/>
                  <a:gd name="T8" fmla="*/ 13 w 21600"/>
                  <a:gd name="T9" fmla="*/ 0 h 21600"/>
                  <a:gd name="T10" fmla="*/ 1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87" name="AutoShape 15"/>
              <p:cNvSpPr>
                <a:spLocks/>
              </p:cNvSpPr>
              <p:nvPr/>
            </p:nvSpPr>
            <p:spPr bwMode="auto">
              <a:xfrm>
                <a:off x="120" y="0"/>
                <a:ext cx="13" cy="82"/>
              </a:xfrm>
              <a:custGeom>
                <a:avLst/>
                <a:gdLst>
                  <a:gd name="T0" fmla="*/ 13 w 21600"/>
                  <a:gd name="T1" fmla="*/ 0 h 21600"/>
                  <a:gd name="T2" fmla="*/ 0 w 21600"/>
                  <a:gd name="T3" fmla="*/ 0 h 21600"/>
                  <a:gd name="T4" fmla="*/ 0 w 21600"/>
                  <a:gd name="T5" fmla="*/ 82 h 21600"/>
                  <a:gd name="T6" fmla="*/ 13 w 21600"/>
                  <a:gd name="T7" fmla="*/ 82 h 21600"/>
                  <a:gd name="T8" fmla="*/ 13 w 21600"/>
                  <a:gd name="T9" fmla="*/ 0 h 21600"/>
                  <a:gd name="T10" fmla="*/ 1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58388" name="Group 20"/>
          <p:cNvGrpSpPr>
            <a:grpSpLocks/>
          </p:cNvGrpSpPr>
          <p:nvPr/>
        </p:nvGrpSpPr>
        <p:grpSpPr bwMode="auto">
          <a:xfrm>
            <a:off x="5194102" y="3139083"/>
            <a:ext cx="420886" cy="420886"/>
            <a:chOff x="0" y="0"/>
            <a:chExt cx="706" cy="706"/>
          </a:xfrm>
        </p:grpSpPr>
        <p:sp>
          <p:nvSpPr>
            <p:cNvPr id="56379" name="Oval 18"/>
            <p:cNvSpPr>
              <a:spLocks/>
            </p:cNvSpPr>
            <p:nvPr/>
          </p:nvSpPr>
          <p:spPr bwMode="auto">
            <a:xfrm>
              <a:off x="0" y="0"/>
              <a:ext cx="706" cy="706"/>
            </a:xfrm>
            <a:prstGeom prst="ellipse">
              <a:avLst/>
            </a:prstGeom>
            <a:solidFill>
              <a:srgbClr val="C00000"/>
            </a:solidFill>
            <a:ln w="25400">
              <a:solidFill>
                <a:schemeClr val="tx1">
                  <a:alpha val="0"/>
                </a:schemeClr>
              </a:solidFill>
              <a:miter lim="800000"/>
              <a:headEnd/>
              <a:tailEnd/>
            </a:ln>
          </p:spPr>
          <p:txBody>
            <a:bodyPr lIns="0" tIns="0" rIns="0" bIns="0"/>
            <a:lstStyle/>
            <a:p>
              <a:endParaRPr lang="en-US"/>
            </a:p>
          </p:txBody>
        </p:sp>
        <p:sp>
          <p:nvSpPr>
            <p:cNvPr id="56380" name="AutoShape 19"/>
            <p:cNvSpPr>
              <a:spLocks/>
            </p:cNvSpPr>
            <p:nvPr/>
          </p:nvSpPr>
          <p:spPr bwMode="auto">
            <a:xfrm>
              <a:off x="178" y="231"/>
              <a:ext cx="328" cy="288"/>
            </a:xfrm>
            <a:custGeom>
              <a:avLst/>
              <a:gdLst>
                <a:gd name="T0" fmla="*/ 219 w 21600"/>
                <a:gd name="T1" fmla="*/ 131 h 21600"/>
                <a:gd name="T2" fmla="*/ 205 w 21600"/>
                <a:gd name="T3" fmla="*/ 117 h 21600"/>
                <a:gd name="T4" fmla="*/ 219 w 21600"/>
                <a:gd name="T5" fmla="*/ 103 h 21600"/>
                <a:gd name="T6" fmla="*/ 232 w 21600"/>
                <a:gd name="T7" fmla="*/ 117 h 21600"/>
                <a:gd name="T8" fmla="*/ 219 w 21600"/>
                <a:gd name="T9" fmla="*/ 131 h 21600"/>
                <a:gd name="T10" fmla="*/ 164 w 21600"/>
                <a:gd name="T11" fmla="*/ 131 h 21600"/>
                <a:gd name="T12" fmla="*/ 150 w 21600"/>
                <a:gd name="T13" fmla="*/ 117 h 21600"/>
                <a:gd name="T14" fmla="*/ 164 w 21600"/>
                <a:gd name="T15" fmla="*/ 103 h 21600"/>
                <a:gd name="T16" fmla="*/ 178 w 21600"/>
                <a:gd name="T17" fmla="*/ 117 h 21600"/>
                <a:gd name="T18" fmla="*/ 164 w 21600"/>
                <a:gd name="T19" fmla="*/ 131 h 21600"/>
                <a:gd name="T20" fmla="*/ 111 w 21600"/>
                <a:gd name="T21" fmla="*/ 131 h 21600"/>
                <a:gd name="T22" fmla="*/ 97 w 21600"/>
                <a:gd name="T23" fmla="*/ 117 h 21600"/>
                <a:gd name="T24" fmla="*/ 111 w 21600"/>
                <a:gd name="T25" fmla="*/ 103 h 21600"/>
                <a:gd name="T26" fmla="*/ 124 w 21600"/>
                <a:gd name="T27" fmla="*/ 117 h 21600"/>
                <a:gd name="T28" fmla="*/ 111 w 21600"/>
                <a:gd name="T29" fmla="*/ 131 h 21600"/>
                <a:gd name="T30" fmla="*/ 301 w 21600"/>
                <a:gd name="T31" fmla="*/ 0 h 21600"/>
                <a:gd name="T32" fmla="*/ 27 w 21600"/>
                <a:gd name="T33" fmla="*/ 0 h 21600"/>
                <a:gd name="T34" fmla="*/ 0 w 21600"/>
                <a:gd name="T35" fmla="*/ 27 h 21600"/>
                <a:gd name="T36" fmla="*/ 0 w 21600"/>
                <a:gd name="T37" fmla="*/ 206 h 21600"/>
                <a:gd name="T38" fmla="*/ 27 w 21600"/>
                <a:gd name="T39" fmla="*/ 234 h 21600"/>
                <a:gd name="T40" fmla="*/ 219 w 21600"/>
                <a:gd name="T41" fmla="*/ 234 h 21600"/>
                <a:gd name="T42" fmla="*/ 273 w 21600"/>
                <a:gd name="T43" fmla="*/ 288 h 21600"/>
                <a:gd name="T44" fmla="*/ 273 w 21600"/>
                <a:gd name="T45" fmla="*/ 234 h 21600"/>
                <a:gd name="T46" fmla="*/ 301 w 21600"/>
                <a:gd name="T47" fmla="*/ 234 h 21600"/>
                <a:gd name="T48" fmla="*/ 328 w 21600"/>
                <a:gd name="T49" fmla="*/ 206 h 21600"/>
                <a:gd name="T50" fmla="*/ 328 w 21600"/>
                <a:gd name="T51" fmla="*/ 27 h 21600"/>
                <a:gd name="T52" fmla="*/ 301 w 21600"/>
                <a:gd name="T53" fmla="*/ 0 h 21600"/>
                <a:gd name="T54" fmla="*/ 301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14399" y="9792"/>
                  </a:moveTo>
                  <a:cubicBezTo>
                    <a:pt x="13903" y="9792"/>
                    <a:pt x="13500" y="9332"/>
                    <a:pt x="13500" y="8762"/>
                  </a:cubicBezTo>
                  <a:cubicBezTo>
                    <a:pt x="13500" y="8195"/>
                    <a:pt x="13903" y="7733"/>
                    <a:pt x="14399" y="7733"/>
                  </a:cubicBezTo>
                  <a:cubicBezTo>
                    <a:pt x="14897" y="7733"/>
                    <a:pt x="15300" y="8195"/>
                    <a:pt x="15300" y="8762"/>
                  </a:cubicBezTo>
                  <a:cubicBezTo>
                    <a:pt x="15300" y="9332"/>
                    <a:pt x="14897" y="9792"/>
                    <a:pt x="14399" y="9792"/>
                  </a:cubicBezTo>
                  <a:close/>
                  <a:moveTo>
                    <a:pt x="10800" y="9792"/>
                  </a:moveTo>
                  <a:cubicBezTo>
                    <a:pt x="10303" y="9792"/>
                    <a:pt x="9900" y="9332"/>
                    <a:pt x="9900" y="8762"/>
                  </a:cubicBezTo>
                  <a:cubicBezTo>
                    <a:pt x="9900" y="8195"/>
                    <a:pt x="10303" y="7733"/>
                    <a:pt x="10800" y="7733"/>
                  </a:cubicBezTo>
                  <a:cubicBezTo>
                    <a:pt x="11297" y="7733"/>
                    <a:pt x="11700" y="8195"/>
                    <a:pt x="11700" y="8762"/>
                  </a:cubicBezTo>
                  <a:cubicBezTo>
                    <a:pt x="11700" y="9332"/>
                    <a:pt x="11297" y="9792"/>
                    <a:pt x="10800" y="9792"/>
                  </a:cubicBezTo>
                  <a:close/>
                  <a:moveTo>
                    <a:pt x="7285" y="9792"/>
                  </a:moveTo>
                  <a:cubicBezTo>
                    <a:pt x="6789" y="9792"/>
                    <a:pt x="6385" y="9332"/>
                    <a:pt x="6385" y="8762"/>
                  </a:cubicBezTo>
                  <a:cubicBezTo>
                    <a:pt x="6385" y="8195"/>
                    <a:pt x="6789" y="7733"/>
                    <a:pt x="7285" y="7733"/>
                  </a:cubicBezTo>
                  <a:cubicBezTo>
                    <a:pt x="7782" y="7733"/>
                    <a:pt x="8185" y="8195"/>
                    <a:pt x="8185" y="8762"/>
                  </a:cubicBezTo>
                  <a:cubicBezTo>
                    <a:pt x="8185" y="9332"/>
                    <a:pt x="7782" y="9792"/>
                    <a:pt x="7285" y="9792"/>
                  </a:cubicBezTo>
                  <a:close/>
                  <a:moveTo>
                    <a:pt x="19800" y="0"/>
                  </a:moveTo>
                  <a:lnTo>
                    <a:pt x="1800" y="0"/>
                  </a:lnTo>
                  <a:cubicBezTo>
                    <a:pt x="806" y="0"/>
                    <a:pt x="0" y="922"/>
                    <a:pt x="0" y="2060"/>
                  </a:cubicBezTo>
                  <a:lnTo>
                    <a:pt x="0" y="15458"/>
                  </a:lnTo>
                  <a:cubicBezTo>
                    <a:pt x="0" y="16596"/>
                    <a:pt x="806" y="17518"/>
                    <a:pt x="1800" y="17518"/>
                  </a:cubicBezTo>
                  <a:lnTo>
                    <a:pt x="14432" y="17518"/>
                  </a:lnTo>
                  <a:lnTo>
                    <a:pt x="17999" y="21600"/>
                  </a:lnTo>
                  <a:lnTo>
                    <a:pt x="17999" y="17518"/>
                  </a:lnTo>
                  <a:lnTo>
                    <a:pt x="19800" y="17518"/>
                  </a:lnTo>
                  <a:cubicBezTo>
                    <a:pt x="20795" y="17518"/>
                    <a:pt x="21600" y="16596"/>
                    <a:pt x="21600" y="15458"/>
                  </a:cubicBezTo>
                  <a:lnTo>
                    <a:pt x="21600" y="2060"/>
                  </a:lnTo>
                  <a:cubicBezTo>
                    <a:pt x="21600" y="922"/>
                    <a:pt x="20795" y="0"/>
                    <a:pt x="19800" y="0"/>
                  </a:cubicBezTo>
                  <a:close/>
                  <a:moveTo>
                    <a:pt x="19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8391" name="Group 23"/>
          <p:cNvGrpSpPr>
            <a:grpSpLocks/>
          </p:cNvGrpSpPr>
          <p:nvPr/>
        </p:nvGrpSpPr>
        <p:grpSpPr bwMode="auto">
          <a:xfrm>
            <a:off x="4361260" y="3610570"/>
            <a:ext cx="420886" cy="420886"/>
            <a:chOff x="0" y="0"/>
            <a:chExt cx="706" cy="706"/>
          </a:xfrm>
        </p:grpSpPr>
        <p:sp>
          <p:nvSpPr>
            <p:cNvPr id="56377" name="Oval 21"/>
            <p:cNvSpPr>
              <a:spLocks/>
            </p:cNvSpPr>
            <p:nvPr/>
          </p:nvSpPr>
          <p:spPr bwMode="auto">
            <a:xfrm>
              <a:off x="0" y="0"/>
              <a:ext cx="706" cy="706"/>
            </a:xfrm>
            <a:prstGeom prst="ellipse">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56378" name="AutoShape 22"/>
            <p:cNvSpPr>
              <a:spLocks/>
            </p:cNvSpPr>
            <p:nvPr/>
          </p:nvSpPr>
          <p:spPr bwMode="auto">
            <a:xfrm>
              <a:off x="186" y="189"/>
              <a:ext cx="328" cy="312"/>
            </a:xfrm>
            <a:custGeom>
              <a:avLst/>
              <a:gdLst>
                <a:gd name="T0" fmla="*/ 114 w 21600"/>
                <a:gd name="T1" fmla="*/ 264 h 21600"/>
                <a:gd name="T2" fmla="*/ 132 w 21600"/>
                <a:gd name="T3" fmla="*/ 282 h 21600"/>
                <a:gd name="T4" fmla="*/ 114 w 21600"/>
                <a:gd name="T5" fmla="*/ 300 h 21600"/>
                <a:gd name="T6" fmla="*/ 96 w 21600"/>
                <a:gd name="T7" fmla="*/ 282 h 21600"/>
                <a:gd name="T8" fmla="*/ 114 w 21600"/>
                <a:gd name="T9" fmla="*/ 264 h 21600"/>
                <a:gd name="T10" fmla="*/ 245 w 21600"/>
                <a:gd name="T11" fmla="*/ 264 h 21600"/>
                <a:gd name="T12" fmla="*/ 263 w 21600"/>
                <a:gd name="T13" fmla="*/ 282 h 21600"/>
                <a:gd name="T14" fmla="*/ 245 w 21600"/>
                <a:gd name="T15" fmla="*/ 300 h 21600"/>
                <a:gd name="T16" fmla="*/ 227 w 21600"/>
                <a:gd name="T17" fmla="*/ 282 h 21600"/>
                <a:gd name="T18" fmla="*/ 245 w 21600"/>
                <a:gd name="T19" fmla="*/ 264 h 21600"/>
                <a:gd name="T20" fmla="*/ 328 w 21600"/>
                <a:gd name="T21" fmla="*/ 84 h 21600"/>
                <a:gd name="T22" fmla="*/ 77 w 21600"/>
                <a:gd name="T23" fmla="*/ 84 h 21600"/>
                <a:gd name="T24" fmla="*/ 56 w 21600"/>
                <a:gd name="T25" fmla="*/ 0 h 21600"/>
                <a:gd name="T26" fmla="*/ 0 w 21600"/>
                <a:gd name="T27" fmla="*/ 0 h 21600"/>
                <a:gd name="T28" fmla="*/ 0 w 21600"/>
                <a:gd name="T29" fmla="*/ 12 h 21600"/>
                <a:gd name="T30" fmla="*/ 47 w 21600"/>
                <a:gd name="T31" fmla="*/ 12 h 21600"/>
                <a:gd name="T32" fmla="*/ 105 w 21600"/>
                <a:gd name="T33" fmla="*/ 253 h 21600"/>
                <a:gd name="T34" fmla="*/ 84 w 21600"/>
                <a:gd name="T35" fmla="*/ 282 h 21600"/>
                <a:gd name="T36" fmla="*/ 114 w 21600"/>
                <a:gd name="T37" fmla="*/ 312 h 21600"/>
                <a:gd name="T38" fmla="*/ 144 w 21600"/>
                <a:gd name="T39" fmla="*/ 282 h 21600"/>
                <a:gd name="T40" fmla="*/ 137 w 21600"/>
                <a:gd name="T41" fmla="*/ 264 h 21600"/>
                <a:gd name="T42" fmla="*/ 221 w 21600"/>
                <a:gd name="T43" fmla="*/ 264 h 21600"/>
                <a:gd name="T44" fmla="*/ 215 w 21600"/>
                <a:gd name="T45" fmla="*/ 282 h 21600"/>
                <a:gd name="T46" fmla="*/ 245 w 21600"/>
                <a:gd name="T47" fmla="*/ 312 h 21600"/>
                <a:gd name="T48" fmla="*/ 275 w 21600"/>
                <a:gd name="T49" fmla="*/ 282 h 21600"/>
                <a:gd name="T50" fmla="*/ 245 w 21600"/>
                <a:gd name="T51" fmla="*/ 252 h 21600"/>
                <a:gd name="T52" fmla="*/ 117 w 21600"/>
                <a:gd name="T53" fmla="*/ 252 h 21600"/>
                <a:gd name="T54" fmla="*/ 111 w 21600"/>
                <a:gd name="T55" fmla="*/ 228 h 21600"/>
                <a:gd name="T56" fmla="*/ 279 w 21600"/>
                <a:gd name="T57" fmla="*/ 228 h 21600"/>
                <a:gd name="T58" fmla="*/ 328 w 21600"/>
                <a:gd name="T59" fmla="*/ 84 h 21600"/>
                <a:gd name="T60" fmla="*/ 328 w 21600"/>
                <a:gd name="T61" fmla="*/ 84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8411" name="Group 43"/>
          <p:cNvGrpSpPr>
            <a:grpSpLocks/>
          </p:cNvGrpSpPr>
          <p:nvPr/>
        </p:nvGrpSpPr>
        <p:grpSpPr bwMode="auto">
          <a:xfrm>
            <a:off x="3529013" y="3139083"/>
            <a:ext cx="420291" cy="420886"/>
            <a:chOff x="0" y="0"/>
            <a:chExt cx="706" cy="706"/>
          </a:xfrm>
        </p:grpSpPr>
        <p:sp>
          <p:nvSpPr>
            <p:cNvPr id="56358" name="Oval 24"/>
            <p:cNvSpPr>
              <a:spLocks/>
            </p:cNvSpPr>
            <p:nvPr/>
          </p:nvSpPr>
          <p:spPr bwMode="auto">
            <a:xfrm>
              <a:off x="0" y="0"/>
              <a:ext cx="706" cy="706"/>
            </a:xfrm>
            <a:prstGeom prst="ellipse">
              <a:avLst/>
            </a:prstGeom>
            <a:solidFill>
              <a:srgbClr val="F2B800"/>
            </a:solidFill>
            <a:ln w="25400">
              <a:solidFill>
                <a:schemeClr val="tx1">
                  <a:alpha val="0"/>
                </a:schemeClr>
              </a:solidFill>
              <a:miter lim="800000"/>
              <a:headEnd/>
              <a:tailEnd/>
            </a:ln>
          </p:spPr>
          <p:txBody>
            <a:bodyPr lIns="0" tIns="0" rIns="0" bIns="0"/>
            <a:lstStyle/>
            <a:p>
              <a:endParaRPr lang="en-US"/>
            </a:p>
          </p:txBody>
        </p:sp>
        <p:grpSp>
          <p:nvGrpSpPr>
            <p:cNvPr id="56359" name="Group 42"/>
            <p:cNvGrpSpPr>
              <a:grpSpLocks/>
            </p:cNvGrpSpPr>
            <p:nvPr/>
          </p:nvGrpSpPr>
          <p:grpSpPr bwMode="auto">
            <a:xfrm>
              <a:off x="184" y="190"/>
              <a:ext cx="343" cy="344"/>
              <a:chOff x="0" y="0"/>
              <a:chExt cx="343" cy="343"/>
            </a:xfrm>
          </p:grpSpPr>
          <p:sp>
            <p:nvSpPr>
              <p:cNvPr id="56360" name="AutoShape 25"/>
              <p:cNvSpPr>
                <a:spLocks/>
              </p:cNvSpPr>
              <p:nvPr/>
            </p:nvSpPr>
            <p:spPr bwMode="auto">
              <a:xfrm>
                <a:off x="0" y="0"/>
                <a:ext cx="343" cy="343"/>
              </a:xfrm>
              <a:custGeom>
                <a:avLst/>
                <a:gdLst>
                  <a:gd name="T0" fmla="*/ 172 w 21600"/>
                  <a:gd name="T1" fmla="*/ 329 h 21600"/>
                  <a:gd name="T2" fmla="*/ 171 w 21600"/>
                  <a:gd name="T3" fmla="*/ 329 h 21600"/>
                  <a:gd name="T4" fmla="*/ 171 w 21600"/>
                  <a:gd name="T5" fmla="*/ 329 h 21600"/>
                  <a:gd name="T6" fmla="*/ 171 w 21600"/>
                  <a:gd name="T7" fmla="*/ 329 h 21600"/>
                  <a:gd name="T8" fmla="*/ 14 w 21600"/>
                  <a:gd name="T9" fmla="*/ 172 h 21600"/>
                  <a:gd name="T10" fmla="*/ 171 w 21600"/>
                  <a:gd name="T11" fmla="*/ 14 h 21600"/>
                  <a:gd name="T12" fmla="*/ 171 w 21600"/>
                  <a:gd name="T13" fmla="*/ 14 h 21600"/>
                  <a:gd name="T14" fmla="*/ 171 w 21600"/>
                  <a:gd name="T15" fmla="*/ 14 h 21600"/>
                  <a:gd name="T16" fmla="*/ 172 w 21600"/>
                  <a:gd name="T17" fmla="*/ 14 h 21600"/>
                  <a:gd name="T18" fmla="*/ 329 w 21600"/>
                  <a:gd name="T19" fmla="*/ 172 h 21600"/>
                  <a:gd name="T20" fmla="*/ 172 w 21600"/>
                  <a:gd name="T21" fmla="*/ 329 h 21600"/>
                  <a:gd name="T22" fmla="*/ 172 w 21600"/>
                  <a:gd name="T23" fmla="*/ 0 h 21600"/>
                  <a:gd name="T24" fmla="*/ 171 w 21600"/>
                  <a:gd name="T25" fmla="*/ 0 h 21600"/>
                  <a:gd name="T26" fmla="*/ 171 w 21600"/>
                  <a:gd name="T27" fmla="*/ 0 h 21600"/>
                  <a:gd name="T28" fmla="*/ 171 w 21600"/>
                  <a:gd name="T29" fmla="*/ 0 h 21600"/>
                  <a:gd name="T30" fmla="*/ 0 w 21600"/>
                  <a:gd name="T31" fmla="*/ 172 h 21600"/>
                  <a:gd name="T32" fmla="*/ 171 w 21600"/>
                  <a:gd name="T33" fmla="*/ 343 h 21600"/>
                  <a:gd name="T34" fmla="*/ 171 w 21600"/>
                  <a:gd name="T35" fmla="*/ 343 h 21600"/>
                  <a:gd name="T36" fmla="*/ 171 w 21600"/>
                  <a:gd name="T37" fmla="*/ 343 h 21600"/>
                  <a:gd name="T38" fmla="*/ 172 w 21600"/>
                  <a:gd name="T39" fmla="*/ 343 h 21600"/>
                  <a:gd name="T40" fmla="*/ 343 w 21600"/>
                  <a:gd name="T41" fmla="*/ 172 h 21600"/>
                  <a:gd name="T42" fmla="*/ 172 w 21600"/>
                  <a:gd name="T43" fmla="*/ 0 h 21600"/>
                  <a:gd name="T44" fmla="*/ 172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20736"/>
                    </a:moveTo>
                    <a:cubicBezTo>
                      <a:pt x="10797" y="20736"/>
                      <a:pt x="10794" y="20736"/>
                      <a:pt x="10791" y="20736"/>
                    </a:cubicBezTo>
                    <a:lnTo>
                      <a:pt x="10788" y="20736"/>
                    </a:lnTo>
                    <a:cubicBezTo>
                      <a:pt x="10783" y="20736"/>
                      <a:pt x="10779" y="20736"/>
                      <a:pt x="10776" y="20736"/>
                    </a:cubicBezTo>
                    <a:cubicBezTo>
                      <a:pt x="5300" y="20723"/>
                      <a:pt x="864" y="16278"/>
                      <a:pt x="864" y="10800"/>
                    </a:cubicBezTo>
                    <a:cubicBezTo>
                      <a:pt x="864" y="5321"/>
                      <a:pt x="5300" y="877"/>
                      <a:pt x="10776" y="865"/>
                    </a:cubicBezTo>
                    <a:cubicBezTo>
                      <a:pt x="10779" y="865"/>
                      <a:pt x="10783" y="864"/>
                      <a:pt x="10788" y="864"/>
                    </a:cubicBezTo>
                    <a:lnTo>
                      <a:pt x="10791" y="864"/>
                    </a:lnTo>
                    <a:cubicBezTo>
                      <a:pt x="10794" y="864"/>
                      <a:pt x="10797" y="864"/>
                      <a:pt x="10800" y="864"/>
                    </a:cubicBezTo>
                    <a:cubicBezTo>
                      <a:pt x="16286" y="864"/>
                      <a:pt x="20735" y="5313"/>
                      <a:pt x="20735" y="10800"/>
                    </a:cubicBezTo>
                    <a:cubicBezTo>
                      <a:pt x="20735" y="16286"/>
                      <a:pt x="16286" y="20736"/>
                      <a:pt x="10800" y="20736"/>
                    </a:cubicBezTo>
                    <a:close/>
                    <a:moveTo>
                      <a:pt x="10800" y="0"/>
                    </a:moveTo>
                    <a:cubicBezTo>
                      <a:pt x="10797" y="0"/>
                      <a:pt x="10794" y="0"/>
                      <a:pt x="10791" y="0"/>
                    </a:cubicBezTo>
                    <a:cubicBezTo>
                      <a:pt x="10790" y="0"/>
                      <a:pt x="10788" y="0"/>
                      <a:pt x="10786" y="0"/>
                    </a:cubicBezTo>
                    <a:cubicBezTo>
                      <a:pt x="10782" y="0"/>
                      <a:pt x="10778" y="1"/>
                      <a:pt x="10773" y="1"/>
                    </a:cubicBezTo>
                    <a:cubicBezTo>
                      <a:pt x="4820" y="15"/>
                      <a:pt x="0" y="4845"/>
                      <a:pt x="0" y="10800"/>
                    </a:cubicBezTo>
                    <a:cubicBezTo>
                      <a:pt x="0" y="16755"/>
                      <a:pt x="4820" y="21585"/>
                      <a:pt x="10773" y="21599"/>
                    </a:cubicBezTo>
                    <a:cubicBezTo>
                      <a:pt x="10778" y="21599"/>
                      <a:pt x="10782" y="21600"/>
                      <a:pt x="10786" y="21600"/>
                    </a:cubicBezTo>
                    <a:cubicBezTo>
                      <a:pt x="10788" y="21600"/>
                      <a:pt x="10790" y="21600"/>
                      <a:pt x="10791" y="21600"/>
                    </a:cubicBezTo>
                    <a:cubicBezTo>
                      <a:pt x="10794" y="21600"/>
                      <a:pt x="10797" y="21600"/>
                      <a:pt x="10800" y="21600"/>
                    </a:cubicBezTo>
                    <a:cubicBezTo>
                      <a:pt x="16763" y="21600"/>
                      <a:pt x="21600" y="16764"/>
                      <a:pt x="21600" y="10800"/>
                    </a:cubicBezTo>
                    <a:cubicBezTo>
                      <a:pt x="21600" y="4836"/>
                      <a:pt x="16763"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1" name="AutoShape 26"/>
              <p:cNvSpPr>
                <a:spLocks/>
              </p:cNvSpPr>
              <p:nvPr/>
            </p:nvSpPr>
            <p:spPr bwMode="auto">
              <a:xfrm>
                <a:off x="176" y="104"/>
                <a:ext cx="55" cy="62"/>
              </a:xfrm>
              <a:custGeom>
                <a:avLst/>
                <a:gdLst>
                  <a:gd name="T0" fmla="*/ 47 w 21600"/>
                  <a:gd name="T1" fmla="*/ 0 h 21600"/>
                  <a:gd name="T2" fmla="*/ 0 w 21600"/>
                  <a:gd name="T3" fmla="*/ 6 h 21600"/>
                  <a:gd name="T4" fmla="*/ 0 w 21600"/>
                  <a:gd name="T5" fmla="*/ 62 h 21600"/>
                  <a:gd name="T6" fmla="*/ 55 w 21600"/>
                  <a:gd name="T7" fmla="*/ 62 h 21600"/>
                  <a:gd name="T8" fmla="*/ 47 w 21600"/>
                  <a:gd name="T9" fmla="*/ 0 h 21600"/>
                  <a:gd name="T10" fmla="*/ 4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492" y="0"/>
                    </a:moveTo>
                    <a:cubicBezTo>
                      <a:pt x="12535" y="1293"/>
                      <a:pt x="6355" y="2046"/>
                      <a:pt x="0" y="2209"/>
                    </a:cubicBezTo>
                    <a:lnTo>
                      <a:pt x="0" y="21600"/>
                    </a:lnTo>
                    <a:lnTo>
                      <a:pt x="21600" y="21600"/>
                    </a:lnTo>
                    <a:cubicBezTo>
                      <a:pt x="21413" y="13617"/>
                      <a:pt x="20290" y="6329"/>
                      <a:pt x="18492" y="0"/>
                    </a:cubicBezTo>
                    <a:close/>
                    <a:moveTo>
                      <a:pt x="18492"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2" name="AutoShape 27"/>
              <p:cNvSpPr>
                <a:spLocks/>
              </p:cNvSpPr>
              <p:nvPr/>
            </p:nvSpPr>
            <p:spPr bwMode="auto">
              <a:xfrm>
                <a:off x="176" y="24"/>
                <a:ext cx="44" cy="67"/>
              </a:xfrm>
              <a:custGeom>
                <a:avLst/>
                <a:gdLst>
                  <a:gd name="T0" fmla="*/ 0 w 21600"/>
                  <a:gd name="T1" fmla="*/ 0 h 21600"/>
                  <a:gd name="T2" fmla="*/ 0 w 21600"/>
                  <a:gd name="T3" fmla="*/ 67 h 21600"/>
                  <a:gd name="T4" fmla="*/ 44 w 21600"/>
                  <a:gd name="T5" fmla="*/ 61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7413" y="21444"/>
                      <a:pt x="14643" y="20798"/>
                      <a:pt x="21600" y="19697"/>
                    </a:cubicBezTo>
                    <a:cubicBezTo>
                      <a:pt x="16352" y="8772"/>
                      <a:pt x="8142" y="1615"/>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3" name="AutoShape 28"/>
              <p:cNvSpPr>
                <a:spLocks/>
              </p:cNvSpPr>
              <p:nvPr/>
            </p:nvSpPr>
            <p:spPr bwMode="auto">
              <a:xfrm>
                <a:off x="120" y="24"/>
                <a:ext cx="44" cy="67"/>
              </a:xfrm>
              <a:custGeom>
                <a:avLst/>
                <a:gdLst>
                  <a:gd name="T0" fmla="*/ 0 w 21600"/>
                  <a:gd name="T1" fmla="*/ 61 h 21600"/>
                  <a:gd name="T2" fmla="*/ 44 w 21600"/>
                  <a:gd name="T3" fmla="*/ 67 h 21600"/>
                  <a:gd name="T4" fmla="*/ 44 w 21600"/>
                  <a:gd name="T5" fmla="*/ 0 h 21600"/>
                  <a:gd name="T6" fmla="*/ 0 w 21600"/>
                  <a:gd name="T7" fmla="*/ 61 h 21600"/>
                  <a:gd name="T8" fmla="*/ 0 w 21600"/>
                  <a:gd name="T9" fmla="*/ 61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9673"/>
                    </a:moveTo>
                    <a:cubicBezTo>
                      <a:pt x="6959" y="20795"/>
                      <a:pt x="14182" y="21449"/>
                      <a:pt x="21600" y="21600"/>
                    </a:cubicBezTo>
                    <a:lnTo>
                      <a:pt x="21600" y="0"/>
                    </a:lnTo>
                    <a:cubicBezTo>
                      <a:pt x="13474" y="1528"/>
                      <a:pt x="5257" y="8704"/>
                      <a:pt x="0" y="19673"/>
                    </a:cubicBezTo>
                    <a:close/>
                    <a:moveTo>
                      <a:pt x="0" y="19673"/>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4" name="AutoShape 29"/>
              <p:cNvSpPr>
                <a:spLocks/>
              </p:cNvSpPr>
              <p:nvPr/>
            </p:nvSpPr>
            <p:spPr bwMode="auto">
              <a:xfrm>
                <a:off x="208" y="32"/>
                <a:ext cx="69" cy="55"/>
              </a:xfrm>
              <a:custGeom>
                <a:avLst/>
                <a:gdLst>
                  <a:gd name="T0" fmla="*/ 69 w 21600"/>
                  <a:gd name="T1" fmla="*/ 39 h 21600"/>
                  <a:gd name="T2" fmla="*/ 0 w 21600"/>
                  <a:gd name="T3" fmla="*/ 0 h 21600"/>
                  <a:gd name="T4" fmla="*/ 30 w 21600"/>
                  <a:gd name="T5" fmla="*/ 55 h 21600"/>
                  <a:gd name="T6" fmla="*/ 69 w 21600"/>
                  <a:gd name="T7" fmla="*/ 39 h 21600"/>
                  <a:gd name="T8" fmla="*/ 69 w 21600"/>
                  <a:gd name="T9" fmla="*/ 39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5257"/>
                    </a:moveTo>
                    <a:cubicBezTo>
                      <a:pt x="15778" y="7873"/>
                      <a:pt x="8334" y="2495"/>
                      <a:pt x="0" y="0"/>
                    </a:cubicBezTo>
                    <a:cubicBezTo>
                      <a:pt x="3797" y="4923"/>
                      <a:pt x="7010" y="12415"/>
                      <a:pt x="9298" y="21600"/>
                    </a:cubicBezTo>
                    <a:cubicBezTo>
                      <a:pt x="13592" y="19970"/>
                      <a:pt x="17701" y="17846"/>
                      <a:pt x="21600" y="15257"/>
                    </a:cubicBezTo>
                    <a:close/>
                    <a:moveTo>
                      <a:pt x="21600" y="1525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5" name="AutoShape 30"/>
              <p:cNvSpPr>
                <a:spLocks/>
              </p:cNvSpPr>
              <p:nvPr/>
            </p:nvSpPr>
            <p:spPr bwMode="auto">
              <a:xfrm>
                <a:off x="239" y="80"/>
                <a:ext cx="78" cy="84"/>
              </a:xfrm>
              <a:custGeom>
                <a:avLst/>
                <a:gdLst>
                  <a:gd name="T0" fmla="*/ 9 w 21600"/>
                  <a:gd name="T1" fmla="*/ 84 h 21600"/>
                  <a:gd name="T2" fmla="*/ 78 w 21600"/>
                  <a:gd name="T3" fmla="*/ 84 h 21600"/>
                  <a:gd name="T4" fmla="*/ 45 w 21600"/>
                  <a:gd name="T5" fmla="*/ 0 h 21600"/>
                  <a:gd name="T6" fmla="*/ 0 w 21600"/>
                  <a:gd name="T7" fmla="*/ 19 h 21600"/>
                  <a:gd name="T8" fmla="*/ 9 w 21600"/>
                  <a:gd name="T9" fmla="*/ 84 h 21600"/>
                  <a:gd name="T10" fmla="*/ 9 w 21600"/>
                  <a:gd name="T11" fmla="*/ 84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381" y="21600"/>
                    </a:moveTo>
                    <a:lnTo>
                      <a:pt x="21600" y="21600"/>
                    </a:lnTo>
                    <a:cubicBezTo>
                      <a:pt x="21177" y="13424"/>
                      <a:pt x="17836" y="5940"/>
                      <a:pt x="12481" y="0"/>
                    </a:cubicBezTo>
                    <a:cubicBezTo>
                      <a:pt x="8552" y="1977"/>
                      <a:pt x="4370" y="3594"/>
                      <a:pt x="0" y="4801"/>
                    </a:cubicBezTo>
                    <a:cubicBezTo>
                      <a:pt x="1400" y="9859"/>
                      <a:pt x="2242" y="15558"/>
                      <a:pt x="2381" y="21600"/>
                    </a:cubicBezTo>
                    <a:close/>
                    <a:moveTo>
                      <a:pt x="2381"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6" name="AutoShape 31"/>
              <p:cNvSpPr>
                <a:spLocks/>
              </p:cNvSpPr>
              <p:nvPr/>
            </p:nvSpPr>
            <p:spPr bwMode="auto">
              <a:xfrm>
                <a:off x="104" y="104"/>
                <a:ext cx="56" cy="62"/>
              </a:xfrm>
              <a:custGeom>
                <a:avLst/>
                <a:gdLst>
                  <a:gd name="T0" fmla="*/ 0 w 21600"/>
                  <a:gd name="T1" fmla="*/ 62 h 21600"/>
                  <a:gd name="T2" fmla="*/ 56 w 21600"/>
                  <a:gd name="T3" fmla="*/ 62 h 21600"/>
                  <a:gd name="T4" fmla="*/ 56 w 21600"/>
                  <a:gd name="T5" fmla="*/ 6 h 21600"/>
                  <a:gd name="T6" fmla="*/ 8 w 21600"/>
                  <a:gd name="T7" fmla="*/ 0 h 21600"/>
                  <a:gd name="T8" fmla="*/ 0 w 21600"/>
                  <a:gd name="T9" fmla="*/ 62 h 21600"/>
                  <a:gd name="T10" fmla="*/ 0 w 21600"/>
                  <a:gd name="T11" fmla="*/ 6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2236"/>
                    </a:lnTo>
                    <a:cubicBezTo>
                      <a:pt x="15235" y="2073"/>
                      <a:pt x="9056" y="1311"/>
                      <a:pt x="3099" y="0"/>
                    </a:cubicBezTo>
                    <a:cubicBezTo>
                      <a:pt x="1307" y="6326"/>
                      <a:pt x="192" y="13621"/>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7" name="AutoShape 32"/>
              <p:cNvSpPr>
                <a:spLocks/>
              </p:cNvSpPr>
              <p:nvPr/>
            </p:nvSpPr>
            <p:spPr bwMode="auto">
              <a:xfrm>
                <a:off x="176" y="176"/>
                <a:ext cx="55" cy="62"/>
              </a:xfrm>
              <a:custGeom>
                <a:avLst/>
                <a:gdLst>
                  <a:gd name="T0" fmla="*/ 55 w 21600"/>
                  <a:gd name="T1" fmla="*/ 0 h 21600"/>
                  <a:gd name="T2" fmla="*/ 0 w 21600"/>
                  <a:gd name="T3" fmla="*/ 0 h 21600"/>
                  <a:gd name="T4" fmla="*/ 0 w 21600"/>
                  <a:gd name="T5" fmla="*/ 56 h 21600"/>
                  <a:gd name="T6" fmla="*/ 47 w 21600"/>
                  <a:gd name="T7" fmla="*/ 62 h 21600"/>
                  <a:gd name="T8" fmla="*/ 55 w 21600"/>
                  <a:gd name="T9" fmla="*/ 0 h 21600"/>
                  <a:gd name="T10" fmla="*/ 5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19384"/>
                    </a:lnTo>
                    <a:cubicBezTo>
                      <a:pt x="6355" y="19551"/>
                      <a:pt x="12541" y="20305"/>
                      <a:pt x="18498" y="21600"/>
                    </a:cubicBezTo>
                    <a:cubicBezTo>
                      <a:pt x="20290" y="15269"/>
                      <a:pt x="21413" y="798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8" name="AutoShape 33"/>
              <p:cNvSpPr>
                <a:spLocks/>
              </p:cNvSpPr>
              <p:nvPr/>
            </p:nvSpPr>
            <p:spPr bwMode="auto">
              <a:xfrm>
                <a:off x="104" y="176"/>
                <a:ext cx="56" cy="62"/>
              </a:xfrm>
              <a:custGeom>
                <a:avLst/>
                <a:gdLst>
                  <a:gd name="T0" fmla="*/ 8 w 21600"/>
                  <a:gd name="T1" fmla="*/ 62 h 21600"/>
                  <a:gd name="T2" fmla="*/ 56 w 21600"/>
                  <a:gd name="T3" fmla="*/ 56 h 21600"/>
                  <a:gd name="T4" fmla="*/ 56 w 21600"/>
                  <a:gd name="T5" fmla="*/ 0 h 21600"/>
                  <a:gd name="T6" fmla="*/ 0 w 21600"/>
                  <a:gd name="T7" fmla="*/ 0 h 21600"/>
                  <a:gd name="T8" fmla="*/ 8 w 21600"/>
                  <a:gd name="T9" fmla="*/ 62 h 21600"/>
                  <a:gd name="T10" fmla="*/ 8 w 21600"/>
                  <a:gd name="T11" fmla="*/ 6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3093" y="21600"/>
                    </a:moveTo>
                    <a:cubicBezTo>
                      <a:pt x="9050" y="20288"/>
                      <a:pt x="15235" y="19526"/>
                      <a:pt x="21600" y="19359"/>
                    </a:cubicBezTo>
                    <a:lnTo>
                      <a:pt x="21600" y="0"/>
                    </a:lnTo>
                    <a:lnTo>
                      <a:pt x="0" y="0"/>
                    </a:lnTo>
                    <a:cubicBezTo>
                      <a:pt x="192" y="7984"/>
                      <a:pt x="1301" y="15275"/>
                      <a:pt x="3093" y="21600"/>
                    </a:cubicBezTo>
                    <a:close/>
                    <a:moveTo>
                      <a:pt x="309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9" name="AutoShape 34"/>
              <p:cNvSpPr>
                <a:spLocks/>
              </p:cNvSpPr>
              <p:nvPr/>
            </p:nvSpPr>
            <p:spPr bwMode="auto">
              <a:xfrm>
                <a:off x="120" y="248"/>
                <a:ext cx="44" cy="67"/>
              </a:xfrm>
              <a:custGeom>
                <a:avLst/>
                <a:gdLst>
                  <a:gd name="T0" fmla="*/ 44 w 21600"/>
                  <a:gd name="T1" fmla="*/ 67 h 21600"/>
                  <a:gd name="T2" fmla="*/ 44 w 21600"/>
                  <a:gd name="T3" fmla="*/ 0 h 21600"/>
                  <a:gd name="T4" fmla="*/ 0 w 21600"/>
                  <a:gd name="T5" fmla="*/ 6 h 21600"/>
                  <a:gd name="T6" fmla="*/ 44 w 21600"/>
                  <a:gd name="T7" fmla="*/ 67 h 21600"/>
                  <a:gd name="T8" fmla="*/ 44 w 21600"/>
                  <a:gd name="T9" fmla="*/ 6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21600" y="0"/>
                    </a:lnTo>
                    <a:cubicBezTo>
                      <a:pt x="14184" y="150"/>
                      <a:pt x="6964" y="804"/>
                      <a:pt x="0" y="1921"/>
                    </a:cubicBezTo>
                    <a:cubicBezTo>
                      <a:pt x="5248" y="12896"/>
                      <a:pt x="13469" y="2007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70" name="AutoShape 35"/>
              <p:cNvSpPr>
                <a:spLocks/>
              </p:cNvSpPr>
              <p:nvPr/>
            </p:nvSpPr>
            <p:spPr bwMode="auto">
              <a:xfrm>
                <a:off x="208" y="255"/>
                <a:ext cx="69" cy="56"/>
              </a:xfrm>
              <a:custGeom>
                <a:avLst/>
                <a:gdLst>
                  <a:gd name="T0" fmla="*/ 0 w 21600"/>
                  <a:gd name="T1" fmla="*/ 56 h 21600"/>
                  <a:gd name="T2" fmla="*/ 69 w 21600"/>
                  <a:gd name="T3" fmla="*/ 16 h 21600"/>
                  <a:gd name="T4" fmla="*/ 30 w 21600"/>
                  <a:gd name="T5" fmla="*/ 0 h 21600"/>
                  <a:gd name="T6" fmla="*/ 0 w 21600"/>
                  <a:gd name="T7" fmla="*/ 56 h 21600"/>
                  <a:gd name="T8" fmla="*/ 0 w 21600"/>
                  <a:gd name="T9" fmla="*/ 56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8335" y="19108"/>
                      <a:pt x="15780" y="13729"/>
                      <a:pt x="21600" y="6343"/>
                    </a:cubicBezTo>
                    <a:cubicBezTo>
                      <a:pt x="17707" y="3758"/>
                      <a:pt x="13591" y="1628"/>
                      <a:pt x="9304" y="0"/>
                    </a:cubicBezTo>
                    <a:cubicBezTo>
                      <a:pt x="7012" y="9186"/>
                      <a:pt x="3800" y="16678"/>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71" name="AutoShape 36"/>
              <p:cNvSpPr>
                <a:spLocks/>
              </p:cNvSpPr>
              <p:nvPr/>
            </p:nvSpPr>
            <p:spPr bwMode="auto">
              <a:xfrm>
                <a:off x="72" y="32"/>
                <a:ext cx="68" cy="55"/>
              </a:xfrm>
              <a:custGeom>
                <a:avLst/>
                <a:gdLst>
                  <a:gd name="T0" fmla="*/ 68 w 21600"/>
                  <a:gd name="T1" fmla="*/ 0 h 21600"/>
                  <a:gd name="T2" fmla="*/ 0 w 21600"/>
                  <a:gd name="T3" fmla="*/ 39 h 21600"/>
                  <a:gd name="T4" fmla="*/ 39 w 21600"/>
                  <a:gd name="T5" fmla="*/ 55 h 21600"/>
                  <a:gd name="T6" fmla="*/ 68 w 21600"/>
                  <a:gd name="T7" fmla="*/ 0 h 21600"/>
                  <a:gd name="T8" fmla="*/ 68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cubicBezTo>
                      <a:pt x="13266" y="2517"/>
                      <a:pt x="5829" y="7902"/>
                      <a:pt x="0" y="15273"/>
                    </a:cubicBezTo>
                    <a:cubicBezTo>
                      <a:pt x="3888" y="17844"/>
                      <a:pt x="7996" y="19975"/>
                      <a:pt x="12276" y="21600"/>
                    </a:cubicBezTo>
                    <a:cubicBezTo>
                      <a:pt x="14570" y="12424"/>
                      <a:pt x="17791" y="4931"/>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72" name="AutoShape 37"/>
              <p:cNvSpPr>
                <a:spLocks/>
              </p:cNvSpPr>
              <p:nvPr/>
            </p:nvSpPr>
            <p:spPr bwMode="auto">
              <a:xfrm>
                <a:off x="240" y="176"/>
                <a:ext cx="77" cy="84"/>
              </a:xfrm>
              <a:custGeom>
                <a:avLst/>
                <a:gdLst>
                  <a:gd name="T0" fmla="*/ 0 w 21600"/>
                  <a:gd name="T1" fmla="*/ 65 h 21600"/>
                  <a:gd name="T2" fmla="*/ 45 w 21600"/>
                  <a:gd name="T3" fmla="*/ 84 h 21600"/>
                  <a:gd name="T4" fmla="*/ 77 w 21600"/>
                  <a:gd name="T5" fmla="*/ 0 h 21600"/>
                  <a:gd name="T6" fmla="*/ 8 w 21600"/>
                  <a:gd name="T7" fmla="*/ 0 h 21600"/>
                  <a:gd name="T8" fmla="*/ 0 w 21600"/>
                  <a:gd name="T9" fmla="*/ 65 h 21600"/>
                  <a:gd name="T10" fmla="*/ 0 w 21600"/>
                  <a:gd name="T11" fmla="*/ 65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6797"/>
                    </a:moveTo>
                    <a:cubicBezTo>
                      <a:pt x="4379" y="18002"/>
                      <a:pt x="8558" y="19620"/>
                      <a:pt x="12492" y="21600"/>
                    </a:cubicBezTo>
                    <a:cubicBezTo>
                      <a:pt x="17836" y="15663"/>
                      <a:pt x="21177" y="8171"/>
                      <a:pt x="21600" y="0"/>
                    </a:cubicBezTo>
                    <a:lnTo>
                      <a:pt x="2377" y="0"/>
                    </a:lnTo>
                    <a:cubicBezTo>
                      <a:pt x="2238" y="6040"/>
                      <a:pt x="1405" y="11733"/>
                      <a:pt x="0" y="16797"/>
                    </a:cubicBezTo>
                    <a:close/>
                    <a:moveTo>
                      <a:pt x="0" y="167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73" name="AutoShape 38"/>
              <p:cNvSpPr>
                <a:spLocks/>
              </p:cNvSpPr>
              <p:nvPr/>
            </p:nvSpPr>
            <p:spPr bwMode="auto">
              <a:xfrm>
                <a:off x="176" y="248"/>
                <a:ext cx="44" cy="67"/>
              </a:xfrm>
              <a:custGeom>
                <a:avLst/>
                <a:gdLst>
                  <a:gd name="T0" fmla="*/ 0 w 21600"/>
                  <a:gd name="T1" fmla="*/ 0 h 21600"/>
                  <a:gd name="T2" fmla="*/ 0 w 21600"/>
                  <a:gd name="T3" fmla="*/ 67 h 21600"/>
                  <a:gd name="T4" fmla="*/ 44 w 21600"/>
                  <a:gd name="T5" fmla="*/ 6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8139" y="19988"/>
                      <a:pt x="16354" y="12828"/>
                      <a:pt x="21600" y="1897"/>
                    </a:cubicBezTo>
                    <a:cubicBezTo>
                      <a:pt x="14638" y="802"/>
                      <a:pt x="7418" y="151"/>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74" name="AutoShape 39"/>
              <p:cNvSpPr>
                <a:spLocks/>
              </p:cNvSpPr>
              <p:nvPr/>
            </p:nvSpPr>
            <p:spPr bwMode="auto">
              <a:xfrm>
                <a:off x="24" y="80"/>
                <a:ext cx="77" cy="84"/>
              </a:xfrm>
              <a:custGeom>
                <a:avLst/>
                <a:gdLst>
                  <a:gd name="T0" fmla="*/ 77 w 21600"/>
                  <a:gd name="T1" fmla="*/ 19 h 21600"/>
                  <a:gd name="T2" fmla="*/ 33 w 21600"/>
                  <a:gd name="T3" fmla="*/ 0 h 21600"/>
                  <a:gd name="T4" fmla="*/ 0 w 21600"/>
                  <a:gd name="T5" fmla="*/ 84 h 21600"/>
                  <a:gd name="T6" fmla="*/ 68 w 21600"/>
                  <a:gd name="T7" fmla="*/ 84 h 21600"/>
                  <a:gd name="T8" fmla="*/ 77 w 21600"/>
                  <a:gd name="T9" fmla="*/ 19 h 21600"/>
                  <a:gd name="T10" fmla="*/ 77 w 21600"/>
                  <a:gd name="T11" fmla="*/ 19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4774"/>
                    </a:moveTo>
                    <a:cubicBezTo>
                      <a:pt x="17241" y="3573"/>
                      <a:pt x="13078" y="1966"/>
                      <a:pt x="9153" y="0"/>
                    </a:cubicBezTo>
                    <a:cubicBezTo>
                      <a:pt x="3785" y="5939"/>
                      <a:pt x="425" y="13428"/>
                      <a:pt x="0" y="21600"/>
                    </a:cubicBezTo>
                    <a:lnTo>
                      <a:pt x="19203" y="21600"/>
                    </a:lnTo>
                    <a:cubicBezTo>
                      <a:pt x="19339" y="15549"/>
                      <a:pt x="20189" y="9841"/>
                      <a:pt x="21600" y="4774"/>
                    </a:cubicBezTo>
                    <a:close/>
                    <a:moveTo>
                      <a:pt x="21600" y="477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75" name="AutoShape 40"/>
              <p:cNvSpPr>
                <a:spLocks/>
              </p:cNvSpPr>
              <p:nvPr/>
            </p:nvSpPr>
            <p:spPr bwMode="auto">
              <a:xfrm>
                <a:off x="24" y="176"/>
                <a:ext cx="77" cy="84"/>
              </a:xfrm>
              <a:custGeom>
                <a:avLst/>
                <a:gdLst>
                  <a:gd name="T0" fmla="*/ 68 w 21600"/>
                  <a:gd name="T1" fmla="*/ 0 h 21600"/>
                  <a:gd name="T2" fmla="*/ 0 w 21600"/>
                  <a:gd name="T3" fmla="*/ 0 h 21600"/>
                  <a:gd name="T4" fmla="*/ 33 w 21600"/>
                  <a:gd name="T5" fmla="*/ 84 h 21600"/>
                  <a:gd name="T6" fmla="*/ 77 w 21600"/>
                  <a:gd name="T7" fmla="*/ 65 h 21600"/>
                  <a:gd name="T8" fmla="*/ 68 w 21600"/>
                  <a:gd name="T9" fmla="*/ 0 h 21600"/>
                  <a:gd name="T10" fmla="*/ 68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203" y="0"/>
                    </a:moveTo>
                    <a:lnTo>
                      <a:pt x="0" y="0"/>
                    </a:lnTo>
                    <a:cubicBezTo>
                      <a:pt x="425" y="8175"/>
                      <a:pt x="3785" y="15666"/>
                      <a:pt x="9153" y="21600"/>
                    </a:cubicBezTo>
                    <a:cubicBezTo>
                      <a:pt x="13078" y="19639"/>
                      <a:pt x="17241" y="18031"/>
                      <a:pt x="21600" y="16822"/>
                    </a:cubicBezTo>
                    <a:cubicBezTo>
                      <a:pt x="20189" y="11760"/>
                      <a:pt x="19339" y="6055"/>
                      <a:pt x="19203" y="0"/>
                    </a:cubicBezTo>
                    <a:close/>
                    <a:moveTo>
                      <a:pt x="19203"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76" name="AutoShape 41"/>
              <p:cNvSpPr>
                <a:spLocks/>
              </p:cNvSpPr>
              <p:nvPr/>
            </p:nvSpPr>
            <p:spPr bwMode="auto">
              <a:xfrm>
                <a:off x="72" y="256"/>
                <a:ext cx="68" cy="55"/>
              </a:xfrm>
              <a:custGeom>
                <a:avLst/>
                <a:gdLst>
                  <a:gd name="T0" fmla="*/ 0 w 21600"/>
                  <a:gd name="T1" fmla="*/ 16 h 21600"/>
                  <a:gd name="T2" fmla="*/ 68 w 21600"/>
                  <a:gd name="T3" fmla="*/ 55 h 21600"/>
                  <a:gd name="T4" fmla="*/ 39 w 21600"/>
                  <a:gd name="T5" fmla="*/ 0 h 21600"/>
                  <a:gd name="T6" fmla="*/ 0 w 21600"/>
                  <a:gd name="T7" fmla="*/ 16 h 21600"/>
                  <a:gd name="T8" fmla="*/ 0 w 21600"/>
                  <a:gd name="T9" fmla="*/ 16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6320"/>
                    </a:moveTo>
                    <a:cubicBezTo>
                      <a:pt x="5821" y="13695"/>
                      <a:pt x="13265" y="19082"/>
                      <a:pt x="21600" y="21600"/>
                    </a:cubicBezTo>
                    <a:cubicBezTo>
                      <a:pt x="17793" y="16667"/>
                      <a:pt x="14573" y="9175"/>
                      <a:pt x="12275" y="0"/>
                    </a:cubicBezTo>
                    <a:cubicBezTo>
                      <a:pt x="7992" y="1623"/>
                      <a:pt x="3886" y="3746"/>
                      <a:pt x="0" y="6320"/>
                    </a:cubicBezTo>
                    <a:close/>
                    <a:moveTo>
                      <a:pt x="0" y="632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58416" name="Group 48"/>
          <p:cNvGrpSpPr>
            <a:grpSpLocks/>
          </p:cNvGrpSpPr>
          <p:nvPr/>
        </p:nvGrpSpPr>
        <p:grpSpPr bwMode="auto">
          <a:xfrm>
            <a:off x="3529013" y="2180034"/>
            <a:ext cx="420291" cy="420291"/>
            <a:chOff x="0" y="0"/>
            <a:chExt cx="706" cy="706"/>
          </a:xfrm>
        </p:grpSpPr>
        <p:sp>
          <p:nvSpPr>
            <p:cNvPr id="56354" name="Oval 44"/>
            <p:cNvSpPr>
              <a:spLocks/>
            </p:cNvSpPr>
            <p:nvPr/>
          </p:nvSpPr>
          <p:spPr bwMode="auto">
            <a:xfrm>
              <a:off x="0" y="0"/>
              <a:ext cx="706" cy="706"/>
            </a:xfrm>
            <a:prstGeom prst="ellipse">
              <a:avLst/>
            </a:prstGeom>
            <a:solidFill>
              <a:srgbClr val="0070C0"/>
            </a:solidFill>
            <a:ln w="25400">
              <a:solidFill>
                <a:schemeClr val="tx1">
                  <a:alpha val="0"/>
                </a:schemeClr>
              </a:solidFill>
              <a:miter lim="800000"/>
              <a:headEnd/>
              <a:tailEnd/>
            </a:ln>
          </p:spPr>
          <p:txBody>
            <a:bodyPr lIns="0" tIns="0" rIns="0" bIns="0"/>
            <a:lstStyle/>
            <a:p>
              <a:endParaRPr lang="en-US"/>
            </a:p>
          </p:txBody>
        </p:sp>
        <p:grpSp>
          <p:nvGrpSpPr>
            <p:cNvPr id="56355" name="Group 47"/>
            <p:cNvGrpSpPr>
              <a:grpSpLocks/>
            </p:cNvGrpSpPr>
            <p:nvPr/>
          </p:nvGrpSpPr>
          <p:grpSpPr bwMode="auto">
            <a:xfrm>
              <a:off x="240" y="176"/>
              <a:ext cx="200" cy="360"/>
              <a:chOff x="0" y="0"/>
              <a:chExt cx="200" cy="360"/>
            </a:xfrm>
          </p:grpSpPr>
          <p:sp>
            <p:nvSpPr>
              <p:cNvPr id="56356" name="AutoShape 45"/>
              <p:cNvSpPr>
                <a:spLocks/>
              </p:cNvSpPr>
              <p:nvPr/>
            </p:nvSpPr>
            <p:spPr bwMode="auto">
              <a:xfrm>
                <a:off x="34" y="0"/>
                <a:ext cx="129" cy="252"/>
              </a:xfrm>
              <a:custGeom>
                <a:avLst/>
                <a:gdLst>
                  <a:gd name="T0" fmla="*/ 65 w 21600"/>
                  <a:gd name="T1" fmla="*/ 252 h 21600"/>
                  <a:gd name="T2" fmla="*/ 129 w 21600"/>
                  <a:gd name="T3" fmla="*/ 186 h 21600"/>
                  <a:gd name="T4" fmla="*/ 129 w 21600"/>
                  <a:gd name="T5" fmla="*/ 66 h 21600"/>
                  <a:gd name="T6" fmla="*/ 65 w 21600"/>
                  <a:gd name="T7" fmla="*/ 0 h 21600"/>
                  <a:gd name="T8" fmla="*/ 0 w 21600"/>
                  <a:gd name="T9" fmla="*/ 66 h 21600"/>
                  <a:gd name="T10" fmla="*/ 0 w 21600"/>
                  <a:gd name="T11" fmla="*/ 186 h 21600"/>
                  <a:gd name="T12" fmla="*/ 65 w 21600"/>
                  <a:gd name="T13" fmla="*/ 252 h 21600"/>
                  <a:gd name="T14" fmla="*/ 65 w 21600"/>
                  <a:gd name="T15" fmla="*/ 25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57" name="AutoShape 46"/>
              <p:cNvSpPr>
                <a:spLocks/>
              </p:cNvSpPr>
              <p:nvPr/>
            </p:nvSpPr>
            <p:spPr bwMode="auto">
              <a:xfrm>
                <a:off x="0" y="125"/>
                <a:ext cx="200" cy="235"/>
              </a:xfrm>
              <a:custGeom>
                <a:avLst/>
                <a:gdLst>
                  <a:gd name="T0" fmla="*/ 188 w 21600"/>
                  <a:gd name="T1" fmla="*/ 0 h 21600"/>
                  <a:gd name="T2" fmla="*/ 188 w 21600"/>
                  <a:gd name="T3" fmla="*/ 60 h 21600"/>
                  <a:gd name="T4" fmla="*/ 100 w 21600"/>
                  <a:gd name="T5" fmla="*/ 151 h 21600"/>
                  <a:gd name="T6" fmla="*/ 12 w 21600"/>
                  <a:gd name="T7" fmla="*/ 60 h 21600"/>
                  <a:gd name="T8" fmla="*/ 12 w 21600"/>
                  <a:gd name="T9" fmla="*/ 0 h 21600"/>
                  <a:gd name="T10" fmla="*/ 0 w 21600"/>
                  <a:gd name="T11" fmla="*/ 0 h 21600"/>
                  <a:gd name="T12" fmla="*/ 0 w 21600"/>
                  <a:gd name="T13" fmla="*/ 60 h 21600"/>
                  <a:gd name="T14" fmla="*/ 95 w 21600"/>
                  <a:gd name="T15" fmla="*/ 162 h 21600"/>
                  <a:gd name="T16" fmla="*/ 94 w 21600"/>
                  <a:gd name="T17" fmla="*/ 162 h 21600"/>
                  <a:gd name="T18" fmla="*/ 94 w 21600"/>
                  <a:gd name="T19" fmla="*/ 223 h 21600"/>
                  <a:gd name="T20" fmla="*/ 41 w 21600"/>
                  <a:gd name="T21" fmla="*/ 223 h 21600"/>
                  <a:gd name="T22" fmla="*/ 41 w 21600"/>
                  <a:gd name="T23" fmla="*/ 235 h 21600"/>
                  <a:gd name="T24" fmla="*/ 159 w 21600"/>
                  <a:gd name="T25" fmla="*/ 235 h 21600"/>
                  <a:gd name="T26" fmla="*/ 159 w 21600"/>
                  <a:gd name="T27" fmla="*/ 223 h 21600"/>
                  <a:gd name="T28" fmla="*/ 106 w 21600"/>
                  <a:gd name="T29" fmla="*/ 223 h 21600"/>
                  <a:gd name="T30" fmla="*/ 106 w 21600"/>
                  <a:gd name="T31" fmla="*/ 162 h 21600"/>
                  <a:gd name="T32" fmla="*/ 105 w 21600"/>
                  <a:gd name="T33" fmla="*/ 162 h 21600"/>
                  <a:gd name="T34" fmla="*/ 200 w 21600"/>
                  <a:gd name="T35" fmla="*/ 60 h 21600"/>
                  <a:gd name="T36" fmla="*/ 200 w 21600"/>
                  <a:gd name="T37" fmla="*/ 0 h 21600"/>
                  <a:gd name="T38" fmla="*/ 188 w 21600"/>
                  <a:gd name="T39" fmla="*/ 0 h 21600"/>
                  <a:gd name="T40" fmla="*/ 188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58422" name="Group 54"/>
          <p:cNvGrpSpPr>
            <a:grpSpLocks/>
          </p:cNvGrpSpPr>
          <p:nvPr/>
        </p:nvGrpSpPr>
        <p:grpSpPr bwMode="auto">
          <a:xfrm>
            <a:off x="4361260" y="1683544"/>
            <a:ext cx="420886" cy="420291"/>
            <a:chOff x="0" y="0"/>
            <a:chExt cx="706" cy="706"/>
          </a:xfrm>
        </p:grpSpPr>
        <p:sp>
          <p:nvSpPr>
            <p:cNvPr id="56349" name="Oval 49"/>
            <p:cNvSpPr>
              <a:spLocks/>
            </p:cNvSpPr>
            <p:nvPr/>
          </p:nvSpPr>
          <p:spPr bwMode="auto">
            <a:xfrm>
              <a:off x="0" y="0"/>
              <a:ext cx="706" cy="706"/>
            </a:xfrm>
            <a:prstGeom prst="ellipse">
              <a:avLst/>
            </a:prstGeom>
            <a:solidFill>
              <a:srgbClr val="DA542D"/>
            </a:solidFill>
            <a:ln w="25400">
              <a:solidFill>
                <a:schemeClr val="tx1">
                  <a:alpha val="0"/>
                </a:schemeClr>
              </a:solidFill>
              <a:miter lim="800000"/>
              <a:headEnd/>
              <a:tailEnd/>
            </a:ln>
          </p:spPr>
          <p:txBody>
            <a:bodyPr lIns="0" tIns="0" rIns="0" bIns="0"/>
            <a:lstStyle/>
            <a:p>
              <a:endParaRPr lang="en-US"/>
            </a:p>
          </p:txBody>
        </p:sp>
        <p:grpSp>
          <p:nvGrpSpPr>
            <p:cNvPr id="56350" name="Group 53"/>
            <p:cNvGrpSpPr>
              <a:grpSpLocks/>
            </p:cNvGrpSpPr>
            <p:nvPr/>
          </p:nvGrpSpPr>
          <p:grpSpPr bwMode="auto">
            <a:xfrm>
              <a:off x="169" y="188"/>
              <a:ext cx="357" cy="345"/>
              <a:chOff x="0" y="0"/>
              <a:chExt cx="357" cy="345"/>
            </a:xfrm>
          </p:grpSpPr>
          <p:sp>
            <p:nvSpPr>
              <p:cNvPr id="56351" name="AutoShape 50"/>
              <p:cNvSpPr>
                <a:spLocks/>
              </p:cNvSpPr>
              <p:nvPr/>
            </p:nvSpPr>
            <p:spPr bwMode="auto">
              <a:xfrm>
                <a:off x="88" y="0"/>
                <a:ext cx="192" cy="54"/>
              </a:xfrm>
              <a:custGeom>
                <a:avLst/>
                <a:gdLst>
                  <a:gd name="T0" fmla="*/ 192 w 21600"/>
                  <a:gd name="T1" fmla="*/ 0 h 21600"/>
                  <a:gd name="T2" fmla="*/ 0 w 21600"/>
                  <a:gd name="T3" fmla="*/ 0 h 21600"/>
                  <a:gd name="T4" fmla="*/ 0 w 21600"/>
                  <a:gd name="T5" fmla="*/ 54 h 21600"/>
                  <a:gd name="T6" fmla="*/ 192 w 21600"/>
                  <a:gd name="T7" fmla="*/ 54 h 21600"/>
                  <a:gd name="T8" fmla="*/ 192 w 21600"/>
                  <a:gd name="T9" fmla="*/ 0 h 21600"/>
                  <a:gd name="T10" fmla="*/ 192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52" name="AutoShape 51"/>
              <p:cNvSpPr>
                <a:spLocks/>
              </p:cNvSpPr>
              <p:nvPr/>
            </p:nvSpPr>
            <p:spPr bwMode="auto">
              <a:xfrm>
                <a:off x="96" y="208"/>
                <a:ext cx="164" cy="137"/>
              </a:xfrm>
              <a:custGeom>
                <a:avLst/>
                <a:gdLst>
                  <a:gd name="T0" fmla="*/ 0 w 21600"/>
                  <a:gd name="T1" fmla="*/ 137 h 21600"/>
                  <a:gd name="T2" fmla="*/ 164 w 21600"/>
                  <a:gd name="T3" fmla="*/ 137 h 21600"/>
                  <a:gd name="T4" fmla="*/ 164 w 21600"/>
                  <a:gd name="T5" fmla="*/ 0 h 21600"/>
                  <a:gd name="T6" fmla="*/ 0 w 21600"/>
                  <a:gd name="T7" fmla="*/ 0 h 21600"/>
                  <a:gd name="T8" fmla="*/ 0 w 21600"/>
                  <a:gd name="T9" fmla="*/ 137 h 21600"/>
                  <a:gd name="T10" fmla="*/ 0 w 21600"/>
                  <a:gd name="T11" fmla="*/ 13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53" name="AutoShape 52"/>
              <p:cNvSpPr>
                <a:spLocks/>
              </p:cNvSpPr>
              <p:nvPr/>
            </p:nvSpPr>
            <p:spPr bwMode="auto">
              <a:xfrm>
                <a:off x="0" y="72"/>
                <a:ext cx="357" cy="219"/>
              </a:xfrm>
              <a:custGeom>
                <a:avLst/>
                <a:gdLst>
                  <a:gd name="T0" fmla="*/ 110 w 21600"/>
                  <a:gd name="T1" fmla="*/ 82 h 21600"/>
                  <a:gd name="T2" fmla="*/ 96 w 21600"/>
                  <a:gd name="T3" fmla="*/ 68 h 21600"/>
                  <a:gd name="T4" fmla="*/ 110 w 21600"/>
                  <a:gd name="T5" fmla="*/ 55 h 21600"/>
                  <a:gd name="T6" fmla="*/ 124 w 21600"/>
                  <a:gd name="T7" fmla="*/ 68 h 21600"/>
                  <a:gd name="T8" fmla="*/ 110 w 21600"/>
                  <a:gd name="T9" fmla="*/ 82 h 21600"/>
                  <a:gd name="T10" fmla="*/ 69 w 21600"/>
                  <a:gd name="T11" fmla="*/ 82 h 21600"/>
                  <a:gd name="T12" fmla="*/ 55 w 21600"/>
                  <a:gd name="T13" fmla="*/ 68 h 21600"/>
                  <a:gd name="T14" fmla="*/ 69 w 21600"/>
                  <a:gd name="T15" fmla="*/ 55 h 21600"/>
                  <a:gd name="T16" fmla="*/ 82 w 21600"/>
                  <a:gd name="T17" fmla="*/ 68 h 21600"/>
                  <a:gd name="T18" fmla="*/ 69 w 21600"/>
                  <a:gd name="T19" fmla="*/ 82 h 21600"/>
                  <a:gd name="T20" fmla="*/ 350 w 21600"/>
                  <a:gd name="T21" fmla="*/ 0 h 21600"/>
                  <a:gd name="T22" fmla="*/ 328 w 21600"/>
                  <a:gd name="T23" fmla="*/ 0 h 21600"/>
                  <a:gd name="T24" fmla="*/ 275 w 21600"/>
                  <a:gd name="T25" fmla="*/ 0 h 21600"/>
                  <a:gd name="T26" fmla="*/ 82 w 21600"/>
                  <a:gd name="T27" fmla="*/ 0 h 21600"/>
                  <a:gd name="T28" fmla="*/ 69 w 21600"/>
                  <a:gd name="T29" fmla="*/ 0 h 21600"/>
                  <a:gd name="T30" fmla="*/ 7 w 21600"/>
                  <a:gd name="T31" fmla="*/ 0 h 21600"/>
                  <a:gd name="T32" fmla="*/ 0 w 21600"/>
                  <a:gd name="T33" fmla="*/ 7 h 21600"/>
                  <a:gd name="T34" fmla="*/ 0 w 21600"/>
                  <a:gd name="T35" fmla="*/ 212 h 21600"/>
                  <a:gd name="T36" fmla="*/ 7 w 21600"/>
                  <a:gd name="T37" fmla="*/ 219 h 21600"/>
                  <a:gd name="T38" fmla="*/ 82 w 21600"/>
                  <a:gd name="T39" fmla="*/ 219 h 21600"/>
                  <a:gd name="T40" fmla="*/ 82 w 21600"/>
                  <a:gd name="T41" fmla="*/ 137 h 21600"/>
                  <a:gd name="T42" fmla="*/ 82 w 21600"/>
                  <a:gd name="T43" fmla="*/ 123 h 21600"/>
                  <a:gd name="T44" fmla="*/ 96 w 21600"/>
                  <a:gd name="T45" fmla="*/ 123 h 21600"/>
                  <a:gd name="T46" fmla="*/ 261 w 21600"/>
                  <a:gd name="T47" fmla="*/ 123 h 21600"/>
                  <a:gd name="T48" fmla="*/ 275 w 21600"/>
                  <a:gd name="T49" fmla="*/ 123 h 21600"/>
                  <a:gd name="T50" fmla="*/ 275 w 21600"/>
                  <a:gd name="T51" fmla="*/ 137 h 21600"/>
                  <a:gd name="T52" fmla="*/ 275 w 21600"/>
                  <a:gd name="T53" fmla="*/ 219 h 21600"/>
                  <a:gd name="T54" fmla="*/ 350 w 21600"/>
                  <a:gd name="T55" fmla="*/ 219 h 21600"/>
                  <a:gd name="T56" fmla="*/ 357 w 21600"/>
                  <a:gd name="T57" fmla="*/ 212 h 21600"/>
                  <a:gd name="T58" fmla="*/ 357 w 21600"/>
                  <a:gd name="T59" fmla="*/ 7 h 21600"/>
                  <a:gd name="T60" fmla="*/ 350 w 21600"/>
                  <a:gd name="T61" fmla="*/ 0 h 21600"/>
                  <a:gd name="T62" fmla="*/ 350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sp>
        <p:nvSpPr>
          <p:cNvPr id="58423" name="Rectangle 55"/>
          <p:cNvSpPr>
            <a:spLocks/>
          </p:cNvSpPr>
          <p:nvPr/>
        </p:nvSpPr>
        <p:spPr bwMode="auto">
          <a:xfrm>
            <a:off x="4786312" y="1336498"/>
            <a:ext cx="19954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endParaRPr lang="en-US" sz="700" dirty="0">
              <a:solidFill>
                <a:schemeClr val="tx1"/>
              </a:solidFill>
              <a:latin typeface="Open Sans" charset="0"/>
              <a:cs typeface="Open Sans" charset="0"/>
              <a:sym typeface="Open Sans" charset="0"/>
            </a:endParaRPr>
          </a:p>
        </p:txBody>
      </p:sp>
      <p:sp>
        <p:nvSpPr>
          <p:cNvPr id="58424" name="Rectangle 56"/>
          <p:cNvSpPr>
            <a:spLocks/>
          </p:cNvSpPr>
          <p:nvPr/>
        </p:nvSpPr>
        <p:spPr bwMode="auto">
          <a:xfrm>
            <a:off x="4776787" y="1154025"/>
            <a:ext cx="199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r>
              <a:rPr lang="en-US" sz="1300" dirty="0">
                <a:solidFill>
                  <a:srgbClr val="C00000"/>
                </a:solidFill>
                <a:latin typeface="Open Sans Light" charset="0"/>
                <a:cs typeface="Open Sans Light" charset="0"/>
                <a:sym typeface="Open Sans Light" charset="0"/>
              </a:rPr>
              <a:t>Digital Printing</a:t>
            </a:r>
          </a:p>
        </p:txBody>
      </p:sp>
      <p:sp>
        <p:nvSpPr>
          <p:cNvPr id="58425" name="Rectangle 57"/>
          <p:cNvSpPr>
            <a:spLocks/>
          </p:cNvSpPr>
          <p:nvPr/>
        </p:nvSpPr>
        <p:spPr bwMode="auto">
          <a:xfrm>
            <a:off x="5734050" y="2359531"/>
            <a:ext cx="19954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50000"/>
              </a:lnSpc>
            </a:pPr>
            <a:r>
              <a:rPr lang="en-US" sz="700">
                <a:solidFill>
                  <a:schemeClr val="tx1"/>
                </a:solidFill>
                <a:latin typeface="Open Sans" charset="0"/>
                <a:cs typeface="Open Sans" charset="0"/>
                <a:sym typeface="Open Sans" charset="0"/>
              </a:rPr>
              <a:t>Lorem ipsum dolor sit amet kuah tuhee jampue pisang wak ta lawok lawuk</a:t>
            </a:r>
          </a:p>
        </p:txBody>
      </p:sp>
      <p:sp>
        <p:nvSpPr>
          <p:cNvPr id="58426" name="Rectangle 58"/>
          <p:cNvSpPr>
            <a:spLocks/>
          </p:cNvSpPr>
          <p:nvPr/>
        </p:nvSpPr>
        <p:spPr bwMode="auto">
          <a:xfrm>
            <a:off x="5734050" y="2163366"/>
            <a:ext cx="199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r>
              <a:rPr lang="en-US" sz="1300" dirty="0">
                <a:solidFill>
                  <a:srgbClr val="009EAF"/>
                </a:solidFill>
                <a:latin typeface="Open Sans Light" charset="0"/>
                <a:cs typeface="Open Sans Light" charset="0"/>
                <a:sym typeface="Open Sans Light" charset="0"/>
              </a:rPr>
              <a:t>Coffee Shop</a:t>
            </a:r>
          </a:p>
        </p:txBody>
      </p:sp>
      <p:sp>
        <p:nvSpPr>
          <p:cNvPr id="58427" name="Rectangle 59"/>
          <p:cNvSpPr>
            <a:spLocks/>
          </p:cNvSpPr>
          <p:nvPr/>
        </p:nvSpPr>
        <p:spPr bwMode="auto">
          <a:xfrm>
            <a:off x="5734050" y="3285838"/>
            <a:ext cx="19954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50000"/>
              </a:lnSpc>
            </a:pPr>
            <a:r>
              <a:rPr lang="en-US" sz="700">
                <a:solidFill>
                  <a:schemeClr val="tx1"/>
                </a:solidFill>
                <a:latin typeface="Open Sans" charset="0"/>
                <a:cs typeface="Open Sans" charset="0"/>
                <a:sym typeface="Open Sans" charset="0"/>
              </a:rPr>
              <a:t>Lorem ipsum dolor sit amet kuah tuhee jampue pisang wak ta lawok lawuk</a:t>
            </a:r>
          </a:p>
        </p:txBody>
      </p:sp>
      <p:sp>
        <p:nvSpPr>
          <p:cNvPr id="58428" name="Rectangle 60"/>
          <p:cNvSpPr>
            <a:spLocks/>
          </p:cNvSpPr>
          <p:nvPr/>
        </p:nvSpPr>
        <p:spPr bwMode="auto">
          <a:xfrm>
            <a:off x="5734050" y="3108722"/>
            <a:ext cx="199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r>
              <a:rPr lang="en-US" sz="1300">
                <a:solidFill>
                  <a:srgbClr val="C00000"/>
                </a:solidFill>
                <a:latin typeface="Open Sans Light" charset="0"/>
                <a:cs typeface="Open Sans Light" charset="0"/>
                <a:sym typeface="Open Sans Light" charset="0"/>
              </a:rPr>
              <a:t>Advertising</a:t>
            </a:r>
          </a:p>
        </p:txBody>
      </p:sp>
      <p:sp>
        <p:nvSpPr>
          <p:cNvPr id="58429" name="Rectangle 61"/>
          <p:cNvSpPr>
            <a:spLocks/>
          </p:cNvSpPr>
          <p:nvPr/>
        </p:nvSpPr>
        <p:spPr bwMode="auto">
          <a:xfrm>
            <a:off x="2395537" y="4205287"/>
            <a:ext cx="19954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r">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endParaRPr lang="en-US" sz="700" dirty="0">
              <a:solidFill>
                <a:schemeClr val="tx1"/>
              </a:solidFill>
              <a:latin typeface="Open Sans" charset="0"/>
              <a:cs typeface="Open Sans" charset="0"/>
              <a:sym typeface="Open Sans" charset="0"/>
            </a:endParaRPr>
          </a:p>
        </p:txBody>
      </p:sp>
      <p:sp>
        <p:nvSpPr>
          <p:cNvPr id="58430" name="Rectangle 62"/>
          <p:cNvSpPr>
            <a:spLocks/>
          </p:cNvSpPr>
          <p:nvPr/>
        </p:nvSpPr>
        <p:spPr bwMode="auto">
          <a:xfrm>
            <a:off x="2395537" y="4009121"/>
            <a:ext cx="199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r">
              <a:defRPr/>
            </a:pPr>
            <a:r>
              <a:rPr lang="en-US" sz="1300" dirty="0">
                <a:solidFill>
                  <a:srgbClr val="A300AA"/>
                </a:solidFill>
                <a:latin typeface="Open Sans Light" charset="0"/>
                <a:cs typeface="Open Sans Light" charset="0"/>
                <a:sym typeface="Open Sans Light" charset="0"/>
              </a:rPr>
              <a:t>Marketing Agent</a:t>
            </a:r>
          </a:p>
        </p:txBody>
      </p:sp>
      <p:sp>
        <p:nvSpPr>
          <p:cNvPr id="58431" name="Rectangle 63"/>
          <p:cNvSpPr>
            <a:spLocks/>
          </p:cNvSpPr>
          <p:nvPr/>
        </p:nvSpPr>
        <p:spPr bwMode="auto">
          <a:xfrm>
            <a:off x="1409700" y="2359531"/>
            <a:ext cx="19954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r">
              <a:lnSpc>
                <a:spcPct val="150000"/>
              </a:lnSpc>
            </a:pPr>
            <a:r>
              <a:rPr lang="en-US" sz="700">
                <a:solidFill>
                  <a:schemeClr val="tx1"/>
                </a:solidFill>
                <a:latin typeface="Open Sans" charset="0"/>
                <a:cs typeface="Open Sans" charset="0"/>
                <a:sym typeface="Open Sans" charset="0"/>
              </a:rPr>
              <a:t>Lorem ipsum dolor sit amet kuah tuhee jampue pisang wak ta lawok lawuk</a:t>
            </a:r>
          </a:p>
        </p:txBody>
      </p:sp>
      <p:sp>
        <p:nvSpPr>
          <p:cNvPr id="58432" name="Rectangle 64"/>
          <p:cNvSpPr>
            <a:spLocks/>
          </p:cNvSpPr>
          <p:nvPr/>
        </p:nvSpPr>
        <p:spPr bwMode="auto">
          <a:xfrm>
            <a:off x="1409700" y="2163366"/>
            <a:ext cx="199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r"/>
            <a:r>
              <a:rPr lang="en-US" sz="1300" dirty="0">
                <a:solidFill>
                  <a:srgbClr val="0070C0"/>
                </a:solidFill>
                <a:latin typeface="Open Sans Light" charset="0"/>
                <a:cs typeface="Open Sans Light" charset="0"/>
                <a:sym typeface="Open Sans Light" charset="0"/>
              </a:rPr>
              <a:t>Karaoke</a:t>
            </a:r>
          </a:p>
        </p:txBody>
      </p:sp>
      <p:sp>
        <p:nvSpPr>
          <p:cNvPr id="58433" name="Rectangle 65"/>
          <p:cNvSpPr>
            <a:spLocks/>
          </p:cNvSpPr>
          <p:nvPr/>
        </p:nvSpPr>
        <p:spPr bwMode="auto">
          <a:xfrm>
            <a:off x="1409700" y="3285838"/>
            <a:ext cx="19954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r">
              <a:lnSpc>
                <a:spcPct val="150000"/>
              </a:lnSpc>
            </a:pPr>
            <a:r>
              <a:rPr lang="en-US" sz="700">
                <a:solidFill>
                  <a:schemeClr val="tx1"/>
                </a:solidFill>
                <a:latin typeface="Open Sans" charset="0"/>
                <a:cs typeface="Open Sans" charset="0"/>
                <a:sym typeface="Open Sans" charset="0"/>
              </a:rPr>
              <a:t>Lorem ipsum dolor sit amet kuah tuhee jampue pisang wak ta lawok lawuk</a:t>
            </a:r>
          </a:p>
        </p:txBody>
      </p:sp>
      <p:sp>
        <p:nvSpPr>
          <p:cNvPr id="58434" name="Rectangle 66"/>
          <p:cNvSpPr>
            <a:spLocks/>
          </p:cNvSpPr>
          <p:nvPr/>
        </p:nvSpPr>
        <p:spPr bwMode="auto">
          <a:xfrm>
            <a:off x="1409700" y="3108722"/>
            <a:ext cx="199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r"/>
            <a:r>
              <a:rPr lang="en-US" sz="1300" dirty="0">
                <a:solidFill>
                  <a:srgbClr val="F2B800"/>
                </a:solidFill>
                <a:latin typeface="Open Sans Light" charset="0"/>
                <a:cs typeface="Open Sans Light" charset="0"/>
                <a:sym typeface="Open Sans Light" charset="0"/>
              </a:rPr>
              <a:t>Travel</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369"/>
                                        </p:tgtEl>
                                        <p:attrNameLst>
                                          <p:attrName>style.visibility</p:attrName>
                                        </p:attrNameLst>
                                      </p:cBhvr>
                                      <p:to>
                                        <p:strVal val="visible"/>
                                      </p:to>
                                    </p:set>
                                    <p:animEffect transition="in" filter="wipe(left)">
                                      <p:cBhvr>
                                        <p:cTn id="7" dur="1000"/>
                                        <p:tgtEl>
                                          <p:spTgt spid="58369"/>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8374"/>
                                        </p:tgtEl>
                                        <p:attrNameLst>
                                          <p:attrName>style.visibility</p:attrName>
                                        </p:attrNameLst>
                                      </p:cBhvr>
                                      <p:to>
                                        <p:strVal val="visible"/>
                                      </p:to>
                                    </p:set>
                                    <p:anim calcmode="lin" valueType="num">
                                      <p:cBhvr>
                                        <p:cTn id="11" dur="500" fill="hold"/>
                                        <p:tgtEl>
                                          <p:spTgt spid="58374"/>
                                        </p:tgtEl>
                                        <p:attrNameLst>
                                          <p:attrName>ppt_w</p:attrName>
                                        </p:attrNameLst>
                                      </p:cBhvr>
                                      <p:tavLst>
                                        <p:tav tm="0">
                                          <p:val>
                                            <p:strVal val="#ppt_w*0.70"/>
                                          </p:val>
                                        </p:tav>
                                        <p:tav tm="100000">
                                          <p:val>
                                            <p:strVal val="#ppt_w"/>
                                          </p:val>
                                        </p:tav>
                                      </p:tavLst>
                                    </p:anim>
                                    <p:anim calcmode="lin" valueType="num">
                                      <p:cBhvr>
                                        <p:cTn id="12" dur="500" fill="hold"/>
                                        <p:tgtEl>
                                          <p:spTgt spid="58374"/>
                                        </p:tgtEl>
                                        <p:attrNameLst>
                                          <p:attrName>ppt_h</p:attrName>
                                        </p:attrNameLst>
                                      </p:cBhvr>
                                      <p:tavLst>
                                        <p:tav tm="0">
                                          <p:val>
                                            <p:strVal val="#ppt_h"/>
                                          </p:val>
                                        </p:tav>
                                        <p:tav tm="100000">
                                          <p:val>
                                            <p:strVal val="#ppt_h"/>
                                          </p:val>
                                        </p:tav>
                                      </p:tavLst>
                                    </p:anim>
                                    <p:animEffect transition="in" filter="fade">
                                      <p:cBhvr>
                                        <p:cTn id="13" dur="500"/>
                                        <p:tgtEl>
                                          <p:spTgt spid="58374"/>
                                        </p:tgtEl>
                                      </p:cBhvr>
                                    </p:animEffect>
                                  </p:childTnLst>
                                </p:cTn>
                              </p:par>
                            </p:childTnLst>
                          </p:cTn>
                        </p:par>
                        <p:par>
                          <p:cTn id="14" fill="hold">
                            <p:stCondLst>
                              <p:cond delay="1750"/>
                            </p:stCondLst>
                            <p:childTnLst>
                              <p:par>
                                <p:cTn id="15" presetID="49" presetClass="entr" presetSubtype="0" decel="100000" fill="hold" grpId="0" nodeType="afterEffect">
                                  <p:stCondLst>
                                    <p:cond delay="0"/>
                                  </p:stCondLst>
                                  <p:childTnLst>
                                    <p:set>
                                      <p:cBhvr>
                                        <p:cTn id="16" dur="1" fill="hold">
                                          <p:stCondLst>
                                            <p:cond delay="0"/>
                                          </p:stCondLst>
                                        </p:cTn>
                                        <p:tgtEl>
                                          <p:spTgt spid="58375"/>
                                        </p:tgtEl>
                                        <p:attrNameLst>
                                          <p:attrName>style.visibility</p:attrName>
                                        </p:attrNameLst>
                                      </p:cBhvr>
                                      <p:to>
                                        <p:strVal val="visible"/>
                                      </p:to>
                                    </p:set>
                                    <p:anim calcmode="lin" valueType="num">
                                      <p:cBhvr>
                                        <p:cTn id="17" dur="500" fill="hold"/>
                                        <p:tgtEl>
                                          <p:spTgt spid="58375"/>
                                        </p:tgtEl>
                                        <p:attrNameLst>
                                          <p:attrName>ppt_w</p:attrName>
                                        </p:attrNameLst>
                                      </p:cBhvr>
                                      <p:tavLst>
                                        <p:tav tm="0">
                                          <p:val>
                                            <p:fltVal val="0"/>
                                          </p:val>
                                        </p:tav>
                                        <p:tav tm="100000">
                                          <p:val>
                                            <p:strVal val="#ppt_w"/>
                                          </p:val>
                                        </p:tav>
                                      </p:tavLst>
                                    </p:anim>
                                    <p:anim calcmode="lin" valueType="num">
                                      <p:cBhvr>
                                        <p:cTn id="18" dur="500" fill="hold"/>
                                        <p:tgtEl>
                                          <p:spTgt spid="58375"/>
                                        </p:tgtEl>
                                        <p:attrNameLst>
                                          <p:attrName>ppt_h</p:attrName>
                                        </p:attrNameLst>
                                      </p:cBhvr>
                                      <p:tavLst>
                                        <p:tav tm="0">
                                          <p:val>
                                            <p:fltVal val="0"/>
                                          </p:val>
                                        </p:tav>
                                        <p:tav tm="100000">
                                          <p:val>
                                            <p:strVal val="#ppt_h"/>
                                          </p:val>
                                        </p:tav>
                                      </p:tavLst>
                                    </p:anim>
                                    <p:anim calcmode="lin" valueType="num">
                                      <p:cBhvr>
                                        <p:cTn id="19" dur="500" fill="hold"/>
                                        <p:tgtEl>
                                          <p:spTgt spid="58375"/>
                                        </p:tgtEl>
                                        <p:attrNameLst>
                                          <p:attrName>style.rotation</p:attrName>
                                        </p:attrNameLst>
                                      </p:cBhvr>
                                      <p:tavLst>
                                        <p:tav tm="0">
                                          <p:val>
                                            <p:fltVal val="360"/>
                                          </p:val>
                                        </p:tav>
                                        <p:tav tm="100000">
                                          <p:val>
                                            <p:fltVal val="0"/>
                                          </p:val>
                                        </p:tav>
                                      </p:tavLst>
                                    </p:anim>
                                    <p:animEffect transition="in" filter="fade">
                                      <p:cBhvr>
                                        <p:cTn id="20" dur="500"/>
                                        <p:tgtEl>
                                          <p:spTgt spid="58375"/>
                                        </p:tgtEl>
                                      </p:cBhvr>
                                    </p:animEffect>
                                  </p:childTnLst>
                                </p:cTn>
                              </p:par>
                            </p:childTnLst>
                          </p:cTn>
                        </p:par>
                        <p:par>
                          <p:cTn id="21" fill="hold">
                            <p:stCondLst>
                              <p:cond delay="2250"/>
                            </p:stCondLst>
                            <p:childTnLst>
                              <p:par>
                                <p:cTn id="22" presetID="53" presetClass="entr" presetSubtype="16" fill="hold" grpId="0" nodeType="afterEffect">
                                  <p:stCondLst>
                                    <p:cond delay="0"/>
                                  </p:stCondLst>
                                  <p:childTnLst>
                                    <p:set>
                                      <p:cBhvr>
                                        <p:cTn id="23" dur="1" fill="hold">
                                          <p:stCondLst>
                                            <p:cond delay="0"/>
                                          </p:stCondLst>
                                        </p:cTn>
                                        <p:tgtEl>
                                          <p:spTgt spid="58376"/>
                                        </p:tgtEl>
                                        <p:attrNameLst>
                                          <p:attrName>style.visibility</p:attrName>
                                        </p:attrNameLst>
                                      </p:cBhvr>
                                      <p:to>
                                        <p:strVal val="visible"/>
                                      </p:to>
                                    </p:set>
                                    <p:anim calcmode="lin" valueType="num">
                                      <p:cBhvr>
                                        <p:cTn id="24" dur="500" fill="hold"/>
                                        <p:tgtEl>
                                          <p:spTgt spid="58376"/>
                                        </p:tgtEl>
                                        <p:attrNameLst>
                                          <p:attrName>ppt_w</p:attrName>
                                        </p:attrNameLst>
                                      </p:cBhvr>
                                      <p:tavLst>
                                        <p:tav tm="0">
                                          <p:val>
                                            <p:fltVal val="0"/>
                                          </p:val>
                                        </p:tav>
                                        <p:tav tm="100000">
                                          <p:val>
                                            <p:strVal val="#ppt_w"/>
                                          </p:val>
                                        </p:tav>
                                      </p:tavLst>
                                    </p:anim>
                                    <p:anim calcmode="lin" valueType="num">
                                      <p:cBhvr>
                                        <p:cTn id="25" dur="500" fill="hold"/>
                                        <p:tgtEl>
                                          <p:spTgt spid="58376"/>
                                        </p:tgtEl>
                                        <p:attrNameLst>
                                          <p:attrName>ppt_h</p:attrName>
                                        </p:attrNameLst>
                                      </p:cBhvr>
                                      <p:tavLst>
                                        <p:tav tm="0">
                                          <p:val>
                                            <p:fltVal val="0"/>
                                          </p:val>
                                        </p:tav>
                                        <p:tav tm="100000">
                                          <p:val>
                                            <p:strVal val="#ppt_h"/>
                                          </p:val>
                                        </p:tav>
                                      </p:tavLst>
                                    </p:anim>
                                    <p:animEffect transition="in" filter="fade">
                                      <p:cBhvr>
                                        <p:cTn id="26" dur="500"/>
                                        <p:tgtEl>
                                          <p:spTgt spid="58376"/>
                                        </p:tgtEl>
                                      </p:cBhvr>
                                    </p:animEffect>
                                  </p:childTnLst>
                                </p:cTn>
                              </p:par>
                            </p:childTnLst>
                          </p:cTn>
                        </p:par>
                        <p:par>
                          <p:cTn id="27" fill="hold">
                            <p:stCondLst>
                              <p:cond delay="2750"/>
                            </p:stCondLst>
                            <p:childTnLst>
                              <p:par>
                                <p:cTn id="28" presetID="53" presetClass="entr" presetSubtype="16" fill="hold" grpId="0" nodeType="afterEffect">
                                  <p:stCondLst>
                                    <p:cond delay="0"/>
                                  </p:stCondLst>
                                  <p:childTnLst>
                                    <p:set>
                                      <p:cBhvr>
                                        <p:cTn id="29" dur="1" fill="hold">
                                          <p:stCondLst>
                                            <p:cond delay="0"/>
                                          </p:stCondLst>
                                        </p:cTn>
                                        <p:tgtEl>
                                          <p:spTgt spid="58377"/>
                                        </p:tgtEl>
                                        <p:attrNameLst>
                                          <p:attrName>style.visibility</p:attrName>
                                        </p:attrNameLst>
                                      </p:cBhvr>
                                      <p:to>
                                        <p:strVal val="visible"/>
                                      </p:to>
                                    </p:set>
                                    <p:anim calcmode="lin" valueType="num">
                                      <p:cBhvr>
                                        <p:cTn id="30" dur="500" fill="hold"/>
                                        <p:tgtEl>
                                          <p:spTgt spid="58377"/>
                                        </p:tgtEl>
                                        <p:attrNameLst>
                                          <p:attrName>ppt_w</p:attrName>
                                        </p:attrNameLst>
                                      </p:cBhvr>
                                      <p:tavLst>
                                        <p:tav tm="0">
                                          <p:val>
                                            <p:fltVal val="0"/>
                                          </p:val>
                                        </p:tav>
                                        <p:tav tm="100000">
                                          <p:val>
                                            <p:strVal val="#ppt_w"/>
                                          </p:val>
                                        </p:tav>
                                      </p:tavLst>
                                    </p:anim>
                                    <p:anim calcmode="lin" valueType="num">
                                      <p:cBhvr>
                                        <p:cTn id="31" dur="500" fill="hold"/>
                                        <p:tgtEl>
                                          <p:spTgt spid="58377"/>
                                        </p:tgtEl>
                                        <p:attrNameLst>
                                          <p:attrName>ppt_h</p:attrName>
                                        </p:attrNameLst>
                                      </p:cBhvr>
                                      <p:tavLst>
                                        <p:tav tm="0">
                                          <p:val>
                                            <p:fltVal val="0"/>
                                          </p:val>
                                        </p:tav>
                                        <p:tav tm="100000">
                                          <p:val>
                                            <p:strVal val="#ppt_h"/>
                                          </p:val>
                                        </p:tav>
                                      </p:tavLst>
                                    </p:anim>
                                    <p:animEffect transition="in" filter="fade">
                                      <p:cBhvr>
                                        <p:cTn id="32" dur="500"/>
                                        <p:tgtEl>
                                          <p:spTgt spid="58377"/>
                                        </p:tgtEl>
                                      </p:cBhvr>
                                    </p:animEffect>
                                  </p:childTnLst>
                                </p:cTn>
                              </p:par>
                            </p:childTnLst>
                          </p:cTn>
                        </p:par>
                        <p:par>
                          <p:cTn id="33" fill="hold">
                            <p:stCondLst>
                              <p:cond delay="3250"/>
                            </p:stCondLst>
                            <p:childTnLst>
                              <p:par>
                                <p:cTn id="34" presetID="53" presetClass="entr" presetSubtype="16" fill="hold" nodeType="afterEffect">
                                  <p:stCondLst>
                                    <p:cond delay="0"/>
                                  </p:stCondLst>
                                  <p:childTnLst>
                                    <p:set>
                                      <p:cBhvr>
                                        <p:cTn id="35" dur="1" fill="hold">
                                          <p:stCondLst>
                                            <p:cond delay="0"/>
                                          </p:stCondLst>
                                        </p:cTn>
                                        <p:tgtEl>
                                          <p:spTgt spid="58422"/>
                                        </p:tgtEl>
                                        <p:attrNameLst>
                                          <p:attrName>style.visibility</p:attrName>
                                        </p:attrNameLst>
                                      </p:cBhvr>
                                      <p:to>
                                        <p:strVal val="visible"/>
                                      </p:to>
                                    </p:set>
                                    <p:anim calcmode="lin" valueType="num">
                                      <p:cBhvr>
                                        <p:cTn id="36" dur="500" fill="hold"/>
                                        <p:tgtEl>
                                          <p:spTgt spid="58422"/>
                                        </p:tgtEl>
                                        <p:attrNameLst>
                                          <p:attrName>ppt_w</p:attrName>
                                        </p:attrNameLst>
                                      </p:cBhvr>
                                      <p:tavLst>
                                        <p:tav tm="0">
                                          <p:val>
                                            <p:fltVal val="0"/>
                                          </p:val>
                                        </p:tav>
                                        <p:tav tm="100000">
                                          <p:val>
                                            <p:strVal val="#ppt_w"/>
                                          </p:val>
                                        </p:tav>
                                      </p:tavLst>
                                    </p:anim>
                                    <p:anim calcmode="lin" valueType="num">
                                      <p:cBhvr>
                                        <p:cTn id="37" dur="500" fill="hold"/>
                                        <p:tgtEl>
                                          <p:spTgt spid="58422"/>
                                        </p:tgtEl>
                                        <p:attrNameLst>
                                          <p:attrName>ppt_h</p:attrName>
                                        </p:attrNameLst>
                                      </p:cBhvr>
                                      <p:tavLst>
                                        <p:tav tm="0">
                                          <p:val>
                                            <p:fltVal val="0"/>
                                          </p:val>
                                        </p:tav>
                                        <p:tav tm="100000">
                                          <p:val>
                                            <p:strVal val="#ppt_h"/>
                                          </p:val>
                                        </p:tav>
                                      </p:tavLst>
                                    </p:anim>
                                    <p:animEffect transition="in" filter="fade">
                                      <p:cBhvr>
                                        <p:cTn id="38" dur="500"/>
                                        <p:tgtEl>
                                          <p:spTgt spid="58422"/>
                                        </p:tgtEl>
                                      </p:cBhvr>
                                    </p:animEffect>
                                  </p:childTnLst>
                                </p:cTn>
                              </p:par>
                            </p:childTnLst>
                          </p:cTn>
                        </p:par>
                        <p:par>
                          <p:cTn id="39" fill="hold">
                            <p:stCondLst>
                              <p:cond delay="3750"/>
                            </p:stCondLst>
                            <p:childTnLst>
                              <p:par>
                                <p:cTn id="40" presetID="22" presetClass="entr" presetSubtype="8" fill="hold" grpId="0" nodeType="afterEffect">
                                  <p:stCondLst>
                                    <p:cond delay="0"/>
                                  </p:stCondLst>
                                  <p:iterate type="wd">
                                    <p:tmPct val="10000"/>
                                  </p:iterate>
                                  <p:childTnLst>
                                    <p:set>
                                      <p:cBhvr>
                                        <p:cTn id="41" dur="1" fill="hold">
                                          <p:stCondLst>
                                            <p:cond delay="0"/>
                                          </p:stCondLst>
                                        </p:cTn>
                                        <p:tgtEl>
                                          <p:spTgt spid="58424"/>
                                        </p:tgtEl>
                                        <p:attrNameLst>
                                          <p:attrName>style.visibility</p:attrName>
                                        </p:attrNameLst>
                                      </p:cBhvr>
                                      <p:to>
                                        <p:strVal val="visible"/>
                                      </p:to>
                                    </p:set>
                                    <p:animEffect transition="in" filter="wipe(left)">
                                      <p:cBhvr>
                                        <p:cTn id="42" dur="100"/>
                                        <p:tgtEl>
                                          <p:spTgt spid="58424"/>
                                        </p:tgtEl>
                                      </p:cBhvr>
                                    </p:animEffect>
                                  </p:childTnLst>
                                </p:cTn>
                              </p:par>
                            </p:childTnLst>
                          </p:cTn>
                        </p:par>
                        <p:par>
                          <p:cTn id="43" fill="hold">
                            <p:stCondLst>
                              <p:cond delay="3860"/>
                            </p:stCondLst>
                            <p:childTnLst>
                              <p:par>
                                <p:cTn id="44" presetID="22" presetClass="entr" presetSubtype="8" fill="hold" grpId="0" nodeType="afterEffect">
                                  <p:stCondLst>
                                    <p:cond delay="0"/>
                                  </p:stCondLst>
                                  <p:iterate type="wd">
                                    <p:tmPct val="10000"/>
                                  </p:iterate>
                                  <p:childTnLst>
                                    <p:set>
                                      <p:cBhvr>
                                        <p:cTn id="45" dur="1" fill="hold">
                                          <p:stCondLst>
                                            <p:cond delay="0"/>
                                          </p:stCondLst>
                                        </p:cTn>
                                        <p:tgtEl>
                                          <p:spTgt spid="58423"/>
                                        </p:tgtEl>
                                        <p:attrNameLst>
                                          <p:attrName>style.visibility</p:attrName>
                                        </p:attrNameLst>
                                      </p:cBhvr>
                                      <p:to>
                                        <p:strVal val="visible"/>
                                      </p:to>
                                    </p:set>
                                    <p:animEffect transition="in" filter="wipe(left)">
                                      <p:cBhvr>
                                        <p:cTn id="46" dur="100"/>
                                        <p:tgtEl>
                                          <p:spTgt spid="58423"/>
                                        </p:tgtEl>
                                      </p:cBhvr>
                                    </p:animEffect>
                                  </p:childTnLst>
                                </p:cTn>
                              </p:par>
                            </p:childTnLst>
                          </p:cTn>
                        </p:par>
                        <p:par>
                          <p:cTn id="47" fill="hold">
                            <p:stCondLst>
                              <p:cond delay="4080"/>
                            </p:stCondLst>
                            <p:childTnLst>
                              <p:par>
                                <p:cTn id="48" presetID="53" presetClass="entr" presetSubtype="16" fill="hold" nodeType="afterEffect">
                                  <p:stCondLst>
                                    <p:cond delay="0"/>
                                  </p:stCondLst>
                                  <p:childTnLst>
                                    <p:set>
                                      <p:cBhvr>
                                        <p:cTn id="49" dur="1" fill="hold">
                                          <p:stCondLst>
                                            <p:cond delay="0"/>
                                          </p:stCondLst>
                                        </p:cTn>
                                        <p:tgtEl>
                                          <p:spTgt spid="58385"/>
                                        </p:tgtEl>
                                        <p:attrNameLst>
                                          <p:attrName>style.visibility</p:attrName>
                                        </p:attrNameLst>
                                      </p:cBhvr>
                                      <p:to>
                                        <p:strVal val="visible"/>
                                      </p:to>
                                    </p:set>
                                    <p:anim calcmode="lin" valueType="num">
                                      <p:cBhvr>
                                        <p:cTn id="50" dur="500" fill="hold"/>
                                        <p:tgtEl>
                                          <p:spTgt spid="58385"/>
                                        </p:tgtEl>
                                        <p:attrNameLst>
                                          <p:attrName>ppt_w</p:attrName>
                                        </p:attrNameLst>
                                      </p:cBhvr>
                                      <p:tavLst>
                                        <p:tav tm="0">
                                          <p:val>
                                            <p:fltVal val="0"/>
                                          </p:val>
                                        </p:tav>
                                        <p:tav tm="100000">
                                          <p:val>
                                            <p:strVal val="#ppt_w"/>
                                          </p:val>
                                        </p:tav>
                                      </p:tavLst>
                                    </p:anim>
                                    <p:anim calcmode="lin" valueType="num">
                                      <p:cBhvr>
                                        <p:cTn id="51" dur="500" fill="hold"/>
                                        <p:tgtEl>
                                          <p:spTgt spid="58385"/>
                                        </p:tgtEl>
                                        <p:attrNameLst>
                                          <p:attrName>ppt_h</p:attrName>
                                        </p:attrNameLst>
                                      </p:cBhvr>
                                      <p:tavLst>
                                        <p:tav tm="0">
                                          <p:val>
                                            <p:fltVal val="0"/>
                                          </p:val>
                                        </p:tav>
                                        <p:tav tm="100000">
                                          <p:val>
                                            <p:strVal val="#ppt_h"/>
                                          </p:val>
                                        </p:tav>
                                      </p:tavLst>
                                    </p:anim>
                                    <p:animEffect transition="in" filter="fade">
                                      <p:cBhvr>
                                        <p:cTn id="52" dur="500"/>
                                        <p:tgtEl>
                                          <p:spTgt spid="58385"/>
                                        </p:tgtEl>
                                      </p:cBhvr>
                                    </p:animEffect>
                                  </p:childTnLst>
                                </p:cTn>
                              </p:par>
                            </p:childTnLst>
                          </p:cTn>
                        </p:par>
                        <p:par>
                          <p:cTn id="53" fill="hold">
                            <p:stCondLst>
                              <p:cond delay="4580"/>
                            </p:stCondLst>
                            <p:childTnLst>
                              <p:par>
                                <p:cTn id="54" presetID="22" presetClass="entr" presetSubtype="8" fill="hold" grpId="0" nodeType="afterEffect">
                                  <p:stCondLst>
                                    <p:cond delay="0"/>
                                  </p:stCondLst>
                                  <p:iterate type="wd">
                                    <p:tmPct val="10000"/>
                                  </p:iterate>
                                  <p:childTnLst>
                                    <p:set>
                                      <p:cBhvr>
                                        <p:cTn id="55" dur="1" fill="hold">
                                          <p:stCondLst>
                                            <p:cond delay="0"/>
                                          </p:stCondLst>
                                        </p:cTn>
                                        <p:tgtEl>
                                          <p:spTgt spid="58426"/>
                                        </p:tgtEl>
                                        <p:attrNameLst>
                                          <p:attrName>style.visibility</p:attrName>
                                        </p:attrNameLst>
                                      </p:cBhvr>
                                      <p:to>
                                        <p:strVal val="visible"/>
                                      </p:to>
                                    </p:set>
                                    <p:animEffect transition="in" filter="wipe(left)">
                                      <p:cBhvr>
                                        <p:cTn id="56" dur="100"/>
                                        <p:tgtEl>
                                          <p:spTgt spid="58426"/>
                                        </p:tgtEl>
                                      </p:cBhvr>
                                    </p:animEffect>
                                  </p:childTnLst>
                                </p:cTn>
                              </p:par>
                            </p:childTnLst>
                          </p:cTn>
                        </p:par>
                        <p:par>
                          <p:cTn id="57" fill="hold">
                            <p:stCondLst>
                              <p:cond delay="4690"/>
                            </p:stCondLst>
                            <p:childTnLst>
                              <p:par>
                                <p:cTn id="58" presetID="22" presetClass="entr" presetSubtype="8" fill="hold" grpId="0" nodeType="afterEffect">
                                  <p:stCondLst>
                                    <p:cond delay="0"/>
                                  </p:stCondLst>
                                  <p:iterate type="wd">
                                    <p:tmPct val="10000"/>
                                  </p:iterate>
                                  <p:childTnLst>
                                    <p:set>
                                      <p:cBhvr>
                                        <p:cTn id="59" dur="1" fill="hold">
                                          <p:stCondLst>
                                            <p:cond delay="0"/>
                                          </p:stCondLst>
                                        </p:cTn>
                                        <p:tgtEl>
                                          <p:spTgt spid="58425"/>
                                        </p:tgtEl>
                                        <p:attrNameLst>
                                          <p:attrName>style.visibility</p:attrName>
                                        </p:attrNameLst>
                                      </p:cBhvr>
                                      <p:to>
                                        <p:strVal val="visible"/>
                                      </p:to>
                                    </p:set>
                                    <p:animEffect transition="in" filter="wipe(left)">
                                      <p:cBhvr>
                                        <p:cTn id="60" dur="100"/>
                                        <p:tgtEl>
                                          <p:spTgt spid="58425"/>
                                        </p:tgtEl>
                                      </p:cBhvr>
                                    </p:animEffect>
                                  </p:childTnLst>
                                </p:cTn>
                              </p:par>
                            </p:childTnLst>
                          </p:cTn>
                        </p:par>
                        <p:par>
                          <p:cTn id="61" fill="hold">
                            <p:stCondLst>
                              <p:cond delay="4910"/>
                            </p:stCondLst>
                            <p:childTnLst>
                              <p:par>
                                <p:cTn id="62" presetID="53" presetClass="entr" presetSubtype="16" fill="hold" nodeType="afterEffect">
                                  <p:stCondLst>
                                    <p:cond delay="0"/>
                                  </p:stCondLst>
                                  <p:childTnLst>
                                    <p:set>
                                      <p:cBhvr>
                                        <p:cTn id="63" dur="1" fill="hold">
                                          <p:stCondLst>
                                            <p:cond delay="0"/>
                                          </p:stCondLst>
                                        </p:cTn>
                                        <p:tgtEl>
                                          <p:spTgt spid="58388"/>
                                        </p:tgtEl>
                                        <p:attrNameLst>
                                          <p:attrName>style.visibility</p:attrName>
                                        </p:attrNameLst>
                                      </p:cBhvr>
                                      <p:to>
                                        <p:strVal val="visible"/>
                                      </p:to>
                                    </p:set>
                                    <p:anim calcmode="lin" valueType="num">
                                      <p:cBhvr>
                                        <p:cTn id="64" dur="500" fill="hold"/>
                                        <p:tgtEl>
                                          <p:spTgt spid="58388"/>
                                        </p:tgtEl>
                                        <p:attrNameLst>
                                          <p:attrName>ppt_w</p:attrName>
                                        </p:attrNameLst>
                                      </p:cBhvr>
                                      <p:tavLst>
                                        <p:tav tm="0">
                                          <p:val>
                                            <p:fltVal val="0"/>
                                          </p:val>
                                        </p:tav>
                                        <p:tav tm="100000">
                                          <p:val>
                                            <p:strVal val="#ppt_w"/>
                                          </p:val>
                                        </p:tav>
                                      </p:tavLst>
                                    </p:anim>
                                    <p:anim calcmode="lin" valueType="num">
                                      <p:cBhvr>
                                        <p:cTn id="65" dur="500" fill="hold"/>
                                        <p:tgtEl>
                                          <p:spTgt spid="58388"/>
                                        </p:tgtEl>
                                        <p:attrNameLst>
                                          <p:attrName>ppt_h</p:attrName>
                                        </p:attrNameLst>
                                      </p:cBhvr>
                                      <p:tavLst>
                                        <p:tav tm="0">
                                          <p:val>
                                            <p:fltVal val="0"/>
                                          </p:val>
                                        </p:tav>
                                        <p:tav tm="100000">
                                          <p:val>
                                            <p:strVal val="#ppt_h"/>
                                          </p:val>
                                        </p:tav>
                                      </p:tavLst>
                                    </p:anim>
                                    <p:animEffect transition="in" filter="fade">
                                      <p:cBhvr>
                                        <p:cTn id="66" dur="500"/>
                                        <p:tgtEl>
                                          <p:spTgt spid="58388"/>
                                        </p:tgtEl>
                                      </p:cBhvr>
                                    </p:animEffect>
                                  </p:childTnLst>
                                </p:cTn>
                              </p:par>
                            </p:childTnLst>
                          </p:cTn>
                        </p:par>
                        <p:par>
                          <p:cTn id="67" fill="hold">
                            <p:stCondLst>
                              <p:cond delay="5410"/>
                            </p:stCondLst>
                            <p:childTnLst>
                              <p:par>
                                <p:cTn id="68" presetID="22" presetClass="entr" presetSubtype="8" fill="hold" grpId="0" nodeType="afterEffect">
                                  <p:stCondLst>
                                    <p:cond delay="0"/>
                                  </p:stCondLst>
                                  <p:iterate type="wd">
                                    <p:tmPct val="10000"/>
                                  </p:iterate>
                                  <p:childTnLst>
                                    <p:set>
                                      <p:cBhvr>
                                        <p:cTn id="69" dur="1" fill="hold">
                                          <p:stCondLst>
                                            <p:cond delay="0"/>
                                          </p:stCondLst>
                                        </p:cTn>
                                        <p:tgtEl>
                                          <p:spTgt spid="58428"/>
                                        </p:tgtEl>
                                        <p:attrNameLst>
                                          <p:attrName>style.visibility</p:attrName>
                                        </p:attrNameLst>
                                      </p:cBhvr>
                                      <p:to>
                                        <p:strVal val="visible"/>
                                      </p:to>
                                    </p:set>
                                    <p:animEffect transition="in" filter="wipe(left)">
                                      <p:cBhvr>
                                        <p:cTn id="70" dur="100"/>
                                        <p:tgtEl>
                                          <p:spTgt spid="58428"/>
                                        </p:tgtEl>
                                      </p:cBhvr>
                                    </p:animEffect>
                                  </p:childTnLst>
                                </p:cTn>
                              </p:par>
                            </p:childTnLst>
                          </p:cTn>
                        </p:par>
                        <p:par>
                          <p:cTn id="71" fill="hold">
                            <p:stCondLst>
                              <p:cond delay="5510"/>
                            </p:stCondLst>
                            <p:childTnLst>
                              <p:par>
                                <p:cTn id="72" presetID="22" presetClass="entr" presetSubtype="8" fill="hold" grpId="0" nodeType="afterEffect">
                                  <p:stCondLst>
                                    <p:cond delay="0"/>
                                  </p:stCondLst>
                                  <p:iterate type="wd">
                                    <p:tmPct val="10000"/>
                                  </p:iterate>
                                  <p:childTnLst>
                                    <p:set>
                                      <p:cBhvr>
                                        <p:cTn id="73" dur="1" fill="hold">
                                          <p:stCondLst>
                                            <p:cond delay="0"/>
                                          </p:stCondLst>
                                        </p:cTn>
                                        <p:tgtEl>
                                          <p:spTgt spid="58427"/>
                                        </p:tgtEl>
                                        <p:attrNameLst>
                                          <p:attrName>style.visibility</p:attrName>
                                        </p:attrNameLst>
                                      </p:cBhvr>
                                      <p:to>
                                        <p:strVal val="visible"/>
                                      </p:to>
                                    </p:set>
                                    <p:animEffect transition="in" filter="wipe(left)">
                                      <p:cBhvr>
                                        <p:cTn id="74" dur="100"/>
                                        <p:tgtEl>
                                          <p:spTgt spid="58427"/>
                                        </p:tgtEl>
                                      </p:cBhvr>
                                    </p:animEffect>
                                  </p:childTnLst>
                                </p:cTn>
                              </p:par>
                            </p:childTnLst>
                          </p:cTn>
                        </p:par>
                        <p:par>
                          <p:cTn id="75" fill="hold">
                            <p:stCondLst>
                              <p:cond delay="5730"/>
                            </p:stCondLst>
                            <p:childTnLst>
                              <p:par>
                                <p:cTn id="76" presetID="53" presetClass="entr" presetSubtype="16" fill="hold" nodeType="afterEffect">
                                  <p:stCondLst>
                                    <p:cond delay="0"/>
                                  </p:stCondLst>
                                  <p:childTnLst>
                                    <p:set>
                                      <p:cBhvr>
                                        <p:cTn id="77" dur="1" fill="hold">
                                          <p:stCondLst>
                                            <p:cond delay="0"/>
                                          </p:stCondLst>
                                        </p:cTn>
                                        <p:tgtEl>
                                          <p:spTgt spid="58391"/>
                                        </p:tgtEl>
                                        <p:attrNameLst>
                                          <p:attrName>style.visibility</p:attrName>
                                        </p:attrNameLst>
                                      </p:cBhvr>
                                      <p:to>
                                        <p:strVal val="visible"/>
                                      </p:to>
                                    </p:set>
                                    <p:anim calcmode="lin" valueType="num">
                                      <p:cBhvr>
                                        <p:cTn id="78" dur="500" fill="hold"/>
                                        <p:tgtEl>
                                          <p:spTgt spid="58391"/>
                                        </p:tgtEl>
                                        <p:attrNameLst>
                                          <p:attrName>ppt_w</p:attrName>
                                        </p:attrNameLst>
                                      </p:cBhvr>
                                      <p:tavLst>
                                        <p:tav tm="0">
                                          <p:val>
                                            <p:fltVal val="0"/>
                                          </p:val>
                                        </p:tav>
                                        <p:tav tm="100000">
                                          <p:val>
                                            <p:strVal val="#ppt_w"/>
                                          </p:val>
                                        </p:tav>
                                      </p:tavLst>
                                    </p:anim>
                                    <p:anim calcmode="lin" valueType="num">
                                      <p:cBhvr>
                                        <p:cTn id="79" dur="500" fill="hold"/>
                                        <p:tgtEl>
                                          <p:spTgt spid="58391"/>
                                        </p:tgtEl>
                                        <p:attrNameLst>
                                          <p:attrName>ppt_h</p:attrName>
                                        </p:attrNameLst>
                                      </p:cBhvr>
                                      <p:tavLst>
                                        <p:tav tm="0">
                                          <p:val>
                                            <p:fltVal val="0"/>
                                          </p:val>
                                        </p:tav>
                                        <p:tav tm="100000">
                                          <p:val>
                                            <p:strVal val="#ppt_h"/>
                                          </p:val>
                                        </p:tav>
                                      </p:tavLst>
                                    </p:anim>
                                    <p:animEffect transition="in" filter="fade">
                                      <p:cBhvr>
                                        <p:cTn id="80" dur="500"/>
                                        <p:tgtEl>
                                          <p:spTgt spid="58391"/>
                                        </p:tgtEl>
                                      </p:cBhvr>
                                    </p:animEffect>
                                  </p:childTnLst>
                                </p:cTn>
                              </p:par>
                            </p:childTnLst>
                          </p:cTn>
                        </p:par>
                        <p:par>
                          <p:cTn id="81" fill="hold">
                            <p:stCondLst>
                              <p:cond delay="6230"/>
                            </p:stCondLst>
                            <p:childTnLst>
                              <p:par>
                                <p:cTn id="82" presetID="22" presetClass="entr" presetSubtype="2" fill="hold" grpId="0" nodeType="afterEffect">
                                  <p:stCondLst>
                                    <p:cond delay="0"/>
                                  </p:stCondLst>
                                  <p:iterate type="wd">
                                    <p:tmPct val="10000"/>
                                  </p:iterate>
                                  <p:childTnLst>
                                    <p:set>
                                      <p:cBhvr>
                                        <p:cTn id="83" dur="1" fill="hold">
                                          <p:stCondLst>
                                            <p:cond delay="0"/>
                                          </p:stCondLst>
                                        </p:cTn>
                                        <p:tgtEl>
                                          <p:spTgt spid="58430"/>
                                        </p:tgtEl>
                                        <p:attrNameLst>
                                          <p:attrName>style.visibility</p:attrName>
                                        </p:attrNameLst>
                                      </p:cBhvr>
                                      <p:to>
                                        <p:strVal val="visible"/>
                                      </p:to>
                                    </p:set>
                                    <p:animEffect transition="in" filter="wipe(right)">
                                      <p:cBhvr>
                                        <p:cTn id="84" dur="100"/>
                                        <p:tgtEl>
                                          <p:spTgt spid="58430"/>
                                        </p:tgtEl>
                                      </p:cBhvr>
                                    </p:animEffect>
                                  </p:childTnLst>
                                </p:cTn>
                              </p:par>
                            </p:childTnLst>
                          </p:cTn>
                        </p:par>
                        <p:par>
                          <p:cTn id="85" fill="hold">
                            <p:stCondLst>
                              <p:cond delay="6340"/>
                            </p:stCondLst>
                            <p:childTnLst>
                              <p:par>
                                <p:cTn id="86" presetID="22" presetClass="entr" presetSubtype="2" fill="hold" grpId="0" nodeType="afterEffect">
                                  <p:stCondLst>
                                    <p:cond delay="0"/>
                                  </p:stCondLst>
                                  <p:iterate type="wd">
                                    <p:tmPct val="10000"/>
                                  </p:iterate>
                                  <p:childTnLst>
                                    <p:set>
                                      <p:cBhvr>
                                        <p:cTn id="87" dur="1" fill="hold">
                                          <p:stCondLst>
                                            <p:cond delay="0"/>
                                          </p:stCondLst>
                                        </p:cTn>
                                        <p:tgtEl>
                                          <p:spTgt spid="58429"/>
                                        </p:tgtEl>
                                        <p:attrNameLst>
                                          <p:attrName>style.visibility</p:attrName>
                                        </p:attrNameLst>
                                      </p:cBhvr>
                                      <p:to>
                                        <p:strVal val="visible"/>
                                      </p:to>
                                    </p:set>
                                    <p:animEffect transition="in" filter="wipe(right)">
                                      <p:cBhvr>
                                        <p:cTn id="88" dur="100"/>
                                        <p:tgtEl>
                                          <p:spTgt spid="58429"/>
                                        </p:tgtEl>
                                      </p:cBhvr>
                                    </p:animEffect>
                                  </p:childTnLst>
                                </p:cTn>
                              </p:par>
                            </p:childTnLst>
                          </p:cTn>
                        </p:par>
                        <p:par>
                          <p:cTn id="89" fill="hold">
                            <p:stCondLst>
                              <p:cond delay="6560"/>
                            </p:stCondLst>
                            <p:childTnLst>
                              <p:par>
                                <p:cTn id="90" presetID="53" presetClass="entr" presetSubtype="16" fill="hold" nodeType="afterEffect">
                                  <p:stCondLst>
                                    <p:cond delay="0"/>
                                  </p:stCondLst>
                                  <p:childTnLst>
                                    <p:set>
                                      <p:cBhvr>
                                        <p:cTn id="91" dur="1" fill="hold">
                                          <p:stCondLst>
                                            <p:cond delay="0"/>
                                          </p:stCondLst>
                                        </p:cTn>
                                        <p:tgtEl>
                                          <p:spTgt spid="58411"/>
                                        </p:tgtEl>
                                        <p:attrNameLst>
                                          <p:attrName>style.visibility</p:attrName>
                                        </p:attrNameLst>
                                      </p:cBhvr>
                                      <p:to>
                                        <p:strVal val="visible"/>
                                      </p:to>
                                    </p:set>
                                    <p:anim calcmode="lin" valueType="num">
                                      <p:cBhvr>
                                        <p:cTn id="92" dur="500" fill="hold"/>
                                        <p:tgtEl>
                                          <p:spTgt spid="58411"/>
                                        </p:tgtEl>
                                        <p:attrNameLst>
                                          <p:attrName>ppt_w</p:attrName>
                                        </p:attrNameLst>
                                      </p:cBhvr>
                                      <p:tavLst>
                                        <p:tav tm="0">
                                          <p:val>
                                            <p:fltVal val="0"/>
                                          </p:val>
                                        </p:tav>
                                        <p:tav tm="100000">
                                          <p:val>
                                            <p:strVal val="#ppt_w"/>
                                          </p:val>
                                        </p:tav>
                                      </p:tavLst>
                                    </p:anim>
                                    <p:anim calcmode="lin" valueType="num">
                                      <p:cBhvr>
                                        <p:cTn id="93" dur="500" fill="hold"/>
                                        <p:tgtEl>
                                          <p:spTgt spid="58411"/>
                                        </p:tgtEl>
                                        <p:attrNameLst>
                                          <p:attrName>ppt_h</p:attrName>
                                        </p:attrNameLst>
                                      </p:cBhvr>
                                      <p:tavLst>
                                        <p:tav tm="0">
                                          <p:val>
                                            <p:fltVal val="0"/>
                                          </p:val>
                                        </p:tav>
                                        <p:tav tm="100000">
                                          <p:val>
                                            <p:strVal val="#ppt_h"/>
                                          </p:val>
                                        </p:tav>
                                      </p:tavLst>
                                    </p:anim>
                                    <p:animEffect transition="in" filter="fade">
                                      <p:cBhvr>
                                        <p:cTn id="94" dur="500"/>
                                        <p:tgtEl>
                                          <p:spTgt spid="58411"/>
                                        </p:tgtEl>
                                      </p:cBhvr>
                                    </p:animEffect>
                                  </p:childTnLst>
                                </p:cTn>
                              </p:par>
                            </p:childTnLst>
                          </p:cTn>
                        </p:par>
                        <p:par>
                          <p:cTn id="95" fill="hold">
                            <p:stCondLst>
                              <p:cond delay="7060"/>
                            </p:stCondLst>
                            <p:childTnLst>
                              <p:par>
                                <p:cTn id="96" presetID="22" presetClass="entr" presetSubtype="2" fill="hold" grpId="0" nodeType="afterEffect">
                                  <p:stCondLst>
                                    <p:cond delay="0"/>
                                  </p:stCondLst>
                                  <p:iterate type="wd">
                                    <p:tmPct val="10000"/>
                                  </p:iterate>
                                  <p:childTnLst>
                                    <p:set>
                                      <p:cBhvr>
                                        <p:cTn id="97" dur="1" fill="hold">
                                          <p:stCondLst>
                                            <p:cond delay="0"/>
                                          </p:stCondLst>
                                        </p:cTn>
                                        <p:tgtEl>
                                          <p:spTgt spid="58434"/>
                                        </p:tgtEl>
                                        <p:attrNameLst>
                                          <p:attrName>style.visibility</p:attrName>
                                        </p:attrNameLst>
                                      </p:cBhvr>
                                      <p:to>
                                        <p:strVal val="visible"/>
                                      </p:to>
                                    </p:set>
                                    <p:animEffect transition="in" filter="wipe(right)">
                                      <p:cBhvr>
                                        <p:cTn id="98" dur="100"/>
                                        <p:tgtEl>
                                          <p:spTgt spid="58434"/>
                                        </p:tgtEl>
                                      </p:cBhvr>
                                    </p:animEffect>
                                  </p:childTnLst>
                                </p:cTn>
                              </p:par>
                            </p:childTnLst>
                          </p:cTn>
                        </p:par>
                        <p:par>
                          <p:cTn id="99" fill="hold">
                            <p:stCondLst>
                              <p:cond delay="7160"/>
                            </p:stCondLst>
                            <p:childTnLst>
                              <p:par>
                                <p:cTn id="100" presetID="22" presetClass="entr" presetSubtype="2" fill="hold" grpId="0" nodeType="afterEffect">
                                  <p:stCondLst>
                                    <p:cond delay="0"/>
                                  </p:stCondLst>
                                  <p:iterate type="wd">
                                    <p:tmPct val="10000"/>
                                  </p:iterate>
                                  <p:childTnLst>
                                    <p:set>
                                      <p:cBhvr>
                                        <p:cTn id="101" dur="1" fill="hold">
                                          <p:stCondLst>
                                            <p:cond delay="0"/>
                                          </p:stCondLst>
                                        </p:cTn>
                                        <p:tgtEl>
                                          <p:spTgt spid="58433"/>
                                        </p:tgtEl>
                                        <p:attrNameLst>
                                          <p:attrName>style.visibility</p:attrName>
                                        </p:attrNameLst>
                                      </p:cBhvr>
                                      <p:to>
                                        <p:strVal val="visible"/>
                                      </p:to>
                                    </p:set>
                                    <p:animEffect transition="in" filter="wipe(right)">
                                      <p:cBhvr>
                                        <p:cTn id="102" dur="100"/>
                                        <p:tgtEl>
                                          <p:spTgt spid="58433"/>
                                        </p:tgtEl>
                                      </p:cBhvr>
                                    </p:animEffect>
                                  </p:childTnLst>
                                </p:cTn>
                              </p:par>
                            </p:childTnLst>
                          </p:cTn>
                        </p:par>
                        <p:par>
                          <p:cTn id="103" fill="hold">
                            <p:stCondLst>
                              <p:cond delay="7380"/>
                            </p:stCondLst>
                            <p:childTnLst>
                              <p:par>
                                <p:cTn id="104" presetID="53" presetClass="entr" presetSubtype="16" fill="hold" nodeType="afterEffect">
                                  <p:stCondLst>
                                    <p:cond delay="0"/>
                                  </p:stCondLst>
                                  <p:childTnLst>
                                    <p:set>
                                      <p:cBhvr>
                                        <p:cTn id="105" dur="1" fill="hold">
                                          <p:stCondLst>
                                            <p:cond delay="0"/>
                                          </p:stCondLst>
                                        </p:cTn>
                                        <p:tgtEl>
                                          <p:spTgt spid="58416"/>
                                        </p:tgtEl>
                                        <p:attrNameLst>
                                          <p:attrName>style.visibility</p:attrName>
                                        </p:attrNameLst>
                                      </p:cBhvr>
                                      <p:to>
                                        <p:strVal val="visible"/>
                                      </p:to>
                                    </p:set>
                                    <p:anim calcmode="lin" valueType="num">
                                      <p:cBhvr>
                                        <p:cTn id="106" dur="500" fill="hold"/>
                                        <p:tgtEl>
                                          <p:spTgt spid="58416"/>
                                        </p:tgtEl>
                                        <p:attrNameLst>
                                          <p:attrName>ppt_w</p:attrName>
                                        </p:attrNameLst>
                                      </p:cBhvr>
                                      <p:tavLst>
                                        <p:tav tm="0">
                                          <p:val>
                                            <p:fltVal val="0"/>
                                          </p:val>
                                        </p:tav>
                                        <p:tav tm="100000">
                                          <p:val>
                                            <p:strVal val="#ppt_w"/>
                                          </p:val>
                                        </p:tav>
                                      </p:tavLst>
                                    </p:anim>
                                    <p:anim calcmode="lin" valueType="num">
                                      <p:cBhvr>
                                        <p:cTn id="107" dur="500" fill="hold"/>
                                        <p:tgtEl>
                                          <p:spTgt spid="58416"/>
                                        </p:tgtEl>
                                        <p:attrNameLst>
                                          <p:attrName>ppt_h</p:attrName>
                                        </p:attrNameLst>
                                      </p:cBhvr>
                                      <p:tavLst>
                                        <p:tav tm="0">
                                          <p:val>
                                            <p:fltVal val="0"/>
                                          </p:val>
                                        </p:tav>
                                        <p:tav tm="100000">
                                          <p:val>
                                            <p:strVal val="#ppt_h"/>
                                          </p:val>
                                        </p:tav>
                                      </p:tavLst>
                                    </p:anim>
                                    <p:animEffect transition="in" filter="fade">
                                      <p:cBhvr>
                                        <p:cTn id="108" dur="500"/>
                                        <p:tgtEl>
                                          <p:spTgt spid="58416"/>
                                        </p:tgtEl>
                                      </p:cBhvr>
                                    </p:animEffect>
                                  </p:childTnLst>
                                </p:cTn>
                              </p:par>
                            </p:childTnLst>
                          </p:cTn>
                        </p:par>
                        <p:par>
                          <p:cTn id="109" fill="hold">
                            <p:stCondLst>
                              <p:cond delay="7880"/>
                            </p:stCondLst>
                            <p:childTnLst>
                              <p:par>
                                <p:cTn id="110" presetID="22" presetClass="entr" presetSubtype="2" fill="hold" grpId="0" nodeType="afterEffect">
                                  <p:stCondLst>
                                    <p:cond delay="0"/>
                                  </p:stCondLst>
                                  <p:iterate type="wd">
                                    <p:tmPct val="10000"/>
                                  </p:iterate>
                                  <p:childTnLst>
                                    <p:set>
                                      <p:cBhvr>
                                        <p:cTn id="111" dur="1" fill="hold">
                                          <p:stCondLst>
                                            <p:cond delay="0"/>
                                          </p:stCondLst>
                                        </p:cTn>
                                        <p:tgtEl>
                                          <p:spTgt spid="58432"/>
                                        </p:tgtEl>
                                        <p:attrNameLst>
                                          <p:attrName>style.visibility</p:attrName>
                                        </p:attrNameLst>
                                      </p:cBhvr>
                                      <p:to>
                                        <p:strVal val="visible"/>
                                      </p:to>
                                    </p:set>
                                    <p:animEffect transition="in" filter="wipe(right)">
                                      <p:cBhvr>
                                        <p:cTn id="112" dur="100"/>
                                        <p:tgtEl>
                                          <p:spTgt spid="58432"/>
                                        </p:tgtEl>
                                      </p:cBhvr>
                                    </p:animEffect>
                                  </p:childTnLst>
                                </p:cTn>
                              </p:par>
                            </p:childTnLst>
                          </p:cTn>
                        </p:par>
                        <p:par>
                          <p:cTn id="113" fill="hold">
                            <p:stCondLst>
                              <p:cond delay="7980"/>
                            </p:stCondLst>
                            <p:childTnLst>
                              <p:par>
                                <p:cTn id="114" presetID="22" presetClass="entr" presetSubtype="2" fill="hold" grpId="0" nodeType="afterEffect">
                                  <p:stCondLst>
                                    <p:cond delay="0"/>
                                  </p:stCondLst>
                                  <p:iterate type="wd">
                                    <p:tmPct val="10000"/>
                                  </p:iterate>
                                  <p:childTnLst>
                                    <p:set>
                                      <p:cBhvr>
                                        <p:cTn id="115" dur="1" fill="hold">
                                          <p:stCondLst>
                                            <p:cond delay="0"/>
                                          </p:stCondLst>
                                        </p:cTn>
                                        <p:tgtEl>
                                          <p:spTgt spid="58431"/>
                                        </p:tgtEl>
                                        <p:attrNameLst>
                                          <p:attrName>style.visibility</p:attrName>
                                        </p:attrNameLst>
                                      </p:cBhvr>
                                      <p:to>
                                        <p:strVal val="visible"/>
                                      </p:to>
                                    </p:set>
                                    <p:animEffect transition="in" filter="wipe(right)">
                                      <p:cBhvr>
                                        <p:cTn id="116" dur="100"/>
                                        <p:tgtEl>
                                          <p:spTgt spid="58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 grpId="0"/>
      <p:bldP spid="58374" grpId="0"/>
      <p:bldP spid="58375" grpId="0" animBg="1"/>
      <p:bldP spid="58376" grpId="0" animBg="1"/>
      <p:bldP spid="58377" grpId="0"/>
      <p:bldP spid="58423" grpId="0"/>
      <p:bldP spid="58424" grpId="0"/>
      <p:bldP spid="58425" grpId="0"/>
      <p:bldP spid="58426" grpId="0"/>
      <p:bldP spid="58427" grpId="0"/>
      <p:bldP spid="58428" grpId="0"/>
      <p:bldP spid="58429" grpId="0"/>
      <p:bldP spid="58430" grpId="0"/>
      <p:bldP spid="58431" grpId="0"/>
      <p:bldP spid="58432" grpId="0"/>
      <p:bldP spid="58433" grpId="0"/>
      <p:bldP spid="584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p:cNvSpPr>
          <p:nvPr/>
        </p:nvSpPr>
        <p:spPr bwMode="auto">
          <a:xfrm>
            <a:off x="962025" y="359569"/>
            <a:ext cx="504348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Overall Sales around the World</a:t>
            </a:r>
          </a:p>
        </p:txBody>
      </p:sp>
      <p:sp>
        <p:nvSpPr>
          <p:cNvPr id="57347"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7348"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7349"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735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44</a:t>
            </a:r>
          </a:p>
        </p:txBody>
      </p:sp>
      <p:sp>
        <p:nvSpPr>
          <p:cNvPr id="5939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sp>
        <p:nvSpPr>
          <p:cNvPr id="59399" name="AutoShape 7"/>
          <p:cNvSpPr>
            <a:spLocks/>
          </p:cNvSpPr>
          <p:nvPr/>
        </p:nvSpPr>
        <p:spPr bwMode="auto">
          <a:xfrm>
            <a:off x="880467" y="1226344"/>
            <a:ext cx="7138988" cy="3709988"/>
          </a:xfrm>
          <a:custGeom>
            <a:avLst/>
            <a:gdLst>
              <a:gd name="T0" fmla="*/ 9234853 w 21600"/>
              <a:gd name="T1" fmla="*/ 2396764 h 21580"/>
              <a:gd name="T2" fmla="*/ 17153841 w 21600"/>
              <a:gd name="T3" fmla="*/ 2146910 h 21580"/>
              <a:gd name="T4" fmla="*/ 15086179 w 21600"/>
              <a:gd name="T5" fmla="*/ 3711134 h 21580"/>
              <a:gd name="T6" fmla="*/ 14136077 w 21600"/>
              <a:gd name="T7" fmla="*/ 5458736 h 21580"/>
              <a:gd name="T8" fmla="*/ 12419194 w 21600"/>
              <a:gd name="T9" fmla="*/ 4626654 h 21580"/>
              <a:gd name="T10" fmla="*/ 10652074 w 21600"/>
              <a:gd name="T11" fmla="*/ 3828038 h 21580"/>
              <a:gd name="T12" fmla="*/ 10435261 w 21600"/>
              <a:gd name="T13" fmla="*/ 3178876 h 21580"/>
              <a:gd name="T14" fmla="*/ 9451667 w 21600"/>
              <a:gd name="T15" fmla="*/ 3261855 h 21580"/>
              <a:gd name="T16" fmla="*/ 8651395 w 21600"/>
              <a:gd name="T17" fmla="*/ 3295322 h 21580"/>
              <a:gd name="T18" fmla="*/ 9701972 w 21600"/>
              <a:gd name="T19" fmla="*/ 2646160 h 21580"/>
              <a:gd name="T20" fmla="*/ 9701972 w 21600"/>
              <a:gd name="T21" fmla="*/ 2246852 h 21580"/>
              <a:gd name="T22" fmla="*/ 9318582 w 21600"/>
              <a:gd name="T23" fmla="*/ 1830581 h 21580"/>
              <a:gd name="T24" fmla="*/ 11602177 w 21600"/>
              <a:gd name="T25" fmla="*/ 1481244 h 21580"/>
              <a:gd name="T26" fmla="*/ 13886653 w 21600"/>
              <a:gd name="T27" fmla="*/ 665666 h 21580"/>
              <a:gd name="T28" fmla="*/ 17937367 w 21600"/>
              <a:gd name="T29" fmla="*/ 1348294 h 21580"/>
              <a:gd name="T30" fmla="*/ 11885974 w 21600"/>
              <a:gd name="T31" fmla="*/ 832082 h 21580"/>
              <a:gd name="T32" fmla="*/ 9568887 w 21600"/>
              <a:gd name="T33" fmla="*/ 332833 h 21580"/>
              <a:gd name="T34" fmla="*/ 8134920 w 21600"/>
              <a:gd name="T35" fmla="*/ 2812576 h 21580"/>
              <a:gd name="T36" fmla="*/ 8818853 w 21600"/>
              <a:gd name="T37" fmla="*/ 3844542 h 21580"/>
              <a:gd name="T38" fmla="*/ 10835397 w 21600"/>
              <a:gd name="T39" fmla="*/ 6840039 h 21580"/>
              <a:gd name="T40" fmla="*/ 7985090 w 21600"/>
              <a:gd name="T41" fmla="*/ 5458736 h 21580"/>
              <a:gd name="T42" fmla="*/ 7468615 w 21600"/>
              <a:gd name="T43" fmla="*/ 1081936 h 21580"/>
              <a:gd name="T44" fmla="*/ 6868411 w 21600"/>
              <a:gd name="T45" fmla="*/ 1947027 h 21580"/>
              <a:gd name="T46" fmla="*/ 6351055 w 21600"/>
              <a:gd name="T47" fmla="*/ 2296823 h 21580"/>
              <a:gd name="T48" fmla="*/ 6118377 w 21600"/>
              <a:gd name="T49" fmla="*/ 1764107 h 21580"/>
              <a:gd name="T50" fmla="*/ 6167733 w 21600"/>
              <a:gd name="T51" fmla="*/ 1331332 h 21580"/>
              <a:gd name="T52" fmla="*/ 5617766 w 21600"/>
              <a:gd name="T53" fmla="*/ 665666 h 21580"/>
              <a:gd name="T54" fmla="*/ 6434784 w 21600"/>
              <a:gd name="T55" fmla="*/ 16504 h 21580"/>
              <a:gd name="T56" fmla="*/ 7168072 w 21600"/>
              <a:gd name="T57" fmla="*/ 399308 h 21580"/>
              <a:gd name="T58" fmla="*/ 7301157 w 21600"/>
              <a:gd name="T59" fmla="*/ 932024 h 21580"/>
              <a:gd name="T60" fmla="*/ 7401632 w 21600"/>
              <a:gd name="T61" fmla="*/ 882053 h 21580"/>
              <a:gd name="T62" fmla="*/ 4484342 w 21600"/>
              <a:gd name="T63" fmla="*/ 898557 h 21580"/>
              <a:gd name="T64" fmla="*/ 4084206 w 21600"/>
              <a:gd name="T65" fmla="*/ 782112 h 21580"/>
              <a:gd name="T66" fmla="*/ 3201087 w 21600"/>
              <a:gd name="T67" fmla="*/ 865549 h 21580"/>
              <a:gd name="T68" fmla="*/ 3584477 w 21600"/>
              <a:gd name="T69" fmla="*/ 1830581 h 21580"/>
              <a:gd name="T70" fmla="*/ 5784343 w 21600"/>
              <a:gd name="T71" fmla="*/ 1996998 h 21580"/>
              <a:gd name="T72" fmla="*/ 4301020 w 21600"/>
              <a:gd name="T73" fmla="*/ 1497748 h 21580"/>
              <a:gd name="T74" fmla="*/ 4951461 w 21600"/>
              <a:gd name="T75" fmla="*/ 5342290 h 21580"/>
              <a:gd name="T76" fmla="*/ 6118377 w 21600"/>
              <a:gd name="T77" fmla="*/ 3561680 h 21580"/>
              <a:gd name="T78" fmla="*/ 3983731 w 21600"/>
              <a:gd name="T79" fmla="*/ 1531215 h 21580"/>
              <a:gd name="T80" fmla="*/ 5267868 w 21600"/>
              <a:gd name="T81" fmla="*/ 2496247 h 21580"/>
              <a:gd name="T82" fmla="*/ 5634512 w 21600"/>
              <a:gd name="T83" fmla="*/ 3794571 h 21580"/>
              <a:gd name="T84" fmla="*/ 5017562 w 21600"/>
              <a:gd name="T85" fmla="*/ 4127404 h 21580"/>
              <a:gd name="T86" fmla="*/ 4734647 w 21600"/>
              <a:gd name="T87" fmla="*/ 4893012 h 21580"/>
              <a:gd name="T88" fmla="*/ 4901223 w 21600"/>
              <a:gd name="T89" fmla="*/ 5808532 h 21580"/>
              <a:gd name="T90" fmla="*/ 6118377 w 21600"/>
              <a:gd name="T91" fmla="*/ 8254808 h 21580"/>
              <a:gd name="T92" fmla="*/ 4901223 w 21600"/>
              <a:gd name="T93" fmla="*/ 9203336 h 21580"/>
              <a:gd name="T94" fmla="*/ 4551325 w 21600"/>
              <a:gd name="T95" fmla="*/ 5775065 h 21580"/>
              <a:gd name="T96" fmla="*/ 2417561 w 21600"/>
              <a:gd name="T97" fmla="*/ 3711134 h 21580"/>
              <a:gd name="T98" fmla="*/ 616950 w 21600"/>
              <a:gd name="T99" fmla="*/ 2696131 h 21580"/>
              <a:gd name="T100" fmla="*/ 5034308 w 21600"/>
              <a:gd name="T101" fmla="*/ 4243850 h 21580"/>
              <a:gd name="T102" fmla="*/ 2266849 w 21600"/>
              <a:gd name="T103" fmla="*/ 3361797 h 21580"/>
              <a:gd name="T104" fmla="*/ 14820009 w 21600"/>
              <a:gd name="T105" fmla="*/ 6207839 h 21580"/>
              <a:gd name="T106" fmla="*/ 15102925 w 21600"/>
              <a:gd name="T107" fmla="*/ 5592144 h 21580"/>
              <a:gd name="T108" fmla="*/ 16253095 w 21600"/>
              <a:gd name="T109" fmla="*/ 6257810 h 21580"/>
              <a:gd name="T110" fmla="*/ 16003671 w 21600"/>
              <a:gd name="T111" fmla="*/ 6274314 h 21580"/>
              <a:gd name="T112" fmla="*/ 15503061 w 21600"/>
              <a:gd name="T113" fmla="*/ 5309282 h 21580"/>
              <a:gd name="T114" fmla="*/ 16353570 w 21600"/>
              <a:gd name="T115" fmla="*/ 3811075 h 21580"/>
              <a:gd name="T116" fmla="*/ 17137095 w 21600"/>
              <a:gd name="T117" fmla="*/ 6723593 h 21580"/>
              <a:gd name="T118" fmla="*/ 15803603 w 21600"/>
              <a:gd name="T119" fmla="*/ 7439230 h 21580"/>
              <a:gd name="T120" fmla="*/ 16703468 w 21600"/>
              <a:gd name="T121" fmla="*/ 7139863 h 21580"/>
              <a:gd name="T122" fmla="*/ 17470248 w 21600"/>
              <a:gd name="T123" fmla="*/ 8471195 h 21580"/>
              <a:gd name="T124" fmla="*/ 15770112 w 21600"/>
              <a:gd name="T125" fmla="*/ 8338246 h 215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1600" h="21580">
                <a:moveTo>
                  <a:pt x="21581" y="18587"/>
                </a:moveTo>
                <a:cubicBezTo>
                  <a:pt x="21581" y="18587"/>
                  <a:pt x="21562" y="18623"/>
                  <a:pt x="21562" y="18623"/>
                </a:cubicBezTo>
                <a:cubicBezTo>
                  <a:pt x="21562" y="18623"/>
                  <a:pt x="21562" y="18659"/>
                  <a:pt x="21562" y="18659"/>
                </a:cubicBezTo>
                <a:cubicBezTo>
                  <a:pt x="21524" y="18659"/>
                  <a:pt x="21524" y="18659"/>
                  <a:pt x="21505" y="18696"/>
                </a:cubicBezTo>
                <a:cubicBezTo>
                  <a:pt x="21505" y="18732"/>
                  <a:pt x="21505" y="18732"/>
                  <a:pt x="21505" y="18768"/>
                </a:cubicBezTo>
                <a:cubicBezTo>
                  <a:pt x="21487" y="18805"/>
                  <a:pt x="21430" y="19023"/>
                  <a:pt x="21392" y="18986"/>
                </a:cubicBezTo>
                <a:cubicBezTo>
                  <a:pt x="21335" y="18950"/>
                  <a:pt x="21411" y="18877"/>
                  <a:pt x="21392" y="18805"/>
                </a:cubicBezTo>
                <a:cubicBezTo>
                  <a:pt x="21373" y="18768"/>
                  <a:pt x="21316" y="18732"/>
                  <a:pt x="21297" y="18696"/>
                </a:cubicBezTo>
                <a:cubicBezTo>
                  <a:pt x="21316" y="18659"/>
                  <a:pt x="21335" y="18659"/>
                  <a:pt x="21354" y="18623"/>
                </a:cubicBezTo>
                <a:cubicBezTo>
                  <a:pt x="21354" y="18623"/>
                  <a:pt x="21354" y="18551"/>
                  <a:pt x="21354" y="18551"/>
                </a:cubicBezTo>
                <a:cubicBezTo>
                  <a:pt x="21373" y="18514"/>
                  <a:pt x="21373" y="18514"/>
                  <a:pt x="21373" y="18478"/>
                </a:cubicBezTo>
                <a:cubicBezTo>
                  <a:pt x="21373" y="18478"/>
                  <a:pt x="21373" y="18442"/>
                  <a:pt x="21354" y="18442"/>
                </a:cubicBezTo>
                <a:cubicBezTo>
                  <a:pt x="21354" y="18405"/>
                  <a:pt x="21354" y="18405"/>
                  <a:pt x="21373" y="18405"/>
                </a:cubicBezTo>
                <a:cubicBezTo>
                  <a:pt x="21354" y="18369"/>
                  <a:pt x="21335" y="18333"/>
                  <a:pt x="21335" y="18296"/>
                </a:cubicBezTo>
                <a:cubicBezTo>
                  <a:pt x="21335" y="18296"/>
                  <a:pt x="21335" y="18260"/>
                  <a:pt x="21316" y="18260"/>
                </a:cubicBezTo>
                <a:cubicBezTo>
                  <a:pt x="21316" y="18260"/>
                  <a:pt x="21316" y="18224"/>
                  <a:pt x="21297" y="18224"/>
                </a:cubicBezTo>
                <a:cubicBezTo>
                  <a:pt x="21316" y="18260"/>
                  <a:pt x="21316" y="18260"/>
                  <a:pt x="21316" y="18296"/>
                </a:cubicBezTo>
                <a:cubicBezTo>
                  <a:pt x="21316" y="18296"/>
                  <a:pt x="21316" y="18296"/>
                  <a:pt x="21316" y="18296"/>
                </a:cubicBezTo>
                <a:cubicBezTo>
                  <a:pt x="21297" y="18224"/>
                  <a:pt x="21278" y="18188"/>
                  <a:pt x="21260" y="18151"/>
                </a:cubicBezTo>
                <a:cubicBezTo>
                  <a:pt x="21260" y="18115"/>
                  <a:pt x="21260" y="18115"/>
                  <a:pt x="21260" y="18079"/>
                </a:cubicBezTo>
                <a:cubicBezTo>
                  <a:pt x="21260" y="18079"/>
                  <a:pt x="21241" y="18042"/>
                  <a:pt x="21241" y="18042"/>
                </a:cubicBezTo>
                <a:cubicBezTo>
                  <a:pt x="21241" y="18042"/>
                  <a:pt x="21241" y="18042"/>
                  <a:pt x="21241" y="18042"/>
                </a:cubicBezTo>
                <a:cubicBezTo>
                  <a:pt x="21241" y="18042"/>
                  <a:pt x="21241" y="18042"/>
                  <a:pt x="21260" y="18042"/>
                </a:cubicBezTo>
                <a:cubicBezTo>
                  <a:pt x="21260" y="18079"/>
                  <a:pt x="21260" y="18079"/>
                  <a:pt x="21278" y="18115"/>
                </a:cubicBezTo>
                <a:cubicBezTo>
                  <a:pt x="21278" y="18079"/>
                  <a:pt x="21297" y="18115"/>
                  <a:pt x="21316" y="18115"/>
                </a:cubicBezTo>
                <a:cubicBezTo>
                  <a:pt x="21316" y="18115"/>
                  <a:pt x="21316" y="18151"/>
                  <a:pt x="21316" y="18151"/>
                </a:cubicBezTo>
                <a:cubicBezTo>
                  <a:pt x="21335" y="18151"/>
                  <a:pt x="21335" y="18151"/>
                  <a:pt x="21335" y="18151"/>
                </a:cubicBezTo>
                <a:cubicBezTo>
                  <a:pt x="21335" y="18151"/>
                  <a:pt x="21335" y="18151"/>
                  <a:pt x="21335" y="18151"/>
                </a:cubicBezTo>
                <a:cubicBezTo>
                  <a:pt x="21335" y="18151"/>
                  <a:pt x="21354" y="18188"/>
                  <a:pt x="21354" y="18188"/>
                </a:cubicBezTo>
                <a:cubicBezTo>
                  <a:pt x="21354" y="18188"/>
                  <a:pt x="21354" y="18188"/>
                  <a:pt x="21354" y="18224"/>
                </a:cubicBezTo>
                <a:cubicBezTo>
                  <a:pt x="21354" y="18224"/>
                  <a:pt x="21335" y="18224"/>
                  <a:pt x="21335" y="18224"/>
                </a:cubicBezTo>
                <a:cubicBezTo>
                  <a:pt x="21335" y="18224"/>
                  <a:pt x="21335" y="18224"/>
                  <a:pt x="21335" y="18224"/>
                </a:cubicBezTo>
                <a:cubicBezTo>
                  <a:pt x="21354" y="18224"/>
                  <a:pt x="21373" y="18260"/>
                  <a:pt x="21373" y="18296"/>
                </a:cubicBezTo>
                <a:cubicBezTo>
                  <a:pt x="21373" y="18296"/>
                  <a:pt x="21373" y="18296"/>
                  <a:pt x="21354" y="18296"/>
                </a:cubicBezTo>
                <a:cubicBezTo>
                  <a:pt x="21373" y="18296"/>
                  <a:pt x="21373" y="18333"/>
                  <a:pt x="21373" y="18333"/>
                </a:cubicBezTo>
                <a:cubicBezTo>
                  <a:pt x="21373" y="18333"/>
                  <a:pt x="21354" y="18333"/>
                  <a:pt x="21354" y="18333"/>
                </a:cubicBezTo>
                <a:cubicBezTo>
                  <a:pt x="21354" y="18333"/>
                  <a:pt x="21354" y="18333"/>
                  <a:pt x="21354" y="18333"/>
                </a:cubicBezTo>
                <a:cubicBezTo>
                  <a:pt x="21373" y="18333"/>
                  <a:pt x="21373" y="18333"/>
                  <a:pt x="21373" y="18369"/>
                </a:cubicBezTo>
                <a:cubicBezTo>
                  <a:pt x="21373" y="18369"/>
                  <a:pt x="21373" y="18369"/>
                  <a:pt x="21373" y="18369"/>
                </a:cubicBezTo>
                <a:cubicBezTo>
                  <a:pt x="21392" y="18369"/>
                  <a:pt x="21392" y="18369"/>
                  <a:pt x="21392" y="18369"/>
                </a:cubicBezTo>
                <a:cubicBezTo>
                  <a:pt x="21392" y="18369"/>
                  <a:pt x="21392" y="18369"/>
                  <a:pt x="21392" y="18405"/>
                </a:cubicBezTo>
                <a:cubicBezTo>
                  <a:pt x="21411" y="18405"/>
                  <a:pt x="21411" y="18405"/>
                  <a:pt x="21411" y="18405"/>
                </a:cubicBezTo>
                <a:cubicBezTo>
                  <a:pt x="21411" y="18369"/>
                  <a:pt x="21411" y="18369"/>
                  <a:pt x="21411" y="18333"/>
                </a:cubicBezTo>
                <a:cubicBezTo>
                  <a:pt x="21411" y="18333"/>
                  <a:pt x="21411" y="18333"/>
                  <a:pt x="21411" y="18333"/>
                </a:cubicBezTo>
                <a:cubicBezTo>
                  <a:pt x="21449" y="18369"/>
                  <a:pt x="21430" y="18442"/>
                  <a:pt x="21449" y="18478"/>
                </a:cubicBezTo>
                <a:cubicBezTo>
                  <a:pt x="21468" y="18478"/>
                  <a:pt x="21505" y="18551"/>
                  <a:pt x="21524" y="18514"/>
                </a:cubicBezTo>
                <a:cubicBezTo>
                  <a:pt x="21543" y="18514"/>
                  <a:pt x="21562" y="18478"/>
                  <a:pt x="21600" y="18478"/>
                </a:cubicBezTo>
                <a:cubicBezTo>
                  <a:pt x="21600" y="18478"/>
                  <a:pt x="21600" y="18478"/>
                  <a:pt x="21600" y="18478"/>
                </a:cubicBezTo>
                <a:cubicBezTo>
                  <a:pt x="21600" y="18551"/>
                  <a:pt x="21600" y="18551"/>
                  <a:pt x="21581" y="18587"/>
                </a:cubicBezTo>
                <a:close/>
                <a:moveTo>
                  <a:pt x="21278" y="18986"/>
                </a:moveTo>
                <a:cubicBezTo>
                  <a:pt x="21278" y="18986"/>
                  <a:pt x="21297" y="18950"/>
                  <a:pt x="21297" y="18950"/>
                </a:cubicBezTo>
                <a:cubicBezTo>
                  <a:pt x="21297" y="18950"/>
                  <a:pt x="21316" y="18950"/>
                  <a:pt x="21316" y="18950"/>
                </a:cubicBezTo>
                <a:cubicBezTo>
                  <a:pt x="21316" y="18950"/>
                  <a:pt x="21316" y="18986"/>
                  <a:pt x="21335" y="18986"/>
                </a:cubicBezTo>
                <a:cubicBezTo>
                  <a:pt x="21316" y="18986"/>
                  <a:pt x="21316" y="18986"/>
                  <a:pt x="21316" y="19023"/>
                </a:cubicBezTo>
                <a:cubicBezTo>
                  <a:pt x="21316" y="19023"/>
                  <a:pt x="21335" y="19023"/>
                  <a:pt x="21335" y="19059"/>
                </a:cubicBezTo>
                <a:cubicBezTo>
                  <a:pt x="21316" y="19095"/>
                  <a:pt x="21297" y="19168"/>
                  <a:pt x="21278" y="19204"/>
                </a:cubicBezTo>
                <a:cubicBezTo>
                  <a:pt x="21260" y="19204"/>
                  <a:pt x="21222" y="19240"/>
                  <a:pt x="21222" y="19277"/>
                </a:cubicBezTo>
                <a:cubicBezTo>
                  <a:pt x="21241" y="19277"/>
                  <a:pt x="21241" y="19313"/>
                  <a:pt x="21260" y="19313"/>
                </a:cubicBezTo>
                <a:cubicBezTo>
                  <a:pt x="21260" y="19313"/>
                  <a:pt x="21260" y="19313"/>
                  <a:pt x="21260" y="19313"/>
                </a:cubicBezTo>
                <a:cubicBezTo>
                  <a:pt x="21241" y="19313"/>
                  <a:pt x="21241" y="19313"/>
                  <a:pt x="21241" y="19349"/>
                </a:cubicBezTo>
                <a:cubicBezTo>
                  <a:pt x="21222" y="19313"/>
                  <a:pt x="21222" y="19313"/>
                  <a:pt x="21222" y="19313"/>
                </a:cubicBezTo>
                <a:cubicBezTo>
                  <a:pt x="21203" y="19313"/>
                  <a:pt x="21165" y="19349"/>
                  <a:pt x="21146" y="19386"/>
                </a:cubicBezTo>
                <a:cubicBezTo>
                  <a:pt x="21146" y="19386"/>
                  <a:pt x="21146" y="19386"/>
                  <a:pt x="21127" y="19386"/>
                </a:cubicBezTo>
                <a:cubicBezTo>
                  <a:pt x="21146" y="19386"/>
                  <a:pt x="21146" y="19422"/>
                  <a:pt x="21146" y="19422"/>
                </a:cubicBezTo>
                <a:cubicBezTo>
                  <a:pt x="21146" y="19422"/>
                  <a:pt x="21146" y="19458"/>
                  <a:pt x="21146" y="19494"/>
                </a:cubicBezTo>
                <a:cubicBezTo>
                  <a:pt x="21127" y="19458"/>
                  <a:pt x="21127" y="19458"/>
                  <a:pt x="21108" y="19458"/>
                </a:cubicBezTo>
                <a:cubicBezTo>
                  <a:pt x="21108" y="19458"/>
                  <a:pt x="21108" y="19458"/>
                  <a:pt x="21108" y="19458"/>
                </a:cubicBezTo>
                <a:cubicBezTo>
                  <a:pt x="21127" y="19494"/>
                  <a:pt x="21127" y="19494"/>
                  <a:pt x="21127" y="19494"/>
                </a:cubicBezTo>
                <a:cubicBezTo>
                  <a:pt x="21127" y="19531"/>
                  <a:pt x="21108" y="19567"/>
                  <a:pt x="21108" y="19640"/>
                </a:cubicBezTo>
                <a:cubicBezTo>
                  <a:pt x="21108" y="19640"/>
                  <a:pt x="21051" y="19712"/>
                  <a:pt x="21033" y="19749"/>
                </a:cubicBezTo>
                <a:cubicBezTo>
                  <a:pt x="20995" y="19749"/>
                  <a:pt x="20957" y="19712"/>
                  <a:pt x="20919" y="19676"/>
                </a:cubicBezTo>
                <a:cubicBezTo>
                  <a:pt x="20919" y="19676"/>
                  <a:pt x="20919" y="19676"/>
                  <a:pt x="20919" y="19676"/>
                </a:cubicBezTo>
                <a:cubicBezTo>
                  <a:pt x="20919" y="19640"/>
                  <a:pt x="20900" y="19640"/>
                  <a:pt x="20900" y="19676"/>
                </a:cubicBezTo>
                <a:cubicBezTo>
                  <a:pt x="20881" y="19676"/>
                  <a:pt x="20862" y="19676"/>
                  <a:pt x="20843" y="19640"/>
                </a:cubicBezTo>
                <a:cubicBezTo>
                  <a:pt x="20843" y="19640"/>
                  <a:pt x="20843" y="19640"/>
                  <a:pt x="20843" y="19640"/>
                </a:cubicBezTo>
                <a:cubicBezTo>
                  <a:pt x="20862" y="19640"/>
                  <a:pt x="20862" y="19640"/>
                  <a:pt x="20862" y="19640"/>
                </a:cubicBezTo>
                <a:cubicBezTo>
                  <a:pt x="20862" y="19640"/>
                  <a:pt x="20862" y="19640"/>
                  <a:pt x="20862" y="19640"/>
                </a:cubicBezTo>
                <a:cubicBezTo>
                  <a:pt x="20862" y="19640"/>
                  <a:pt x="20862" y="19640"/>
                  <a:pt x="20881" y="19603"/>
                </a:cubicBezTo>
                <a:cubicBezTo>
                  <a:pt x="20881" y="19603"/>
                  <a:pt x="20881" y="19603"/>
                  <a:pt x="20881" y="19603"/>
                </a:cubicBezTo>
                <a:cubicBezTo>
                  <a:pt x="20862" y="19603"/>
                  <a:pt x="20862" y="19603"/>
                  <a:pt x="20862" y="19603"/>
                </a:cubicBezTo>
                <a:cubicBezTo>
                  <a:pt x="20862" y="19603"/>
                  <a:pt x="20862" y="19603"/>
                  <a:pt x="20862" y="19603"/>
                </a:cubicBezTo>
                <a:cubicBezTo>
                  <a:pt x="20862" y="19603"/>
                  <a:pt x="20881" y="19603"/>
                  <a:pt x="20881" y="19603"/>
                </a:cubicBezTo>
                <a:cubicBezTo>
                  <a:pt x="20881" y="19603"/>
                  <a:pt x="20881" y="19567"/>
                  <a:pt x="20881" y="19567"/>
                </a:cubicBezTo>
                <a:cubicBezTo>
                  <a:pt x="20881" y="19567"/>
                  <a:pt x="20881" y="19567"/>
                  <a:pt x="20881" y="19567"/>
                </a:cubicBezTo>
                <a:cubicBezTo>
                  <a:pt x="20881" y="19567"/>
                  <a:pt x="20900" y="19567"/>
                  <a:pt x="20900" y="19567"/>
                </a:cubicBezTo>
                <a:cubicBezTo>
                  <a:pt x="20900" y="19567"/>
                  <a:pt x="20881" y="19531"/>
                  <a:pt x="20900" y="19494"/>
                </a:cubicBezTo>
                <a:cubicBezTo>
                  <a:pt x="20900" y="19494"/>
                  <a:pt x="20900" y="19494"/>
                  <a:pt x="20900" y="19494"/>
                </a:cubicBezTo>
                <a:cubicBezTo>
                  <a:pt x="20919" y="19494"/>
                  <a:pt x="20919" y="19458"/>
                  <a:pt x="20938" y="19422"/>
                </a:cubicBezTo>
                <a:cubicBezTo>
                  <a:pt x="20938" y="19422"/>
                  <a:pt x="20938" y="19422"/>
                  <a:pt x="20938" y="19422"/>
                </a:cubicBezTo>
                <a:cubicBezTo>
                  <a:pt x="20957" y="19386"/>
                  <a:pt x="20995" y="19386"/>
                  <a:pt x="21014" y="19349"/>
                </a:cubicBezTo>
                <a:cubicBezTo>
                  <a:pt x="21033" y="19313"/>
                  <a:pt x="21051" y="19313"/>
                  <a:pt x="21070" y="19277"/>
                </a:cubicBezTo>
                <a:cubicBezTo>
                  <a:pt x="21070" y="19240"/>
                  <a:pt x="21070" y="19240"/>
                  <a:pt x="21070" y="19240"/>
                </a:cubicBezTo>
                <a:cubicBezTo>
                  <a:pt x="21089" y="19240"/>
                  <a:pt x="21108" y="19204"/>
                  <a:pt x="21108" y="19204"/>
                </a:cubicBezTo>
                <a:cubicBezTo>
                  <a:pt x="21108" y="19204"/>
                  <a:pt x="21146" y="19131"/>
                  <a:pt x="21146" y="19131"/>
                </a:cubicBezTo>
                <a:cubicBezTo>
                  <a:pt x="21165" y="19131"/>
                  <a:pt x="21165" y="19059"/>
                  <a:pt x="21165" y="19059"/>
                </a:cubicBezTo>
                <a:cubicBezTo>
                  <a:pt x="21165" y="19059"/>
                  <a:pt x="21184" y="19023"/>
                  <a:pt x="21203" y="19023"/>
                </a:cubicBezTo>
                <a:cubicBezTo>
                  <a:pt x="21203" y="18986"/>
                  <a:pt x="21203" y="18950"/>
                  <a:pt x="21203" y="18914"/>
                </a:cubicBezTo>
                <a:cubicBezTo>
                  <a:pt x="21203" y="18914"/>
                  <a:pt x="21222" y="18877"/>
                  <a:pt x="21222" y="18877"/>
                </a:cubicBezTo>
                <a:cubicBezTo>
                  <a:pt x="21260" y="18877"/>
                  <a:pt x="21241" y="18950"/>
                  <a:pt x="21278" y="18986"/>
                </a:cubicBezTo>
                <a:close/>
                <a:moveTo>
                  <a:pt x="10630" y="5627"/>
                </a:moveTo>
                <a:cubicBezTo>
                  <a:pt x="10630" y="5627"/>
                  <a:pt x="10630" y="5627"/>
                  <a:pt x="10630" y="5627"/>
                </a:cubicBezTo>
                <a:cubicBezTo>
                  <a:pt x="10630" y="5627"/>
                  <a:pt x="10611" y="5663"/>
                  <a:pt x="10611" y="5663"/>
                </a:cubicBezTo>
                <a:cubicBezTo>
                  <a:pt x="10592" y="5663"/>
                  <a:pt x="10592" y="5627"/>
                  <a:pt x="10592" y="5627"/>
                </a:cubicBezTo>
                <a:cubicBezTo>
                  <a:pt x="10573" y="5627"/>
                  <a:pt x="10573" y="5627"/>
                  <a:pt x="10554" y="5627"/>
                </a:cubicBezTo>
                <a:cubicBezTo>
                  <a:pt x="10535" y="5554"/>
                  <a:pt x="10554" y="5554"/>
                  <a:pt x="10573" y="5518"/>
                </a:cubicBezTo>
                <a:cubicBezTo>
                  <a:pt x="10573" y="5518"/>
                  <a:pt x="10573" y="5518"/>
                  <a:pt x="10573" y="5518"/>
                </a:cubicBezTo>
                <a:cubicBezTo>
                  <a:pt x="10592" y="5554"/>
                  <a:pt x="10592" y="5554"/>
                  <a:pt x="10611" y="5554"/>
                </a:cubicBezTo>
                <a:cubicBezTo>
                  <a:pt x="10611" y="5554"/>
                  <a:pt x="10611" y="5518"/>
                  <a:pt x="10611" y="5482"/>
                </a:cubicBezTo>
                <a:cubicBezTo>
                  <a:pt x="10611" y="5482"/>
                  <a:pt x="10630" y="5482"/>
                  <a:pt x="10630" y="5518"/>
                </a:cubicBezTo>
                <a:cubicBezTo>
                  <a:pt x="10630" y="5554"/>
                  <a:pt x="10630" y="5591"/>
                  <a:pt x="10611" y="5591"/>
                </a:cubicBezTo>
                <a:cubicBezTo>
                  <a:pt x="10611" y="5591"/>
                  <a:pt x="10611" y="5591"/>
                  <a:pt x="10611" y="5591"/>
                </a:cubicBezTo>
                <a:cubicBezTo>
                  <a:pt x="10630" y="5591"/>
                  <a:pt x="10630" y="5627"/>
                  <a:pt x="10630" y="5627"/>
                </a:cubicBezTo>
                <a:close/>
                <a:moveTo>
                  <a:pt x="10497" y="5336"/>
                </a:moveTo>
                <a:cubicBezTo>
                  <a:pt x="10460" y="5336"/>
                  <a:pt x="10441" y="5336"/>
                  <a:pt x="10403" y="5336"/>
                </a:cubicBezTo>
                <a:cubicBezTo>
                  <a:pt x="10403" y="5373"/>
                  <a:pt x="10403" y="5373"/>
                  <a:pt x="10384" y="5409"/>
                </a:cubicBezTo>
                <a:cubicBezTo>
                  <a:pt x="10384" y="5373"/>
                  <a:pt x="10384" y="5373"/>
                  <a:pt x="10365" y="5373"/>
                </a:cubicBezTo>
                <a:cubicBezTo>
                  <a:pt x="10384" y="5336"/>
                  <a:pt x="10384" y="5300"/>
                  <a:pt x="10384" y="5300"/>
                </a:cubicBezTo>
                <a:cubicBezTo>
                  <a:pt x="10403" y="5300"/>
                  <a:pt x="10422" y="5300"/>
                  <a:pt x="10441" y="5300"/>
                </a:cubicBezTo>
                <a:cubicBezTo>
                  <a:pt x="10460" y="5300"/>
                  <a:pt x="10460" y="5228"/>
                  <a:pt x="10478" y="5228"/>
                </a:cubicBezTo>
                <a:cubicBezTo>
                  <a:pt x="10478" y="5228"/>
                  <a:pt x="10497" y="5228"/>
                  <a:pt x="10497" y="5191"/>
                </a:cubicBezTo>
                <a:cubicBezTo>
                  <a:pt x="10516" y="5191"/>
                  <a:pt x="10516" y="5191"/>
                  <a:pt x="10516" y="5191"/>
                </a:cubicBezTo>
                <a:cubicBezTo>
                  <a:pt x="10516" y="5191"/>
                  <a:pt x="10516" y="5191"/>
                  <a:pt x="10516" y="5191"/>
                </a:cubicBezTo>
                <a:cubicBezTo>
                  <a:pt x="10516" y="5228"/>
                  <a:pt x="10516" y="5228"/>
                  <a:pt x="10516" y="5300"/>
                </a:cubicBezTo>
                <a:cubicBezTo>
                  <a:pt x="10497" y="5300"/>
                  <a:pt x="10497" y="5300"/>
                  <a:pt x="10497" y="5336"/>
                </a:cubicBezTo>
                <a:close/>
                <a:moveTo>
                  <a:pt x="20900" y="3921"/>
                </a:moveTo>
                <a:cubicBezTo>
                  <a:pt x="20900" y="3921"/>
                  <a:pt x="20900" y="3921"/>
                  <a:pt x="20881" y="3957"/>
                </a:cubicBezTo>
                <a:cubicBezTo>
                  <a:pt x="20862" y="3957"/>
                  <a:pt x="20825" y="3957"/>
                  <a:pt x="20806" y="3957"/>
                </a:cubicBezTo>
                <a:cubicBezTo>
                  <a:pt x="20806" y="3921"/>
                  <a:pt x="20806" y="3921"/>
                  <a:pt x="20787" y="3884"/>
                </a:cubicBezTo>
                <a:cubicBezTo>
                  <a:pt x="20787" y="3884"/>
                  <a:pt x="20787" y="3884"/>
                  <a:pt x="20787" y="3884"/>
                </a:cubicBezTo>
                <a:cubicBezTo>
                  <a:pt x="20787" y="3884"/>
                  <a:pt x="20787" y="3884"/>
                  <a:pt x="20787" y="3884"/>
                </a:cubicBezTo>
                <a:cubicBezTo>
                  <a:pt x="20768" y="3884"/>
                  <a:pt x="20749" y="3921"/>
                  <a:pt x="20730" y="3921"/>
                </a:cubicBezTo>
                <a:cubicBezTo>
                  <a:pt x="20730" y="3884"/>
                  <a:pt x="20730" y="3884"/>
                  <a:pt x="20711" y="3884"/>
                </a:cubicBezTo>
                <a:cubicBezTo>
                  <a:pt x="20711" y="3921"/>
                  <a:pt x="20730" y="3921"/>
                  <a:pt x="20730" y="3921"/>
                </a:cubicBezTo>
                <a:cubicBezTo>
                  <a:pt x="20711" y="3957"/>
                  <a:pt x="20711" y="3957"/>
                  <a:pt x="20711" y="3957"/>
                </a:cubicBezTo>
                <a:cubicBezTo>
                  <a:pt x="20730" y="3957"/>
                  <a:pt x="20730" y="3957"/>
                  <a:pt x="20749" y="3993"/>
                </a:cubicBezTo>
                <a:cubicBezTo>
                  <a:pt x="20749" y="3957"/>
                  <a:pt x="20749" y="3957"/>
                  <a:pt x="20768" y="3957"/>
                </a:cubicBezTo>
                <a:cubicBezTo>
                  <a:pt x="20768" y="3957"/>
                  <a:pt x="20768" y="3957"/>
                  <a:pt x="20787" y="3957"/>
                </a:cubicBezTo>
                <a:cubicBezTo>
                  <a:pt x="20787" y="4030"/>
                  <a:pt x="20787" y="4030"/>
                  <a:pt x="20806" y="4030"/>
                </a:cubicBezTo>
                <a:cubicBezTo>
                  <a:pt x="20825" y="4030"/>
                  <a:pt x="20825" y="4030"/>
                  <a:pt x="20843" y="4030"/>
                </a:cubicBezTo>
                <a:cubicBezTo>
                  <a:pt x="20843" y="4030"/>
                  <a:pt x="20825" y="4030"/>
                  <a:pt x="20825" y="4030"/>
                </a:cubicBezTo>
                <a:cubicBezTo>
                  <a:pt x="20843" y="4030"/>
                  <a:pt x="20843" y="4030"/>
                  <a:pt x="20843" y="4030"/>
                </a:cubicBezTo>
                <a:cubicBezTo>
                  <a:pt x="20843" y="4066"/>
                  <a:pt x="20862" y="4102"/>
                  <a:pt x="20862" y="4138"/>
                </a:cubicBezTo>
                <a:cubicBezTo>
                  <a:pt x="20862" y="4138"/>
                  <a:pt x="20843" y="4138"/>
                  <a:pt x="20843" y="4175"/>
                </a:cubicBezTo>
                <a:cubicBezTo>
                  <a:pt x="20881" y="4175"/>
                  <a:pt x="20881" y="4211"/>
                  <a:pt x="20900" y="4247"/>
                </a:cubicBezTo>
                <a:cubicBezTo>
                  <a:pt x="20900" y="4247"/>
                  <a:pt x="20900" y="4247"/>
                  <a:pt x="20900" y="4284"/>
                </a:cubicBezTo>
                <a:cubicBezTo>
                  <a:pt x="20900" y="4284"/>
                  <a:pt x="20919" y="4284"/>
                  <a:pt x="20919" y="4284"/>
                </a:cubicBezTo>
                <a:cubicBezTo>
                  <a:pt x="20919" y="4393"/>
                  <a:pt x="20881" y="4356"/>
                  <a:pt x="20825" y="4356"/>
                </a:cubicBezTo>
                <a:cubicBezTo>
                  <a:pt x="20806" y="4356"/>
                  <a:pt x="20787" y="4356"/>
                  <a:pt x="20787" y="4320"/>
                </a:cubicBezTo>
                <a:cubicBezTo>
                  <a:pt x="20787" y="4320"/>
                  <a:pt x="20787" y="4320"/>
                  <a:pt x="20787" y="4320"/>
                </a:cubicBezTo>
                <a:cubicBezTo>
                  <a:pt x="20787" y="4320"/>
                  <a:pt x="20768" y="4284"/>
                  <a:pt x="20768" y="4320"/>
                </a:cubicBezTo>
                <a:cubicBezTo>
                  <a:pt x="20768" y="4320"/>
                  <a:pt x="20749" y="4356"/>
                  <a:pt x="20749" y="4356"/>
                </a:cubicBezTo>
                <a:cubicBezTo>
                  <a:pt x="20730" y="4393"/>
                  <a:pt x="20692" y="4429"/>
                  <a:pt x="20673" y="4429"/>
                </a:cubicBezTo>
                <a:cubicBezTo>
                  <a:pt x="20654" y="4429"/>
                  <a:pt x="20635" y="4429"/>
                  <a:pt x="20616" y="4465"/>
                </a:cubicBezTo>
                <a:cubicBezTo>
                  <a:pt x="20616" y="4465"/>
                  <a:pt x="20598" y="4502"/>
                  <a:pt x="20579" y="4502"/>
                </a:cubicBezTo>
                <a:cubicBezTo>
                  <a:pt x="20579" y="4502"/>
                  <a:pt x="20560" y="4502"/>
                  <a:pt x="20560" y="4502"/>
                </a:cubicBezTo>
                <a:cubicBezTo>
                  <a:pt x="20541" y="4538"/>
                  <a:pt x="20541" y="4538"/>
                  <a:pt x="20522" y="4574"/>
                </a:cubicBezTo>
                <a:cubicBezTo>
                  <a:pt x="20522" y="4574"/>
                  <a:pt x="20503" y="4574"/>
                  <a:pt x="20503" y="4574"/>
                </a:cubicBezTo>
                <a:cubicBezTo>
                  <a:pt x="20484" y="4574"/>
                  <a:pt x="20484" y="4610"/>
                  <a:pt x="20465" y="4647"/>
                </a:cubicBezTo>
                <a:cubicBezTo>
                  <a:pt x="20446" y="4647"/>
                  <a:pt x="20446" y="4647"/>
                  <a:pt x="20427" y="4683"/>
                </a:cubicBezTo>
                <a:cubicBezTo>
                  <a:pt x="20427" y="4683"/>
                  <a:pt x="20408" y="4683"/>
                  <a:pt x="20408" y="4719"/>
                </a:cubicBezTo>
                <a:cubicBezTo>
                  <a:pt x="20389" y="4719"/>
                  <a:pt x="20371" y="4719"/>
                  <a:pt x="20371" y="4756"/>
                </a:cubicBezTo>
                <a:cubicBezTo>
                  <a:pt x="20371" y="4756"/>
                  <a:pt x="20371" y="4792"/>
                  <a:pt x="20352" y="4792"/>
                </a:cubicBezTo>
                <a:cubicBezTo>
                  <a:pt x="20352" y="4792"/>
                  <a:pt x="20352" y="4792"/>
                  <a:pt x="20352" y="4792"/>
                </a:cubicBezTo>
                <a:cubicBezTo>
                  <a:pt x="20352" y="4792"/>
                  <a:pt x="20333" y="4792"/>
                  <a:pt x="20333" y="4792"/>
                </a:cubicBezTo>
                <a:cubicBezTo>
                  <a:pt x="20314" y="4792"/>
                  <a:pt x="20314" y="4719"/>
                  <a:pt x="20295" y="4719"/>
                </a:cubicBezTo>
                <a:cubicBezTo>
                  <a:pt x="20276" y="4683"/>
                  <a:pt x="20181" y="4719"/>
                  <a:pt x="20163" y="4756"/>
                </a:cubicBezTo>
                <a:cubicBezTo>
                  <a:pt x="20144" y="4792"/>
                  <a:pt x="20125" y="4792"/>
                  <a:pt x="20106" y="4828"/>
                </a:cubicBezTo>
                <a:cubicBezTo>
                  <a:pt x="20106" y="4828"/>
                  <a:pt x="20106" y="4828"/>
                  <a:pt x="20087" y="4828"/>
                </a:cubicBezTo>
                <a:cubicBezTo>
                  <a:pt x="20106" y="4792"/>
                  <a:pt x="20106" y="4756"/>
                  <a:pt x="20106" y="4719"/>
                </a:cubicBezTo>
                <a:cubicBezTo>
                  <a:pt x="20106" y="4719"/>
                  <a:pt x="20106" y="4719"/>
                  <a:pt x="20106" y="4719"/>
                </a:cubicBezTo>
                <a:cubicBezTo>
                  <a:pt x="20106" y="4719"/>
                  <a:pt x="20087" y="4719"/>
                  <a:pt x="20087" y="4719"/>
                </a:cubicBezTo>
                <a:cubicBezTo>
                  <a:pt x="20068" y="4756"/>
                  <a:pt x="20049" y="4792"/>
                  <a:pt x="20030" y="4792"/>
                </a:cubicBezTo>
                <a:cubicBezTo>
                  <a:pt x="20030" y="4792"/>
                  <a:pt x="20030" y="4828"/>
                  <a:pt x="20030" y="4828"/>
                </a:cubicBezTo>
                <a:cubicBezTo>
                  <a:pt x="20030" y="4828"/>
                  <a:pt x="20011" y="4828"/>
                  <a:pt x="20011" y="4865"/>
                </a:cubicBezTo>
                <a:cubicBezTo>
                  <a:pt x="19992" y="4828"/>
                  <a:pt x="19992" y="4792"/>
                  <a:pt x="19992" y="4792"/>
                </a:cubicBezTo>
                <a:cubicBezTo>
                  <a:pt x="19973" y="4792"/>
                  <a:pt x="19973" y="4792"/>
                  <a:pt x="19954" y="4828"/>
                </a:cubicBezTo>
                <a:cubicBezTo>
                  <a:pt x="19954" y="4828"/>
                  <a:pt x="19954" y="4828"/>
                  <a:pt x="19954" y="4828"/>
                </a:cubicBezTo>
                <a:cubicBezTo>
                  <a:pt x="19936" y="4828"/>
                  <a:pt x="19936" y="4865"/>
                  <a:pt x="19917" y="4865"/>
                </a:cubicBezTo>
                <a:cubicBezTo>
                  <a:pt x="19917" y="4901"/>
                  <a:pt x="19936" y="4901"/>
                  <a:pt x="19936" y="4937"/>
                </a:cubicBezTo>
                <a:cubicBezTo>
                  <a:pt x="19917" y="4937"/>
                  <a:pt x="19917" y="4937"/>
                  <a:pt x="19898" y="4973"/>
                </a:cubicBezTo>
                <a:cubicBezTo>
                  <a:pt x="19898" y="4973"/>
                  <a:pt x="19898" y="4973"/>
                  <a:pt x="19917" y="4973"/>
                </a:cubicBezTo>
                <a:cubicBezTo>
                  <a:pt x="19879" y="5046"/>
                  <a:pt x="19841" y="5046"/>
                  <a:pt x="19841" y="5155"/>
                </a:cubicBezTo>
                <a:cubicBezTo>
                  <a:pt x="19860" y="5191"/>
                  <a:pt x="19898" y="5191"/>
                  <a:pt x="19917" y="5191"/>
                </a:cubicBezTo>
                <a:cubicBezTo>
                  <a:pt x="19917" y="5228"/>
                  <a:pt x="19917" y="5228"/>
                  <a:pt x="19917" y="5228"/>
                </a:cubicBezTo>
                <a:cubicBezTo>
                  <a:pt x="19917" y="5264"/>
                  <a:pt x="19879" y="5264"/>
                  <a:pt x="19879" y="5300"/>
                </a:cubicBezTo>
                <a:cubicBezTo>
                  <a:pt x="19898" y="5336"/>
                  <a:pt x="19898" y="5373"/>
                  <a:pt x="19898" y="5373"/>
                </a:cubicBezTo>
                <a:cubicBezTo>
                  <a:pt x="19898" y="5373"/>
                  <a:pt x="19917" y="5373"/>
                  <a:pt x="19917" y="5373"/>
                </a:cubicBezTo>
                <a:cubicBezTo>
                  <a:pt x="19917" y="5409"/>
                  <a:pt x="19936" y="5445"/>
                  <a:pt x="19917" y="5445"/>
                </a:cubicBezTo>
                <a:cubicBezTo>
                  <a:pt x="19917" y="5482"/>
                  <a:pt x="19898" y="5518"/>
                  <a:pt x="19898" y="5482"/>
                </a:cubicBezTo>
                <a:cubicBezTo>
                  <a:pt x="19898" y="5482"/>
                  <a:pt x="19898" y="5482"/>
                  <a:pt x="19879" y="5482"/>
                </a:cubicBezTo>
                <a:cubicBezTo>
                  <a:pt x="19879" y="5445"/>
                  <a:pt x="19898" y="5445"/>
                  <a:pt x="19898" y="5409"/>
                </a:cubicBezTo>
                <a:cubicBezTo>
                  <a:pt x="19898" y="5409"/>
                  <a:pt x="19898" y="5409"/>
                  <a:pt x="19898" y="5409"/>
                </a:cubicBezTo>
                <a:cubicBezTo>
                  <a:pt x="19898" y="5409"/>
                  <a:pt x="19879" y="5409"/>
                  <a:pt x="19879" y="5409"/>
                </a:cubicBezTo>
                <a:cubicBezTo>
                  <a:pt x="19860" y="5445"/>
                  <a:pt x="19803" y="5554"/>
                  <a:pt x="19822" y="5627"/>
                </a:cubicBezTo>
                <a:cubicBezTo>
                  <a:pt x="19841" y="5663"/>
                  <a:pt x="19841" y="5663"/>
                  <a:pt x="19860" y="5699"/>
                </a:cubicBezTo>
                <a:cubicBezTo>
                  <a:pt x="19822" y="5772"/>
                  <a:pt x="19803" y="5699"/>
                  <a:pt x="19765" y="5736"/>
                </a:cubicBezTo>
                <a:cubicBezTo>
                  <a:pt x="19746" y="5736"/>
                  <a:pt x="19709" y="5808"/>
                  <a:pt x="19709" y="5881"/>
                </a:cubicBezTo>
                <a:cubicBezTo>
                  <a:pt x="19709" y="5881"/>
                  <a:pt x="19727" y="5881"/>
                  <a:pt x="19727" y="5917"/>
                </a:cubicBezTo>
                <a:cubicBezTo>
                  <a:pt x="19727" y="5917"/>
                  <a:pt x="19727" y="5917"/>
                  <a:pt x="19727" y="5917"/>
                </a:cubicBezTo>
                <a:cubicBezTo>
                  <a:pt x="19690" y="5954"/>
                  <a:pt x="19671" y="5990"/>
                  <a:pt x="19633" y="5990"/>
                </a:cubicBezTo>
                <a:cubicBezTo>
                  <a:pt x="19633" y="6026"/>
                  <a:pt x="19633" y="6063"/>
                  <a:pt x="19633" y="6099"/>
                </a:cubicBezTo>
                <a:cubicBezTo>
                  <a:pt x="19614" y="6135"/>
                  <a:pt x="19557" y="6280"/>
                  <a:pt x="19519" y="6280"/>
                </a:cubicBezTo>
                <a:cubicBezTo>
                  <a:pt x="19519" y="6244"/>
                  <a:pt x="19519" y="6208"/>
                  <a:pt x="19501" y="6135"/>
                </a:cubicBezTo>
                <a:cubicBezTo>
                  <a:pt x="19501" y="6135"/>
                  <a:pt x="19501" y="6099"/>
                  <a:pt x="19501" y="6099"/>
                </a:cubicBezTo>
                <a:cubicBezTo>
                  <a:pt x="19501" y="6063"/>
                  <a:pt x="19482" y="6026"/>
                  <a:pt x="19482" y="5990"/>
                </a:cubicBezTo>
                <a:cubicBezTo>
                  <a:pt x="19482" y="5917"/>
                  <a:pt x="19463" y="5881"/>
                  <a:pt x="19463" y="5772"/>
                </a:cubicBezTo>
                <a:cubicBezTo>
                  <a:pt x="19463" y="5699"/>
                  <a:pt x="19444" y="5591"/>
                  <a:pt x="19463" y="5518"/>
                </a:cubicBezTo>
                <a:cubicBezTo>
                  <a:pt x="19463" y="5482"/>
                  <a:pt x="19463" y="5445"/>
                  <a:pt x="19463" y="5445"/>
                </a:cubicBezTo>
                <a:cubicBezTo>
                  <a:pt x="19463" y="5373"/>
                  <a:pt x="19501" y="5373"/>
                  <a:pt x="19519" y="5300"/>
                </a:cubicBezTo>
                <a:cubicBezTo>
                  <a:pt x="19519" y="5300"/>
                  <a:pt x="19538" y="5264"/>
                  <a:pt x="19538" y="5264"/>
                </a:cubicBezTo>
                <a:cubicBezTo>
                  <a:pt x="19538" y="5228"/>
                  <a:pt x="19538" y="5228"/>
                  <a:pt x="19538" y="5191"/>
                </a:cubicBezTo>
                <a:cubicBezTo>
                  <a:pt x="19595" y="5191"/>
                  <a:pt x="19652" y="5119"/>
                  <a:pt x="19690" y="5046"/>
                </a:cubicBezTo>
                <a:cubicBezTo>
                  <a:pt x="19690" y="5010"/>
                  <a:pt x="19709" y="4973"/>
                  <a:pt x="19709" y="4973"/>
                </a:cubicBezTo>
                <a:cubicBezTo>
                  <a:pt x="19746" y="4901"/>
                  <a:pt x="19784" y="4865"/>
                  <a:pt x="19822" y="4792"/>
                </a:cubicBezTo>
                <a:cubicBezTo>
                  <a:pt x="19841" y="4792"/>
                  <a:pt x="19841" y="4756"/>
                  <a:pt x="19841" y="4756"/>
                </a:cubicBezTo>
                <a:cubicBezTo>
                  <a:pt x="19860" y="4683"/>
                  <a:pt x="19917" y="4719"/>
                  <a:pt x="19936" y="4683"/>
                </a:cubicBezTo>
                <a:cubicBezTo>
                  <a:pt x="19936" y="4683"/>
                  <a:pt x="19936" y="4683"/>
                  <a:pt x="19936" y="4683"/>
                </a:cubicBezTo>
                <a:cubicBezTo>
                  <a:pt x="19936" y="4647"/>
                  <a:pt x="19954" y="4574"/>
                  <a:pt x="19973" y="4574"/>
                </a:cubicBezTo>
                <a:cubicBezTo>
                  <a:pt x="19954" y="4574"/>
                  <a:pt x="19954" y="4574"/>
                  <a:pt x="19954" y="4538"/>
                </a:cubicBezTo>
                <a:cubicBezTo>
                  <a:pt x="19954" y="4538"/>
                  <a:pt x="19973" y="4502"/>
                  <a:pt x="19973" y="4465"/>
                </a:cubicBezTo>
                <a:cubicBezTo>
                  <a:pt x="19973" y="4465"/>
                  <a:pt x="19973" y="4429"/>
                  <a:pt x="19973" y="4393"/>
                </a:cubicBezTo>
                <a:cubicBezTo>
                  <a:pt x="19992" y="4393"/>
                  <a:pt x="20030" y="4393"/>
                  <a:pt x="20049" y="4393"/>
                </a:cubicBezTo>
                <a:cubicBezTo>
                  <a:pt x="20049" y="4356"/>
                  <a:pt x="20049" y="4356"/>
                  <a:pt x="20049" y="4356"/>
                </a:cubicBezTo>
                <a:cubicBezTo>
                  <a:pt x="20030" y="4356"/>
                  <a:pt x="20011" y="4320"/>
                  <a:pt x="19992" y="4320"/>
                </a:cubicBezTo>
                <a:cubicBezTo>
                  <a:pt x="19954" y="4356"/>
                  <a:pt x="19936" y="4356"/>
                  <a:pt x="19917" y="4356"/>
                </a:cubicBezTo>
                <a:cubicBezTo>
                  <a:pt x="19917" y="4429"/>
                  <a:pt x="19898" y="4429"/>
                  <a:pt x="19898" y="4502"/>
                </a:cubicBezTo>
                <a:cubicBezTo>
                  <a:pt x="19898" y="4502"/>
                  <a:pt x="19898" y="4502"/>
                  <a:pt x="19898" y="4502"/>
                </a:cubicBezTo>
                <a:cubicBezTo>
                  <a:pt x="19879" y="4502"/>
                  <a:pt x="19879" y="4502"/>
                  <a:pt x="19860" y="4538"/>
                </a:cubicBezTo>
                <a:cubicBezTo>
                  <a:pt x="19841" y="4574"/>
                  <a:pt x="19765" y="4683"/>
                  <a:pt x="19727" y="4683"/>
                </a:cubicBezTo>
                <a:cubicBezTo>
                  <a:pt x="19727" y="4647"/>
                  <a:pt x="19746" y="4647"/>
                  <a:pt x="19746" y="4610"/>
                </a:cubicBezTo>
                <a:cubicBezTo>
                  <a:pt x="19727" y="4610"/>
                  <a:pt x="19727" y="4610"/>
                  <a:pt x="19709" y="4610"/>
                </a:cubicBezTo>
                <a:cubicBezTo>
                  <a:pt x="19709" y="4610"/>
                  <a:pt x="19709" y="4610"/>
                  <a:pt x="19709" y="4610"/>
                </a:cubicBezTo>
                <a:cubicBezTo>
                  <a:pt x="19727" y="4574"/>
                  <a:pt x="19746" y="4502"/>
                  <a:pt x="19727" y="4465"/>
                </a:cubicBezTo>
                <a:cubicBezTo>
                  <a:pt x="19709" y="4465"/>
                  <a:pt x="19709" y="4502"/>
                  <a:pt x="19671" y="4502"/>
                </a:cubicBezTo>
                <a:cubicBezTo>
                  <a:pt x="19671" y="4429"/>
                  <a:pt x="19538" y="4502"/>
                  <a:pt x="19501" y="4538"/>
                </a:cubicBezTo>
                <a:cubicBezTo>
                  <a:pt x="19501" y="4574"/>
                  <a:pt x="19501" y="4574"/>
                  <a:pt x="19501" y="4610"/>
                </a:cubicBezTo>
                <a:cubicBezTo>
                  <a:pt x="19482" y="4610"/>
                  <a:pt x="19482" y="4647"/>
                  <a:pt x="19463" y="4647"/>
                </a:cubicBezTo>
                <a:cubicBezTo>
                  <a:pt x="19463" y="4683"/>
                  <a:pt x="19463" y="4683"/>
                  <a:pt x="19463" y="4683"/>
                </a:cubicBezTo>
                <a:cubicBezTo>
                  <a:pt x="19444" y="4719"/>
                  <a:pt x="19330" y="4828"/>
                  <a:pt x="19349" y="4901"/>
                </a:cubicBezTo>
                <a:cubicBezTo>
                  <a:pt x="19368" y="4937"/>
                  <a:pt x="19387" y="4901"/>
                  <a:pt x="19406" y="4937"/>
                </a:cubicBezTo>
                <a:cubicBezTo>
                  <a:pt x="19406" y="4937"/>
                  <a:pt x="19406" y="4937"/>
                  <a:pt x="19406" y="4937"/>
                </a:cubicBezTo>
                <a:cubicBezTo>
                  <a:pt x="19406" y="4937"/>
                  <a:pt x="19406" y="4937"/>
                  <a:pt x="19406" y="4937"/>
                </a:cubicBezTo>
                <a:cubicBezTo>
                  <a:pt x="19406" y="4937"/>
                  <a:pt x="19368" y="4973"/>
                  <a:pt x="19349" y="4973"/>
                </a:cubicBezTo>
                <a:cubicBezTo>
                  <a:pt x="19330" y="4973"/>
                  <a:pt x="19311" y="4937"/>
                  <a:pt x="19292" y="4973"/>
                </a:cubicBezTo>
                <a:cubicBezTo>
                  <a:pt x="19292" y="4973"/>
                  <a:pt x="19274" y="5010"/>
                  <a:pt x="19274" y="5010"/>
                </a:cubicBezTo>
                <a:cubicBezTo>
                  <a:pt x="19274" y="5010"/>
                  <a:pt x="19274" y="5010"/>
                  <a:pt x="19255" y="5010"/>
                </a:cubicBezTo>
                <a:cubicBezTo>
                  <a:pt x="19255" y="5010"/>
                  <a:pt x="19255" y="4973"/>
                  <a:pt x="19255" y="4973"/>
                </a:cubicBezTo>
                <a:cubicBezTo>
                  <a:pt x="19236" y="5010"/>
                  <a:pt x="19198" y="5046"/>
                  <a:pt x="19179" y="5010"/>
                </a:cubicBezTo>
                <a:cubicBezTo>
                  <a:pt x="19179" y="4973"/>
                  <a:pt x="19217" y="4973"/>
                  <a:pt x="19236" y="4973"/>
                </a:cubicBezTo>
                <a:cubicBezTo>
                  <a:pt x="19236" y="4937"/>
                  <a:pt x="19217" y="4937"/>
                  <a:pt x="19217" y="4937"/>
                </a:cubicBezTo>
                <a:cubicBezTo>
                  <a:pt x="19217" y="4901"/>
                  <a:pt x="19198" y="4865"/>
                  <a:pt x="19160" y="4901"/>
                </a:cubicBezTo>
                <a:cubicBezTo>
                  <a:pt x="19141" y="4901"/>
                  <a:pt x="19141" y="4901"/>
                  <a:pt x="19122" y="4901"/>
                </a:cubicBezTo>
                <a:cubicBezTo>
                  <a:pt x="19122" y="4901"/>
                  <a:pt x="19103" y="4865"/>
                  <a:pt x="19103" y="4865"/>
                </a:cubicBezTo>
                <a:cubicBezTo>
                  <a:pt x="19065" y="4865"/>
                  <a:pt x="19047" y="4865"/>
                  <a:pt x="19028" y="4865"/>
                </a:cubicBezTo>
                <a:cubicBezTo>
                  <a:pt x="19028" y="4901"/>
                  <a:pt x="19028" y="4901"/>
                  <a:pt x="19028" y="4937"/>
                </a:cubicBezTo>
                <a:cubicBezTo>
                  <a:pt x="19028" y="4937"/>
                  <a:pt x="19028" y="4937"/>
                  <a:pt x="19009" y="4937"/>
                </a:cubicBezTo>
                <a:cubicBezTo>
                  <a:pt x="19009" y="4937"/>
                  <a:pt x="18990" y="4937"/>
                  <a:pt x="18990" y="4937"/>
                </a:cubicBezTo>
                <a:cubicBezTo>
                  <a:pt x="18971" y="4937"/>
                  <a:pt x="18952" y="4937"/>
                  <a:pt x="18933" y="4937"/>
                </a:cubicBezTo>
                <a:cubicBezTo>
                  <a:pt x="18914" y="4937"/>
                  <a:pt x="18895" y="4901"/>
                  <a:pt x="18876" y="4937"/>
                </a:cubicBezTo>
                <a:cubicBezTo>
                  <a:pt x="18876" y="4937"/>
                  <a:pt x="18857" y="4937"/>
                  <a:pt x="18857" y="4973"/>
                </a:cubicBezTo>
                <a:cubicBezTo>
                  <a:pt x="18820" y="4973"/>
                  <a:pt x="18839" y="4937"/>
                  <a:pt x="18820" y="4901"/>
                </a:cubicBezTo>
                <a:cubicBezTo>
                  <a:pt x="18782" y="4901"/>
                  <a:pt x="18687" y="4901"/>
                  <a:pt x="18649" y="4937"/>
                </a:cubicBezTo>
                <a:cubicBezTo>
                  <a:pt x="18630" y="4937"/>
                  <a:pt x="18612" y="4973"/>
                  <a:pt x="18593" y="5010"/>
                </a:cubicBezTo>
                <a:cubicBezTo>
                  <a:pt x="18593" y="5046"/>
                  <a:pt x="18593" y="5046"/>
                  <a:pt x="18574" y="5046"/>
                </a:cubicBezTo>
                <a:cubicBezTo>
                  <a:pt x="18574" y="5082"/>
                  <a:pt x="18536" y="5082"/>
                  <a:pt x="18536" y="5119"/>
                </a:cubicBezTo>
                <a:cubicBezTo>
                  <a:pt x="18517" y="5155"/>
                  <a:pt x="18517" y="5155"/>
                  <a:pt x="18498" y="5191"/>
                </a:cubicBezTo>
                <a:cubicBezTo>
                  <a:pt x="18479" y="5228"/>
                  <a:pt x="18441" y="5264"/>
                  <a:pt x="18422" y="5300"/>
                </a:cubicBezTo>
                <a:cubicBezTo>
                  <a:pt x="18385" y="5336"/>
                  <a:pt x="18347" y="5409"/>
                  <a:pt x="18328" y="5482"/>
                </a:cubicBezTo>
                <a:cubicBezTo>
                  <a:pt x="18309" y="5518"/>
                  <a:pt x="18290" y="5518"/>
                  <a:pt x="18290" y="5554"/>
                </a:cubicBezTo>
                <a:cubicBezTo>
                  <a:pt x="18252" y="5591"/>
                  <a:pt x="18177" y="5627"/>
                  <a:pt x="18177" y="5699"/>
                </a:cubicBezTo>
                <a:cubicBezTo>
                  <a:pt x="18177" y="5736"/>
                  <a:pt x="18195" y="5736"/>
                  <a:pt x="18195" y="5736"/>
                </a:cubicBezTo>
                <a:cubicBezTo>
                  <a:pt x="18233" y="5736"/>
                  <a:pt x="18252" y="5736"/>
                  <a:pt x="18271" y="5736"/>
                </a:cubicBezTo>
                <a:cubicBezTo>
                  <a:pt x="18271" y="5772"/>
                  <a:pt x="18271" y="5808"/>
                  <a:pt x="18271" y="5845"/>
                </a:cubicBezTo>
                <a:cubicBezTo>
                  <a:pt x="18271" y="5845"/>
                  <a:pt x="18271" y="5845"/>
                  <a:pt x="18271" y="5845"/>
                </a:cubicBezTo>
                <a:cubicBezTo>
                  <a:pt x="18309" y="5881"/>
                  <a:pt x="18309" y="5808"/>
                  <a:pt x="18328" y="5845"/>
                </a:cubicBezTo>
                <a:cubicBezTo>
                  <a:pt x="18328" y="5845"/>
                  <a:pt x="18328" y="5845"/>
                  <a:pt x="18328" y="5845"/>
                </a:cubicBezTo>
                <a:cubicBezTo>
                  <a:pt x="18328" y="5845"/>
                  <a:pt x="18328" y="5881"/>
                  <a:pt x="18309" y="5881"/>
                </a:cubicBezTo>
                <a:cubicBezTo>
                  <a:pt x="18309" y="5881"/>
                  <a:pt x="18309" y="5881"/>
                  <a:pt x="18309" y="5881"/>
                </a:cubicBezTo>
                <a:cubicBezTo>
                  <a:pt x="18366" y="5881"/>
                  <a:pt x="18385" y="5881"/>
                  <a:pt x="18403" y="5845"/>
                </a:cubicBezTo>
                <a:cubicBezTo>
                  <a:pt x="18403" y="5808"/>
                  <a:pt x="18403" y="5808"/>
                  <a:pt x="18403" y="5772"/>
                </a:cubicBezTo>
                <a:cubicBezTo>
                  <a:pt x="18422" y="5808"/>
                  <a:pt x="18460" y="5772"/>
                  <a:pt x="18479" y="5808"/>
                </a:cubicBezTo>
                <a:cubicBezTo>
                  <a:pt x="18517" y="5845"/>
                  <a:pt x="18536" y="5917"/>
                  <a:pt x="18574" y="5954"/>
                </a:cubicBezTo>
                <a:cubicBezTo>
                  <a:pt x="18574" y="5954"/>
                  <a:pt x="18574" y="5954"/>
                  <a:pt x="18574" y="5954"/>
                </a:cubicBezTo>
                <a:cubicBezTo>
                  <a:pt x="18555" y="5990"/>
                  <a:pt x="18555" y="5990"/>
                  <a:pt x="18555" y="5990"/>
                </a:cubicBezTo>
                <a:cubicBezTo>
                  <a:pt x="18555" y="5990"/>
                  <a:pt x="18555" y="6026"/>
                  <a:pt x="18555" y="6026"/>
                </a:cubicBezTo>
                <a:cubicBezTo>
                  <a:pt x="18555" y="6063"/>
                  <a:pt x="18555" y="6063"/>
                  <a:pt x="18555" y="6099"/>
                </a:cubicBezTo>
                <a:cubicBezTo>
                  <a:pt x="18574" y="6099"/>
                  <a:pt x="18574" y="6099"/>
                  <a:pt x="18574" y="6099"/>
                </a:cubicBezTo>
                <a:cubicBezTo>
                  <a:pt x="18555" y="6208"/>
                  <a:pt x="18517" y="6244"/>
                  <a:pt x="18517" y="6353"/>
                </a:cubicBezTo>
                <a:cubicBezTo>
                  <a:pt x="18517" y="6389"/>
                  <a:pt x="18517" y="6389"/>
                  <a:pt x="18517" y="6426"/>
                </a:cubicBezTo>
                <a:cubicBezTo>
                  <a:pt x="18517" y="6498"/>
                  <a:pt x="18517" y="6571"/>
                  <a:pt x="18498" y="6680"/>
                </a:cubicBezTo>
                <a:cubicBezTo>
                  <a:pt x="18479" y="6716"/>
                  <a:pt x="18460" y="6752"/>
                  <a:pt x="18441" y="6789"/>
                </a:cubicBezTo>
                <a:cubicBezTo>
                  <a:pt x="18441" y="6789"/>
                  <a:pt x="18441" y="6825"/>
                  <a:pt x="18422" y="6861"/>
                </a:cubicBezTo>
                <a:cubicBezTo>
                  <a:pt x="18422" y="6861"/>
                  <a:pt x="18403" y="6897"/>
                  <a:pt x="18403" y="6897"/>
                </a:cubicBezTo>
                <a:cubicBezTo>
                  <a:pt x="18385" y="6934"/>
                  <a:pt x="18385" y="6970"/>
                  <a:pt x="18366" y="7006"/>
                </a:cubicBezTo>
                <a:cubicBezTo>
                  <a:pt x="18347" y="7079"/>
                  <a:pt x="18309" y="7115"/>
                  <a:pt x="18290" y="7188"/>
                </a:cubicBezTo>
                <a:cubicBezTo>
                  <a:pt x="18271" y="7224"/>
                  <a:pt x="18271" y="7261"/>
                  <a:pt x="18233" y="7297"/>
                </a:cubicBezTo>
                <a:cubicBezTo>
                  <a:pt x="18214" y="7333"/>
                  <a:pt x="18195" y="7369"/>
                  <a:pt x="18195" y="7406"/>
                </a:cubicBezTo>
                <a:cubicBezTo>
                  <a:pt x="18177" y="7442"/>
                  <a:pt x="18139" y="7478"/>
                  <a:pt x="18101" y="7515"/>
                </a:cubicBezTo>
                <a:cubicBezTo>
                  <a:pt x="18101" y="7515"/>
                  <a:pt x="18063" y="7515"/>
                  <a:pt x="18063" y="7515"/>
                </a:cubicBezTo>
                <a:cubicBezTo>
                  <a:pt x="18063" y="7515"/>
                  <a:pt x="18063" y="7515"/>
                  <a:pt x="18044" y="7515"/>
                </a:cubicBezTo>
                <a:cubicBezTo>
                  <a:pt x="18025" y="7478"/>
                  <a:pt x="18025" y="7478"/>
                  <a:pt x="18006" y="7442"/>
                </a:cubicBezTo>
                <a:cubicBezTo>
                  <a:pt x="18006" y="7478"/>
                  <a:pt x="17987" y="7478"/>
                  <a:pt x="17987" y="7478"/>
                </a:cubicBezTo>
                <a:cubicBezTo>
                  <a:pt x="17987" y="7478"/>
                  <a:pt x="17987" y="7478"/>
                  <a:pt x="17987" y="7478"/>
                </a:cubicBezTo>
                <a:cubicBezTo>
                  <a:pt x="17987" y="7478"/>
                  <a:pt x="17987" y="7442"/>
                  <a:pt x="17987" y="7442"/>
                </a:cubicBezTo>
                <a:cubicBezTo>
                  <a:pt x="17987" y="7442"/>
                  <a:pt x="17987" y="7442"/>
                  <a:pt x="17968" y="7442"/>
                </a:cubicBezTo>
                <a:cubicBezTo>
                  <a:pt x="17968" y="7442"/>
                  <a:pt x="17855" y="7660"/>
                  <a:pt x="17855" y="7696"/>
                </a:cubicBezTo>
                <a:cubicBezTo>
                  <a:pt x="17855" y="7696"/>
                  <a:pt x="17855" y="7805"/>
                  <a:pt x="17855" y="7805"/>
                </a:cubicBezTo>
                <a:cubicBezTo>
                  <a:pt x="17836" y="7805"/>
                  <a:pt x="17836" y="7805"/>
                  <a:pt x="17836" y="7841"/>
                </a:cubicBezTo>
                <a:cubicBezTo>
                  <a:pt x="17817" y="7841"/>
                  <a:pt x="17798" y="7878"/>
                  <a:pt x="17798" y="7878"/>
                </a:cubicBezTo>
                <a:cubicBezTo>
                  <a:pt x="17760" y="7950"/>
                  <a:pt x="17741" y="7914"/>
                  <a:pt x="17723" y="7987"/>
                </a:cubicBezTo>
                <a:cubicBezTo>
                  <a:pt x="17723" y="7987"/>
                  <a:pt x="17723" y="8023"/>
                  <a:pt x="17723" y="8023"/>
                </a:cubicBezTo>
                <a:cubicBezTo>
                  <a:pt x="17723" y="8059"/>
                  <a:pt x="17741" y="8059"/>
                  <a:pt x="17760" y="8095"/>
                </a:cubicBezTo>
                <a:cubicBezTo>
                  <a:pt x="17779" y="8132"/>
                  <a:pt x="17817" y="8204"/>
                  <a:pt x="17836" y="8277"/>
                </a:cubicBezTo>
                <a:cubicBezTo>
                  <a:pt x="17836" y="8313"/>
                  <a:pt x="17817" y="8422"/>
                  <a:pt x="17836" y="8458"/>
                </a:cubicBezTo>
                <a:cubicBezTo>
                  <a:pt x="17836" y="8458"/>
                  <a:pt x="17855" y="8458"/>
                  <a:pt x="17855" y="8458"/>
                </a:cubicBezTo>
                <a:cubicBezTo>
                  <a:pt x="17836" y="8531"/>
                  <a:pt x="17836" y="8567"/>
                  <a:pt x="17817" y="8604"/>
                </a:cubicBezTo>
                <a:cubicBezTo>
                  <a:pt x="17798" y="8604"/>
                  <a:pt x="17798" y="8604"/>
                  <a:pt x="17798" y="8567"/>
                </a:cubicBezTo>
                <a:cubicBezTo>
                  <a:pt x="17779" y="8604"/>
                  <a:pt x="17779" y="8604"/>
                  <a:pt x="17779" y="8604"/>
                </a:cubicBezTo>
                <a:cubicBezTo>
                  <a:pt x="17760" y="8604"/>
                  <a:pt x="17760" y="8604"/>
                  <a:pt x="17741" y="8604"/>
                </a:cubicBezTo>
                <a:cubicBezTo>
                  <a:pt x="17723" y="8604"/>
                  <a:pt x="17704" y="8640"/>
                  <a:pt x="17685" y="8676"/>
                </a:cubicBezTo>
                <a:cubicBezTo>
                  <a:pt x="17685" y="8676"/>
                  <a:pt x="17666" y="8676"/>
                  <a:pt x="17666" y="8676"/>
                </a:cubicBezTo>
                <a:cubicBezTo>
                  <a:pt x="17666" y="8676"/>
                  <a:pt x="17666" y="8676"/>
                  <a:pt x="17666" y="8676"/>
                </a:cubicBezTo>
                <a:cubicBezTo>
                  <a:pt x="17666" y="8640"/>
                  <a:pt x="17647" y="8604"/>
                  <a:pt x="17647" y="8567"/>
                </a:cubicBezTo>
                <a:cubicBezTo>
                  <a:pt x="17647" y="8531"/>
                  <a:pt x="17685" y="8495"/>
                  <a:pt x="17666" y="8458"/>
                </a:cubicBezTo>
                <a:cubicBezTo>
                  <a:pt x="17666" y="8458"/>
                  <a:pt x="17666" y="8422"/>
                  <a:pt x="17666" y="8422"/>
                </a:cubicBezTo>
                <a:cubicBezTo>
                  <a:pt x="17666" y="8422"/>
                  <a:pt x="17666" y="8386"/>
                  <a:pt x="17666" y="8386"/>
                </a:cubicBezTo>
                <a:cubicBezTo>
                  <a:pt x="17647" y="8386"/>
                  <a:pt x="17647" y="8350"/>
                  <a:pt x="17628" y="8350"/>
                </a:cubicBezTo>
                <a:cubicBezTo>
                  <a:pt x="17628" y="8350"/>
                  <a:pt x="17628" y="8350"/>
                  <a:pt x="17647" y="8350"/>
                </a:cubicBezTo>
                <a:cubicBezTo>
                  <a:pt x="17647" y="8350"/>
                  <a:pt x="17647" y="8350"/>
                  <a:pt x="17666" y="8313"/>
                </a:cubicBezTo>
                <a:cubicBezTo>
                  <a:pt x="17666" y="8350"/>
                  <a:pt x="17666" y="8350"/>
                  <a:pt x="17685" y="8350"/>
                </a:cubicBezTo>
                <a:cubicBezTo>
                  <a:pt x="17685" y="8350"/>
                  <a:pt x="17685" y="8350"/>
                  <a:pt x="17685" y="8350"/>
                </a:cubicBezTo>
                <a:cubicBezTo>
                  <a:pt x="17685" y="8313"/>
                  <a:pt x="17666" y="8241"/>
                  <a:pt x="17647" y="8241"/>
                </a:cubicBezTo>
                <a:cubicBezTo>
                  <a:pt x="17647" y="8241"/>
                  <a:pt x="17647" y="8241"/>
                  <a:pt x="17628" y="8241"/>
                </a:cubicBezTo>
                <a:cubicBezTo>
                  <a:pt x="17628" y="8241"/>
                  <a:pt x="17628" y="8204"/>
                  <a:pt x="17609" y="8204"/>
                </a:cubicBezTo>
                <a:cubicBezTo>
                  <a:pt x="17609" y="8241"/>
                  <a:pt x="17590" y="8241"/>
                  <a:pt x="17590" y="8277"/>
                </a:cubicBezTo>
                <a:cubicBezTo>
                  <a:pt x="17590" y="8204"/>
                  <a:pt x="17571" y="8204"/>
                  <a:pt x="17552" y="8168"/>
                </a:cubicBezTo>
                <a:cubicBezTo>
                  <a:pt x="17571" y="8132"/>
                  <a:pt x="17590" y="8132"/>
                  <a:pt x="17590" y="8095"/>
                </a:cubicBezTo>
                <a:cubicBezTo>
                  <a:pt x="17590" y="8095"/>
                  <a:pt x="17590" y="8095"/>
                  <a:pt x="17571" y="8095"/>
                </a:cubicBezTo>
                <a:cubicBezTo>
                  <a:pt x="17571" y="8059"/>
                  <a:pt x="17590" y="8023"/>
                  <a:pt x="17590" y="7987"/>
                </a:cubicBezTo>
                <a:cubicBezTo>
                  <a:pt x="17571" y="7950"/>
                  <a:pt x="17533" y="7987"/>
                  <a:pt x="17515" y="7914"/>
                </a:cubicBezTo>
                <a:cubicBezTo>
                  <a:pt x="17515" y="7950"/>
                  <a:pt x="17477" y="7950"/>
                  <a:pt x="17458" y="7950"/>
                </a:cubicBezTo>
                <a:cubicBezTo>
                  <a:pt x="17439" y="7987"/>
                  <a:pt x="17401" y="7987"/>
                  <a:pt x="17382" y="8023"/>
                </a:cubicBezTo>
                <a:cubicBezTo>
                  <a:pt x="17363" y="8059"/>
                  <a:pt x="17344" y="8095"/>
                  <a:pt x="17325" y="8095"/>
                </a:cubicBezTo>
                <a:cubicBezTo>
                  <a:pt x="17344" y="8059"/>
                  <a:pt x="17363" y="8023"/>
                  <a:pt x="17363" y="7987"/>
                </a:cubicBezTo>
                <a:cubicBezTo>
                  <a:pt x="17363" y="7987"/>
                  <a:pt x="17363" y="7987"/>
                  <a:pt x="17344" y="7987"/>
                </a:cubicBezTo>
                <a:cubicBezTo>
                  <a:pt x="17344" y="7987"/>
                  <a:pt x="17344" y="7987"/>
                  <a:pt x="17344" y="7987"/>
                </a:cubicBezTo>
                <a:cubicBezTo>
                  <a:pt x="17344" y="7987"/>
                  <a:pt x="17344" y="7987"/>
                  <a:pt x="17344" y="7987"/>
                </a:cubicBezTo>
                <a:cubicBezTo>
                  <a:pt x="17363" y="7950"/>
                  <a:pt x="17382" y="7914"/>
                  <a:pt x="17401" y="7878"/>
                </a:cubicBezTo>
                <a:cubicBezTo>
                  <a:pt x="17401" y="7805"/>
                  <a:pt x="17363" y="7805"/>
                  <a:pt x="17325" y="7805"/>
                </a:cubicBezTo>
                <a:cubicBezTo>
                  <a:pt x="17306" y="7841"/>
                  <a:pt x="17306" y="7878"/>
                  <a:pt x="17288" y="7878"/>
                </a:cubicBezTo>
                <a:cubicBezTo>
                  <a:pt x="17269" y="7914"/>
                  <a:pt x="17250" y="7914"/>
                  <a:pt x="17231" y="7914"/>
                </a:cubicBezTo>
                <a:cubicBezTo>
                  <a:pt x="17212" y="7950"/>
                  <a:pt x="17212" y="7987"/>
                  <a:pt x="17212" y="8023"/>
                </a:cubicBezTo>
                <a:cubicBezTo>
                  <a:pt x="17193" y="8023"/>
                  <a:pt x="17193" y="8023"/>
                  <a:pt x="17174" y="8023"/>
                </a:cubicBezTo>
                <a:cubicBezTo>
                  <a:pt x="17174" y="8023"/>
                  <a:pt x="17174" y="8059"/>
                  <a:pt x="17155" y="8059"/>
                </a:cubicBezTo>
                <a:cubicBezTo>
                  <a:pt x="17155" y="8023"/>
                  <a:pt x="17155" y="8023"/>
                  <a:pt x="17155" y="8023"/>
                </a:cubicBezTo>
                <a:cubicBezTo>
                  <a:pt x="17136" y="8023"/>
                  <a:pt x="17136" y="8023"/>
                  <a:pt x="17136" y="8023"/>
                </a:cubicBezTo>
                <a:cubicBezTo>
                  <a:pt x="17117" y="8023"/>
                  <a:pt x="17117" y="8095"/>
                  <a:pt x="17117" y="8095"/>
                </a:cubicBezTo>
                <a:cubicBezTo>
                  <a:pt x="17117" y="8132"/>
                  <a:pt x="17117" y="8132"/>
                  <a:pt x="17117" y="8132"/>
                </a:cubicBezTo>
                <a:cubicBezTo>
                  <a:pt x="17136" y="8168"/>
                  <a:pt x="17174" y="8168"/>
                  <a:pt x="17193" y="8204"/>
                </a:cubicBezTo>
                <a:cubicBezTo>
                  <a:pt x="17193" y="8241"/>
                  <a:pt x="17193" y="8277"/>
                  <a:pt x="17212" y="8313"/>
                </a:cubicBezTo>
                <a:cubicBezTo>
                  <a:pt x="17212" y="8313"/>
                  <a:pt x="17231" y="8313"/>
                  <a:pt x="17250" y="8313"/>
                </a:cubicBezTo>
                <a:cubicBezTo>
                  <a:pt x="17269" y="8277"/>
                  <a:pt x="17288" y="8204"/>
                  <a:pt x="17306" y="8241"/>
                </a:cubicBezTo>
                <a:cubicBezTo>
                  <a:pt x="17325" y="8241"/>
                  <a:pt x="17344" y="8277"/>
                  <a:pt x="17363" y="8277"/>
                </a:cubicBezTo>
                <a:cubicBezTo>
                  <a:pt x="17382" y="8277"/>
                  <a:pt x="17401" y="8277"/>
                  <a:pt x="17420" y="8277"/>
                </a:cubicBezTo>
                <a:cubicBezTo>
                  <a:pt x="17401" y="8313"/>
                  <a:pt x="17401" y="8313"/>
                  <a:pt x="17401" y="8350"/>
                </a:cubicBezTo>
                <a:cubicBezTo>
                  <a:pt x="17363" y="8350"/>
                  <a:pt x="17325" y="8350"/>
                  <a:pt x="17306" y="8422"/>
                </a:cubicBezTo>
                <a:cubicBezTo>
                  <a:pt x="17306" y="8422"/>
                  <a:pt x="17306" y="8422"/>
                  <a:pt x="17306" y="8458"/>
                </a:cubicBezTo>
                <a:cubicBezTo>
                  <a:pt x="17288" y="8458"/>
                  <a:pt x="17288" y="8458"/>
                  <a:pt x="17288" y="8458"/>
                </a:cubicBezTo>
                <a:cubicBezTo>
                  <a:pt x="17288" y="8458"/>
                  <a:pt x="17269" y="8458"/>
                  <a:pt x="17269" y="8422"/>
                </a:cubicBezTo>
                <a:cubicBezTo>
                  <a:pt x="17269" y="8422"/>
                  <a:pt x="17269" y="8422"/>
                  <a:pt x="17269" y="8458"/>
                </a:cubicBezTo>
                <a:cubicBezTo>
                  <a:pt x="17269" y="8531"/>
                  <a:pt x="17212" y="8531"/>
                  <a:pt x="17212" y="8640"/>
                </a:cubicBezTo>
                <a:cubicBezTo>
                  <a:pt x="17231" y="8640"/>
                  <a:pt x="17269" y="8713"/>
                  <a:pt x="17269" y="8749"/>
                </a:cubicBezTo>
                <a:cubicBezTo>
                  <a:pt x="17288" y="8785"/>
                  <a:pt x="17288" y="8785"/>
                  <a:pt x="17288" y="8822"/>
                </a:cubicBezTo>
                <a:cubicBezTo>
                  <a:pt x="17288" y="8822"/>
                  <a:pt x="17306" y="8858"/>
                  <a:pt x="17306" y="8858"/>
                </a:cubicBezTo>
                <a:cubicBezTo>
                  <a:pt x="17306" y="8894"/>
                  <a:pt x="17306" y="8894"/>
                  <a:pt x="17306" y="8930"/>
                </a:cubicBezTo>
                <a:cubicBezTo>
                  <a:pt x="17325" y="8930"/>
                  <a:pt x="17325" y="8930"/>
                  <a:pt x="17325" y="8930"/>
                </a:cubicBezTo>
                <a:cubicBezTo>
                  <a:pt x="17344" y="8967"/>
                  <a:pt x="17344" y="8967"/>
                  <a:pt x="17344" y="8967"/>
                </a:cubicBezTo>
                <a:cubicBezTo>
                  <a:pt x="17344" y="9003"/>
                  <a:pt x="17363" y="9003"/>
                  <a:pt x="17363" y="9003"/>
                </a:cubicBezTo>
                <a:cubicBezTo>
                  <a:pt x="17363" y="9039"/>
                  <a:pt x="17363" y="9039"/>
                  <a:pt x="17363" y="9039"/>
                </a:cubicBezTo>
                <a:cubicBezTo>
                  <a:pt x="17363" y="9039"/>
                  <a:pt x="17344" y="9039"/>
                  <a:pt x="17344" y="9076"/>
                </a:cubicBezTo>
                <a:cubicBezTo>
                  <a:pt x="17363" y="9076"/>
                  <a:pt x="17363" y="9112"/>
                  <a:pt x="17363" y="9148"/>
                </a:cubicBezTo>
                <a:cubicBezTo>
                  <a:pt x="17344" y="9185"/>
                  <a:pt x="17288" y="9221"/>
                  <a:pt x="17269" y="9257"/>
                </a:cubicBezTo>
                <a:cubicBezTo>
                  <a:pt x="17269" y="9257"/>
                  <a:pt x="17269" y="9257"/>
                  <a:pt x="17269" y="9257"/>
                </a:cubicBezTo>
                <a:cubicBezTo>
                  <a:pt x="17288" y="9257"/>
                  <a:pt x="17306" y="9221"/>
                  <a:pt x="17344" y="9221"/>
                </a:cubicBezTo>
                <a:cubicBezTo>
                  <a:pt x="17344" y="9257"/>
                  <a:pt x="17363" y="9257"/>
                  <a:pt x="17382" y="9257"/>
                </a:cubicBezTo>
                <a:cubicBezTo>
                  <a:pt x="17382" y="9293"/>
                  <a:pt x="17382" y="9293"/>
                  <a:pt x="17382" y="9293"/>
                </a:cubicBezTo>
                <a:cubicBezTo>
                  <a:pt x="17363" y="9293"/>
                  <a:pt x="17363" y="9330"/>
                  <a:pt x="17344" y="9330"/>
                </a:cubicBezTo>
                <a:cubicBezTo>
                  <a:pt x="17344" y="9330"/>
                  <a:pt x="17344" y="9330"/>
                  <a:pt x="17363" y="9330"/>
                </a:cubicBezTo>
                <a:cubicBezTo>
                  <a:pt x="17363" y="9330"/>
                  <a:pt x="17363" y="9330"/>
                  <a:pt x="17363" y="9330"/>
                </a:cubicBezTo>
                <a:cubicBezTo>
                  <a:pt x="17363" y="9366"/>
                  <a:pt x="17344" y="9475"/>
                  <a:pt x="17344" y="9475"/>
                </a:cubicBezTo>
                <a:cubicBezTo>
                  <a:pt x="17344" y="9475"/>
                  <a:pt x="17325" y="9475"/>
                  <a:pt x="17325" y="9475"/>
                </a:cubicBezTo>
                <a:cubicBezTo>
                  <a:pt x="17325" y="9475"/>
                  <a:pt x="17325" y="9475"/>
                  <a:pt x="17325" y="9475"/>
                </a:cubicBezTo>
                <a:cubicBezTo>
                  <a:pt x="17325" y="9511"/>
                  <a:pt x="17269" y="9656"/>
                  <a:pt x="17269" y="9656"/>
                </a:cubicBezTo>
                <a:cubicBezTo>
                  <a:pt x="17250" y="9693"/>
                  <a:pt x="17231" y="9693"/>
                  <a:pt x="17231" y="9693"/>
                </a:cubicBezTo>
                <a:cubicBezTo>
                  <a:pt x="17231" y="9729"/>
                  <a:pt x="17231" y="9802"/>
                  <a:pt x="17231" y="9802"/>
                </a:cubicBezTo>
                <a:cubicBezTo>
                  <a:pt x="17231" y="9838"/>
                  <a:pt x="17212" y="9838"/>
                  <a:pt x="17212" y="9838"/>
                </a:cubicBezTo>
                <a:cubicBezTo>
                  <a:pt x="17212" y="9874"/>
                  <a:pt x="17193" y="9874"/>
                  <a:pt x="17193" y="9911"/>
                </a:cubicBezTo>
                <a:cubicBezTo>
                  <a:pt x="17193" y="9911"/>
                  <a:pt x="17174" y="9947"/>
                  <a:pt x="17155" y="9947"/>
                </a:cubicBezTo>
                <a:cubicBezTo>
                  <a:pt x="17155" y="9947"/>
                  <a:pt x="17136" y="9947"/>
                  <a:pt x="17136" y="9947"/>
                </a:cubicBezTo>
                <a:cubicBezTo>
                  <a:pt x="17136" y="9947"/>
                  <a:pt x="17136" y="9947"/>
                  <a:pt x="17136" y="9947"/>
                </a:cubicBezTo>
                <a:cubicBezTo>
                  <a:pt x="17136" y="9983"/>
                  <a:pt x="17136" y="9983"/>
                  <a:pt x="17136" y="10019"/>
                </a:cubicBezTo>
                <a:cubicBezTo>
                  <a:pt x="17117" y="10019"/>
                  <a:pt x="17117" y="10056"/>
                  <a:pt x="17098" y="10056"/>
                </a:cubicBezTo>
                <a:cubicBezTo>
                  <a:pt x="17080" y="10092"/>
                  <a:pt x="17061" y="10092"/>
                  <a:pt x="17042" y="10128"/>
                </a:cubicBezTo>
                <a:cubicBezTo>
                  <a:pt x="17042" y="10128"/>
                  <a:pt x="17042" y="10128"/>
                  <a:pt x="17042" y="10165"/>
                </a:cubicBezTo>
                <a:cubicBezTo>
                  <a:pt x="17023" y="10165"/>
                  <a:pt x="17004" y="10165"/>
                  <a:pt x="17004" y="10201"/>
                </a:cubicBezTo>
                <a:cubicBezTo>
                  <a:pt x="16985" y="10165"/>
                  <a:pt x="16985" y="10165"/>
                  <a:pt x="16966" y="10165"/>
                </a:cubicBezTo>
                <a:cubicBezTo>
                  <a:pt x="16966" y="10201"/>
                  <a:pt x="16947" y="10201"/>
                  <a:pt x="16928" y="10201"/>
                </a:cubicBezTo>
                <a:cubicBezTo>
                  <a:pt x="16928" y="10201"/>
                  <a:pt x="16928" y="10201"/>
                  <a:pt x="16928" y="10201"/>
                </a:cubicBezTo>
                <a:cubicBezTo>
                  <a:pt x="16890" y="10201"/>
                  <a:pt x="16890" y="10237"/>
                  <a:pt x="16871" y="10165"/>
                </a:cubicBezTo>
                <a:cubicBezTo>
                  <a:pt x="16871" y="10165"/>
                  <a:pt x="16871" y="10165"/>
                  <a:pt x="16871" y="10165"/>
                </a:cubicBezTo>
                <a:cubicBezTo>
                  <a:pt x="16853" y="10201"/>
                  <a:pt x="16871" y="10237"/>
                  <a:pt x="16834" y="10274"/>
                </a:cubicBezTo>
                <a:cubicBezTo>
                  <a:pt x="16834" y="10274"/>
                  <a:pt x="16834" y="10274"/>
                  <a:pt x="16834" y="10274"/>
                </a:cubicBezTo>
                <a:cubicBezTo>
                  <a:pt x="16834" y="10274"/>
                  <a:pt x="16815" y="10274"/>
                  <a:pt x="16815" y="10310"/>
                </a:cubicBezTo>
                <a:cubicBezTo>
                  <a:pt x="16815" y="10310"/>
                  <a:pt x="16796" y="10310"/>
                  <a:pt x="16777" y="10310"/>
                </a:cubicBezTo>
                <a:cubicBezTo>
                  <a:pt x="16777" y="10310"/>
                  <a:pt x="16777" y="10310"/>
                  <a:pt x="16758" y="10310"/>
                </a:cubicBezTo>
                <a:cubicBezTo>
                  <a:pt x="16758" y="10310"/>
                  <a:pt x="16758" y="10310"/>
                  <a:pt x="16739" y="10346"/>
                </a:cubicBezTo>
                <a:cubicBezTo>
                  <a:pt x="16739" y="10346"/>
                  <a:pt x="16720" y="10346"/>
                  <a:pt x="16720" y="10346"/>
                </a:cubicBezTo>
                <a:cubicBezTo>
                  <a:pt x="16701" y="10346"/>
                  <a:pt x="16701" y="10346"/>
                  <a:pt x="16682" y="10346"/>
                </a:cubicBezTo>
                <a:cubicBezTo>
                  <a:pt x="16682" y="10346"/>
                  <a:pt x="16663" y="10346"/>
                  <a:pt x="16663" y="10346"/>
                </a:cubicBezTo>
                <a:cubicBezTo>
                  <a:pt x="16663" y="10346"/>
                  <a:pt x="16663" y="10346"/>
                  <a:pt x="16663" y="10346"/>
                </a:cubicBezTo>
                <a:cubicBezTo>
                  <a:pt x="16663" y="10383"/>
                  <a:pt x="16663" y="10383"/>
                  <a:pt x="16663" y="10419"/>
                </a:cubicBezTo>
                <a:cubicBezTo>
                  <a:pt x="16663" y="10419"/>
                  <a:pt x="16663" y="10455"/>
                  <a:pt x="16682" y="10455"/>
                </a:cubicBezTo>
                <a:cubicBezTo>
                  <a:pt x="16682" y="10455"/>
                  <a:pt x="16682" y="10455"/>
                  <a:pt x="16682" y="10455"/>
                </a:cubicBezTo>
                <a:cubicBezTo>
                  <a:pt x="16663" y="10455"/>
                  <a:pt x="16663" y="10491"/>
                  <a:pt x="16644" y="10491"/>
                </a:cubicBezTo>
                <a:cubicBezTo>
                  <a:pt x="16644" y="10455"/>
                  <a:pt x="16626" y="10419"/>
                  <a:pt x="16626" y="10419"/>
                </a:cubicBezTo>
                <a:cubicBezTo>
                  <a:pt x="16626" y="10383"/>
                  <a:pt x="16644" y="10346"/>
                  <a:pt x="16626" y="10310"/>
                </a:cubicBezTo>
                <a:cubicBezTo>
                  <a:pt x="16626" y="10310"/>
                  <a:pt x="16626" y="10310"/>
                  <a:pt x="16626" y="10310"/>
                </a:cubicBezTo>
                <a:cubicBezTo>
                  <a:pt x="16607" y="10310"/>
                  <a:pt x="16607" y="10346"/>
                  <a:pt x="16607" y="10346"/>
                </a:cubicBezTo>
                <a:cubicBezTo>
                  <a:pt x="16569" y="10346"/>
                  <a:pt x="16569" y="10310"/>
                  <a:pt x="16569" y="10274"/>
                </a:cubicBezTo>
                <a:cubicBezTo>
                  <a:pt x="16550" y="10274"/>
                  <a:pt x="16550" y="10274"/>
                  <a:pt x="16550" y="10274"/>
                </a:cubicBezTo>
                <a:cubicBezTo>
                  <a:pt x="16550" y="10310"/>
                  <a:pt x="16550" y="10310"/>
                  <a:pt x="16550" y="10310"/>
                </a:cubicBezTo>
                <a:cubicBezTo>
                  <a:pt x="16550" y="10346"/>
                  <a:pt x="16531" y="10310"/>
                  <a:pt x="16531" y="10346"/>
                </a:cubicBezTo>
                <a:cubicBezTo>
                  <a:pt x="16512" y="10346"/>
                  <a:pt x="16493" y="10346"/>
                  <a:pt x="16493" y="10383"/>
                </a:cubicBezTo>
                <a:cubicBezTo>
                  <a:pt x="16493" y="10383"/>
                  <a:pt x="16493" y="10383"/>
                  <a:pt x="16493" y="10419"/>
                </a:cubicBezTo>
                <a:cubicBezTo>
                  <a:pt x="16474" y="10383"/>
                  <a:pt x="16455" y="10419"/>
                  <a:pt x="16455" y="10419"/>
                </a:cubicBezTo>
                <a:cubicBezTo>
                  <a:pt x="16455" y="10491"/>
                  <a:pt x="16418" y="10491"/>
                  <a:pt x="16399" y="10528"/>
                </a:cubicBezTo>
                <a:cubicBezTo>
                  <a:pt x="16399" y="10564"/>
                  <a:pt x="16380" y="10600"/>
                  <a:pt x="16380" y="10673"/>
                </a:cubicBezTo>
                <a:cubicBezTo>
                  <a:pt x="16399" y="10709"/>
                  <a:pt x="16418" y="10709"/>
                  <a:pt x="16418" y="10746"/>
                </a:cubicBezTo>
                <a:cubicBezTo>
                  <a:pt x="16436" y="10782"/>
                  <a:pt x="16418" y="10818"/>
                  <a:pt x="16436" y="10854"/>
                </a:cubicBezTo>
                <a:cubicBezTo>
                  <a:pt x="16455" y="10854"/>
                  <a:pt x="16455" y="10854"/>
                  <a:pt x="16474" y="10891"/>
                </a:cubicBezTo>
                <a:cubicBezTo>
                  <a:pt x="16493" y="10927"/>
                  <a:pt x="16493" y="10927"/>
                  <a:pt x="16512" y="10963"/>
                </a:cubicBezTo>
                <a:cubicBezTo>
                  <a:pt x="16531" y="10963"/>
                  <a:pt x="16531" y="10963"/>
                  <a:pt x="16550" y="11000"/>
                </a:cubicBezTo>
                <a:cubicBezTo>
                  <a:pt x="16550" y="11000"/>
                  <a:pt x="16550" y="11036"/>
                  <a:pt x="16550" y="11036"/>
                </a:cubicBezTo>
                <a:cubicBezTo>
                  <a:pt x="16550" y="11072"/>
                  <a:pt x="16569" y="11072"/>
                  <a:pt x="16569" y="11109"/>
                </a:cubicBezTo>
                <a:cubicBezTo>
                  <a:pt x="16588" y="11217"/>
                  <a:pt x="16607" y="11290"/>
                  <a:pt x="16607" y="11363"/>
                </a:cubicBezTo>
                <a:cubicBezTo>
                  <a:pt x="16607" y="11399"/>
                  <a:pt x="16607" y="11399"/>
                  <a:pt x="16588" y="11435"/>
                </a:cubicBezTo>
                <a:cubicBezTo>
                  <a:pt x="16588" y="11472"/>
                  <a:pt x="16588" y="11508"/>
                  <a:pt x="16588" y="11544"/>
                </a:cubicBezTo>
                <a:cubicBezTo>
                  <a:pt x="16588" y="11581"/>
                  <a:pt x="16550" y="11581"/>
                  <a:pt x="16531" y="11617"/>
                </a:cubicBezTo>
                <a:cubicBezTo>
                  <a:pt x="16512" y="11653"/>
                  <a:pt x="16493" y="11726"/>
                  <a:pt x="16455" y="11653"/>
                </a:cubicBezTo>
                <a:cubicBezTo>
                  <a:pt x="16455" y="11653"/>
                  <a:pt x="16455" y="11653"/>
                  <a:pt x="16455" y="11653"/>
                </a:cubicBezTo>
                <a:cubicBezTo>
                  <a:pt x="16455" y="11689"/>
                  <a:pt x="16455" y="11762"/>
                  <a:pt x="16436" y="11762"/>
                </a:cubicBezTo>
                <a:cubicBezTo>
                  <a:pt x="16436" y="11762"/>
                  <a:pt x="16418" y="11762"/>
                  <a:pt x="16418" y="11762"/>
                </a:cubicBezTo>
                <a:cubicBezTo>
                  <a:pt x="16418" y="11798"/>
                  <a:pt x="16418" y="11798"/>
                  <a:pt x="16399" y="11835"/>
                </a:cubicBezTo>
                <a:cubicBezTo>
                  <a:pt x="16399" y="11835"/>
                  <a:pt x="16380" y="11835"/>
                  <a:pt x="16380" y="11835"/>
                </a:cubicBezTo>
                <a:cubicBezTo>
                  <a:pt x="16361" y="11871"/>
                  <a:pt x="16361" y="11907"/>
                  <a:pt x="16323" y="11907"/>
                </a:cubicBezTo>
                <a:cubicBezTo>
                  <a:pt x="16323" y="11835"/>
                  <a:pt x="16323" y="11762"/>
                  <a:pt x="16342" y="11726"/>
                </a:cubicBezTo>
                <a:cubicBezTo>
                  <a:pt x="16342" y="11726"/>
                  <a:pt x="16342" y="11726"/>
                  <a:pt x="16342" y="11726"/>
                </a:cubicBezTo>
                <a:cubicBezTo>
                  <a:pt x="16323" y="11689"/>
                  <a:pt x="16304" y="11689"/>
                  <a:pt x="16285" y="11653"/>
                </a:cubicBezTo>
                <a:cubicBezTo>
                  <a:pt x="16285" y="11653"/>
                  <a:pt x="16266" y="11653"/>
                  <a:pt x="16266" y="11653"/>
                </a:cubicBezTo>
                <a:cubicBezTo>
                  <a:pt x="16247" y="11653"/>
                  <a:pt x="16247" y="11653"/>
                  <a:pt x="16247" y="11653"/>
                </a:cubicBezTo>
                <a:cubicBezTo>
                  <a:pt x="16266" y="11617"/>
                  <a:pt x="16266" y="11617"/>
                  <a:pt x="16247" y="11617"/>
                </a:cubicBezTo>
                <a:cubicBezTo>
                  <a:pt x="16228" y="11617"/>
                  <a:pt x="16228" y="11617"/>
                  <a:pt x="16228" y="11617"/>
                </a:cubicBezTo>
                <a:cubicBezTo>
                  <a:pt x="16228" y="11617"/>
                  <a:pt x="16228" y="11617"/>
                  <a:pt x="16228" y="11617"/>
                </a:cubicBezTo>
                <a:cubicBezTo>
                  <a:pt x="16209" y="11581"/>
                  <a:pt x="16209" y="11508"/>
                  <a:pt x="16191" y="11472"/>
                </a:cubicBezTo>
                <a:cubicBezTo>
                  <a:pt x="16191" y="11472"/>
                  <a:pt x="16191" y="11472"/>
                  <a:pt x="16172" y="11472"/>
                </a:cubicBezTo>
                <a:cubicBezTo>
                  <a:pt x="16172" y="11435"/>
                  <a:pt x="16153" y="11435"/>
                  <a:pt x="16153" y="11399"/>
                </a:cubicBezTo>
                <a:cubicBezTo>
                  <a:pt x="16134" y="11399"/>
                  <a:pt x="16134" y="11435"/>
                  <a:pt x="16115" y="11399"/>
                </a:cubicBezTo>
                <a:cubicBezTo>
                  <a:pt x="16096" y="11399"/>
                  <a:pt x="16096" y="11399"/>
                  <a:pt x="16096" y="11399"/>
                </a:cubicBezTo>
                <a:cubicBezTo>
                  <a:pt x="16096" y="11363"/>
                  <a:pt x="16096" y="11326"/>
                  <a:pt x="16096" y="11326"/>
                </a:cubicBezTo>
                <a:cubicBezTo>
                  <a:pt x="16058" y="11290"/>
                  <a:pt x="16058" y="11290"/>
                  <a:pt x="16020" y="11326"/>
                </a:cubicBezTo>
                <a:cubicBezTo>
                  <a:pt x="16039" y="11363"/>
                  <a:pt x="16020" y="11399"/>
                  <a:pt x="16020" y="11435"/>
                </a:cubicBezTo>
                <a:cubicBezTo>
                  <a:pt x="16020" y="11435"/>
                  <a:pt x="16020" y="11472"/>
                  <a:pt x="16020" y="11472"/>
                </a:cubicBezTo>
                <a:cubicBezTo>
                  <a:pt x="16020" y="11544"/>
                  <a:pt x="15964" y="11726"/>
                  <a:pt x="15982" y="11835"/>
                </a:cubicBezTo>
                <a:cubicBezTo>
                  <a:pt x="16001" y="11835"/>
                  <a:pt x="16020" y="11798"/>
                  <a:pt x="16020" y="11798"/>
                </a:cubicBezTo>
                <a:cubicBezTo>
                  <a:pt x="16020" y="11835"/>
                  <a:pt x="16020" y="11871"/>
                  <a:pt x="16039" y="11907"/>
                </a:cubicBezTo>
                <a:cubicBezTo>
                  <a:pt x="16039" y="11907"/>
                  <a:pt x="16039" y="11907"/>
                  <a:pt x="16039" y="11907"/>
                </a:cubicBezTo>
                <a:cubicBezTo>
                  <a:pt x="16058" y="12016"/>
                  <a:pt x="16039" y="12125"/>
                  <a:pt x="16134" y="12089"/>
                </a:cubicBezTo>
                <a:cubicBezTo>
                  <a:pt x="16134" y="12125"/>
                  <a:pt x="16153" y="12161"/>
                  <a:pt x="16153" y="12198"/>
                </a:cubicBezTo>
                <a:cubicBezTo>
                  <a:pt x="16172" y="12198"/>
                  <a:pt x="16172" y="12198"/>
                  <a:pt x="16172" y="12198"/>
                </a:cubicBezTo>
                <a:cubicBezTo>
                  <a:pt x="16191" y="12234"/>
                  <a:pt x="16209" y="12270"/>
                  <a:pt x="16209" y="12307"/>
                </a:cubicBezTo>
                <a:cubicBezTo>
                  <a:pt x="16228" y="12307"/>
                  <a:pt x="16228" y="12307"/>
                  <a:pt x="16247" y="12343"/>
                </a:cubicBezTo>
                <a:cubicBezTo>
                  <a:pt x="16247" y="12415"/>
                  <a:pt x="16247" y="12488"/>
                  <a:pt x="16247" y="12561"/>
                </a:cubicBezTo>
                <a:cubicBezTo>
                  <a:pt x="16247" y="12597"/>
                  <a:pt x="16266" y="12633"/>
                  <a:pt x="16266" y="12633"/>
                </a:cubicBezTo>
                <a:cubicBezTo>
                  <a:pt x="16266" y="12670"/>
                  <a:pt x="16285" y="12706"/>
                  <a:pt x="16285" y="12742"/>
                </a:cubicBezTo>
                <a:cubicBezTo>
                  <a:pt x="16266" y="12742"/>
                  <a:pt x="16266" y="12742"/>
                  <a:pt x="16247" y="12742"/>
                </a:cubicBezTo>
                <a:cubicBezTo>
                  <a:pt x="16209" y="12706"/>
                  <a:pt x="16191" y="12670"/>
                  <a:pt x="16172" y="12633"/>
                </a:cubicBezTo>
                <a:cubicBezTo>
                  <a:pt x="16153" y="12633"/>
                  <a:pt x="16134" y="12597"/>
                  <a:pt x="16115" y="12597"/>
                </a:cubicBezTo>
                <a:cubicBezTo>
                  <a:pt x="16115" y="12561"/>
                  <a:pt x="16115" y="12524"/>
                  <a:pt x="16096" y="12488"/>
                </a:cubicBezTo>
                <a:cubicBezTo>
                  <a:pt x="16096" y="12488"/>
                  <a:pt x="16077" y="12452"/>
                  <a:pt x="16077" y="12452"/>
                </a:cubicBezTo>
                <a:cubicBezTo>
                  <a:pt x="16058" y="12415"/>
                  <a:pt x="16077" y="12415"/>
                  <a:pt x="16077" y="12379"/>
                </a:cubicBezTo>
                <a:cubicBezTo>
                  <a:pt x="16058" y="12343"/>
                  <a:pt x="16058" y="12343"/>
                  <a:pt x="16058" y="12307"/>
                </a:cubicBezTo>
                <a:cubicBezTo>
                  <a:pt x="16039" y="12270"/>
                  <a:pt x="16039" y="12198"/>
                  <a:pt x="16039" y="12125"/>
                </a:cubicBezTo>
                <a:cubicBezTo>
                  <a:pt x="16039" y="12125"/>
                  <a:pt x="16039" y="12125"/>
                  <a:pt x="16039" y="12125"/>
                </a:cubicBezTo>
                <a:cubicBezTo>
                  <a:pt x="16039" y="12125"/>
                  <a:pt x="16020" y="12161"/>
                  <a:pt x="16020" y="12125"/>
                </a:cubicBezTo>
                <a:cubicBezTo>
                  <a:pt x="16020" y="12125"/>
                  <a:pt x="16020" y="12125"/>
                  <a:pt x="16020" y="12125"/>
                </a:cubicBezTo>
                <a:cubicBezTo>
                  <a:pt x="16020" y="12089"/>
                  <a:pt x="16001" y="12052"/>
                  <a:pt x="16001" y="12052"/>
                </a:cubicBezTo>
                <a:cubicBezTo>
                  <a:pt x="16001" y="12052"/>
                  <a:pt x="16001" y="12052"/>
                  <a:pt x="15982" y="12052"/>
                </a:cubicBezTo>
                <a:cubicBezTo>
                  <a:pt x="15982" y="11980"/>
                  <a:pt x="15964" y="11980"/>
                  <a:pt x="15945" y="11944"/>
                </a:cubicBezTo>
                <a:cubicBezTo>
                  <a:pt x="15945" y="11944"/>
                  <a:pt x="15926" y="11944"/>
                  <a:pt x="15926" y="11944"/>
                </a:cubicBezTo>
                <a:cubicBezTo>
                  <a:pt x="15907" y="11871"/>
                  <a:pt x="15945" y="11762"/>
                  <a:pt x="15945" y="11726"/>
                </a:cubicBezTo>
                <a:cubicBezTo>
                  <a:pt x="15945" y="11689"/>
                  <a:pt x="15945" y="11689"/>
                  <a:pt x="15945" y="11689"/>
                </a:cubicBezTo>
                <a:cubicBezTo>
                  <a:pt x="15926" y="11653"/>
                  <a:pt x="15964" y="11544"/>
                  <a:pt x="15964" y="11544"/>
                </a:cubicBezTo>
                <a:cubicBezTo>
                  <a:pt x="15964" y="11544"/>
                  <a:pt x="15945" y="11544"/>
                  <a:pt x="15945" y="11508"/>
                </a:cubicBezTo>
                <a:cubicBezTo>
                  <a:pt x="15945" y="11472"/>
                  <a:pt x="15945" y="11399"/>
                  <a:pt x="15945" y="11363"/>
                </a:cubicBezTo>
                <a:cubicBezTo>
                  <a:pt x="15926" y="11290"/>
                  <a:pt x="15907" y="11217"/>
                  <a:pt x="15907" y="11181"/>
                </a:cubicBezTo>
                <a:cubicBezTo>
                  <a:pt x="15888" y="11109"/>
                  <a:pt x="15888" y="11036"/>
                  <a:pt x="15888" y="10963"/>
                </a:cubicBezTo>
                <a:cubicBezTo>
                  <a:pt x="15869" y="10927"/>
                  <a:pt x="15869" y="10854"/>
                  <a:pt x="15850" y="10854"/>
                </a:cubicBezTo>
                <a:cubicBezTo>
                  <a:pt x="15831" y="10854"/>
                  <a:pt x="15831" y="10854"/>
                  <a:pt x="15831" y="10854"/>
                </a:cubicBezTo>
                <a:cubicBezTo>
                  <a:pt x="15831" y="10963"/>
                  <a:pt x="15812" y="10927"/>
                  <a:pt x="15774" y="10963"/>
                </a:cubicBezTo>
                <a:cubicBezTo>
                  <a:pt x="15756" y="11000"/>
                  <a:pt x="15756" y="11072"/>
                  <a:pt x="15737" y="11036"/>
                </a:cubicBezTo>
                <a:cubicBezTo>
                  <a:pt x="15737" y="11036"/>
                  <a:pt x="15737" y="11000"/>
                  <a:pt x="15737" y="11000"/>
                </a:cubicBezTo>
                <a:cubicBezTo>
                  <a:pt x="15737" y="11000"/>
                  <a:pt x="15737" y="11000"/>
                  <a:pt x="15718" y="11036"/>
                </a:cubicBezTo>
                <a:cubicBezTo>
                  <a:pt x="15718" y="11036"/>
                  <a:pt x="15718" y="11036"/>
                  <a:pt x="15718" y="11036"/>
                </a:cubicBezTo>
                <a:cubicBezTo>
                  <a:pt x="15718" y="11036"/>
                  <a:pt x="15718" y="11000"/>
                  <a:pt x="15718" y="11000"/>
                </a:cubicBezTo>
                <a:cubicBezTo>
                  <a:pt x="15718" y="11000"/>
                  <a:pt x="15718" y="11000"/>
                  <a:pt x="15718" y="10963"/>
                </a:cubicBezTo>
                <a:cubicBezTo>
                  <a:pt x="15699" y="11000"/>
                  <a:pt x="15699" y="11000"/>
                  <a:pt x="15680" y="11000"/>
                </a:cubicBezTo>
                <a:cubicBezTo>
                  <a:pt x="15680" y="11000"/>
                  <a:pt x="15680" y="11000"/>
                  <a:pt x="15680" y="11000"/>
                </a:cubicBezTo>
                <a:cubicBezTo>
                  <a:pt x="15680" y="10927"/>
                  <a:pt x="15699" y="10891"/>
                  <a:pt x="15699" y="10854"/>
                </a:cubicBezTo>
                <a:cubicBezTo>
                  <a:pt x="15699" y="10746"/>
                  <a:pt x="15680" y="10673"/>
                  <a:pt x="15661" y="10600"/>
                </a:cubicBezTo>
                <a:cubicBezTo>
                  <a:pt x="15661" y="10600"/>
                  <a:pt x="15661" y="10600"/>
                  <a:pt x="15661" y="10600"/>
                </a:cubicBezTo>
                <a:cubicBezTo>
                  <a:pt x="15661" y="10637"/>
                  <a:pt x="15661" y="10637"/>
                  <a:pt x="15661" y="10637"/>
                </a:cubicBezTo>
                <a:cubicBezTo>
                  <a:pt x="15642" y="10637"/>
                  <a:pt x="15642" y="10637"/>
                  <a:pt x="15623" y="10600"/>
                </a:cubicBezTo>
                <a:cubicBezTo>
                  <a:pt x="15642" y="10600"/>
                  <a:pt x="15642" y="10600"/>
                  <a:pt x="15661" y="10600"/>
                </a:cubicBezTo>
                <a:cubicBezTo>
                  <a:pt x="15661" y="10600"/>
                  <a:pt x="15661" y="10600"/>
                  <a:pt x="15661" y="10600"/>
                </a:cubicBezTo>
                <a:cubicBezTo>
                  <a:pt x="15642" y="10564"/>
                  <a:pt x="15642" y="10528"/>
                  <a:pt x="15623" y="10528"/>
                </a:cubicBezTo>
                <a:cubicBezTo>
                  <a:pt x="15623" y="10491"/>
                  <a:pt x="15604" y="10528"/>
                  <a:pt x="15604" y="10491"/>
                </a:cubicBezTo>
                <a:cubicBezTo>
                  <a:pt x="15604" y="10491"/>
                  <a:pt x="15604" y="10491"/>
                  <a:pt x="15604" y="10455"/>
                </a:cubicBezTo>
                <a:cubicBezTo>
                  <a:pt x="15585" y="10455"/>
                  <a:pt x="15585" y="10455"/>
                  <a:pt x="15585" y="10455"/>
                </a:cubicBezTo>
                <a:cubicBezTo>
                  <a:pt x="15529" y="10419"/>
                  <a:pt x="15547" y="10237"/>
                  <a:pt x="15510" y="10165"/>
                </a:cubicBezTo>
                <a:cubicBezTo>
                  <a:pt x="15491" y="10201"/>
                  <a:pt x="15491" y="10201"/>
                  <a:pt x="15472" y="10201"/>
                </a:cubicBezTo>
                <a:cubicBezTo>
                  <a:pt x="15472" y="10165"/>
                  <a:pt x="15453" y="10165"/>
                  <a:pt x="15453" y="10128"/>
                </a:cubicBezTo>
                <a:cubicBezTo>
                  <a:pt x="15453" y="10128"/>
                  <a:pt x="15453" y="10165"/>
                  <a:pt x="15453" y="10165"/>
                </a:cubicBezTo>
                <a:cubicBezTo>
                  <a:pt x="15453" y="10165"/>
                  <a:pt x="15453" y="10165"/>
                  <a:pt x="15453" y="10165"/>
                </a:cubicBezTo>
                <a:cubicBezTo>
                  <a:pt x="15453" y="10201"/>
                  <a:pt x="15453" y="10237"/>
                  <a:pt x="15453" y="10274"/>
                </a:cubicBezTo>
                <a:cubicBezTo>
                  <a:pt x="15434" y="10274"/>
                  <a:pt x="15434" y="10274"/>
                  <a:pt x="15434" y="10310"/>
                </a:cubicBezTo>
                <a:cubicBezTo>
                  <a:pt x="15434" y="10310"/>
                  <a:pt x="15434" y="10310"/>
                  <a:pt x="15434" y="10310"/>
                </a:cubicBezTo>
                <a:cubicBezTo>
                  <a:pt x="15415" y="10274"/>
                  <a:pt x="15415" y="10274"/>
                  <a:pt x="15415" y="10237"/>
                </a:cubicBezTo>
                <a:cubicBezTo>
                  <a:pt x="15415" y="10237"/>
                  <a:pt x="15415" y="10237"/>
                  <a:pt x="15415" y="10237"/>
                </a:cubicBezTo>
                <a:cubicBezTo>
                  <a:pt x="15415" y="10274"/>
                  <a:pt x="15396" y="10274"/>
                  <a:pt x="15396" y="10310"/>
                </a:cubicBezTo>
                <a:cubicBezTo>
                  <a:pt x="15396" y="10310"/>
                  <a:pt x="15396" y="10310"/>
                  <a:pt x="15396" y="10310"/>
                </a:cubicBezTo>
                <a:cubicBezTo>
                  <a:pt x="15396" y="10310"/>
                  <a:pt x="15396" y="10274"/>
                  <a:pt x="15377" y="10274"/>
                </a:cubicBezTo>
                <a:cubicBezTo>
                  <a:pt x="15377" y="10274"/>
                  <a:pt x="15377" y="10274"/>
                  <a:pt x="15377" y="10274"/>
                </a:cubicBezTo>
                <a:cubicBezTo>
                  <a:pt x="15377" y="10310"/>
                  <a:pt x="15377" y="10310"/>
                  <a:pt x="15377" y="10310"/>
                </a:cubicBezTo>
                <a:cubicBezTo>
                  <a:pt x="15358" y="10310"/>
                  <a:pt x="15358" y="10310"/>
                  <a:pt x="15358" y="10310"/>
                </a:cubicBezTo>
                <a:cubicBezTo>
                  <a:pt x="15358" y="10310"/>
                  <a:pt x="15358" y="10310"/>
                  <a:pt x="15358" y="10310"/>
                </a:cubicBezTo>
                <a:cubicBezTo>
                  <a:pt x="15358" y="10310"/>
                  <a:pt x="15339" y="10310"/>
                  <a:pt x="15339" y="10310"/>
                </a:cubicBezTo>
                <a:cubicBezTo>
                  <a:pt x="15339" y="10310"/>
                  <a:pt x="15339" y="10274"/>
                  <a:pt x="15320" y="10274"/>
                </a:cubicBezTo>
                <a:cubicBezTo>
                  <a:pt x="15320" y="10274"/>
                  <a:pt x="15320" y="10274"/>
                  <a:pt x="15320" y="10274"/>
                </a:cubicBezTo>
                <a:cubicBezTo>
                  <a:pt x="15320" y="10310"/>
                  <a:pt x="15320" y="10310"/>
                  <a:pt x="15320" y="10310"/>
                </a:cubicBezTo>
                <a:cubicBezTo>
                  <a:pt x="15320" y="10310"/>
                  <a:pt x="15320" y="10310"/>
                  <a:pt x="15302" y="10310"/>
                </a:cubicBezTo>
                <a:cubicBezTo>
                  <a:pt x="15302" y="10310"/>
                  <a:pt x="15302" y="10274"/>
                  <a:pt x="15302" y="10274"/>
                </a:cubicBezTo>
                <a:cubicBezTo>
                  <a:pt x="15283" y="10274"/>
                  <a:pt x="15283" y="10310"/>
                  <a:pt x="15283" y="10310"/>
                </a:cubicBezTo>
                <a:cubicBezTo>
                  <a:pt x="15264" y="10346"/>
                  <a:pt x="15226" y="10346"/>
                  <a:pt x="15226" y="10383"/>
                </a:cubicBezTo>
                <a:cubicBezTo>
                  <a:pt x="15226" y="10383"/>
                  <a:pt x="15226" y="10419"/>
                  <a:pt x="15226" y="10419"/>
                </a:cubicBezTo>
                <a:cubicBezTo>
                  <a:pt x="15207" y="10455"/>
                  <a:pt x="15207" y="10528"/>
                  <a:pt x="15188" y="10528"/>
                </a:cubicBezTo>
                <a:cubicBezTo>
                  <a:pt x="15169" y="10564"/>
                  <a:pt x="15131" y="10564"/>
                  <a:pt x="15112" y="10564"/>
                </a:cubicBezTo>
                <a:cubicBezTo>
                  <a:pt x="15094" y="10637"/>
                  <a:pt x="15075" y="10673"/>
                  <a:pt x="15056" y="10709"/>
                </a:cubicBezTo>
                <a:cubicBezTo>
                  <a:pt x="15056" y="10746"/>
                  <a:pt x="15037" y="10746"/>
                  <a:pt x="15037" y="10746"/>
                </a:cubicBezTo>
                <a:cubicBezTo>
                  <a:pt x="15018" y="10746"/>
                  <a:pt x="14999" y="10818"/>
                  <a:pt x="14999" y="10818"/>
                </a:cubicBezTo>
                <a:cubicBezTo>
                  <a:pt x="14980" y="10818"/>
                  <a:pt x="14961" y="10854"/>
                  <a:pt x="14961" y="10854"/>
                </a:cubicBezTo>
                <a:cubicBezTo>
                  <a:pt x="14942" y="10891"/>
                  <a:pt x="14942" y="10927"/>
                  <a:pt x="14923" y="10963"/>
                </a:cubicBezTo>
                <a:cubicBezTo>
                  <a:pt x="14923" y="10963"/>
                  <a:pt x="14885" y="10963"/>
                  <a:pt x="14885" y="10963"/>
                </a:cubicBezTo>
                <a:cubicBezTo>
                  <a:pt x="14885" y="11000"/>
                  <a:pt x="14867" y="11036"/>
                  <a:pt x="14867" y="11036"/>
                </a:cubicBezTo>
                <a:cubicBezTo>
                  <a:pt x="14848" y="11036"/>
                  <a:pt x="14829" y="11036"/>
                  <a:pt x="14829" y="11036"/>
                </a:cubicBezTo>
                <a:cubicBezTo>
                  <a:pt x="14810" y="11072"/>
                  <a:pt x="14810" y="11072"/>
                  <a:pt x="14810" y="11109"/>
                </a:cubicBezTo>
                <a:cubicBezTo>
                  <a:pt x="14791" y="11145"/>
                  <a:pt x="14810" y="11217"/>
                  <a:pt x="14810" y="11290"/>
                </a:cubicBezTo>
                <a:cubicBezTo>
                  <a:pt x="14848" y="11363"/>
                  <a:pt x="14791" y="11472"/>
                  <a:pt x="14791" y="11544"/>
                </a:cubicBezTo>
                <a:cubicBezTo>
                  <a:pt x="14772" y="11581"/>
                  <a:pt x="14791" y="11653"/>
                  <a:pt x="14791" y="11689"/>
                </a:cubicBezTo>
                <a:cubicBezTo>
                  <a:pt x="14772" y="11689"/>
                  <a:pt x="14753" y="11689"/>
                  <a:pt x="14753" y="11689"/>
                </a:cubicBezTo>
                <a:cubicBezTo>
                  <a:pt x="14753" y="11726"/>
                  <a:pt x="14734" y="11762"/>
                  <a:pt x="14734" y="11798"/>
                </a:cubicBezTo>
                <a:cubicBezTo>
                  <a:pt x="14734" y="11798"/>
                  <a:pt x="14753" y="11798"/>
                  <a:pt x="14753" y="11798"/>
                </a:cubicBezTo>
                <a:cubicBezTo>
                  <a:pt x="14734" y="11835"/>
                  <a:pt x="14715" y="11835"/>
                  <a:pt x="14696" y="11835"/>
                </a:cubicBezTo>
                <a:cubicBezTo>
                  <a:pt x="14696" y="11871"/>
                  <a:pt x="14696" y="11871"/>
                  <a:pt x="14696" y="11907"/>
                </a:cubicBezTo>
                <a:cubicBezTo>
                  <a:pt x="14677" y="11944"/>
                  <a:pt x="14658" y="11944"/>
                  <a:pt x="14640" y="11944"/>
                </a:cubicBezTo>
                <a:cubicBezTo>
                  <a:pt x="14621" y="11944"/>
                  <a:pt x="14602" y="11907"/>
                  <a:pt x="14602" y="11871"/>
                </a:cubicBezTo>
                <a:cubicBezTo>
                  <a:pt x="14583" y="11835"/>
                  <a:pt x="14583" y="11798"/>
                  <a:pt x="14583" y="11726"/>
                </a:cubicBezTo>
                <a:cubicBezTo>
                  <a:pt x="14564" y="11689"/>
                  <a:pt x="14545" y="11617"/>
                  <a:pt x="14526" y="11544"/>
                </a:cubicBezTo>
                <a:cubicBezTo>
                  <a:pt x="14526" y="11508"/>
                  <a:pt x="14507" y="11508"/>
                  <a:pt x="14507" y="11472"/>
                </a:cubicBezTo>
                <a:cubicBezTo>
                  <a:pt x="14507" y="11435"/>
                  <a:pt x="14488" y="11399"/>
                  <a:pt x="14488" y="11399"/>
                </a:cubicBezTo>
                <a:cubicBezTo>
                  <a:pt x="14488" y="11326"/>
                  <a:pt x="14469" y="11254"/>
                  <a:pt x="14450" y="11181"/>
                </a:cubicBezTo>
                <a:cubicBezTo>
                  <a:pt x="14432" y="11109"/>
                  <a:pt x="14413" y="11036"/>
                  <a:pt x="14394" y="10927"/>
                </a:cubicBezTo>
                <a:cubicBezTo>
                  <a:pt x="14394" y="10854"/>
                  <a:pt x="14375" y="10782"/>
                  <a:pt x="14375" y="10673"/>
                </a:cubicBezTo>
                <a:cubicBezTo>
                  <a:pt x="14375" y="10637"/>
                  <a:pt x="14356" y="10564"/>
                  <a:pt x="14356" y="10491"/>
                </a:cubicBezTo>
                <a:cubicBezTo>
                  <a:pt x="14356" y="10491"/>
                  <a:pt x="14375" y="10455"/>
                  <a:pt x="14375" y="10419"/>
                </a:cubicBezTo>
                <a:cubicBezTo>
                  <a:pt x="14375" y="10419"/>
                  <a:pt x="14356" y="10383"/>
                  <a:pt x="14356" y="10383"/>
                </a:cubicBezTo>
                <a:cubicBezTo>
                  <a:pt x="14356" y="10346"/>
                  <a:pt x="14356" y="10274"/>
                  <a:pt x="14356" y="10237"/>
                </a:cubicBezTo>
                <a:cubicBezTo>
                  <a:pt x="14337" y="10237"/>
                  <a:pt x="14337" y="10237"/>
                  <a:pt x="14318" y="10274"/>
                </a:cubicBezTo>
                <a:cubicBezTo>
                  <a:pt x="14318" y="10274"/>
                  <a:pt x="14318" y="10274"/>
                  <a:pt x="14318" y="10310"/>
                </a:cubicBezTo>
                <a:cubicBezTo>
                  <a:pt x="14337" y="10383"/>
                  <a:pt x="14299" y="10383"/>
                  <a:pt x="14261" y="10419"/>
                </a:cubicBezTo>
                <a:cubicBezTo>
                  <a:pt x="14261" y="10419"/>
                  <a:pt x="14242" y="10419"/>
                  <a:pt x="14242" y="10419"/>
                </a:cubicBezTo>
                <a:cubicBezTo>
                  <a:pt x="14205" y="10419"/>
                  <a:pt x="14129" y="10274"/>
                  <a:pt x="14110" y="10237"/>
                </a:cubicBezTo>
                <a:cubicBezTo>
                  <a:pt x="14110" y="10237"/>
                  <a:pt x="14110" y="10237"/>
                  <a:pt x="14129" y="10237"/>
                </a:cubicBezTo>
                <a:cubicBezTo>
                  <a:pt x="14148" y="10201"/>
                  <a:pt x="14167" y="10274"/>
                  <a:pt x="14205" y="10201"/>
                </a:cubicBezTo>
                <a:cubicBezTo>
                  <a:pt x="14205" y="10201"/>
                  <a:pt x="14205" y="10165"/>
                  <a:pt x="14205" y="10165"/>
                </a:cubicBezTo>
                <a:cubicBezTo>
                  <a:pt x="14167" y="10201"/>
                  <a:pt x="14110" y="10165"/>
                  <a:pt x="14091" y="10092"/>
                </a:cubicBezTo>
                <a:cubicBezTo>
                  <a:pt x="14072" y="10092"/>
                  <a:pt x="14072" y="10056"/>
                  <a:pt x="14072" y="10056"/>
                </a:cubicBezTo>
                <a:cubicBezTo>
                  <a:pt x="14053" y="10019"/>
                  <a:pt x="14034" y="10056"/>
                  <a:pt x="14015" y="10019"/>
                </a:cubicBezTo>
                <a:cubicBezTo>
                  <a:pt x="14015" y="9983"/>
                  <a:pt x="14015" y="9947"/>
                  <a:pt x="14015" y="9947"/>
                </a:cubicBezTo>
                <a:cubicBezTo>
                  <a:pt x="13996" y="9911"/>
                  <a:pt x="13996" y="9911"/>
                  <a:pt x="13978" y="9911"/>
                </a:cubicBezTo>
                <a:cubicBezTo>
                  <a:pt x="13978" y="9874"/>
                  <a:pt x="13978" y="9838"/>
                  <a:pt x="13959" y="9838"/>
                </a:cubicBezTo>
                <a:cubicBezTo>
                  <a:pt x="13940" y="9838"/>
                  <a:pt x="13826" y="9911"/>
                  <a:pt x="13826" y="9838"/>
                </a:cubicBezTo>
                <a:cubicBezTo>
                  <a:pt x="13807" y="9838"/>
                  <a:pt x="13788" y="9874"/>
                  <a:pt x="13770" y="9874"/>
                </a:cubicBezTo>
                <a:cubicBezTo>
                  <a:pt x="13751" y="9874"/>
                  <a:pt x="13732" y="9874"/>
                  <a:pt x="13713" y="9874"/>
                </a:cubicBezTo>
                <a:cubicBezTo>
                  <a:pt x="13694" y="9874"/>
                  <a:pt x="13675" y="9911"/>
                  <a:pt x="13637" y="9874"/>
                </a:cubicBezTo>
                <a:cubicBezTo>
                  <a:pt x="13618" y="9874"/>
                  <a:pt x="13618" y="9874"/>
                  <a:pt x="13599" y="9838"/>
                </a:cubicBezTo>
                <a:cubicBezTo>
                  <a:pt x="13561" y="9838"/>
                  <a:pt x="13543" y="9838"/>
                  <a:pt x="13505" y="9838"/>
                </a:cubicBezTo>
                <a:cubicBezTo>
                  <a:pt x="13505" y="9838"/>
                  <a:pt x="13505" y="9838"/>
                  <a:pt x="13486" y="9838"/>
                </a:cubicBezTo>
                <a:cubicBezTo>
                  <a:pt x="13467" y="9838"/>
                  <a:pt x="13448" y="9838"/>
                  <a:pt x="13429" y="9838"/>
                </a:cubicBezTo>
                <a:cubicBezTo>
                  <a:pt x="13429" y="9802"/>
                  <a:pt x="13410" y="9802"/>
                  <a:pt x="13391" y="9802"/>
                </a:cubicBezTo>
                <a:cubicBezTo>
                  <a:pt x="13391" y="9765"/>
                  <a:pt x="13391" y="9729"/>
                  <a:pt x="13372" y="9693"/>
                </a:cubicBezTo>
                <a:cubicBezTo>
                  <a:pt x="13372" y="9693"/>
                  <a:pt x="13372" y="9656"/>
                  <a:pt x="13372" y="9656"/>
                </a:cubicBezTo>
                <a:cubicBezTo>
                  <a:pt x="13353" y="9656"/>
                  <a:pt x="13372" y="9620"/>
                  <a:pt x="13353" y="9620"/>
                </a:cubicBezTo>
                <a:cubicBezTo>
                  <a:pt x="13335" y="9620"/>
                  <a:pt x="13297" y="9620"/>
                  <a:pt x="13278" y="9656"/>
                </a:cubicBezTo>
                <a:cubicBezTo>
                  <a:pt x="13278" y="9656"/>
                  <a:pt x="13259" y="9693"/>
                  <a:pt x="13240" y="9729"/>
                </a:cubicBezTo>
                <a:cubicBezTo>
                  <a:pt x="13221" y="9693"/>
                  <a:pt x="13221" y="9693"/>
                  <a:pt x="13202" y="9693"/>
                </a:cubicBezTo>
                <a:cubicBezTo>
                  <a:pt x="13183" y="9656"/>
                  <a:pt x="13145" y="9656"/>
                  <a:pt x="13126" y="9620"/>
                </a:cubicBezTo>
                <a:cubicBezTo>
                  <a:pt x="13126" y="9620"/>
                  <a:pt x="13108" y="9584"/>
                  <a:pt x="13108" y="9548"/>
                </a:cubicBezTo>
                <a:cubicBezTo>
                  <a:pt x="13089" y="9548"/>
                  <a:pt x="13051" y="9548"/>
                  <a:pt x="13032" y="9511"/>
                </a:cubicBezTo>
                <a:cubicBezTo>
                  <a:pt x="13032" y="9475"/>
                  <a:pt x="12994" y="9402"/>
                  <a:pt x="12994" y="9366"/>
                </a:cubicBezTo>
                <a:cubicBezTo>
                  <a:pt x="12994" y="9366"/>
                  <a:pt x="12994" y="9330"/>
                  <a:pt x="12994" y="9330"/>
                </a:cubicBezTo>
                <a:cubicBezTo>
                  <a:pt x="12994" y="9293"/>
                  <a:pt x="12975" y="9257"/>
                  <a:pt x="12956" y="9257"/>
                </a:cubicBezTo>
                <a:cubicBezTo>
                  <a:pt x="12937" y="9257"/>
                  <a:pt x="12918" y="9257"/>
                  <a:pt x="12899" y="9221"/>
                </a:cubicBezTo>
                <a:cubicBezTo>
                  <a:pt x="12899" y="9221"/>
                  <a:pt x="12899" y="9221"/>
                  <a:pt x="12899" y="9185"/>
                </a:cubicBezTo>
                <a:cubicBezTo>
                  <a:pt x="12899" y="9185"/>
                  <a:pt x="12899" y="9185"/>
                  <a:pt x="12899" y="9185"/>
                </a:cubicBezTo>
                <a:cubicBezTo>
                  <a:pt x="12881" y="9221"/>
                  <a:pt x="12881" y="9221"/>
                  <a:pt x="12881" y="9257"/>
                </a:cubicBezTo>
                <a:cubicBezTo>
                  <a:pt x="12862" y="9257"/>
                  <a:pt x="12824" y="9257"/>
                  <a:pt x="12824" y="9257"/>
                </a:cubicBezTo>
                <a:cubicBezTo>
                  <a:pt x="12824" y="9293"/>
                  <a:pt x="12824" y="9293"/>
                  <a:pt x="12824" y="9330"/>
                </a:cubicBezTo>
                <a:cubicBezTo>
                  <a:pt x="12824" y="9330"/>
                  <a:pt x="12824" y="9330"/>
                  <a:pt x="12824" y="9330"/>
                </a:cubicBezTo>
                <a:cubicBezTo>
                  <a:pt x="12824" y="9330"/>
                  <a:pt x="12805" y="9330"/>
                  <a:pt x="12805" y="9366"/>
                </a:cubicBezTo>
                <a:cubicBezTo>
                  <a:pt x="12805" y="9366"/>
                  <a:pt x="12805" y="9366"/>
                  <a:pt x="12805" y="9366"/>
                </a:cubicBezTo>
                <a:cubicBezTo>
                  <a:pt x="12824" y="9366"/>
                  <a:pt x="12824" y="9366"/>
                  <a:pt x="12843" y="9330"/>
                </a:cubicBezTo>
                <a:cubicBezTo>
                  <a:pt x="12843" y="9439"/>
                  <a:pt x="12862" y="9511"/>
                  <a:pt x="12881" y="9584"/>
                </a:cubicBezTo>
                <a:cubicBezTo>
                  <a:pt x="12899" y="9584"/>
                  <a:pt x="12899" y="9584"/>
                  <a:pt x="12899" y="9584"/>
                </a:cubicBezTo>
                <a:cubicBezTo>
                  <a:pt x="12899" y="9584"/>
                  <a:pt x="12899" y="9584"/>
                  <a:pt x="12899" y="9584"/>
                </a:cubicBezTo>
                <a:cubicBezTo>
                  <a:pt x="12918" y="9656"/>
                  <a:pt x="12937" y="9620"/>
                  <a:pt x="12956" y="9656"/>
                </a:cubicBezTo>
                <a:cubicBezTo>
                  <a:pt x="12956" y="9693"/>
                  <a:pt x="12956" y="9693"/>
                  <a:pt x="12956" y="9693"/>
                </a:cubicBezTo>
                <a:cubicBezTo>
                  <a:pt x="12956" y="9693"/>
                  <a:pt x="12956" y="9729"/>
                  <a:pt x="12956" y="9729"/>
                </a:cubicBezTo>
                <a:cubicBezTo>
                  <a:pt x="12956" y="9765"/>
                  <a:pt x="12956" y="9765"/>
                  <a:pt x="12956" y="9802"/>
                </a:cubicBezTo>
                <a:cubicBezTo>
                  <a:pt x="12975" y="9802"/>
                  <a:pt x="12975" y="9838"/>
                  <a:pt x="12975" y="9838"/>
                </a:cubicBezTo>
                <a:cubicBezTo>
                  <a:pt x="12975" y="9874"/>
                  <a:pt x="12994" y="9947"/>
                  <a:pt x="12994" y="9947"/>
                </a:cubicBezTo>
                <a:cubicBezTo>
                  <a:pt x="13013" y="9947"/>
                  <a:pt x="13013" y="9947"/>
                  <a:pt x="13013" y="9911"/>
                </a:cubicBezTo>
                <a:cubicBezTo>
                  <a:pt x="12994" y="9874"/>
                  <a:pt x="13013" y="9765"/>
                  <a:pt x="13032" y="9765"/>
                </a:cubicBezTo>
                <a:cubicBezTo>
                  <a:pt x="13032" y="9765"/>
                  <a:pt x="13032" y="9765"/>
                  <a:pt x="13032" y="9765"/>
                </a:cubicBezTo>
                <a:cubicBezTo>
                  <a:pt x="13032" y="9765"/>
                  <a:pt x="13051" y="9765"/>
                  <a:pt x="13051" y="9802"/>
                </a:cubicBezTo>
                <a:cubicBezTo>
                  <a:pt x="13051" y="9802"/>
                  <a:pt x="13051" y="9874"/>
                  <a:pt x="13051" y="9911"/>
                </a:cubicBezTo>
                <a:cubicBezTo>
                  <a:pt x="13051" y="9947"/>
                  <a:pt x="13032" y="9947"/>
                  <a:pt x="13032" y="9983"/>
                </a:cubicBezTo>
                <a:cubicBezTo>
                  <a:pt x="13051" y="9983"/>
                  <a:pt x="13051" y="9983"/>
                  <a:pt x="13051" y="10019"/>
                </a:cubicBezTo>
                <a:cubicBezTo>
                  <a:pt x="13070" y="10019"/>
                  <a:pt x="13070" y="10019"/>
                  <a:pt x="13089" y="10019"/>
                </a:cubicBezTo>
                <a:cubicBezTo>
                  <a:pt x="13089" y="10019"/>
                  <a:pt x="13089" y="10019"/>
                  <a:pt x="13108" y="9983"/>
                </a:cubicBezTo>
                <a:cubicBezTo>
                  <a:pt x="13108" y="10019"/>
                  <a:pt x="13183" y="10019"/>
                  <a:pt x="13202" y="10019"/>
                </a:cubicBezTo>
                <a:cubicBezTo>
                  <a:pt x="13202" y="10019"/>
                  <a:pt x="13202" y="9983"/>
                  <a:pt x="13202" y="9983"/>
                </a:cubicBezTo>
                <a:cubicBezTo>
                  <a:pt x="13202" y="10019"/>
                  <a:pt x="13202" y="10019"/>
                  <a:pt x="13221" y="9983"/>
                </a:cubicBezTo>
                <a:cubicBezTo>
                  <a:pt x="13221" y="9983"/>
                  <a:pt x="13221" y="9983"/>
                  <a:pt x="13240" y="9983"/>
                </a:cubicBezTo>
                <a:cubicBezTo>
                  <a:pt x="13240" y="9947"/>
                  <a:pt x="13240" y="9947"/>
                  <a:pt x="13259" y="9911"/>
                </a:cubicBezTo>
                <a:cubicBezTo>
                  <a:pt x="13278" y="9874"/>
                  <a:pt x="13297" y="9838"/>
                  <a:pt x="13316" y="9802"/>
                </a:cubicBezTo>
                <a:cubicBezTo>
                  <a:pt x="13316" y="9802"/>
                  <a:pt x="13335" y="9765"/>
                  <a:pt x="13335" y="9729"/>
                </a:cubicBezTo>
                <a:cubicBezTo>
                  <a:pt x="13353" y="9729"/>
                  <a:pt x="13353" y="9729"/>
                  <a:pt x="13353" y="9729"/>
                </a:cubicBezTo>
                <a:cubicBezTo>
                  <a:pt x="13353" y="9765"/>
                  <a:pt x="13335" y="9802"/>
                  <a:pt x="13335" y="9838"/>
                </a:cubicBezTo>
                <a:cubicBezTo>
                  <a:pt x="13335" y="9838"/>
                  <a:pt x="13335" y="9838"/>
                  <a:pt x="13353" y="9838"/>
                </a:cubicBezTo>
                <a:cubicBezTo>
                  <a:pt x="13353" y="9874"/>
                  <a:pt x="13335" y="9911"/>
                  <a:pt x="13353" y="9911"/>
                </a:cubicBezTo>
                <a:cubicBezTo>
                  <a:pt x="13353" y="9947"/>
                  <a:pt x="13372" y="9983"/>
                  <a:pt x="13391" y="10019"/>
                </a:cubicBezTo>
                <a:cubicBezTo>
                  <a:pt x="13410" y="10056"/>
                  <a:pt x="13429" y="10056"/>
                  <a:pt x="13448" y="10092"/>
                </a:cubicBezTo>
                <a:cubicBezTo>
                  <a:pt x="13467" y="10092"/>
                  <a:pt x="13467" y="10056"/>
                  <a:pt x="13486" y="10092"/>
                </a:cubicBezTo>
                <a:cubicBezTo>
                  <a:pt x="13505" y="10128"/>
                  <a:pt x="13505" y="10165"/>
                  <a:pt x="13524" y="10165"/>
                </a:cubicBezTo>
                <a:cubicBezTo>
                  <a:pt x="13524" y="10201"/>
                  <a:pt x="13561" y="10201"/>
                  <a:pt x="13561" y="10237"/>
                </a:cubicBezTo>
                <a:cubicBezTo>
                  <a:pt x="13543" y="10274"/>
                  <a:pt x="13543" y="10310"/>
                  <a:pt x="13524" y="10346"/>
                </a:cubicBezTo>
                <a:cubicBezTo>
                  <a:pt x="13524" y="10346"/>
                  <a:pt x="13505" y="10346"/>
                  <a:pt x="13505" y="10383"/>
                </a:cubicBezTo>
                <a:cubicBezTo>
                  <a:pt x="13486" y="10419"/>
                  <a:pt x="13486" y="10455"/>
                  <a:pt x="13467" y="10455"/>
                </a:cubicBezTo>
                <a:cubicBezTo>
                  <a:pt x="13467" y="10491"/>
                  <a:pt x="13448" y="10455"/>
                  <a:pt x="13448" y="10455"/>
                </a:cubicBezTo>
                <a:cubicBezTo>
                  <a:pt x="13429" y="10528"/>
                  <a:pt x="13429" y="10600"/>
                  <a:pt x="13429" y="10637"/>
                </a:cubicBezTo>
                <a:cubicBezTo>
                  <a:pt x="13391" y="10637"/>
                  <a:pt x="13372" y="10637"/>
                  <a:pt x="13353" y="10709"/>
                </a:cubicBezTo>
                <a:cubicBezTo>
                  <a:pt x="13353" y="10709"/>
                  <a:pt x="13353" y="10746"/>
                  <a:pt x="13353" y="10746"/>
                </a:cubicBezTo>
                <a:cubicBezTo>
                  <a:pt x="13335" y="10782"/>
                  <a:pt x="13316" y="10746"/>
                  <a:pt x="13297" y="10782"/>
                </a:cubicBezTo>
                <a:cubicBezTo>
                  <a:pt x="13278" y="10782"/>
                  <a:pt x="13278" y="10818"/>
                  <a:pt x="13278" y="10854"/>
                </a:cubicBezTo>
                <a:cubicBezTo>
                  <a:pt x="13259" y="10891"/>
                  <a:pt x="13259" y="10891"/>
                  <a:pt x="13259" y="10891"/>
                </a:cubicBezTo>
                <a:cubicBezTo>
                  <a:pt x="13240" y="10891"/>
                  <a:pt x="13221" y="10891"/>
                  <a:pt x="13202" y="10891"/>
                </a:cubicBezTo>
                <a:cubicBezTo>
                  <a:pt x="13183" y="10891"/>
                  <a:pt x="13164" y="10891"/>
                  <a:pt x="13126" y="10927"/>
                </a:cubicBezTo>
                <a:cubicBezTo>
                  <a:pt x="13126" y="10927"/>
                  <a:pt x="13089" y="10963"/>
                  <a:pt x="13089" y="11000"/>
                </a:cubicBezTo>
                <a:cubicBezTo>
                  <a:pt x="13089" y="11036"/>
                  <a:pt x="13089" y="11036"/>
                  <a:pt x="13070" y="11072"/>
                </a:cubicBezTo>
                <a:cubicBezTo>
                  <a:pt x="13032" y="11109"/>
                  <a:pt x="12956" y="11109"/>
                  <a:pt x="12918" y="11181"/>
                </a:cubicBezTo>
                <a:cubicBezTo>
                  <a:pt x="12899" y="11181"/>
                  <a:pt x="12899" y="11217"/>
                  <a:pt x="12881" y="11217"/>
                </a:cubicBezTo>
                <a:cubicBezTo>
                  <a:pt x="12862" y="11254"/>
                  <a:pt x="12843" y="11217"/>
                  <a:pt x="12824" y="11254"/>
                </a:cubicBezTo>
                <a:cubicBezTo>
                  <a:pt x="12805" y="11254"/>
                  <a:pt x="12786" y="11290"/>
                  <a:pt x="12748" y="11326"/>
                </a:cubicBezTo>
                <a:cubicBezTo>
                  <a:pt x="12748" y="11326"/>
                  <a:pt x="12710" y="11290"/>
                  <a:pt x="12691" y="11326"/>
                </a:cubicBezTo>
                <a:cubicBezTo>
                  <a:pt x="12691" y="11326"/>
                  <a:pt x="12673" y="11363"/>
                  <a:pt x="12654" y="11363"/>
                </a:cubicBezTo>
                <a:cubicBezTo>
                  <a:pt x="12616" y="11399"/>
                  <a:pt x="12559" y="11435"/>
                  <a:pt x="12540" y="11363"/>
                </a:cubicBezTo>
                <a:cubicBezTo>
                  <a:pt x="12540" y="11326"/>
                  <a:pt x="12540" y="11290"/>
                  <a:pt x="12540" y="11254"/>
                </a:cubicBezTo>
                <a:cubicBezTo>
                  <a:pt x="12521" y="11217"/>
                  <a:pt x="12521" y="11145"/>
                  <a:pt x="12502" y="11072"/>
                </a:cubicBezTo>
                <a:cubicBezTo>
                  <a:pt x="12502" y="11036"/>
                  <a:pt x="12502" y="11036"/>
                  <a:pt x="12521" y="11000"/>
                </a:cubicBezTo>
                <a:cubicBezTo>
                  <a:pt x="12502" y="10963"/>
                  <a:pt x="12502" y="10963"/>
                  <a:pt x="12502" y="10927"/>
                </a:cubicBezTo>
                <a:cubicBezTo>
                  <a:pt x="12502" y="10891"/>
                  <a:pt x="12483" y="10818"/>
                  <a:pt x="12464" y="10782"/>
                </a:cubicBezTo>
                <a:cubicBezTo>
                  <a:pt x="12446" y="10782"/>
                  <a:pt x="12446" y="10782"/>
                  <a:pt x="12427" y="10746"/>
                </a:cubicBezTo>
                <a:cubicBezTo>
                  <a:pt x="12408" y="10673"/>
                  <a:pt x="12389" y="10600"/>
                  <a:pt x="12370" y="10528"/>
                </a:cubicBezTo>
                <a:cubicBezTo>
                  <a:pt x="12370" y="10491"/>
                  <a:pt x="12332" y="10491"/>
                  <a:pt x="12313" y="10455"/>
                </a:cubicBezTo>
                <a:cubicBezTo>
                  <a:pt x="12313" y="10419"/>
                  <a:pt x="12294" y="10383"/>
                  <a:pt x="12275" y="10346"/>
                </a:cubicBezTo>
                <a:cubicBezTo>
                  <a:pt x="12275" y="10310"/>
                  <a:pt x="12294" y="10237"/>
                  <a:pt x="12275" y="10165"/>
                </a:cubicBezTo>
                <a:cubicBezTo>
                  <a:pt x="12256" y="10128"/>
                  <a:pt x="12237" y="10092"/>
                  <a:pt x="12237" y="10019"/>
                </a:cubicBezTo>
                <a:cubicBezTo>
                  <a:pt x="12219" y="9983"/>
                  <a:pt x="12181" y="9983"/>
                  <a:pt x="12162" y="9947"/>
                </a:cubicBezTo>
                <a:cubicBezTo>
                  <a:pt x="12181" y="9874"/>
                  <a:pt x="12143" y="9802"/>
                  <a:pt x="12124" y="9765"/>
                </a:cubicBezTo>
                <a:cubicBezTo>
                  <a:pt x="12105" y="9693"/>
                  <a:pt x="12086" y="9656"/>
                  <a:pt x="12067" y="9584"/>
                </a:cubicBezTo>
                <a:cubicBezTo>
                  <a:pt x="12048" y="9548"/>
                  <a:pt x="12048" y="9511"/>
                  <a:pt x="12029" y="9511"/>
                </a:cubicBezTo>
                <a:cubicBezTo>
                  <a:pt x="12029" y="9511"/>
                  <a:pt x="12029" y="9511"/>
                  <a:pt x="12011" y="9511"/>
                </a:cubicBezTo>
                <a:cubicBezTo>
                  <a:pt x="12011" y="9439"/>
                  <a:pt x="12029" y="9402"/>
                  <a:pt x="12029" y="9330"/>
                </a:cubicBezTo>
                <a:cubicBezTo>
                  <a:pt x="12029" y="9330"/>
                  <a:pt x="12029" y="9330"/>
                  <a:pt x="12029" y="9330"/>
                </a:cubicBezTo>
                <a:cubicBezTo>
                  <a:pt x="12011" y="9257"/>
                  <a:pt x="11992" y="9185"/>
                  <a:pt x="11973" y="9076"/>
                </a:cubicBezTo>
                <a:cubicBezTo>
                  <a:pt x="11992" y="9076"/>
                  <a:pt x="12011" y="9003"/>
                  <a:pt x="12011" y="8967"/>
                </a:cubicBezTo>
                <a:cubicBezTo>
                  <a:pt x="12011" y="8930"/>
                  <a:pt x="12011" y="8930"/>
                  <a:pt x="12011" y="8894"/>
                </a:cubicBezTo>
                <a:cubicBezTo>
                  <a:pt x="12029" y="8822"/>
                  <a:pt x="12048" y="8713"/>
                  <a:pt x="12086" y="8676"/>
                </a:cubicBezTo>
                <a:cubicBezTo>
                  <a:pt x="12067" y="8604"/>
                  <a:pt x="12086" y="8567"/>
                  <a:pt x="12067" y="8531"/>
                </a:cubicBezTo>
                <a:cubicBezTo>
                  <a:pt x="12067" y="8531"/>
                  <a:pt x="12067" y="8495"/>
                  <a:pt x="12086" y="8458"/>
                </a:cubicBezTo>
                <a:cubicBezTo>
                  <a:pt x="12067" y="8458"/>
                  <a:pt x="12067" y="8458"/>
                  <a:pt x="12067" y="8422"/>
                </a:cubicBezTo>
                <a:cubicBezTo>
                  <a:pt x="12067" y="8422"/>
                  <a:pt x="12086" y="8422"/>
                  <a:pt x="12086" y="8386"/>
                </a:cubicBezTo>
                <a:cubicBezTo>
                  <a:pt x="12086" y="8386"/>
                  <a:pt x="12086" y="8386"/>
                  <a:pt x="12086" y="8386"/>
                </a:cubicBezTo>
                <a:cubicBezTo>
                  <a:pt x="12086" y="8386"/>
                  <a:pt x="12086" y="8350"/>
                  <a:pt x="12086" y="8350"/>
                </a:cubicBezTo>
                <a:cubicBezTo>
                  <a:pt x="12086" y="8350"/>
                  <a:pt x="12086" y="8350"/>
                  <a:pt x="12086" y="8350"/>
                </a:cubicBezTo>
                <a:cubicBezTo>
                  <a:pt x="12067" y="8386"/>
                  <a:pt x="12067" y="8386"/>
                  <a:pt x="12048" y="8386"/>
                </a:cubicBezTo>
                <a:cubicBezTo>
                  <a:pt x="12029" y="8386"/>
                  <a:pt x="12029" y="8386"/>
                  <a:pt x="11992" y="8386"/>
                </a:cubicBezTo>
                <a:cubicBezTo>
                  <a:pt x="11973" y="8386"/>
                  <a:pt x="11973" y="8422"/>
                  <a:pt x="11954" y="8458"/>
                </a:cubicBezTo>
                <a:cubicBezTo>
                  <a:pt x="11935" y="8458"/>
                  <a:pt x="11916" y="8458"/>
                  <a:pt x="11878" y="8458"/>
                </a:cubicBezTo>
                <a:cubicBezTo>
                  <a:pt x="11859" y="8458"/>
                  <a:pt x="11859" y="8422"/>
                  <a:pt x="11840" y="8386"/>
                </a:cubicBezTo>
                <a:cubicBezTo>
                  <a:pt x="11821" y="8350"/>
                  <a:pt x="11784" y="8350"/>
                  <a:pt x="11746" y="8350"/>
                </a:cubicBezTo>
                <a:cubicBezTo>
                  <a:pt x="11746" y="8386"/>
                  <a:pt x="11746" y="8422"/>
                  <a:pt x="11746" y="8458"/>
                </a:cubicBezTo>
                <a:cubicBezTo>
                  <a:pt x="11746" y="8458"/>
                  <a:pt x="11746" y="8458"/>
                  <a:pt x="11746" y="8458"/>
                </a:cubicBezTo>
                <a:cubicBezTo>
                  <a:pt x="11727" y="8422"/>
                  <a:pt x="11689" y="8458"/>
                  <a:pt x="11670" y="8422"/>
                </a:cubicBezTo>
                <a:cubicBezTo>
                  <a:pt x="11670" y="8422"/>
                  <a:pt x="11670" y="8386"/>
                  <a:pt x="11651" y="8350"/>
                </a:cubicBezTo>
                <a:cubicBezTo>
                  <a:pt x="11651" y="8386"/>
                  <a:pt x="11651" y="8386"/>
                  <a:pt x="11651" y="8386"/>
                </a:cubicBezTo>
                <a:cubicBezTo>
                  <a:pt x="11632" y="8386"/>
                  <a:pt x="11632" y="8350"/>
                  <a:pt x="11613" y="8350"/>
                </a:cubicBezTo>
                <a:cubicBezTo>
                  <a:pt x="11613" y="8386"/>
                  <a:pt x="11594" y="8386"/>
                  <a:pt x="11594" y="8386"/>
                </a:cubicBezTo>
                <a:cubicBezTo>
                  <a:pt x="11594" y="8386"/>
                  <a:pt x="11594" y="8386"/>
                  <a:pt x="11594" y="8386"/>
                </a:cubicBezTo>
                <a:cubicBezTo>
                  <a:pt x="11594" y="8386"/>
                  <a:pt x="11594" y="8386"/>
                  <a:pt x="11594" y="8350"/>
                </a:cubicBezTo>
                <a:cubicBezTo>
                  <a:pt x="11594" y="8350"/>
                  <a:pt x="11594" y="8350"/>
                  <a:pt x="11594" y="8350"/>
                </a:cubicBezTo>
                <a:cubicBezTo>
                  <a:pt x="11594" y="8350"/>
                  <a:pt x="11594" y="8350"/>
                  <a:pt x="11594" y="8350"/>
                </a:cubicBezTo>
                <a:cubicBezTo>
                  <a:pt x="11575" y="8350"/>
                  <a:pt x="11575" y="8350"/>
                  <a:pt x="11557" y="8350"/>
                </a:cubicBezTo>
                <a:cubicBezTo>
                  <a:pt x="11557" y="8313"/>
                  <a:pt x="11557" y="8313"/>
                  <a:pt x="11557" y="8313"/>
                </a:cubicBezTo>
                <a:cubicBezTo>
                  <a:pt x="11557" y="8313"/>
                  <a:pt x="11557" y="8313"/>
                  <a:pt x="11575" y="8313"/>
                </a:cubicBezTo>
                <a:cubicBezTo>
                  <a:pt x="11575" y="8313"/>
                  <a:pt x="11557" y="8313"/>
                  <a:pt x="11557" y="8277"/>
                </a:cubicBezTo>
                <a:cubicBezTo>
                  <a:pt x="11557" y="8277"/>
                  <a:pt x="11557" y="8277"/>
                  <a:pt x="11538" y="8277"/>
                </a:cubicBezTo>
                <a:cubicBezTo>
                  <a:pt x="11538" y="8241"/>
                  <a:pt x="11538" y="8241"/>
                  <a:pt x="11538" y="8204"/>
                </a:cubicBezTo>
                <a:cubicBezTo>
                  <a:pt x="11519" y="8204"/>
                  <a:pt x="11519" y="8168"/>
                  <a:pt x="11500" y="8168"/>
                </a:cubicBezTo>
                <a:cubicBezTo>
                  <a:pt x="11500" y="8168"/>
                  <a:pt x="11500" y="8168"/>
                  <a:pt x="11500" y="8168"/>
                </a:cubicBezTo>
                <a:cubicBezTo>
                  <a:pt x="11500" y="8132"/>
                  <a:pt x="11500" y="8132"/>
                  <a:pt x="11500" y="8132"/>
                </a:cubicBezTo>
                <a:cubicBezTo>
                  <a:pt x="11519" y="8132"/>
                  <a:pt x="11519" y="8132"/>
                  <a:pt x="11519" y="8132"/>
                </a:cubicBezTo>
                <a:cubicBezTo>
                  <a:pt x="11538" y="8132"/>
                  <a:pt x="11538" y="8132"/>
                  <a:pt x="11519" y="8132"/>
                </a:cubicBezTo>
                <a:cubicBezTo>
                  <a:pt x="11519" y="8095"/>
                  <a:pt x="11519" y="8095"/>
                  <a:pt x="11519" y="8095"/>
                </a:cubicBezTo>
                <a:cubicBezTo>
                  <a:pt x="11519" y="8095"/>
                  <a:pt x="11538" y="8095"/>
                  <a:pt x="11538" y="8059"/>
                </a:cubicBezTo>
                <a:cubicBezTo>
                  <a:pt x="11538" y="8059"/>
                  <a:pt x="11538" y="8059"/>
                  <a:pt x="11538" y="8059"/>
                </a:cubicBezTo>
                <a:cubicBezTo>
                  <a:pt x="11519" y="8059"/>
                  <a:pt x="11519" y="8059"/>
                  <a:pt x="11519" y="8059"/>
                </a:cubicBezTo>
                <a:cubicBezTo>
                  <a:pt x="11519" y="8059"/>
                  <a:pt x="11519" y="8059"/>
                  <a:pt x="11519" y="8023"/>
                </a:cubicBezTo>
                <a:cubicBezTo>
                  <a:pt x="11519" y="8023"/>
                  <a:pt x="11519" y="8023"/>
                  <a:pt x="11500" y="8023"/>
                </a:cubicBezTo>
                <a:cubicBezTo>
                  <a:pt x="11519" y="8023"/>
                  <a:pt x="11519" y="7987"/>
                  <a:pt x="11519" y="7987"/>
                </a:cubicBezTo>
                <a:cubicBezTo>
                  <a:pt x="11519" y="7987"/>
                  <a:pt x="11519" y="7987"/>
                  <a:pt x="11538" y="7987"/>
                </a:cubicBezTo>
                <a:cubicBezTo>
                  <a:pt x="11538" y="7987"/>
                  <a:pt x="11538" y="7987"/>
                  <a:pt x="11538" y="7987"/>
                </a:cubicBezTo>
                <a:cubicBezTo>
                  <a:pt x="11519" y="7987"/>
                  <a:pt x="11500" y="7987"/>
                  <a:pt x="11481" y="7987"/>
                </a:cubicBezTo>
                <a:cubicBezTo>
                  <a:pt x="11481" y="7950"/>
                  <a:pt x="11481" y="7950"/>
                  <a:pt x="11481" y="7914"/>
                </a:cubicBezTo>
                <a:cubicBezTo>
                  <a:pt x="11500" y="7914"/>
                  <a:pt x="11481" y="7914"/>
                  <a:pt x="11500" y="7878"/>
                </a:cubicBezTo>
                <a:cubicBezTo>
                  <a:pt x="11500" y="7878"/>
                  <a:pt x="11538" y="7841"/>
                  <a:pt x="11557" y="7841"/>
                </a:cubicBezTo>
                <a:cubicBezTo>
                  <a:pt x="11557" y="7878"/>
                  <a:pt x="11575" y="7878"/>
                  <a:pt x="11575" y="7878"/>
                </a:cubicBezTo>
                <a:cubicBezTo>
                  <a:pt x="11575" y="7878"/>
                  <a:pt x="11575" y="7878"/>
                  <a:pt x="11575" y="7841"/>
                </a:cubicBezTo>
                <a:cubicBezTo>
                  <a:pt x="11575" y="7841"/>
                  <a:pt x="11575" y="7841"/>
                  <a:pt x="11575" y="7841"/>
                </a:cubicBezTo>
                <a:cubicBezTo>
                  <a:pt x="11575" y="7841"/>
                  <a:pt x="11575" y="7841"/>
                  <a:pt x="11575" y="7841"/>
                </a:cubicBezTo>
                <a:cubicBezTo>
                  <a:pt x="11575" y="7841"/>
                  <a:pt x="11594" y="7841"/>
                  <a:pt x="11594" y="7841"/>
                </a:cubicBezTo>
                <a:cubicBezTo>
                  <a:pt x="11594" y="7841"/>
                  <a:pt x="11594" y="7841"/>
                  <a:pt x="11594" y="7878"/>
                </a:cubicBezTo>
                <a:cubicBezTo>
                  <a:pt x="11613" y="7841"/>
                  <a:pt x="11632" y="7841"/>
                  <a:pt x="11670" y="7878"/>
                </a:cubicBezTo>
                <a:cubicBezTo>
                  <a:pt x="11670" y="7878"/>
                  <a:pt x="11670" y="7841"/>
                  <a:pt x="11670" y="7841"/>
                </a:cubicBezTo>
                <a:cubicBezTo>
                  <a:pt x="11670" y="7841"/>
                  <a:pt x="11670" y="7841"/>
                  <a:pt x="11670" y="7841"/>
                </a:cubicBezTo>
                <a:cubicBezTo>
                  <a:pt x="11651" y="7841"/>
                  <a:pt x="11651" y="7841"/>
                  <a:pt x="11651" y="7841"/>
                </a:cubicBezTo>
                <a:cubicBezTo>
                  <a:pt x="11651" y="7841"/>
                  <a:pt x="11651" y="7841"/>
                  <a:pt x="11651" y="7805"/>
                </a:cubicBezTo>
                <a:cubicBezTo>
                  <a:pt x="11670" y="7805"/>
                  <a:pt x="11689" y="7805"/>
                  <a:pt x="11708" y="7805"/>
                </a:cubicBezTo>
                <a:cubicBezTo>
                  <a:pt x="11708" y="7805"/>
                  <a:pt x="11708" y="7805"/>
                  <a:pt x="11708" y="7805"/>
                </a:cubicBezTo>
                <a:cubicBezTo>
                  <a:pt x="11689" y="7805"/>
                  <a:pt x="11689" y="7805"/>
                  <a:pt x="11670" y="7805"/>
                </a:cubicBezTo>
                <a:cubicBezTo>
                  <a:pt x="11670" y="7805"/>
                  <a:pt x="11670" y="7769"/>
                  <a:pt x="11651" y="7769"/>
                </a:cubicBezTo>
                <a:cubicBezTo>
                  <a:pt x="11670" y="7769"/>
                  <a:pt x="11670" y="7769"/>
                  <a:pt x="11670" y="7732"/>
                </a:cubicBezTo>
                <a:cubicBezTo>
                  <a:pt x="11689" y="7732"/>
                  <a:pt x="11708" y="7732"/>
                  <a:pt x="11727" y="7769"/>
                </a:cubicBezTo>
                <a:cubicBezTo>
                  <a:pt x="11727" y="7732"/>
                  <a:pt x="11727" y="7732"/>
                  <a:pt x="11746" y="7732"/>
                </a:cubicBezTo>
                <a:cubicBezTo>
                  <a:pt x="11765" y="7769"/>
                  <a:pt x="11784" y="7769"/>
                  <a:pt x="11802" y="7732"/>
                </a:cubicBezTo>
                <a:cubicBezTo>
                  <a:pt x="11802" y="7732"/>
                  <a:pt x="11802" y="7732"/>
                  <a:pt x="11802" y="7732"/>
                </a:cubicBezTo>
                <a:cubicBezTo>
                  <a:pt x="11840" y="7696"/>
                  <a:pt x="11878" y="7660"/>
                  <a:pt x="11916" y="7624"/>
                </a:cubicBezTo>
                <a:cubicBezTo>
                  <a:pt x="11954" y="7624"/>
                  <a:pt x="11992" y="7660"/>
                  <a:pt x="12029" y="7624"/>
                </a:cubicBezTo>
                <a:cubicBezTo>
                  <a:pt x="12029" y="7660"/>
                  <a:pt x="12029" y="7660"/>
                  <a:pt x="12048" y="7696"/>
                </a:cubicBezTo>
                <a:cubicBezTo>
                  <a:pt x="12067" y="7696"/>
                  <a:pt x="12086" y="7660"/>
                  <a:pt x="12086" y="7660"/>
                </a:cubicBezTo>
                <a:cubicBezTo>
                  <a:pt x="12105" y="7696"/>
                  <a:pt x="12105" y="7732"/>
                  <a:pt x="12105" y="7732"/>
                </a:cubicBezTo>
                <a:cubicBezTo>
                  <a:pt x="12143" y="7696"/>
                  <a:pt x="12143" y="7769"/>
                  <a:pt x="12181" y="7769"/>
                </a:cubicBezTo>
                <a:cubicBezTo>
                  <a:pt x="12200" y="7769"/>
                  <a:pt x="12237" y="7805"/>
                  <a:pt x="12256" y="7769"/>
                </a:cubicBezTo>
                <a:cubicBezTo>
                  <a:pt x="12275" y="7769"/>
                  <a:pt x="12275" y="7769"/>
                  <a:pt x="12294" y="7769"/>
                </a:cubicBezTo>
                <a:cubicBezTo>
                  <a:pt x="12313" y="7769"/>
                  <a:pt x="12332" y="7805"/>
                  <a:pt x="12351" y="7769"/>
                </a:cubicBezTo>
                <a:cubicBezTo>
                  <a:pt x="12408" y="7769"/>
                  <a:pt x="12446" y="7696"/>
                  <a:pt x="12427" y="7587"/>
                </a:cubicBezTo>
                <a:cubicBezTo>
                  <a:pt x="12427" y="7587"/>
                  <a:pt x="12427" y="7551"/>
                  <a:pt x="12427" y="7515"/>
                </a:cubicBezTo>
                <a:cubicBezTo>
                  <a:pt x="12408" y="7478"/>
                  <a:pt x="12351" y="7478"/>
                  <a:pt x="12332" y="7442"/>
                </a:cubicBezTo>
                <a:cubicBezTo>
                  <a:pt x="12332" y="7442"/>
                  <a:pt x="12332" y="7442"/>
                  <a:pt x="12332" y="7406"/>
                </a:cubicBezTo>
                <a:cubicBezTo>
                  <a:pt x="12332" y="7406"/>
                  <a:pt x="12313" y="7369"/>
                  <a:pt x="12313" y="7369"/>
                </a:cubicBezTo>
                <a:cubicBezTo>
                  <a:pt x="12294" y="7333"/>
                  <a:pt x="12275" y="7297"/>
                  <a:pt x="12237" y="7297"/>
                </a:cubicBezTo>
                <a:cubicBezTo>
                  <a:pt x="12237" y="7261"/>
                  <a:pt x="12219" y="7261"/>
                  <a:pt x="12219" y="7261"/>
                </a:cubicBezTo>
                <a:cubicBezTo>
                  <a:pt x="12200" y="7261"/>
                  <a:pt x="12200" y="7224"/>
                  <a:pt x="12200" y="7224"/>
                </a:cubicBezTo>
                <a:cubicBezTo>
                  <a:pt x="12181" y="7224"/>
                  <a:pt x="12181" y="7224"/>
                  <a:pt x="12181" y="7224"/>
                </a:cubicBezTo>
                <a:cubicBezTo>
                  <a:pt x="12162" y="7224"/>
                  <a:pt x="12162" y="7188"/>
                  <a:pt x="12143" y="7152"/>
                </a:cubicBezTo>
                <a:cubicBezTo>
                  <a:pt x="12162" y="7152"/>
                  <a:pt x="12181" y="7152"/>
                  <a:pt x="12181" y="7152"/>
                </a:cubicBezTo>
                <a:cubicBezTo>
                  <a:pt x="12181" y="7079"/>
                  <a:pt x="12200" y="7079"/>
                  <a:pt x="12200" y="7043"/>
                </a:cubicBezTo>
                <a:cubicBezTo>
                  <a:pt x="12219" y="7043"/>
                  <a:pt x="12237" y="7043"/>
                  <a:pt x="12237" y="7043"/>
                </a:cubicBezTo>
                <a:cubicBezTo>
                  <a:pt x="12219" y="7006"/>
                  <a:pt x="12219" y="6970"/>
                  <a:pt x="12200" y="6970"/>
                </a:cubicBezTo>
                <a:cubicBezTo>
                  <a:pt x="12200" y="6970"/>
                  <a:pt x="12200" y="6934"/>
                  <a:pt x="12200" y="6934"/>
                </a:cubicBezTo>
                <a:cubicBezTo>
                  <a:pt x="12237" y="6934"/>
                  <a:pt x="12275" y="6897"/>
                  <a:pt x="12294" y="6897"/>
                </a:cubicBezTo>
                <a:cubicBezTo>
                  <a:pt x="12294" y="6861"/>
                  <a:pt x="12275" y="6861"/>
                  <a:pt x="12275" y="6861"/>
                </a:cubicBezTo>
                <a:cubicBezTo>
                  <a:pt x="12256" y="6861"/>
                  <a:pt x="12237" y="6861"/>
                  <a:pt x="12219" y="6861"/>
                </a:cubicBezTo>
                <a:cubicBezTo>
                  <a:pt x="12219" y="6897"/>
                  <a:pt x="12219" y="6897"/>
                  <a:pt x="12219" y="6897"/>
                </a:cubicBezTo>
                <a:cubicBezTo>
                  <a:pt x="12200" y="6897"/>
                  <a:pt x="12181" y="6897"/>
                  <a:pt x="12181" y="6897"/>
                </a:cubicBezTo>
                <a:cubicBezTo>
                  <a:pt x="12162" y="6897"/>
                  <a:pt x="12162" y="6934"/>
                  <a:pt x="12162" y="6934"/>
                </a:cubicBezTo>
                <a:cubicBezTo>
                  <a:pt x="12124" y="6934"/>
                  <a:pt x="12105" y="6934"/>
                  <a:pt x="12086" y="6970"/>
                </a:cubicBezTo>
                <a:cubicBezTo>
                  <a:pt x="12067" y="6970"/>
                  <a:pt x="12067" y="6970"/>
                  <a:pt x="12048" y="6970"/>
                </a:cubicBezTo>
                <a:cubicBezTo>
                  <a:pt x="12048" y="6970"/>
                  <a:pt x="12048" y="7006"/>
                  <a:pt x="12048" y="6970"/>
                </a:cubicBezTo>
                <a:cubicBezTo>
                  <a:pt x="12048" y="6970"/>
                  <a:pt x="12048" y="6970"/>
                  <a:pt x="12029" y="6970"/>
                </a:cubicBezTo>
                <a:cubicBezTo>
                  <a:pt x="12029" y="6970"/>
                  <a:pt x="12029" y="6970"/>
                  <a:pt x="12029" y="6970"/>
                </a:cubicBezTo>
                <a:cubicBezTo>
                  <a:pt x="12029" y="7006"/>
                  <a:pt x="12029" y="7006"/>
                  <a:pt x="12011" y="7006"/>
                </a:cubicBezTo>
                <a:cubicBezTo>
                  <a:pt x="11992" y="7006"/>
                  <a:pt x="11973" y="7006"/>
                  <a:pt x="11954" y="7043"/>
                </a:cubicBezTo>
                <a:cubicBezTo>
                  <a:pt x="11954" y="7043"/>
                  <a:pt x="11954" y="7043"/>
                  <a:pt x="11954" y="7043"/>
                </a:cubicBezTo>
                <a:cubicBezTo>
                  <a:pt x="11992" y="7043"/>
                  <a:pt x="12029" y="7115"/>
                  <a:pt x="12029" y="7152"/>
                </a:cubicBezTo>
                <a:cubicBezTo>
                  <a:pt x="12048" y="7152"/>
                  <a:pt x="12067" y="7152"/>
                  <a:pt x="12067" y="7152"/>
                </a:cubicBezTo>
                <a:cubicBezTo>
                  <a:pt x="12086" y="7152"/>
                  <a:pt x="12105" y="7152"/>
                  <a:pt x="12124" y="7152"/>
                </a:cubicBezTo>
                <a:cubicBezTo>
                  <a:pt x="12105" y="7152"/>
                  <a:pt x="12105" y="7188"/>
                  <a:pt x="12105" y="7188"/>
                </a:cubicBezTo>
                <a:cubicBezTo>
                  <a:pt x="12086" y="7188"/>
                  <a:pt x="12086" y="7188"/>
                  <a:pt x="12086" y="7188"/>
                </a:cubicBezTo>
                <a:cubicBezTo>
                  <a:pt x="12067" y="7188"/>
                  <a:pt x="12067" y="7188"/>
                  <a:pt x="12048" y="7188"/>
                </a:cubicBezTo>
                <a:cubicBezTo>
                  <a:pt x="12048" y="7224"/>
                  <a:pt x="12029" y="7224"/>
                  <a:pt x="12029" y="7224"/>
                </a:cubicBezTo>
                <a:cubicBezTo>
                  <a:pt x="12011" y="7224"/>
                  <a:pt x="12011" y="7224"/>
                  <a:pt x="11992" y="7224"/>
                </a:cubicBezTo>
                <a:cubicBezTo>
                  <a:pt x="11954" y="7261"/>
                  <a:pt x="11992" y="7297"/>
                  <a:pt x="11916" y="7261"/>
                </a:cubicBezTo>
                <a:cubicBezTo>
                  <a:pt x="11916" y="7261"/>
                  <a:pt x="11916" y="7261"/>
                  <a:pt x="11916" y="7261"/>
                </a:cubicBezTo>
                <a:cubicBezTo>
                  <a:pt x="11954" y="7152"/>
                  <a:pt x="11916" y="7152"/>
                  <a:pt x="11878" y="7152"/>
                </a:cubicBezTo>
                <a:cubicBezTo>
                  <a:pt x="11878" y="7152"/>
                  <a:pt x="11878" y="7152"/>
                  <a:pt x="11878" y="7152"/>
                </a:cubicBezTo>
                <a:cubicBezTo>
                  <a:pt x="11878" y="7115"/>
                  <a:pt x="11916" y="7115"/>
                  <a:pt x="11935" y="7079"/>
                </a:cubicBezTo>
                <a:cubicBezTo>
                  <a:pt x="11935" y="7043"/>
                  <a:pt x="11935" y="7043"/>
                  <a:pt x="11935" y="7043"/>
                </a:cubicBezTo>
                <a:cubicBezTo>
                  <a:pt x="11897" y="7043"/>
                  <a:pt x="11859" y="7043"/>
                  <a:pt x="11840" y="7006"/>
                </a:cubicBezTo>
                <a:cubicBezTo>
                  <a:pt x="11840" y="7006"/>
                  <a:pt x="11840" y="7006"/>
                  <a:pt x="11840" y="7006"/>
                </a:cubicBezTo>
                <a:cubicBezTo>
                  <a:pt x="11840" y="6970"/>
                  <a:pt x="11840" y="6970"/>
                  <a:pt x="11840" y="6970"/>
                </a:cubicBezTo>
                <a:cubicBezTo>
                  <a:pt x="11840" y="6970"/>
                  <a:pt x="11840" y="6970"/>
                  <a:pt x="11840" y="6970"/>
                </a:cubicBezTo>
                <a:cubicBezTo>
                  <a:pt x="11840" y="6970"/>
                  <a:pt x="11840" y="6934"/>
                  <a:pt x="11840" y="6934"/>
                </a:cubicBezTo>
                <a:cubicBezTo>
                  <a:pt x="11840" y="6934"/>
                  <a:pt x="11840" y="6934"/>
                  <a:pt x="11840" y="6934"/>
                </a:cubicBezTo>
                <a:cubicBezTo>
                  <a:pt x="11821" y="6934"/>
                  <a:pt x="11821" y="6970"/>
                  <a:pt x="11821" y="6970"/>
                </a:cubicBezTo>
                <a:cubicBezTo>
                  <a:pt x="11746" y="6970"/>
                  <a:pt x="11765" y="7043"/>
                  <a:pt x="11727" y="7079"/>
                </a:cubicBezTo>
                <a:cubicBezTo>
                  <a:pt x="11708" y="7115"/>
                  <a:pt x="11670" y="7079"/>
                  <a:pt x="11689" y="7152"/>
                </a:cubicBezTo>
                <a:cubicBezTo>
                  <a:pt x="11689" y="7152"/>
                  <a:pt x="11689" y="7152"/>
                  <a:pt x="11689" y="7152"/>
                </a:cubicBezTo>
                <a:cubicBezTo>
                  <a:pt x="11689" y="7188"/>
                  <a:pt x="11689" y="7188"/>
                  <a:pt x="11689" y="7224"/>
                </a:cubicBezTo>
                <a:cubicBezTo>
                  <a:pt x="11632" y="7224"/>
                  <a:pt x="11632" y="7297"/>
                  <a:pt x="11613" y="7369"/>
                </a:cubicBezTo>
                <a:cubicBezTo>
                  <a:pt x="11613" y="7406"/>
                  <a:pt x="11613" y="7406"/>
                  <a:pt x="11613" y="7442"/>
                </a:cubicBezTo>
                <a:cubicBezTo>
                  <a:pt x="11613" y="7442"/>
                  <a:pt x="11594" y="7442"/>
                  <a:pt x="11594" y="7442"/>
                </a:cubicBezTo>
                <a:cubicBezTo>
                  <a:pt x="11594" y="7478"/>
                  <a:pt x="11594" y="7515"/>
                  <a:pt x="11575" y="7551"/>
                </a:cubicBezTo>
                <a:cubicBezTo>
                  <a:pt x="11575" y="7551"/>
                  <a:pt x="11575" y="7551"/>
                  <a:pt x="11557" y="7551"/>
                </a:cubicBezTo>
                <a:cubicBezTo>
                  <a:pt x="11557" y="7587"/>
                  <a:pt x="11557" y="7587"/>
                  <a:pt x="11557" y="7587"/>
                </a:cubicBezTo>
                <a:cubicBezTo>
                  <a:pt x="11575" y="7587"/>
                  <a:pt x="11594" y="7696"/>
                  <a:pt x="11613" y="7696"/>
                </a:cubicBezTo>
                <a:cubicBezTo>
                  <a:pt x="11632" y="7732"/>
                  <a:pt x="11651" y="7732"/>
                  <a:pt x="11670" y="7732"/>
                </a:cubicBezTo>
                <a:cubicBezTo>
                  <a:pt x="11651" y="7769"/>
                  <a:pt x="11651" y="7769"/>
                  <a:pt x="11651" y="7769"/>
                </a:cubicBezTo>
                <a:cubicBezTo>
                  <a:pt x="11613" y="7769"/>
                  <a:pt x="11613" y="7769"/>
                  <a:pt x="11594" y="7769"/>
                </a:cubicBezTo>
                <a:cubicBezTo>
                  <a:pt x="11575" y="7769"/>
                  <a:pt x="11575" y="7769"/>
                  <a:pt x="11557" y="7769"/>
                </a:cubicBezTo>
                <a:cubicBezTo>
                  <a:pt x="11557" y="7805"/>
                  <a:pt x="11557" y="7805"/>
                  <a:pt x="11557" y="7805"/>
                </a:cubicBezTo>
                <a:cubicBezTo>
                  <a:pt x="11538" y="7841"/>
                  <a:pt x="11519" y="7841"/>
                  <a:pt x="11519" y="7841"/>
                </a:cubicBezTo>
                <a:cubicBezTo>
                  <a:pt x="11500" y="7878"/>
                  <a:pt x="11500" y="7878"/>
                  <a:pt x="11481" y="7914"/>
                </a:cubicBezTo>
                <a:cubicBezTo>
                  <a:pt x="11481" y="7878"/>
                  <a:pt x="11481" y="7878"/>
                  <a:pt x="11481" y="7878"/>
                </a:cubicBezTo>
                <a:cubicBezTo>
                  <a:pt x="11500" y="7841"/>
                  <a:pt x="11500" y="7841"/>
                  <a:pt x="11500" y="7841"/>
                </a:cubicBezTo>
                <a:cubicBezTo>
                  <a:pt x="11500" y="7841"/>
                  <a:pt x="11500" y="7841"/>
                  <a:pt x="11500" y="7841"/>
                </a:cubicBezTo>
                <a:cubicBezTo>
                  <a:pt x="11500" y="7841"/>
                  <a:pt x="11481" y="7841"/>
                  <a:pt x="11481" y="7805"/>
                </a:cubicBezTo>
                <a:cubicBezTo>
                  <a:pt x="11481" y="7805"/>
                  <a:pt x="11462" y="7841"/>
                  <a:pt x="11462" y="7841"/>
                </a:cubicBezTo>
                <a:cubicBezTo>
                  <a:pt x="11462" y="7769"/>
                  <a:pt x="11424" y="7805"/>
                  <a:pt x="11405" y="7769"/>
                </a:cubicBezTo>
                <a:cubicBezTo>
                  <a:pt x="11405" y="7805"/>
                  <a:pt x="11386" y="7805"/>
                  <a:pt x="11367" y="7805"/>
                </a:cubicBezTo>
                <a:cubicBezTo>
                  <a:pt x="11367" y="7805"/>
                  <a:pt x="11367" y="7805"/>
                  <a:pt x="11367" y="7805"/>
                </a:cubicBezTo>
                <a:cubicBezTo>
                  <a:pt x="11349" y="7841"/>
                  <a:pt x="11349" y="7805"/>
                  <a:pt x="11330" y="7805"/>
                </a:cubicBezTo>
                <a:cubicBezTo>
                  <a:pt x="11330" y="7805"/>
                  <a:pt x="11330" y="7805"/>
                  <a:pt x="11330" y="7805"/>
                </a:cubicBezTo>
                <a:cubicBezTo>
                  <a:pt x="11330" y="7878"/>
                  <a:pt x="11349" y="7878"/>
                  <a:pt x="11367" y="7914"/>
                </a:cubicBezTo>
                <a:cubicBezTo>
                  <a:pt x="11367" y="7914"/>
                  <a:pt x="11367" y="7914"/>
                  <a:pt x="11367" y="7914"/>
                </a:cubicBezTo>
                <a:cubicBezTo>
                  <a:pt x="11367" y="7914"/>
                  <a:pt x="11367" y="7914"/>
                  <a:pt x="11367" y="7914"/>
                </a:cubicBezTo>
                <a:cubicBezTo>
                  <a:pt x="11349" y="7914"/>
                  <a:pt x="11349" y="7878"/>
                  <a:pt x="11349" y="7878"/>
                </a:cubicBezTo>
                <a:cubicBezTo>
                  <a:pt x="11349" y="7878"/>
                  <a:pt x="11330" y="7878"/>
                  <a:pt x="11330" y="7878"/>
                </a:cubicBezTo>
                <a:cubicBezTo>
                  <a:pt x="11330" y="7878"/>
                  <a:pt x="11330" y="7878"/>
                  <a:pt x="11330" y="7878"/>
                </a:cubicBezTo>
                <a:cubicBezTo>
                  <a:pt x="11330" y="7914"/>
                  <a:pt x="11330" y="7914"/>
                  <a:pt x="11349" y="7914"/>
                </a:cubicBezTo>
                <a:cubicBezTo>
                  <a:pt x="11349" y="7914"/>
                  <a:pt x="11349" y="7914"/>
                  <a:pt x="11349" y="7914"/>
                </a:cubicBezTo>
                <a:cubicBezTo>
                  <a:pt x="11330" y="7914"/>
                  <a:pt x="11330" y="7914"/>
                  <a:pt x="11330" y="7914"/>
                </a:cubicBezTo>
                <a:cubicBezTo>
                  <a:pt x="11330" y="7914"/>
                  <a:pt x="11311" y="7878"/>
                  <a:pt x="11292" y="7878"/>
                </a:cubicBezTo>
                <a:cubicBezTo>
                  <a:pt x="11292" y="7878"/>
                  <a:pt x="11292" y="7878"/>
                  <a:pt x="11292" y="7878"/>
                </a:cubicBezTo>
                <a:cubicBezTo>
                  <a:pt x="11311" y="7914"/>
                  <a:pt x="11311" y="7914"/>
                  <a:pt x="11330" y="7914"/>
                </a:cubicBezTo>
                <a:cubicBezTo>
                  <a:pt x="11330" y="7914"/>
                  <a:pt x="11330" y="7914"/>
                  <a:pt x="11311" y="7914"/>
                </a:cubicBezTo>
                <a:cubicBezTo>
                  <a:pt x="11311" y="7914"/>
                  <a:pt x="11311" y="7914"/>
                  <a:pt x="11292" y="7914"/>
                </a:cubicBezTo>
                <a:cubicBezTo>
                  <a:pt x="11292" y="7878"/>
                  <a:pt x="11273" y="7878"/>
                  <a:pt x="11273" y="7841"/>
                </a:cubicBezTo>
                <a:cubicBezTo>
                  <a:pt x="11273" y="7841"/>
                  <a:pt x="11273" y="7841"/>
                  <a:pt x="11273" y="7841"/>
                </a:cubicBezTo>
                <a:cubicBezTo>
                  <a:pt x="11273" y="7841"/>
                  <a:pt x="11273" y="7841"/>
                  <a:pt x="11273" y="7841"/>
                </a:cubicBezTo>
                <a:cubicBezTo>
                  <a:pt x="11273" y="7841"/>
                  <a:pt x="11273" y="7841"/>
                  <a:pt x="11273" y="7841"/>
                </a:cubicBezTo>
                <a:cubicBezTo>
                  <a:pt x="11273" y="7841"/>
                  <a:pt x="11254" y="7841"/>
                  <a:pt x="11254" y="7841"/>
                </a:cubicBezTo>
                <a:cubicBezTo>
                  <a:pt x="11254" y="7878"/>
                  <a:pt x="11254" y="7878"/>
                  <a:pt x="11254" y="7878"/>
                </a:cubicBezTo>
                <a:cubicBezTo>
                  <a:pt x="11254" y="7878"/>
                  <a:pt x="11254" y="7878"/>
                  <a:pt x="11254" y="7914"/>
                </a:cubicBezTo>
                <a:cubicBezTo>
                  <a:pt x="11254" y="7950"/>
                  <a:pt x="11273" y="7987"/>
                  <a:pt x="11292" y="8023"/>
                </a:cubicBezTo>
                <a:cubicBezTo>
                  <a:pt x="11292" y="8023"/>
                  <a:pt x="11292" y="8023"/>
                  <a:pt x="11292" y="8059"/>
                </a:cubicBezTo>
                <a:cubicBezTo>
                  <a:pt x="11292" y="8059"/>
                  <a:pt x="11292" y="8059"/>
                  <a:pt x="11292" y="8059"/>
                </a:cubicBezTo>
                <a:cubicBezTo>
                  <a:pt x="11292" y="8059"/>
                  <a:pt x="11292" y="8059"/>
                  <a:pt x="11292" y="8059"/>
                </a:cubicBezTo>
                <a:cubicBezTo>
                  <a:pt x="11292" y="8023"/>
                  <a:pt x="11292" y="8023"/>
                  <a:pt x="11292" y="8023"/>
                </a:cubicBezTo>
                <a:cubicBezTo>
                  <a:pt x="11273" y="8023"/>
                  <a:pt x="11273" y="8023"/>
                  <a:pt x="11273" y="8023"/>
                </a:cubicBezTo>
                <a:cubicBezTo>
                  <a:pt x="11273" y="8023"/>
                  <a:pt x="11273" y="8023"/>
                  <a:pt x="11273" y="8023"/>
                </a:cubicBezTo>
                <a:cubicBezTo>
                  <a:pt x="11273" y="8023"/>
                  <a:pt x="11273" y="8059"/>
                  <a:pt x="11273" y="8059"/>
                </a:cubicBezTo>
                <a:cubicBezTo>
                  <a:pt x="11273" y="8059"/>
                  <a:pt x="11273" y="8059"/>
                  <a:pt x="11254" y="8095"/>
                </a:cubicBezTo>
                <a:cubicBezTo>
                  <a:pt x="11254" y="8095"/>
                  <a:pt x="11254" y="8095"/>
                  <a:pt x="11254" y="8095"/>
                </a:cubicBezTo>
                <a:cubicBezTo>
                  <a:pt x="11273" y="8095"/>
                  <a:pt x="11349" y="8168"/>
                  <a:pt x="11349" y="8168"/>
                </a:cubicBezTo>
                <a:cubicBezTo>
                  <a:pt x="11349" y="8168"/>
                  <a:pt x="11349" y="8168"/>
                  <a:pt x="11330" y="8168"/>
                </a:cubicBezTo>
                <a:cubicBezTo>
                  <a:pt x="11349" y="8204"/>
                  <a:pt x="11349" y="8204"/>
                  <a:pt x="11349" y="8241"/>
                </a:cubicBezTo>
                <a:cubicBezTo>
                  <a:pt x="11349" y="8241"/>
                  <a:pt x="11349" y="8241"/>
                  <a:pt x="11330" y="8241"/>
                </a:cubicBezTo>
                <a:cubicBezTo>
                  <a:pt x="11330" y="8241"/>
                  <a:pt x="11330" y="8241"/>
                  <a:pt x="11330" y="8241"/>
                </a:cubicBezTo>
                <a:cubicBezTo>
                  <a:pt x="11330" y="8241"/>
                  <a:pt x="11311" y="8204"/>
                  <a:pt x="11311" y="8204"/>
                </a:cubicBezTo>
                <a:cubicBezTo>
                  <a:pt x="11292" y="8204"/>
                  <a:pt x="11292" y="8204"/>
                  <a:pt x="11273" y="8204"/>
                </a:cubicBezTo>
                <a:cubicBezTo>
                  <a:pt x="11292" y="8241"/>
                  <a:pt x="11292" y="8241"/>
                  <a:pt x="11292" y="8241"/>
                </a:cubicBezTo>
                <a:cubicBezTo>
                  <a:pt x="11292" y="8241"/>
                  <a:pt x="11292" y="8241"/>
                  <a:pt x="11311" y="8241"/>
                </a:cubicBezTo>
                <a:cubicBezTo>
                  <a:pt x="11311" y="8277"/>
                  <a:pt x="11311" y="8277"/>
                  <a:pt x="11311" y="8277"/>
                </a:cubicBezTo>
                <a:cubicBezTo>
                  <a:pt x="11292" y="8277"/>
                  <a:pt x="11292" y="8277"/>
                  <a:pt x="11292" y="8277"/>
                </a:cubicBezTo>
                <a:cubicBezTo>
                  <a:pt x="11292" y="8277"/>
                  <a:pt x="11292" y="8277"/>
                  <a:pt x="11273" y="8277"/>
                </a:cubicBezTo>
                <a:cubicBezTo>
                  <a:pt x="11273" y="8277"/>
                  <a:pt x="11292" y="8277"/>
                  <a:pt x="11292" y="8277"/>
                </a:cubicBezTo>
                <a:cubicBezTo>
                  <a:pt x="11292" y="8277"/>
                  <a:pt x="11292" y="8277"/>
                  <a:pt x="11273" y="8277"/>
                </a:cubicBezTo>
                <a:cubicBezTo>
                  <a:pt x="11273" y="8277"/>
                  <a:pt x="11273" y="8277"/>
                  <a:pt x="11254" y="8241"/>
                </a:cubicBezTo>
                <a:cubicBezTo>
                  <a:pt x="11254" y="8277"/>
                  <a:pt x="11254" y="8277"/>
                  <a:pt x="11254" y="8277"/>
                </a:cubicBezTo>
                <a:cubicBezTo>
                  <a:pt x="11273" y="8313"/>
                  <a:pt x="11273" y="8350"/>
                  <a:pt x="11273" y="8386"/>
                </a:cubicBezTo>
                <a:cubicBezTo>
                  <a:pt x="11273" y="8386"/>
                  <a:pt x="11254" y="8350"/>
                  <a:pt x="11254" y="8386"/>
                </a:cubicBezTo>
                <a:cubicBezTo>
                  <a:pt x="11254" y="8386"/>
                  <a:pt x="11254" y="8386"/>
                  <a:pt x="11254" y="8386"/>
                </a:cubicBezTo>
                <a:cubicBezTo>
                  <a:pt x="11235" y="8386"/>
                  <a:pt x="11235" y="8386"/>
                  <a:pt x="11235" y="8386"/>
                </a:cubicBezTo>
                <a:cubicBezTo>
                  <a:pt x="11235" y="8386"/>
                  <a:pt x="11235" y="8350"/>
                  <a:pt x="11216" y="8350"/>
                </a:cubicBezTo>
                <a:cubicBezTo>
                  <a:pt x="11216" y="8350"/>
                  <a:pt x="11216" y="8350"/>
                  <a:pt x="11216" y="8350"/>
                </a:cubicBezTo>
                <a:cubicBezTo>
                  <a:pt x="11197" y="8350"/>
                  <a:pt x="11197" y="8350"/>
                  <a:pt x="11197" y="8350"/>
                </a:cubicBezTo>
                <a:cubicBezTo>
                  <a:pt x="11197" y="8313"/>
                  <a:pt x="11197" y="8313"/>
                  <a:pt x="11197" y="8277"/>
                </a:cubicBezTo>
                <a:cubicBezTo>
                  <a:pt x="11197" y="8277"/>
                  <a:pt x="11178" y="8241"/>
                  <a:pt x="11178" y="8241"/>
                </a:cubicBezTo>
                <a:cubicBezTo>
                  <a:pt x="11178" y="8204"/>
                  <a:pt x="11178" y="8204"/>
                  <a:pt x="11178" y="8168"/>
                </a:cubicBezTo>
                <a:cubicBezTo>
                  <a:pt x="11197" y="8168"/>
                  <a:pt x="11216" y="8168"/>
                  <a:pt x="11216" y="8168"/>
                </a:cubicBezTo>
                <a:cubicBezTo>
                  <a:pt x="11254" y="8168"/>
                  <a:pt x="11273" y="8241"/>
                  <a:pt x="11292" y="8168"/>
                </a:cubicBezTo>
                <a:cubicBezTo>
                  <a:pt x="11292" y="8168"/>
                  <a:pt x="11292" y="8168"/>
                  <a:pt x="11292" y="8168"/>
                </a:cubicBezTo>
                <a:cubicBezTo>
                  <a:pt x="11273" y="8168"/>
                  <a:pt x="11254" y="8132"/>
                  <a:pt x="11235" y="8132"/>
                </a:cubicBezTo>
                <a:cubicBezTo>
                  <a:pt x="11216" y="8132"/>
                  <a:pt x="11197" y="8132"/>
                  <a:pt x="11159" y="8168"/>
                </a:cubicBezTo>
                <a:cubicBezTo>
                  <a:pt x="11159" y="8132"/>
                  <a:pt x="11159" y="8095"/>
                  <a:pt x="11140" y="8095"/>
                </a:cubicBezTo>
                <a:cubicBezTo>
                  <a:pt x="11140" y="8095"/>
                  <a:pt x="11140" y="8095"/>
                  <a:pt x="11140" y="8095"/>
                </a:cubicBezTo>
                <a:cubicBezTo>
                  <a:pt x="11159" y="8095"/>
                  <a:pt x="11159" y="8095"/>
                  <a:pt x="11159" y="8059"/>
                </a:cubicBezTo>
                <a:cubicBezTo>
                  <a:pt x="11159" y="8059"/>
                  <a:pt x="11159" y="8059"/>
                  <a:pt x="11159" y="8059"/>
                </a:cubicBezTo>
                <a:cubicBezTo>
                  <a:pt x="11159" y="8059"/>
                  <a:pt x="11159" y="8059"/>
                  <a:pt x="11159" y="8059"/>
                </a:cubicBezTo>
                <a:cubicBezTo>
                  <a:pt x="11140" y="8059"/>
                  <a:pt x="11122" y="8023"/>
                  <a:pt x="11103" y="7987"/>
                </a:cubicBezTo>
                <a:cubicBezTo>
                  <a:pt x="11103" y="7987"/>
                  <a:pt x="11103" y="7950"/>
                  <a:pt x="11103" y="7950"/>
                </a:cubicBezTo>
                <a:cubicBezTo>
                  <a:pt x="11084" y="7914"/>
                  <a:pt x="11065" y="7914"/>
                  <a:pt x="11065" y="7878"/>
                </a:cubicBezTo>
                <a:cubicBezTo>
                  <a:pt x="11065" y="7878"/>
                  <a:pt x="11065" y="7878"/>
                  <a:pt x="11065" y="7878"/>
                </a:cubicBezTo>
                <a:cubicBezTo>
                  <a:pt x="11065" y="7878"/>
                  <a:pt x="11065" y="7841"/>
                  <a:pt x="11065" y="7841"/>
                </a:cubicBezTo>
                <a:cubicBezTo>
                  <a:pt x="11065" y="7841"/>
                  <a:pt x="11065" y="7805"/>
                  <a:pt x="11065" y="7805"/>
                </a:cubicBezTo>
                <a:cubicBezTo>
                  <a:pt x="11065" y="7805"/>
                  <a:pt x="11065" y="7732"/>
                  <a:pt x="11065" y="7696"/>
                </a:cubicBezTo>
                <a:cubicBezTo>
                  <a:pt x="11084" y="7696"/>
                  <a:pt x="11084" y="7696"/>
                  <a:pt x="11084" y="7696"/>
                </a:cubicBezTo>
                <a:cubicBezTo>
                  <a:pt x="11065" y="7660"/>
                  <a:pt x="11065" y="7660"/>
                  <a:pt x="11046" y="7660"/>
                </a:cubicBezTo>
                <a:cubicBezTo>
                  <a:pt x="11046" y="7624"/>
                  <a:pt x="11027" y="7624"/>
                  <a:pt x="11027" y="7624"/>
                </a:cubicBezTo>
                <a:cubicBezTo>
                  <a:pt x="11008" y="7587"/>
                  <a:pt x="10970" y="7551"/>
                  <a:pt x="10951" y="7515"/>
                </a:cubicBezTo>
                <a:cubicBezTo>
                  <a:pt x="10932" y="7478"/>
                  <a:pt x="10932" y="7478"/>
                  <a:pt x="10913" y="7442"/>
                </a:cubicBezTo>
                <a:cubicBezTo>
                  <a:pt x="10913" y="7442"/>
                  <a:pt x="10876" y="7442"/>
                  <a:pt x="10876" y="7442"/>
                </a:cubicBezTo>
                <a:cubicBezTo>
                  <a:pt x="10876" y="7406"/>
                  <a:pt x="10857" y="7442"/>
                  <a:pt x="10857" y="7442"/>
                </a:cubicBezTo>
                <a:cubicBezTo>
                  <a:pt x="10838" y="7406"/>
                  <a:pt x="10819" y="7369"/>
                  <a:pt x="10800" y="7333"/>
                </a:cubicBezTo>
                <a:cubicBezTo>
                  <a:pt x="10800" y="7333"/>
                  <a:pt x="10800" y="7333"/>
                  <a:pt x="10800" y="7333"/>
                </a:cubicBezTo>
                <a:cubicBezTo>
                  <a:pt x="10800" y="7333"/>
                  <a:pt x="10819" y="7333"/>
                  <a:pt x="10819" y="7333"/>
                </a:cubicBezTo>
                <a:cubicBezTo>
                  <a:pt x="10762" y="7297"/>
                  <a:pt x="10800" y="7188"/>
                  <a:pt x="10743" y="7152"/>
                </a:cubicBezTo>
                <a:cubicBezTo>
                  <a:pt x="10743" y="7188"/>
                  <a:pt x="10743" y="7188"/>
                  <a:pt x="10743" y="7224"/>
                </a:cubicBezTo>
                <a:cubicBezTo>
                  <a:pt x="10724" y="7224"/>
                  <a:pt x="10724" y="7224"/>
                  <a:pt x="10724" y="7261"/>
                </a:cubicBezTo>
                <a:cubicBezTo>
                  <a:pt x="10705" y="7224"/>
                  <a:pt x="10705" y="7188"/>
                  <a:pt x="10705" y="7152"/>
                </a:cubicBezTo>
                <a:cubicBezTo>
                  <a:pt x="10705" y="7152"/>
                  <a:pt x="10705" y="7152"/>
                  <a:pt x="10724" y="7115"/>
                </a:cubicBezTo>
                <a:cubicBezTo>
                  <a:pt x="10705" y="7115"/>
                  <a:pt x="10705" y="7115"/>
                  <a:pt x="10705" y="7115"/>
                </a:cubicBezTo>
                <a:cubicBezTo>
                  <a:pt x="10687" y="7115"/>
                  <a:pt x="10687" y="7115"/>
                  <a:pt x="10668" y="7115"/>
                </a:cubicBezTo>
                <a:cubicBezTo>
                  <a:pt x="10668" y="7115"/>
                  <a:pt x="10668" y="7115"/>
                  <a:pt x="10668" y="7115"/>
                </a:cubicBezTo>
                <a:cubicBezTo>
                  <a:pt x="10649" y="7115"/>
                  <a:pt x="10630" y="7152"/>
                  <a:pt x="10630" y="7152"/>
                </a:cubicBezTo>
                <a:cubicBezTo>
                  <a:pt x="10611" y="7152"/>
                  <a:pt x="10611" y="7188"/>
                  <a:pt x="10611" y="7188"/>
                </a:cubicBezTo>
                <a:cubicBezTo>
                  <a:pt x="10611" y="7188"/>
                  <a:pt x="10630" y="7188"/>
                  <a:pt x="10630" y="7188"/>
                </a:cubicBezTo>
                <a:cubicBezTo>
                  <a:pt x="10630" y="7224"/>
                  <a:pt x="10630" y="7224"/>
                  <a:pt x="10630" y="7224"/>
                </a:cubicBezTo>
                <a:cubicBezTo>
                  <a:pt x="10630" y="7224"/>
                  <a:pt x="10630" y="7261"/>
                  <a:pt x="10630" y="7261"/>
                </a:cubicBezTo>
                <a:cubicBezTo>
                  <a:pt x="10630" y="7333"/>
                  <a:pt x="10649" y="7369"/>
                  <a:pt x="10687" y="7406"/>
                </a:cubicBezTo>
                <a:cubicBezTo>
                  <a:pt x="10687" y="7406"/>
                  <a:pt x="10705" y="7406"/>
                  <a:pt x="10705" y="7442"/>
                </a:cubicBezTo>
                <a:cubicBezTo>
                  <a:pt x="10724" y="7442"/>
                  <a:pt x="10724" y="7478"/>
                  <a:pt x="10724" y="7515"/>
                </a:cubicBezTo>
                <a:cubicBezTo>
                  <a:pt x="10724" y="7551"/>
                  <a:pt x="10762" y="7587"/>
                  <a:pt x="10781" y="7624"/>
                </a:cubicBezTo>
                <a:cubicBezTo>
                  <a:pt x="10800" y="7660"/>
                  <a:pt x="10857" y="7624"/>
                  <a:pt x="10857" y="7660"/>
                </a:cubicBezTo>
                <a:cubicBezTo>
                  <a:pt x="10857" y="7660"/>
                  <a:pt x="10857" y="7660"/>
                  <a:pt x="10857" y="7696"/>
                </a:cubicBezTo>
                <a:cubicBezTo>
                  <a:pt x="10857" y="7696"/>
                  <a:pt x="10857" y="7696"/>
                  <a:pt x="10838" y="7696"/>
                </a:cubicBezTo>
                <a:cubicBezTo>
                  <a:pt x="10838" y="7732"/>
                  <a:pt x="10857" y="7732"/>
                  <a:pt x="10857" y="7732"/>
                </a:cubicBezTo>
                <a:cubicBezTo>
                  <a:pt x="10913" y="7769"/>
                  <a:pt x="10970" y="7841"/>
                  <a:pt x="11008" y="7914"/>
                </a:cubicBezTo>
                <a:cubicBezTo>
                  <a:pt x="11008" y="7914"/>
                  <a:pt x="11008" y="7950"/>
                  <a:pt x="10989" y="7950"/>
                </a:cubicBezTo>
                <a:cubicBezTo>
                  <a:pt x="10989" y="7950"/>
                  <a:pt x="10989" y="7950"/>
                  <a:pt x="10970" y="7914"/>
                </a:cubicBezTo>
                <a:cubicBezTo>
                  <a:pt x="10970" y="7914"/>
                  <a:pt x="10970" y="7914"/>
                  <a:pt x="10970" y="7914"/>
                </a:cubicBezTo>
                <a:cubicBezTo>
                  <a:pt x="10951" y="7878"/>
                  <a:pt x="10932" y="7878"/>
                  <a:pt x="10932" y="7841"/>
                </a:cubicBezTo>
                <a:cubicBezTo>
                  <a:pt x="10895" y="7841"/>
                  <a:pt x="10895" y="7914"/>
                  <a:pt x="10876" y="7950"/>
                </a:cubicBezTo>
                <a:cubicBezTo>
                  <a:pt x="10895" y="7987"/>
                  <a:pt x="10913" y="7987"/>
                  <a:pt x="10932" y="7987"/>
                </a:cubicBezTo>
                <a:cubicBezTo>
                  <a:pt x="10913" y="8023"/>
                  <a:pt x="10913" y="8023"/>
                  <a:pt x="10932" y="8059"/>
                </a:cubicBezTo>
                <a:cubicBezTo>
                  <a:pt x="10932" y="8059"/>
                  <a:pt x="10913" y="8059"/>
                  <a:pt x="10913" y="8059"/>
                </a:cubicBezTo>
                <a:cubicBezTo>
                  <a:pt x="10895" y="8059"/>
                  <a:pt x="10895" y="8095"/>
                  <a:pt x="10876" y="8095"/>
                </a:cubicBezTo>
                <a:cubicBezTo>
                  <a:pt x="10895" y="8132"/>
                  <a:pt x="10895" y="8132"/>
                  <a:pt x="10876" y="8132"/>
                </a:cubicBezTo>
                <a:cubicBezTo>
                  <a:pt x="10876" y="8168"/>
                  <a:pt x="10857" y="8168"/>
                  <a:pt x="10857" y="8204"/>
                </a:cubicBezTo>
                <a:cubicBezTo>
                  <a:pt x="10857" y="8204"/>
                  <a:pt x="10838" y="8204"/>
                  <a:pt x="10838" y="8204"/>
                </a:cubicBezTo>
                <a:cubicBezTo>
                  <a:pt x="10838" y="8204"/>
                  <a:pt x="10838" y="8204"/>
                  <a:pt x="10838" y="8204"/>
                </a:cubicBezTo>
                <a:cubicBezTo>
                  <a:pt x="10838" y="8204"/>
                  <a:pt x="10838" y="8168"/>
                  <a:pt x="10838" y="8168"/>
                </a:cubicBezTo>
                <a:cubicBezTo>
                  <a:pt x="10838" y="8168"/>
                  <a:pt x="10838" y="8132"/>
                  <a:pt x="10838" y="8095"/>
                </a:cubicBezTo>
                <a:cubicBezTo>
                  <a:pt x="10838" y="8095"/>
                  <a:pt x="10838" y="8095"/>
                  <a:pt x="10857" y="8095"/>
                </a:cubicBezTo>
                <a:cubicBezTo>
                  <a:pt x="10857" y="8095"/>
                  <a:pt x="10857" y="8095"/>
                  <a:pt x="10857" y="8095"/>
                </a:cubicBezTo>
                <a:cubicBezTo>
                  <a:pt x="10857" y="8095"/>
                  <a:pt x="10857" y="8095"/>
                  <a:pt x="10857" y="8095"/>
                </a:cubicBezTo>
                <a:cubicBezTo>
                  <a:pt x="10857" y="8095"/>
                  <a:pt x="10838" y="7914"/>
                  <a:pt x="10819" y="7914"/>
                </a:cubicBezTo>
                <a:cubicBezTo>
                  <a:pt x="10819" y="7914"/>
                  <a:pt x="10819" y="7914"/>
                  <a:pt x="10819" y="7914"/>
                </a:cubicBezTo>
                <a:cubicBezTo>
                  <a:pt x="10800" y="7914"/>
                  <a:pt x="10800" y="7914"/>
                  <a:pt x="10781" y="7878"/>
                </a:cubicBezTo>
                <a:cubicBezTo>
                  <a:pt x="10781" y="7878"/>
                  <a:pt x="10781" y="7878"/>
                  <a:pt x="10781" y="7841"/>
                </a:cubicBezTo>
                <a:cubicBezTo>
                  <a:pt x="10781" y="7841"/>
                  <a:pt x="10781" y="7841"/>
                  <a:pt x="10781" y="7841"/>
                </a:cubicBezTo>
                <a:cubicBezTo>
                  <a:pt x="10762" y="7841"/>
                  <a:pt x="10762" y="7841"/>
                  <a:pt x="10743" y="7841"/>
                </a:cubicBezTo>
                <a:cubicBezTo>
                  <a:pt x="10743" y="7841"/>
                  <a:pt x="10743" y="7841"/>
                  <a:pt x="10743" y="7841"/>
                </a:cubicBezTo>
                <a:cubicBezTo>
                  <a:pt x="10762" y="7841"/>
                  <a:pt x="10762" y="7841"/>
                  <a:pt x="10762" y="7841"/>
                </a:cubicBezTo>
                <a:cubicBezTo>
                  <a:pt x="10762" y="7805"/>
                  <a:pt x="10762" y="7805"/>
                  <a:pt x="10743" y="7805"/>
                </a:cubicBezTo>
                <a:cubicBezTo>
                  <a:pt x="10743" y="7805"/>
                  <a:pt x="10743" y="7805"/>
                  <a:pt x="10743" y="7805"/>
                </a:cubicBezTo>
                <a:cubicBezTo>
                  <a:pt x="10743" y="7805"/>
                  <a:pt x="10743" y="7805"/>
                  <a:pt x="10724" y="7805"/>
                </a:cubicBezTo>
                <a:cubicBezTo>
                  <a:pt x="10724" y="7732"/>
                  <a:pt x="10687" y="7769"/>
                  <a:pt x="10668" y="7732"/>
                </a:cubicBezTo>
                <a:cubicBezTo>
                  <a:pt x="10630" y="7696"/>
                  <a:pt x="10592" y="7624"/>
                  <a:pt x="10554" y="7551"/>
                </a:cubicBezTo>
                <a:cubicBezTo>
                  <a:pt x="10516" y="7515"/>
                  <a:pt x="10516" y="7369"/>
                  <a:pt x="10460" y="7333"/>
                </a:cubicBezTo>
                <a:cubicBezTo>
                  <a:pt x="10422" y="7297"/>
                  <a:pt x="10403" y="7297"/>
                  <a:pt x="10365" y="7333"/>
                </a:cubicBezTo>
                <a:cubicBezTo>
                  <a:pt x="10365" y="7333"/>
                  <a:pt x="10365" y="7369"/>
                  <a:pt x="10365" y="7369"/>
                </a:cubicBezTo>
                <a:cubicBezTo>
                  <a:pt x="10346" y="7369"/>
                  <a:pt x="10346" y="7369"/>
                  <a:pt x="10327" y="7369"/>
                </a:cubicBezTo>
                <a:cubicBezTo>
                  <a:pt x="10289" y="7406"/>
                  <a:pt x="10270" y="7478"/>
                  <a:pt x="10233" y="7515"/>
                </a:cubicBezTo>
                <a:cubicBezTo>
                  <a:pt x="10195" y="7515"/>
                  <a:pt x="10195" y="7478"/>
                  <a:pt x="10176" y="7442"/>
                </a:cubicBezTo>
                <a:cubicBezTo>
                  <a:pt x="10176" y="7442"/>
                  <a:pt x="10157" y="7442"/>
                  <a:pt x="10157" y="7442"/>
                </a:cubicBezTo>
                <a:cubicBezTo>
                  <a:pt x="10119" y="7442"/>
                  <a:pt x="10119" y="7406"/>
                  <a:pt x="10081" y="7442"/>
                </a:cubicBezTo>
                <a:cubicBezTo>
                  <a:pt x="10025" y="7515"/>
                  <a:pt x="10081" y="7587"/>
                  <a:pt x="10062" y="7660"/>
                </a:cubicBezTo>
                <a:cubicBezTo>
                  <a:pt x="10043" y="7696"/>
                  <a:pt x="10025" y="7696"/>
                  <a:pt x="10006" y="7732"/>
                </a:cubicBezTo>
                <a:cubicBezTo>
                  <a:pt x="10006" y="7732"/>
                  <a:pt x="9987" y="7732"/>
                  <a:pt x="9987" y="7732"/>
                </a:cubicBezTo>
                <a:cubicBezTo>
                  <a:pt x="9968" y="7769"/>
                  <a:pt x="9930" y="7732"/>
                  <a:pt x="9911" y="7805"/>
                </a:cubicBezTo>
                <a:cubicBezTo>
                  <a:pt x="9911" y="7805"/>
                  <a:pt x="9911" y="7805"/>
                  <a:pt x="9911" y="7841"/>
                </a:cubicBezTo>
                <a:cubicBezTo>
                  <a:pt x="9911" y="7841"/>
                  <a:pt x="9911" y="7841"/>
                  <a:pt x="9911" y="7841"/>
                </a:cubicBezTo>
                <a:cubicBezTo>
                  <a:pt x="9892" y="7841"/>
                  <a:pt x="9854" y="7950"/>
                  <a:pt x="9835" y="8023"/>
                </a:cubicBezTo>
                <a:cubicBezTo>
                  <a:pt x="9854" y="8023"/>
                  <a:pt x="9854" y="8059"/>
                  <a:pt x="9854" y="8059"/>
                </a:cubicBezTo>
                <a:cubicBezTo>
                  <a:pt x="9854" y="8095"/>
                  <a:pt x="9873" y="8095"/>
                  <a:pt x="9873" y="8095"/>
                </a:cubicBezTo>
                <a:cubicBezTo>
                  <a:pt x="9873" y="8095"/>
                  <a:pt x="9873" y="8095"/>
                  <a:pt x="9873" y="8095"/>
                </a:cubicBezTo>
                <a:cubicBezTo>
                  <a:pt x="9854" y="8132"/>
                  <a:pt x="9816" y="8168"/>
                  <a:pt x="9816" y="8241"/>
                </a:cubicBezTo>
                <a:cubicBezTo>
                  <a:pt x="9816" y="8241"/>
                  <a:pt x="9816" y="8241"/>
                  <a:pt x="9816" y="8241"/>
                </a:cubicBezTo>
                <a:cubicBezTo>
                  <a:pt x="9798" y="8277"/>
                  <a:pt x="9760" y="8277"/>
                  <a:pt x="9760" y="8313"/>
                </a:cubicBezTo>
                <a:cubicBezTo>
                  <a:pt x="9741" y="8350"/>
                  <a:pt x="9741" y="8350"/>
                  <a:pt x="9722" y="8386"/>
                </a:cubicBezTo>
                <a:cubicBezTo>
                  <a:pt x="9722" y="8386"/>
                  <a:pt x="9722" y="8350"/>
                  <a:pt x="9722" y="8350"/>
                </a:cubicBezTo>
                <a:cubicBezTo>
                  <a:pt x="9703" y="8350"/>
                  <a:pt x="9703" y="8386"/>
                  <a:pt x="9703" y="8386"/>
                </a:cubicBezTo>
                <a:cubicBezTo>
                  <a:pt x="9665" y="8386"/>
                  <a:pt x="9627" y="8386"/>
                  <a:pt x="9589" y="8386"/>
                </a:cubicBezTo>
                <a:cubicBezTo>
                  <a:pt x="9589" y="8386"/>
                  <a:pt x="9571" y="8386"/>
                  <a:pt x="9571" y="8422"/>
                </a:cubicBezTo>
                <a:cubicBezTo>
                  <a:pt x="9552" y="8422"/>
                  <a:pt x="9533" y="8422"/>
                  <a:pt x="9533" y="8458"/>
                </a:cubicBezTo>
                <a:cubicBezTo>
                  <a:pt x="9533" y="8458"/>
                  <a:pt x="9533" y="8458"/>
                  <a:pt x="9533" y="8458"/>
                </a:cubicBezTo>
                <a:cubicBezTo>
                  <a:pt x="9533" y="8458"/>
                  <a:pt x="9533" y="8458"/>
                  <a:pt x="9533" y="8458"/>
                </a:cubicBezTo>
                <a:cubicBezTo>
                  <a:pt x="9533" y="8458"/>
                  <a:pt x="9533" y="8458"/>
                  <a:pt x="9533" y="8458"/>
                </a:cubicBezTo>
                <a:cubicBezTo>
                  <a:pt x="9533" y="8458"/>
                  <a:pt x="9533" y="8458"/>
                  <a:pt x="9533" y="8458"/>
                </a:cubicBezTo>
                <a:cubicBezTo>
                  <a:pt x="9495" y="8495"/>
                  <a:pt x="9476" y="8422"/>
                  <a:pt x="9476" y="8386"/>
                </a:cubicBezTo>
                <a:cubicBezTo>
                  <a:pt x="9476" y="8386"/>
                  <a:pt x="9476" y="8386"/>
                  <a:pt x="9457" y="8386"/>
                </a:cubicBezTo>
                <a:cubicBezTo>
                  <a:pt x="9476" y="8350"/>
                  <a:pt x="9438" y="8277"/>
                  <a:pt x="9400" y="8313"/>
                </a:cubicBezTo>
                <a:cubicBezTo>
                  <a:pt x="9400" y="8313"/>
                  <a:pt x="9381" y="8313"/>
                  <a:pt x="9381" y="8350"/>
                </a:cubicBezTo>
                <a:cubicBezTo>
                  <a:pt x="9363" y="8350"/>
                  <a:pt x="9363" y="8313"/>
                  <a:pt x="9363" y="8313"/>
                </a:cubicBezTo>
                <a:cubicBezTo>
                  <a:pt x="9344" y="8313"/>
                  <a:pt x="9325" y="8313"/>
                  <a:pt x="9306" y="8350"/>
                </a:cubicBezTo>
                <a:cubicBezTo>
                  <a:pt x="9306" y="8350"/>
                  <a:pt x="9306" y="8350"/>
                  <a:pt x="9306" y="8350"/>
                </a:cubicBezTo>
                <a:cubicBezTo>
                  <a:pt x="9306" y="8313"/>
                  <a:pt x="9325" y="8277"/>
                  <a:pt x="9325" y="8277"/>
                </a:cubicBezTo>
                <a:cubicBezTo>
                  <a:pt x="9325" y="8241"/>
                  <a:pt x="9325" y="8204"/>
                  <a:pt x="9306" y="8204"/>
                </a:cubicBezTo>
                <a:cubicBezTo>
                  <a:pt x="9306" y="8204"/>
                  <a:pt x="9325" y="8204"/>
                  <a:pt x="9325" y="8204"/>
                </a:cubicBezTo>
                <a:cubicBezTo>
                  <a:pt x="9325" y="8168"/>
                  <a:pt x="9325" y="8168"/>
                  <a:pt x="9325" y="8132"/>
                </a:cubicBezTo>
                <a:cubicBezTo>
                  <a:pt x="9325" y="8132"/>
                  <a:pt x="9325" y="8132"/>
                  <a:pt x="9325" y="8132"/>
                </a:cubicBezTo>
                <a:cubicBezTo>
                  <a:pt x="9306" y="8132"/>
                  <a:pt x="9306" y="8132"/>
                  <a:pt x="9287" y="8132"/>
                </a:cubicBezTo>
                <a:cubicBezTo>
                  <a:pt x="9287" y="8132"/>
                  <a:pt x="9287" y="8132"/>
                  <a:pt x="9287" y="8132"/>
                </a:cubicBezTo>
                <a:cubicBezTo>
                  <a:pt x="9287" y="8132"/>
                  <a:pt x="9287" y="8132"/>
                  <a:pt x="9287" y="8132"/>
                </a:cubicBezTo>
                <a:cubicBezTo>
                  <a:pt x="9306" y="8132"/>
                  <a:pt x="9306" y="8095"/>
                  <a:pt x="9306" y="8095"/>
                </a:cubicBezTo>
                <a:cubicBezTo>
                  <a:pt x="9306" y="8095"/>
                  <a:pt x="9306" y="8095"/>
                  <a:pt x="9306" y="8059"/>
                </a:cubicBezTo>
                <a:cubicBezTo>
                  <a:pt x="9306" y="8095"/>
                  <a:pt x="9306" y="8095"/>
                  <a:pt x="9306" y="8095"/>
                </a:cubicBezTo>
                <a:cubicBezTo>
                  <a:pt x="9306" y="8095"/>
                  <a:pt x="9287" y="8095"/>
                  <a:pt x="9287" y="8095"/>
                </a:cubicBezTo>
                <a:cubicBezTo>
                  <a:pt x="9287" y="8095"/>
                  <a:pt x="9287" y="8095"/>
                  <a:pt x="9268" y="8095"/>
                </a:cubicBezTo>
                <a:cubicBezTo>
                  <a:pt x="9287" y="8059"/>
                  <a:pt x="9287" y="8059"/>
                  <a:pt x="9287" y="8023"/>
                </a:cubicBezTo>
                <a:cubicBezTo>
                  <a:pt x="9325" y="7987"/>
                  <a:pt x="9344" y="7769"/>
                  <a:pt x="9306" y="7660"/>
                </a:cubicBezTo>
                <a:cubicBezTo>
                  <a:pt x="9325" y="7660"/>
                  <a:pt x="9325" y="7587"/>
                  <a:pt x="9325" y="7587"/>
                </a:cubicBezTo>
                <a:cubicBezTo>
                  <a:pt x="9325" y="7551"/>
                  <a:pt x="9325" y="7515"/>
                  <a:pt x="9287" y="7515"/>
                </a:cubicBezTo>
                <a:cubicBezTo>
                  <a:pt x="9287" y="7515"/>
                  <a:pt x="9287" y="7515"/>
                  <a:pt x="9287" y="7478"/>
                </a:cubicBezTo>
                <a:cubicBezTo>
                  <a:pt x="9306" y="7442"/>
                  <a:pt x="9306" y="7442"/>
                  <a:pt x="9344" y="7442"/>
                </a:cubicBezTo>
                <a:cubicBezTo>
                  <a:pt x="9344" y="7442"/>
                  <a:pt x="9344" y="7442"/>
                  <a:pt x="9363" y="7442"/>
                </a:cubicBezTo>
                <a:cubicBezTo>
                  <a:pt x="9363" y="7442"/>
                  <a:pt x="9363" y="7406"/>
                  <a:pt x="9363" y="7406"/>
                </a:cubicBezTo>
                <a:cubicBezTo>
                  <a:pt x="9400" y="7369"/>
                  <a:pt x="9419" y="7406"/>
                  <a:pt x="9438" y="7442"/>
                </a:cubicBezTo>
                <a:cubicBezTo>
                  <a:pt x="9457" y="7442"/>
                  <a:pt x="9476" y="7406"/>
                  <a:pt x="9495" y="7406"/>
                </a:cubicBezTo>
                <a:cubicBezTo>
                  <a:pt x="9495" y="7406"/>
                  <a:pt x="9552" y="7442"/>
                  <a:pt x="9571" y="7442"/>
                </a:cubicBezTo>
                <a:cubicBezTo>
                  <a:pt x="9608" y="7442"/>
                  <a:pt x="9665" y="7442"/>
                  <a:pt x="9684" y="7406"/>
                </a:cubicBezTo>
                <a:cubicBezTo>
                  <a:pt x="9703" y="7442"/>
                  <a:pt x="9722" y="7442"/>
                  <a:pt x="9760" y="7442"/>
                </a:cubicBezTo>
                <a:cubicBezTo>
                  <a:pt x="9779" y="7406"/>
                  <a:pt x="9779" y="7333"/>
                  <a:pt x="9779" y="7261"/>
                </a:cubicBezTo>
                <a:cubicBezTo>
                  <a:pt x="9779" y="7261"/>
                  <a:pt x="9798" y="7261"/>
                  <a:pt x="9798" y="7261"/>
                </a:cubicBezTo>
                <a:cubicBezTo>
                  <a:pt x="9798" y="7261"/>
                  <a:pt x="9798" y="7261"/>
                  <a:pt x="9798" y="7261"/>
                </a:cubicBezTo>
                <a:cubicBezTo>
                  <a:pt x="9779" y="7261"/>
                  <a:pt x="9779" y="7261"/>
                  <a:pt x="9779" y="7261"/>
                </a:cubicBezTo>
                <a:cubicBezTo>
                  <a:pt x="9779" y="7224"/>
                  <a:pt x="9779" y="7152"/>
                  <a:pt x="9798" y="7152"/>
                </a:cubicBezTo>
                <a:cubicBezTo>
                  <a:pt x="9798" y="7152"/>
                  <a:pt x="9798" y="7152"/>
                  <a:pt x="9798" y="7152"/>
                </a:cubicBezTo>
                <a:cubicBezTo>
                  <a:pt x="9798" y="7152"/>
                  <a:pt x="9816" y="7188"/>
                  <a:pt x="9816" y="7188"/>
                </a:cubicBezTo>
                <a:cubicBezTo>
                  <a:pt x="9816" y="7152"/>
                  <a:pt x="9798" y="7152"/>
                  <a:pt x="9798" y="7115"/>
                </a:cubicBezTo>
                <a:cubicBezTo>
                  <a:pt x="9798" y="7079"/>
                  <a:pt x="9798" y="7079"/>
                  <a:pt x="9798" y="7043"/>
                </a:cubicBezTo>
                <a:cubicBezTo>
                  <a:pt x="9779" y="7006"/>
                  <a:pt x="9798" y="7006"/>
                  <a:pt x="9760" y="7006"/>
                </a:cubicBezTo>
                <a:cubicBezTo>
                  <a:pt x="9760" y="6970"/>
                  <a:pt x="9741" y="6970"/>
                  <a:pt x="9741" y="6934"/>
                </a:cubicBezTo>
                <a:cubicBezTo>
                  <a:pt x="9741" y="6934"/>
                  <a:pt x="9741" y="6934"/>
                  <a:pt x="9741" y="6897"/>
                </a:cubicBezTo>
                <a:cubicBezTo>
                  <a:pt x="9741" y="6897"/>
                  <a:pt x="9722" y="6897"/>
                  <a:pt x="9703" y="6861"/>
                </a:cubicBezTo>
                <a:cubicBezTo>
                  <a:pt x="9703" y="6861"/>
                  <a:pt x="9703" y="6861"/>
                  <a:pt x="9722" y="6825"/>
                </a:cubicBezTo>
                <a:cubicBezTo>
                  <a:pt x="9703" y="6825"/>
                  <a:pt x="9703" y="6825"/>
                  <a:pt x="9703" y="6825"/>
                </a:cubicBezTo>
                <a:cubicBezTo>
                  <a:pt x="9703" y="6825"/>
                  <a:pt x="9703" y="6825"/>
                  <a:pt x="9684" y="6825"/>
                </a:cubicBezTo>
                <a:cubicBezTo>
                  <a:pt x="9665" y="6789"/>
                  <a:pt x="9627" y="6789"/>
                  <a:pt x="9589" y="6789"/>
                </a:cubicBezTo>
                <a:cubicBezTo>
                  <a:pt x="9589" y="6789"/>
                  <a:pt x="9589" y="6789"/>
                  <a:pt x="9589" y="6789"/>
                </a:cubicBezTo>
                <a:cubicBezTo>
                  <a:pt x="9589" y="6752"/>
                  <a:pt x="9571" y="6752"/>
                  <a:pt x="9571" y="6752"/>
                </a:cubicBezTo>
                <a:cubicBezTo>
                  <a:pt x="9589" y="6752"/>
                  <a:pt x="9589" y="6752"/>
                  <a:pt x="9608" y="6752"/>
                </a:cubicBezTo>
                <a:cubicBezTo>
                  <a:pt x="9608" y="6752"/>
                  <a:pt x="9608" y="6752"/>
                  <a:pt x="9608" y="6752"/>
                </a:cubicBezTo>
                <a:cubicBezTo>
                  <a:pt x="9589" y="6752"/>
                  <a:pt x="9589" y="6752"/>
                  <a:pt x="9589" y="6716"/>
                </a:cubicBezTo>
                <a:cubicBezTo>
                  <a:pt x="9589" y="6716"/>
                  <a:pt x="9589" y="6716"/>
                  <a:pt x="9589" y="6716"/>
                </a:cubicBezTo>
                <a:cubicBezTo>
                  <a:pt x="9589" y="6716"/>
                  <a:pt x="9589" y="6716"/>
                  <a:pt x="9589" y="6716"/>
                </a:cubicBezTo>
                <a:cubicBezTo>
                  <a:pt x="9589" y="6716"/>
                  <a:pt x="9571" y="6716"/>
                  <a:pt x="9571" y="6716"/>
                </a:cubicBezTo>
                <a:cubicBezTo>
                  <a:pt x="9571" y="6716"/>
                  <a:pt x="9571" y="6680"/>
                  <a:pt x="9571" y="6680"/>
                </a:cubicBezTo>
                <a:cubicBezTo>
                  <a:pt x="9589" y="6680"/>
                  <a:pt x="9608" y="6643"/>
                  <a:pt x="9627" y="6643"/>
                </a:cubicBezTo>
                <a:cubicBezTo>
                  <a:pt x="9627" y="6643"/>
                  <a:pt x="9627" y="6643"/>
                  <a:pt x="9627" y="6643"/>
                </a:cubicBezTo>
                <a:cubicBezTo>
                  <a:pt x="9627" y="6643"/>
                  <a:pt x="9646" y="6643"/>
                  <a:pt x="9646" y="6643"/>
                </a:cubicBezTo>
                <a:cubicBezTo>
                  <a:pt x="9646" y="6643"/>
                  <a:pt x="9646" y="6643"/>
                  <a:pt x="9646" y="6643"/>
                </a:cubicBezTo>
                <a:cubicBezTo>
                  <a:pt x="9665" y="6643"/>
                  <a:pt x="9665" y="6643"/>
                  <a:pt x="9684" y="6643"/>
                </a:cubicBezTo>
                <a:cubicBezTo>
                  <a:pt x="9684" y="6643"/>
                  <a:pt x="9684" y="6643"/>
                  <a:pt x="9684" y="6680"/>
                </a:cubicBezTo>
                <a:cubicBezTo>
                  <a:pt x="9703" y="6680"/>
                  <a:pt x="9741" y="6680"/>
                  <a:pt x="9760" y="6643"/>
                </a:cubicBezTo>
                <a:cubicBezTo>
                  <a:pt x="9760" y="6643"/>
                  <a:pt x="9760" y="6680"/>
                  <a:pt x="9760" y="6680"/>
                </a:cubicBezTo>
                <a:cubicBezTo>
                  <a:pt x="9760" y="6680"/>
                  <a:pt x="9760" y="6680"/>
                  <a:pt x="9779" y="6643"/>
                </a:cubicBezTo>
                <a:cubicBezTo>
                  <a:pt x="9760" y="6643"/>
                  <a:pt x="9760" y="6607"/>
                  <a:pt x="9760" y="6571"/>
                </a:cubicBezTo>
                <a:cubicBezTo>
                  <a:pt x="9760" y="6571"/>
                  <a:pt x="9741" y="6534"/>
                  <a:pt x="9741" y="6498"/>
                </a:cubicBezTo>
                <a:cubicBezTo>
                  <a:pt x="9760" y="6498"/>
                  <a:pt x="9779" y="6498"/>
                  <a:pt x="9798" y="6498"/>
                </a:cubicBezTo>
                <a:cubicBezTo>
                  <a:pt x="9779" y="6534"/>
                  <a:pt x="9798" y="6534"/>
                  <a:pt x="9798" y="6571"/>
                </a:cubicBezTo>
                <a:cubicBezTo>
                  <a:pt x="9816" y="6534"/>
                  <a:pt x="9854" y="6571"/>
                  <a:pt x="9892" y="6534"/>
                </a:cubicBezTo>
                <a:cubicBezTo>
                  <a:pt x="9873" y="6534"/>
                  <a:pt x="9873" y="6534"/>
                  <a:pt x="9873" y="6534"/>
                </a:cubicBezTo>
                <a:cubicBezTo>
                  <a:pt x="9873" y="6534"/>
                  <a:pt x="9873" y="6534"/>
                  <a:pt x="9873" y="6534"/>
                </a:cubicBezTo>
                <a:cubicBezTo>
                  <a:pt x="9892" y="6462"/>
                  <a:pt x="9930" y="6498"/>
                  <a:pt x="9949" y="6462"/>
                </a:cubicBezTo>
                <a:cubicBezTo>
                  <a:pt x="9968" y="6426"/>
                  <a:pt x="9949" y="6389"/>
                  <a:pt x="9968" y="6317"/>
                </a:cubicBezTo>
                <a:cubicBezTo>
                  <a:pt x="9968" y="6317"/>
                  <a:pt x="9987" y="6317"/>
                  <a:pt x="9987" y="6280"/>
                </a:cubicBezTo>
                <a:cubicBezTo>
                  <a:pt x="10006" y="6280"/>
                  <a:pt x="10006" y="6280"/>
                  <a:pt x="10025" y="6280"/>
                </a:cubicBezTo>
                <a:cubicBezTo>
                  <a:pt x="10025" y="6280"/>
                  <a:pt x="10043" y="6280"/>
                  <a:pt x="10043" y="6244"/>
                </a:cubicBezTo>
                <a:cubicBezTo>
                  <a:pt x="10062" y="6244"/>
                  <a:pt x="10081" y="6280"/>
                  <a:pt x="10100" y="6244"/>
                </a:cubicBezTo>
                <a:cubicBezTo>
                  <a:pt x="10100" y="6244"/>
                  <a:pt x="10081" y="6208"/>
                  <a:pt x="10081" y="6208"/>
                </a:cubicBezTo>
                <a:cubicBezTo>
                  <a:pt x="10100" y="6171"/>
                  <a:pt x="10119" y="6171"/>
                  <a:pt x="10138" y="6135"/>
                </a:cubicBezTo>
                <a:cubicBezTo>
                  <a:pt x="10138" y="6099"/>
                  <a:pt x="10138" y="6063"/>
                  <a:pt x="10157" y="6026"/>
                </a:cubicBezTo>
                <a:cubicBezTo>
                  <a:pt x="10157" y="6026"/>
                  <a:pt x="10176" y="6026"/>
                  <a:pt x="10176" y="5990"/>
                </a:cubicBezTo>
                <a:cubicBezTo>
                  <a:pt x="10176" y="6026"/>
                  <a:pt x="10176" y="6026"/>
                  <a:pt x="10195" y="6026"/>
                </a:cubicBezTo>
                <a:cubicBezTo>
                  <a:pt x="10195" y="6026"/>
                  <a:pt x="10195" y="6063"/>
                  <a:pt x="10176" y="6063"/>
                </a:cubicBezTo>
                <a:cubicBezTo>
                  <a:pt x="10176" y="6063"/>
                  <a:pt x="10176" y="6063"/>
                  <a:pt x="10176" y="6063"/>
                </a:cubicBezTo>
                <a:cubicBezTo>
                  <a:pt x="10176" y="6063"/>
                  <a:pt x="10176" y="6099"/>
                  <a:pt x="10176" y="6099"/>
                </a:cubicBezTo>
                <a:cubicBezTo>
                  <a:pt x="10195" y="6099"/>
                  <a:pt x="10195" y="6135"/>
                  <a:pt x="10214" y="6099"/>
                </a:cubicBezTo>
                <a:cubicBezTo>
                  <a:pt x="10214" y="6099"/>
                  <a:pt x="10214" y="6099"/>
                  <a:pt x="10233" y="6063"/>
                </a:cubicBezTo>
                <a:cubicBezTo>
                  <a:pt x="10214" y="6063"/>
                  <a:pt x="10214" y="6063"/>
                  <a:pt x="10214" y="6063"/>
                </a:cubicBezTo>
                <a:cubicBezTo>
                  <a:pt x="10214" y="6026"/>
                  <a:pt x="10214" y="6026"/>
                  <a:pt x="10214" y="6026"/>
                </a:cubicBezTo>
                <a:cubicBezTo>
                  <a:pt x="10214" y="6026"/>
                  <a:pt x="10195" y="6026"/>
                  <a:pt x="10195" y="6026"/>
                </a:cubicBezTo>
                <a:cubicBezTo>
                  <a:pt x="10195" y="5990"/>
                  <a:pt x="10195" y="5990"/>
                  <a:pt x="10195" y="5954"/>
                </a:cubicBezTo>
                <a:cubicBezTo>
                  <a:pt x="10214" y="5954"/>
                  <a:pt x="10251" y="5917"/>
                  <a:pt x="10289" y="5917"/>
                </a:cubicBezTo>
                <a:cubicBezTo>
                  <a:pt x="10289" y="5954"/>
                  <a:pt x="10289" y="5954"/>
                  <a:pt x="10308" y="5954"/>
                </a:cubicBezTo>
                <a:cubicBezTo>
                  <a:pt x="10308" y="5954"/>
                  <a:pt x="10308" y="5954"/>
                  <a:pt x="10308" y="5954"/>
                </a:cubicBezTo>
                <a:cubicBezTo>
                  <a:pt x="10308" y="5954"/>
                  <a:pt x="10308" y="5954"/>
                  <a:pt x="10308" y="5954"/>
                </a:cubicBezTo>
                <a:cubicBezTo>
                  <a:pt x="10308" y="5954"/>
                  <a:pt x="10289" y="5954"/>
                  <a:pt x="10289" y="5917"/>
                </a:cubicBezTo>
                <a:cubicBezTo>
                  <a:pt x="10289" y="5917"/>
                  <a:pt x="10289" y="5917"/>
                  <a:pt x="10289" y="5917"/>
                </a:cubicBezTo>
                <a:cubicBezTo>
                  <a:pt x="10308" y="5881"/>
                  <a:pt x="10327" y="5881"/>
                  <a:pt x="10365" y="5881"/>
                </a:cubicBezTo>
                <a:cubicBezTo>
                  <a:pt x="10365" y="5917"/>
                  <a:pt x="10365" y="5917"/>
                  <a:pt x="10365" y="5917"/>
                </a:cubicBezTo>
                <a:cubicBezTo>
                  <a:pt x="10365" y="5917"/>
                  <a:pt x="10365" y="5917"/>
                  <a:pt x="10365" y="5917"/>
                </a:cubicBezTo>
                <a:cubicBezTo>
                  <a:pt x="10365" y="5917"/>
                  <a:pt x="10365" y="5917"/>
                  <a:pt x="10365" y="5917"/>
                </a:cubicBezTo>
                <a:cubicBezTo>
                  <a:pt x="10365" y="5917"/>
                  <a:pt x="10365" y="5917"/>
                  <a:pt x="10384" y="5917"/>
                </a:cubicBezTo>
                <a:cubicBezTo>
                  <a:pt x="10365" y="5917"/>
                  <a:pt x="10365" y="5917"/>
                  <a:pt x="10365" y="5881"/>
                </a:cubicBezTo>
                <a:cubicBezTo>
                  <a:pt x="10384" y="5917"/>
                  <a:pt x="10384" y="5917"/>
                  <a:pt x="10384" y="5917"/>
                </a:cubicBezTo>
                <a:cubicBezTo>
                  <a:pt x="10384" y="5881"/>
                  <a:pt x="10384" y="5881"/>
                  <a:pt x="10384" y="5845"/>
                </a:cubicBezTo>
                <a:cubicBezTo>
                  <a:pt x="10403" y="5845"/>
                  <a:pt x="10422" y="5881"/>
                  <a:pt x="10422" y="5845"/>
                </a:cubicBezTo>
                <a:cubicBezTo>
                  <a:pt x="10422" y="5845"/>
                  <a:pt x="10422" y="5845"/>
                  <a:pt x="10403" y="5845"/>
                </a:cubicBezTo>
                <a:cubicBezTo>
                  <a:pt x="10403" y="5845"/>
                  <a:pt x="10403" y="5845"/>
                  <a:pt x="10403" y="5845"/>
                </a:cubicBezTo>
                <a:cubicBezTo>
                  <a:pt x="10403" y="5845"/>
                  <a:pt x="10422" y="5808"/>
                  <a:pt x="10422" y="5808"/>
                </a:cubicBezTo>
                <a:cubicBezTo>
                  <a:pt x="10403" y="5808"/>
                  <a:pt x="10403" y="5808"/>
                  <a:pt x="10403" y="5808"/>
                </a:cubicBezTo>
                <a:cubicBezTo>
                  <a:pt x="10403" y="5808"/>
                  <a:pt x="10403" y="5808"/>
                  <a:pt x="10422" y="5772"/>
                </a:cubicBezTo>
                <a:cubicBezTo>
                  <a:pt x="10403" y="5808"/>
                  <a:pt x="10403" y="5808"/>
                  <a:pt x="10384" y="5772"/>
                </a:cubicBezTo>
                <a:cubicBezTo>
                  <a:pt x="10403" y="5772"/>
                  <a:pt x="10403" y="5772"/>
                  <a:pt x="10422" y="5772"/>
                </a:cubicBezTo>
                <a:cubicBezTo>
                  <a:pt x="10403" y="5736"/>
                  <a:pt x="10403" y="5736"/>
                  <a:pt x="10403" y="5699"/>
                </a:cubicBezTo>
                <a:cubicBezTo>
                  <a:pt x="10384" y="5663"/>
                  <a:pt x="10403" y="5627"/>
                  <a:pt x="10403" y="5591"/>
                </a:cubicBezTo>
                <a:cubicBezTo>
                  <a:pt x="10384" y="5591"/>
                  <a:pt x="10384" y="5591"/>
                  <a:pt x="10384" y="5591"/>
                </a:cubicBezTo>
                <a:cubicBezTo>
                  <a:pt x="10384" y="5591"/>
                  <a:pt x="10365" y="5591"/>
                  <a:pt x="10365" y="5591"/>
                </a:cubicBezTo>
                <a:cubicBezTo>
                  <a:pt x="10365" y="5591"/>
                  <a:pt x="10365" y="5591"/>
                  <a:pt x="10365" y="5591"/>
                </a:cubicBezTo>
                <a:cubicBezTo>
                  <a:pt x="10365" y="5554"/>
                  <a:pt x="10365" y="5554"/>
                  <a:pt x="10384" y="5518"/>
                </a:cubicBezTo>
                <a:cubicBezTo>
                  <a:pt x="10384" y="5482"/>
                  <a:pt x="10365" y="5445"/>
                  <a:pt x="10365" y="5409"/>
                </a:cubicBezTo>
                <a:cubicBezTo>
                  <a:pt x="10384" y="5409"/>
                  <a:pt x="10384" y="5445"/>
                  <a:pt x="10403" y="5445"/>
                </a:cubicBezTo>
                <a:cubicBezTo>
                  <a:pt x="10403" y="5409"/>
                  <a:pt x="10403" y="5409"/>
                  <a:pt x="10422" y="5373"/>
                </a:cubicBezTo>
                <a:cubicBezTo>
                  <a:pt x="10422" y="5409"/>
                  <a:pt x="10422" y="5409"/>
                  <a:pt x="10422" y="5409"/>
                </a:cubicBezTo>
                <a:cubicBezTo>
                  <a:pt x="10441" y="5409"/>
                  <a:pt x="10441" y="5409"/>
                  <a:pt x="10441" y="5409"/>
                </a:cubicBezTo>
                <a:cubicBezTo>
                  <a:pt x="10441" y="5373"/>
                  <a:pt x="10441" y="5373"/>
                  <a:pt x="10441" y="5336"/>
                </a:cubicBezTo>
                <a:cubicBezTo>
                  <a:pt x="10460" y="5336"/>
                  <a:pt x="10478" y="5336"/>
                  <a:pt x="10497" y="5336"/>
                </a:cubicBezTo>
                <a:cubicBezTo>
                  <a:pt x="10497" y="5373"/>
                  <a:pt x="10497" y="5409"/>
                  <a:pt x="10497" y="5409"/>
                </a:cubicBezTo>
                <a:cubicBezTo>
                  <a:pt x="10516" y="5409"/>
                  <a:pt x="10516" y="5409"/>
                  <a:pt x="10535" y="5409"/>
                </a:cubicBezTo>
                <a:cubicBezTo>
                  <a:pt x="10535" y="5445"/>
                  <a:pt x="10535" y="5482"/>
                  <a:pt x="10535" y="5482"/>
                </a:cubicBezTo>
                <a:cubicBezTo>
                  <a:pt x="10516" y="5482"/>
                  <a:pt x="10516" y="5482"/>
                  <a:pt x="10516" y="5482"/>
                </a:cubicBezTo>
                <a:cubicBezTo>
                  <a:pt x="10516" y="5482"/>
                  <a:pt x="10516" y="5482"/>
                  <a:pt x="10497" y="5482"/>
                </a:cubicBezTo>
                <a:cubicBezTo>
                  <a:pt x="10497" y="5482"/>
                  <a:pt x="10497" y="5482"/>
                  <a:pt x="10497" y="5482"/>
                </a:cubicBezTo>
                <a:cubicBezTo>
                  <a:pt x="10497" y="5518"/>
                  <a:pt x="10478" y="5518"/>
                  <a:pt x="10478" y="5554"/>
                </a:cubicBezTo>
                <a:cubicBezTo>
                  <a:pt x="10478" y="5554"/>
                  <a:pt x="10460" y="5554"/>
                  <a:pt x="10460" y="5554"/>
                </a:cubicBezTo>
                <a:cubicBezTo>
                  <a:pt x="10460" y="5554"/>
                  <a:pt x="10460" y="5554"/>
                  <a:pt x="10460" y="5591"/>
                </a:cubicBezTo>
                <a:cubicBezTo>
                  <a:pt x="10460" y="5591"/>
                  <a:pt x="10460" y="5627"/>
                  <a:pt x="10441" y="5663"/>
                </a:cubicBezTo>
                <a:cubicBezTo>
                  <a:pt x="10460" y="5663"/>
                  <a:pt x="10497" y="5699"/>
                  <a:pt x="10478" y="5736"/>
                </a:cubicBezTo>
                <a:cubicBezTo>
                  <a:pt x="10478" y="5736"/>
                  <a:pt x="10478" y="5736"/>
                  <a:pt x="10497" y="5772"/>
                </a:cubicBezTo>
                <a:cubicBezTo>
                  <a:pt x="10497" y="5772"/>
                  <a:pt x="10497" y="5772"/>
                  <a:pt x="10516" y="5772"/>
                </a:cubicBezTo>
                <a:cubicBezTo>
                  <a:pt x="10516" y="5772"/>
                  <a:pt x="10535" y="5772"/>
                  <a:pt x="10554" y="5772"/>
                </a:cubicBezTo>
                <a:cubicBezTo>
                  <a:pt x="10554" y="5772"/>
                  <a:pt x="10554" y="5772"/>
                  <a:pt x="10554" y="5772"/>
                </a:cubicBezTo>
                <a:cubicBezTo>
                  <a:pt x="10535" y="5808"/>
                  <a:pt x="10535" y="5808"/>
                  <a:pt x="10535" y="5845"/>
                </a:cubicBezTo>
                <a:cubicBezTo>
                  <a:pt x="10535" y="5845"/>
                  <a:pt x="10535" y="5845"/>
                  <a:pt x="10535" y="5845"/>
                </a:cubicBezTo>
                <a:cubicBezTo>
                  <a:pt x="10535" y="5845"/>
                  <a:pt x="10535" y="5845"/>
                  <a:pt x="10554" y="5845"/>
                </a:cubicBezTo>
                <a:cubicBezTo>
                  <a:pt x="10554" y="5845"/>
                  <a:pt x="10554" y="5845"/>
                  <a:pt x="10554" y="5845"/>
                </a:cubicBezTo>
                <a:cubicBezTo>
                  <a:pt x="10554" y="5845"/>
                  <a:pt x="10554" y="5845"/>
                  <a:pt x="10554" y="5845"/>
                </a:cubicBezTo>
                <a:cubicBezTo>
                  <a:pt x="10554" y="5845"/>
                  <a:pt x="10573" y="5845"/>
                  <a:pt x="10573" y="5845"/>
                </a:cubicBezTo>
                <a:cubicBezTo>
                  <a:pt x="10573" y="5808"/>
                  <a:pt x="10649" y="5772"/>
                  <a:pt x="10668" y="5772"/>
                </a:cubicBezTo>
                <a:cubicBezTo>
                  <a:pt x="10668" y="5808"/>
                  <a:pt x="10705" y="5808"/>
                  <a:pt x="10705" y="5808"/>
                </a:cubicBezTo>
                <a:cubicBezTo>
                  <a:pt x="10705" y="5845"/>
                  <a:pt x="10724" y="5845"/>
                  <a:pt x="10724" y="5845"/>
                </a:cubicBezTo>
                <a:cubicBezTo>
                  <a:pt x="10724" y="5881"/>
                  <a:pt x="10743" y="5881"/>
                  <a:pt x="10762" y="5881"/>
                </a:cubicBezTo>
                <a:cubicBezTo>
                  <a:pt x="10762" y="5881"/>
                  <a:pt x="10762" y="5881"/>
                  <a:pt x="10762" y="5845"/>
                </a:cubicBezTo>
                <a:cubicBezTo>
                  <a:pt x="10838" y="5808"/>
                  <a:pt x="10876" y="5772"/>
                  <a:pt x="10932" y="5736"/>
                </a:cubicBezTo>
                <a:cubicBezTo>
                  <a:pt x="10951" y="5699"/>
                  <a:pt x="10989" y="5699"/>
                  <a:pt x="10989" y="5736"/>
                </a:cubicBezTo>
                <a:cubicBezTo>
                  <a:pt x="11008" y="5736"/>
                  <a:pt x="11008" y="5736"/>
                  <a:pt x="11008" y="5772"/>
                </a:cubicBezTo>
                <a:cubicBezTo>
                  <a:pt x="11046" y="5808"/>
                  <a:pt x="11065" y="5772"/>
                  <a:pt x="11084" y="5736"/>
                </a:cubicBezTo>
                <a:cubicBezTo>
                  <a:pt x="11084" y="5699"/>
                  <a:pt x="11084" y="5699"/>
                  <a:pt x="11103" y="5663"/>
                </a:cubicBezTo>
                <a:cubicBezTo>
                  <a:pt x="11122" y="5663"/>
                  <a:pt x="11159" y="5699"/>
                  <a:pt x="11178" y="5663"/>
                </a:cubicBezTo>
                <a:cubicBezTo>
                  <a:pt x="11178" y="5663"/>
                  <a:pt x="11178" y="5627"/>
                  <a:pt x="11159" y="5627"/>
                </a:cubicBezTo>
                <a:cubicBezTo>
                  <a:pt x="11178" y="5627"/>
                  <a:pt x="11178" y="5627"/>
                  <a:pt x="11178" y="5627"/>
                </a:cubicBezTo>
                <a:cubicBezTo>
                  <a:pt x="11178" y="5627"/>
                  <a:pt x="11178" y="5627"/>
                  <a:pt x="11178" y="5627"/>
                </a:cubicBezTo>
                <a:cubicBezTo>
                  <a:pt x="11159" y="5591"/>
                  <a:pt x="11140" y="5445"/>
                  <a:pt x="11159" y="5373"/>
                </a:cubicBezTo>
                <a:cubicBezTo>
                  <a:pt x="11159" y="5373"/>
                  <a:pt x="11178" y="5373"/>
                  <a:pt x="11178" y="5336"/>
                </a:cubicBezTo>
                <a:cubicBezTo>
                  <a:pt x="11178" y="5336"/>
                  <a:pt x="11178" y="5300"/>
                  <a:pt x="11178" y="5300"/>
                </a:cubicBezTo>
                <a:cubicBezTo>
                  <a:pt x="11178" y="5264"/>
                  <a:pt x="11197" y="5264"/>
                  <a:pt x="11197" y="5228"/>
                </a:cubicBezTo>
                <a:cubicBezTo>
                  <a:pt x="11235" y="5228"/>
                  <a:pt x="11235" y="5228"/>
                  <a:pt x="11254" y="5228"/>
                </a:cubicBezTo>
                <a:cubicBezTo>
                  <a:pt x="11254" y="5228"/>
                  <a:pt x="11254" y="5228"/>
                  <a:pt x="11254" y="5228"/>
                </a:cubicBezTo>
                <a:cubicBezTo>
                  <a:pt x="11273" y="5264"/>
                  <a:pt x="11273" y="5264"/>
                  <a:pt x="11292" y="5264"/>
                </a:cubicBezTo>
                <a:cubicBezTo>
                  <a:pt x="11292" y="5300"/>
                  <a:pt x="11292" y="5300"/>
                  <a:pt x="11292" y="5336"/>
                </a:cubicBezTo>
                <a:cubicBezTo>
                  <a:pt x="11311" y="5373"/>
                  <a:pt x="11349" y="5336"/>
                  <a:pt x="11367" y="5300"/>
                </a:cubicBezTo>
                <a:cubicBezTo>
                  <a:pt x="11349" y="5228"/>
                  <a:pt x="11367" y="5191"/>
                  <a:pt x="11367" y="5119"/>
                </a:cubicBezTo>
                <a:cubicBezTo>
                  <a:pt x="11367" y="5119"/>
                  <a:pt x="11367" y="5119"/>
                  <a:pt x="11367" y="5119"/>
                </a:cubicBezTo>
                <a:cubicBezTo>
                  <a:pt x="11367" y="5119"/>
                  <a:pt x="11349" y="5119"/>
                  <a:pt x="11349" y="5119"/>
                </a:cubicBezTo>
                <a:cubicBezTo>
                  <a:pt x="11349" y="5119"/>
                  <a:pt x="11330" y="5119"/>
                  <a:pt x="11330" y="5119"/>
                </a:cubicBezTo>
                <a:cubicBezTo>
                  <a:pt x="11330" y="5082"/>
                  <a:pt x="11330" y="5082"/>
                  <a:pt x="11330" y="5046"/>
                </a:cubicBezTo>
                <a:cubicBezTo>
                  <a:pt x="11330" y="5046"/>
                  <a:pt x="11311" y="5046"/>
                  <a:pt x="11311" y="5046"/>
                </a:cubicBezTo>
                <a:cubicBezTo>
                  <a:pt x="11311" y="5010"/>
                  <a:pt x="11311" y="5010"/>
                  <a:pt x="11311" y="4973"/>
                </a:cubicBezTo>
                <a:cubicBezTo>
                  <a:pt x="11311" y="4973"/>
                  <a:pt x="11311" y="4973"/>
                  <a:pt x="11311" y="4973"/>
                </a:cubicBezTo>
                <a:cubicBezTo>
                  <a:pt x="11330" y="4973"/>
                  <a:pt x="11349" y="4937"/>
                  <a:pt x="11367" y="4901"/>
                </a:cubicBezTo>
                <a:cubicBezTo>
                  <a:pt x="11367" y="4937"/>
                  <a:pt x="11386" y="4901"/>
                  <a:pt x="11386" y="4937"/>
                </a:cubicBezTo>
                <a:cubicBezTo>
                  <a:pt x="11386" y="4901"/>
                  <a:pt x="11386" y="4901"/>
                  <a:pt x="11386" y="4901"/>
                </a:cubicBezTo>
                <a:cubicBezTo>
                  <a:pt x="11405" y="4901"/>
                  <a:pt x="11405" y="4901"/>
                  <a:pt x="11424" y="4901"/>
                </a:cubicBezTo>
                <a:cubicBezTo>
                  <a:pt x="11424" y="4901"/>
                  <a:pt x="11424" y="4901"/>
                  <a:pt x="11443" y="4901"/>
                </a:cubicBezTo>
                <a:cubicBezTo>
                  <a:pt x="11443" y="4901"/>
                  <a:pt x="11462" y="4901"/>
                  <a:pt x="11481" y="4901"/>
                </a:cubicBezTo>
                <a:cubicBezTo>
                  <a:pt x="11519" y="4901"/>
                  <a:pt x="11538" y="4937"/>
                  <a:pt x="11575" y="4937"/>
                </a:cubicBezTo>
                <a:cubicBezTo>
                  <a:pt x="11575" y="4937"/>
                  <a:pt x="11594" y="4901"/>
                  <a:pt x="11594" y="4901"/>
                </a:cubicBezTo>
                <a:cubicBezTo>
                  <a:pt x="11594" y="4901"/>
                  <a:pt x="11594" y="4901"/>
                  <a:pt x="11594" y="4901"/>
                </a:cubicBezTo>
                <a:cubicBezTo>
                  <a:pt x="11594" y="4901"/>
                  <a:pt x="11594" y="4901"/>
                  <a:pt x="11594" y="4865"/>
                </a:cubicBezTo>
                <a:cubicBezTo>
                  <a:pt x="11594" y="4865"/>
                  <a:pt x="11594" y="4865"/>
                  <a:pt x="11594" y="4865"/>
                </a:cubicBezTo>
                <a:cubicBezTo>
                  <a:pt x="11594" y="4865"/>
                  <a:pt x="11594" y="4865"/>
                  <a:pt x="11594" y="4865"/>
                </a:cubicBezTo>
                <a:cubicBezTo>
                  <a:pt x="11594" y="4865"/>
                  <a:pt x="11613" y="4865"/>
                  <a:pt x="11613" y="4865"/>
                </a:cubicBezTo>
                <a:cubicBezTo>
                  <a:pt x="11613" y="4865"/>
                  <a:pt x="11613" y="4865"/>
                  <a:pt x="11613" y="4828"/>
                </a:cubicBezTo>
                <a:cubicBezTo>
                  <a:pt x="11632" y="4828"/>
                  <a:pt x="11632" y="4828"/>
                  <a:pt x="11632" y="4865"/>
                </a:cubicBezTo>
                <a:cubicBezTo>
                  <a:pt x="11651" y="4828"/>
                  <a:pt x="11651" y="4792"/>
                  <a:pt x="11670" y="4792"/>
                </a:cubicBezTo>
                <a:cubicBezTo>
                  <a:pt x="11689" y="4828"/>
                  <a:pt x="11689" y="4828"/>
                  <a:pt x="11708" y="4828"/>
                </a:cubicBezTo>
                <a:cubicBezTo>
                  <a:pt x="11708" y="4828"/>
                  <a:pt x="11727" y="4828"/>
                  <a:pt x="11727" y="4828"/>
                </a:cubicBezTo>
                <a:cubicBezTo>
                  <a:pt x="11689" y="4719"/>
                  <a:pt x="11651" y="4828"/>
                  <a:pt x="11613" y="4719"/>
                </a:cubicBezTo>
                <a:cubicBezTo>
                  <a:pt x="11613" y="4719"/>
                  <a:pt x="11632" y="4683"/>
                  <a:pt x="11632" y="4683"/>
                </a:cubicBezTo>
                <a:cubicBezTo>
                  <a:pt x="11613" y="4683"/>
                  <a:pt x="11613" y="4683"/>
                  <a:pt x="11613" y="4719"/>
                </a:cubicBezTo>
                <a:cubicBezTo>
                  <a:pt x="11594" y="4719"/>
                  <a:pt x="11575" y="4719"/>
                  <a:pt x="11557" y="4756"/>
                </a:cubicBezTo>
                <a:cubicBezTo>
                  <a:pt x="11557" y="4756"/>
                  <a:pt x="11538" y="4719"/>
                  <a:pt x="11538" y="4719"/>
                </a:cubicBezTo>
                <a:cubicBezTo>
                  <a:pt x="11538" y="4719"/>
                  <a:pt x="11538" y="4756"/>
                  <a:pt x="11519" y="4756"/>
                </a:cubicBezTo>
                <a:cubicBezTo>
                  <a:pt x="11519" y="4756"/>
                  <a:pt x="11500" y="4756"/>
                  <a:pt x="11500" y="4719"/>
                </a:cubicBezTo>
                <a:cubicBezTo>
                  <a:pt x="11500" y="4719"/>
                  <a:pt x="11500" y="4719"/>
                  <a:pt x="11500" y="4719"/>
                </a:cubicBezTo>
                <a:cubicBezTo>
                  <a:pt x="11500" y="4719"/>
                  <a:pt x="11500" y="4756"/>
                  <a:pt x="11500" y="4756"/>
                </a:cubicBezTo>
                <a:cubicBezTo>
                  <a:pt x="11481" y="4756"/>
                  <a:pt x="11462" y="4756"/>
                  <a:pt x="11462" y="4792"/>
                </a:cubicBezTo>
                <a:cubicBezTo>
                  <a:pt x="11462" y="4792"/>
                  <a:pt x="11462" y="4792"/>
                  <a:pt x="11462" y="4792"/>
                </a:cubicBezTo>
                <a:cubicBezTo>
                  <a:pt x="11443" y="4792"/>
                  <a:pt x="11443" y="4756"/>
                  <a:pt x="11443" y="4756"/>
                </a:cubicBezTo>
                <a:cubicBezTo>
                  <a:pt x="11443" y="4792"/>
                  <a:pt x="11424" y="4792"/>
                  <a:pt x="11405" y="4792"/>
                </a:cubicBezTo>
                <a:cubicBezTo>
                  <a:pt x="11405" y="4792"/>
                  <a:pt x="11405" y="4792"/>
                  <a:pt x="11405" y="4792"/>
                </a:cubicBezTo>
                <a:cubicBezTo>
                  <a:pt x="11386" y="4792"/>
                  <a:pt x="11386" y="4792"/>
                  <a:pt x="11367" y="4828"/>
                </a:cubicBezTo>
                <a:cubicBezTo>
                  <a:pt x="11367" y="4828"/>
                  <a:pt x="11349" y="4828"/>
                  <a:pt x="11349" y="4828"/>
                </a:cubicBezTo>
                <a:cubicBezTo>
                  <a:pt x="11349" y="4828"/>
                  <a:pt x="11349" y="4828"/>
                  <a:pt x="11349" y="4828"/>
                </a:cubicBezTo>
                <a:cubicBezTo>
                  <a:pt x="11330" y="4828"/>
                  <a:pt x="11311" y="4865"/>
                  <a:pt x="11292" y="4828"/>
                </a:cubicBezTo>
                <a:cubicBezTo>
                  <a:pt x="11292" y="4828"/>
                  <a:pt x="11273" y="4828"/>
                  <a:pt x="11273" y="4792"/>
                </a:cubicBezTo>
                <a:cubicBezTo>
                  <a:pt x="11273" y="4792"/>
                  <a:pt x="11273" y="4792"/>
                  <a:pt x="11273" y="4756"/>
                </a:cubicBezTo>
                <a:cubicBezTo>
                  <a:pt x="11273" y="4756"/>
                  <a:pt x="11254" y="4792"/>
                  <a:pt x="11254" y="4792"/>
                </a:cubicBezTo>
                <a:cubicBezTo>
                  <a:pt x="11254" y="4792"/>
                  <a:pt x="11254" y="4756"/>
                  <a:pt x="11254" y="4756"/>
                </a:cubicBezTo>
                <a:cubicBezTo>
                  <a:pt x="11235" y="4756"/>
                  <a:pt x="11235" y="4756"/>
                  <a:pt x="11216" y="4756"/>
                </a:cubicBezTo>
                <a:cubicBezTo>
                  <a:pt x="11178" y="4719"/>
                  <a:pt x="11178" y="4647"/>
                  <a:pt x="11197" y="4574"/>
                </a:cubicBezTo>
                <a:cubicBezTo>
                  <a:pt x="11197" y="4574"/>
                  <a:pt x="11197" y="4538"/>
                  <a:pt x="11197" y="4538"/>
                </a:cubicBezTo>
                <a:cubicBezTo>
                  <a:pt x="11197" y="4502"/>
                  <a:pt x="11178" y="4502"/>
                  <a:pt x="11178" y="4465"/>
                </a:cubicBezTo>
                <a:cubicBezTo>
                  <a:pt x="11178" y="4429"/>
                  <a:pt x="11178" y="4429"/>
                  <a:pt x="11178" y="4393"/>
                </a:cubicBezTo>
                <a:cubicBezTo>
                  <a:pt x="11178" y="4356"/>
                  <a:pt x="11159" y="4356"/>
                  <a:pt x="11159" y="4356"/>
                </a:cubicBezTo>
                <a:cubicBezTo>
                  <a:pt x="11159" y="4320"/>
                  <a:pt x="11178" y="4284"/>
                  <a:pt x="11197" y="4284"/>
                </a:cubicBezTo>
                <a:cubicBezTo>
                  <a:pt x="11197" y="4247"/>
                  <a:pt x="11197" y="4247"/>
                  <a:pt x="11197" y="4247"/>
                </a:cubicBezTo>
                <a:cubicBezTo>
                  <a:pt x="11197" y="4211"/>
                  <a:pt x="11216" y="4247"/>
                  <a:pt x="11216" y="4247"/>
                </a:cubicBezTo>
                <a:cubicBezTo>
                  <a:pt x="11254" y="4211"/>
                  <a:pt x="11235" y="4175"/>
                  <a:pt x="11254" y="4138"/>
                </a:cubicBezTo>
                <a:cubicBezTo>
                  <a:pt x="11254" y="4138"/>
                  <a:pt x="11254" y="4138"/>
                  <a:pt x="11254" y="4138"/>
                </a:cubicBezTo>
                <a:cubicBezTo>
                  <a:pt x="11254" y="4138"/>
                  <a:pt x="11273" y="4138"/>
                  <a:pt x="11273" y="4138"/>
                </a:cubicBezTo>
                <a:cubicBezTo>
                  <a:pt x="11273" y="4138"/>
                  <a:pt x="11273" y="4138"/>
                  <a:pt x="11273" y="4138"/>
                </a:cubicBezTo>
                <a:cubicBezTo>
                  <a:pt x="11292" y="4102"/>
                  <a:pt x="11386" y="3921"/>
                  <a:pt x="11405" y="3921"/>
                </a:cubicBezTo>
                <a:cubicBezTo>
                  <a:pt x="11405" y="3921"/>
                  <a:pt x="11424" y="3921"/>
                  <a:pt x="11424" y="3921"/>
                </a:cubicBezTo>
                <a:cubicBezTo>
                  <a:pt x="11424" y="3921"/>
                  <a:pt x="11424" y="3884"/>
                  <a:pt x="11424" y="3884"/>
                </a:cubicBezTo>
                <a:cubicBezTo>
                  <a:pt x="11424" y="3884"/>
                  <a:pt x="11424" y="3884"/>
                  <a:pt x="11424" y="3884"/>
                </a:cubicBezTo>
                <a:cubicBezTo>
                  <a:pt x="11424" y="3848"/>
                  <a:pt x="11424" y="3812"/>
                  <a:pt x="11424" y="3812"/>
                </a:cubicBezTo>
                <a:cubicBezTo>
                  <a:pt x="11424" y="3812"/>
                  <a:pt x="11424" y="3775"/>
                  <a:pt x="11405" y="3775"/>
                </a:cubicBezTo>
                <a:cubicBezTo>
                  <a:pt x="11386" y="3775"/>
                  <a:pt x="11367" y="3775"/>
                  <a:pt x="11349" y="3739"/>
                </a:cubicBezTo>
                <a:cubicBezTo>
                  <a:pt x="11349" y="3739"/>
                  <a:pt x="11292" y="3739"/>
                  <a:pt x="11292" y="3739"/>
                </a:cubicBezTo>
                <a:cubicBezTo>
                  <a:pt x="11273" y="3739"/>
                  <a:pt x="11273" y="3703"/>
                  <a:pt x="11254" y="3703"/>
                </a:cubicBezTo>
                <a:cubicBezTo>
                  <a:pt x="11235" y="3739"/>
                  <a:pt x="11235" y="3775"/>
                  <a:pt x="11216" y="3812"/>
                </a:cubicBezTo>
                <a:cubicBezTo>
                  <a:pt x="11197" y="3812"/>
                  <a:pt x="11197" y="3812"/>
                  <a:pt x="11178" y="3848"/>
                </a:cubicBezTo>
                <a:cubicBezTo>
                  <a:pt x="11178" y="3848"/>
                  <a:pt x="11197" y="3884"/>
                  <a:pt x="11178" y="3884"/>
                </a:cubicBezTo>
                <a:cubicBezTo>
                  <a:pt x="11178" y="3921"/>
                  <a:pt x="11159" y="3921"/>
                  <a:pt x="11159" y="3957"/>
                </a:cubicBezTo>
                <a:cubicBezTo>
                  <a:pt x="11159" y="3957"/>
                  <a:pt x="11159" y="3957"/>
                  <a:pt x="11159" y="3957"/>
                </a:cubicBezTo>
                <a:cubicBezTo>
                  <a:pt x="11159" y="3957"/>
                  <a:pt x="11178" y="3993"/>
                  <a:pt x="11178" y="3993"/>
                </a:cubicBezTo>
                <a:cubicBezTo>
                  <a:pt x="11178" y="3993"/>
                  <a:pt x="11178" y="3993"/>
                  <a:pt x="11178" y="3993"/>
                </a:cubicBezTo>
                <a:cubicBezTo>
                  <a:pt x="11159" y="4030"/>
                  <a:pt x="11159" y="4066"/>
                  <a:pt x="11140" y="4102"/>
                </a:cubicBezTo>
                <a:cubicBezTo>
                  <a:pt x="11122" y="4138"/>
                  <a:pt x="11103" y="4175"/>
                  <a:pt x="11084" y="4175"/>
                </a:cubicBezTo>
                <a:cubicBezTo>
                  <a:pt x="11084" y="4175"/>
                  <a:pt x="11065" y="4175"/>
                  <a:pt x="11065" y="4175"/>
                </a:cubicBezTo>
                <a:cubicBezTo>
                  <a:pt x="11046" y="4175"/>
                  <a:pt x="11046" y="4211"/>
                  <a:pt x="11046" y="4211"/>
                </a:cubicBezTo>
                <a:cubicBezTo>
                  <a:pt x="11027" y="4247"/>
                  <a:pt x="11008" y="4247"/>
                  <a:pt x="10989" y="4320"/>
                </a:cubicBezTo>
                <a:cubicBezTo>
                  <a:pt x="10989" y="4320"/>
                  <a:pt x="10970" y="4320"/>
                  <a:pt x="10970" y="4320"/>
                </a:cubicBezTo>
                <a:cubicBezTo>
                  <a:pt x="10970" y="4320"/>
                  <a:pt x="10970" y="4320"/>
                  <a:pt x="10970" y="4356"/>
                </a:cubicBezTo>
                <a:cubicBezTo>
                  <a:pt x="10970" y="4356"/>
                  <a:pt x="10951" y="4356"/>
                  <a:pt x="10951" y="4393"/>
                </a:cubicBezTo>
                <a:cubicBezTo>
                  <a:pt x="10951" y="4393"/>
                  <a:pt x="10932" y="4356"/>
                  <a:pt x="10932" y="4356"/>
                </a:cubicBezTo>
                <a:cubicBezTo>
                  <a:pt x="10932" y="4429"/>
                  <a:pt x="10951" y="4429"/>
                  <a:pt x="10932" y="4502"/>
                </a:cubicBezTo>
                <a:cubicBezTo>
                  <a:pt x="10932" y="4502"/>
                  <a:pt x="10932" y="4502"/>
                  <a:pt x="10913" y="4502"/>
                </a:cubicBezTo>
                <a:cubicBezTo>
                  <a:pt x="10913" y="4574"/>
                  <a:pt x="10932" y="4683"/>
                  <a:pt x="10932" y="4683"/>
                </a:cubicBezTo>
                <a:cubicBezTo>
                  <a:pt x="10932" y="4683"/>
                  <a:pt x="10932" y="4683"/>
                  <a:pt x="10932" y="4683"/>
                </a:cubicBezTo>
                <a:cubicBezTo>
                  <a:pt x="10951" y="4683"/>
                  <a:pt x="10951" y="4683"/>
                  <a:pt x="10951" y="4719"/>
                </a:cubicBezTo>
                <a:cubicBezTo>
                  <a:pt x="10970" y="4719"/>
                  <a:pt x="10970" y="4719"/>
                  <a:pt x="10970" y="4719"/>
                </a:cubicBezTo>
                <a:cubicBezTo>
                  <a:pt x="10989" y="4756"/>
                  <a:pt x="10989" y="4792"/>
                  <a:pt x="11027" y="4792"/>
                </a:cubicBezTo>
                <a:cubicBezTo>
                  <a:pt x="11027" y="4828"/>
                  <a:pt x="11046" y="4828"/>
                  <a:pt x="11046" y="4865"/>
                </a:cubicBezTo>
                <a:cubicBezTo>
                  <a:pt x="11027" y="4865"/>
                  <a:pt x="11027" y="4865"/>
                  <a:pt x="11027" y="4865"/>
                </a:cubicBezTo>
                <a:cubicBezTo>
                  <a:pt x="11027" y="4865"/>
                  <a:pt x="10970" y="4937"/>
                  <a:pt x="10970" y="4901"/>
                </a:cubicBezTo>
                <a:cubicBezTo>
                  <a:pt x="10951" y="4901"/>
                  <a:pt x="10895" y="4865"/>
                  <a:pt x="10876" y="4901"/>
                </a:cubicBezTo>
                <a:cubicBezTo>
                  <a:pt x="10876" y="4901"/>
                  <a:pt x="10876" y="4901"/>
                  <a:pt x="10876" y="4901"/>
                </a:cubicBezTo>
                <a:cubicBezTo>
                  <a:pt x="10876" y="4901"/>
                  <a:pt x="10876" y="4901"/>
                  <a:pt x="10876" y="4901"/>
                </a:cubicBezTo>
                <a:cubicBezTo>
                  <a:pt x="10913" y="4901"/>
                  <a:pt x="10913" y="4937"/>
                  <a:pt x="10951" y="4937"/>
                </a:cubicBezTo>
                <a:cubicBezTo>
                  <a:pt x="10970" y="4937"/>
                  <a:pt x="10989" y="4901"/>
                  <a:pt x="11008" y="4937"/>
                </a:cubicBezTo>
                <a:cubicBezTo>
                  <a:pt x="11008" y="4937"/>
                  <a:pt x="11008" y="4901"/>
                  <a:pt x="11008" y="4901"/>
                </a:cubicBezTo>
                <a:cubicBezTo>
                  <a:pt x="11008" y="4901"/>
                  <a:pt x="11008" y="4901"/>
                  <a:pt x="11008" y="4901"/>
                </a:cubicBezTo>
                <a:cubicBezTo>
                  <a:pt x="11008" y="4901"/>
                  <a:pt x="11008" y="4901"/>
                  <a:pt x="11008" y="4901"/>
                </a:cubicBezTo>
                <a:cubicBezTo>
                  <a:pt x="11008" y="4937"/>
                  <a:pt x="11008" y="4937"/>
                  <a:pt x="11008" y="4937"/>
                </a:cubicBezTo>
                <a:cubicBezTo>
                  <a:pt x="11008" y="4937"/>
                  <a:pt x="11008" y="4937"/>
                  <a:pt x="10989" y="4937"/>
                </a:cubicBezTo>
                <a:cubicBezTo>
                  <a:pt x="10989" y="4937"/>
                  <a:pt x="10989" y="4937"/>
                  <a:pt x="10989" y="4973"/>
                </a:cubicBezTo>
                <a:cubicBezTo>
                  <a:pt x="10989" y="4973"/>
                  <a:pt x="10970" y="4973"/>
                  <a:pt x="10970" y="5010"/>
                </a:cubicBezTo>
                <a:cubicBezTo>
                  <a:pt x="10970" y="5010"/>
                  <a:pt x="10970" y="5010"/>
                  <a:pt x="10951" y="5010"/>
                </a:cubicBezTo>
                <a:cubicBezTo>
                  <a:pt x="10951" y="5010"/>
                  <a:pt x="10951" y="5010"/>
                  <a:pt x="10951" y="5010"/>
                </a:cubicBezTo>
                <a:cubicBezTo>
                  <a:pt x="10951" y="4973"/>
                  <a:pt x="10951" y="4973"/>
                  <a:pt x="10951" y="4973"/>
                </a:cubicBezTo>
                <a:cubicBezTo>
                  <a:pt x="10932" y="4973"/>
                  <a:pt x="10951" y="5046"/>
                  <a:pt x="10913" y="5046"/>
                </a:cubicBezTo>
                <a:cubicBezTo>
                  <a:pt x="10913" y="5046"/>
                  <a:pt x="10913" y="5046"/>
                  <a:pt x="10913" y="5046"/>
                </a:cubicBezTo>
                <a:cubicBezTo>
                  <a:pt x="10913" y="5046"/>
                  <a:pt x="10895" y="5046"/>
                  <a:pt x="10876" y="5046"/>
                </a:cubicBezTo>
                <a:cubicBezTo>
                  <a:pt x="10876" y="5082"/>
                  <a:pt x="10913" y="5155"/>
                  <a:pt x="10895" y="5191"/>
                </a:cubicBezTo>
                <a:cubicBezTo>
                  <a:pt x="10895" y="5191"/>
                  <a:pt x="10895" y="5191"/>
                  <a:pt x="10876" y="5191"/>
                </a:cubicBezTo>
                <a:cubicBezTo>
                  <a:pt x="10876" y="5191"/>
                  <a:pt x="10876" y="5191"/>
                  <a:pt x="10876" y="5191"/>
                </a:cubicBezTo>
                <a:cubicBezTo>
                  <a:pt x="10876" y="5191"/>
                  <a:pt x="10895" y="5228"/>
                  <a:pt x="10895" y="5228"/>
                </a:cubicBezTo>
                <a:cubicBezTo>
                  <a:pt x="10895" y="5228"/>
                  <a:pt x="10895" y="5228"/>
                  <a:pt x="10895" y="5264"/>
                </a:cubicBezTo>
                <a:cubicBezTo>
                  <a:pt x="10895" y="5264"/>
                  <a:pt x="10876" y="5300"/>
                  <a:pt x="10876" y="5300"/>
                </a:cubicBezTo>
                <a:cubicBezTo>
                  <a:pt x="10876" y="5336"/>
                  <a:pt x="10876" y="5336"/>
                  <a:pt x="10876" y="5373"/>
                </a:cubicBezTo>
                <a:cubicBezTo>
                  <a:pt x="10857" y="5409"/>
                  <a:pt x="10857" y="5445"/>
                  <a:pt x="10838" y="5482"/>
                </a:cubicBezTo>
                <a:cubicBezTo>
                  <a:pt x="10838" y="5482"/>
                  <a:pt x="10838" y="5482"/>
                  <a:pt x="10838" y="5482"/>
                </a:cubicBezTo>
                <a:cubicBezTo>
                  <a:pt x="10838" y="5482"/>
                  <a:pt x="10819" y="5482"/>
                  <a:pt x="10819" y="5482"/>
                </a:cubicBezTo>
                <a:cubicBezTo>
                  <a:pt x="10800" y="5482"/>
                  <a:pt x="10800" y="5482"/>
                  <a:pt x="10762" y="5482"/>
                </a:cubicBezTo>
                <a:cubicBezTo>
                  <a:pt x="10762" y="5482"/>
                  <a:pt x="10762" y="5482"/>
                  <a:pt x="10762" y="5482"/>
                </a:cubicBezTo>
                <a:cubicBezTo>
                  <a:pt x="10762" y="5482"/>
                  <a:pt x="10762" y="5482"/>
                  <a:pt x="10762" y="5482"/>
                </a:cubicBezTo>
                <a:cubicBezTo>
                  <a:pt x="10743" y="5518"/>
                  <a:pt x="10743" y="5518"/>
                  <a:pt x="10743" y="5554"/>
                </a:cubicBezTo>
                <a:cubicBezTo>
                  <a:pt x="10743" y="5554"/>
                  <a:pt x="10743" y="5554"/>
                  <a:pt x="10743" y="5591"/>
                </a:cubicBezTo>
                <a:cubicBezTo>
                  <a:pt x="10743" y="5591"/>
                  <a:pt x="10743" y="5591"/>
                  <a:pt x="10743" y="5591"/>
                </a:cubicBezTo>
                <a:cubicBezTo>
                  <a:pt x="10705" y="5591"/>
                  <a:pt x="10687" y="5627"/>
                  <a:pt x="10649" y="5591"/>
                </a:cubicBezTo>
                <a:cubicBezTo>
                  <a:pt x="10649" y="5591"/>
                  <a:pt x="10668" y="5554"/>
                  <a:pt x="10668" y="5554"/>
                </a:cubicBezTo>
                <a:cubicBezTo>
                  <a:pt x="10649" y="5518"/>
                  <a:pt x="10649" y="5482"/>
                  <a:pt x="10630" y="5445"/>
                </a:cubicBezTo>
                <a:cubicBezTo>
                  <a:pt x="10630" y="5445"/>
                  <a:pt x="10649" y="5445"/>
                  <a:pt x="10649" y="5445"/>
                </a:cubicBezTo>
                <a:cubicBezTo>
                  <a:pt x="10649" y="5445"/>
                  <a:pt x="10649" y="5445"/>
                  <a:pt x="10649" y="5409"/>
                </a:cubicBezTo>
                <a:cubicBezTo>
                  <a:pt x="10649" y="5409"/>
                  <a:pt x="10649" y="5409"/>
                  <a:pt x="10649" y="5409"/>
                </a:cubicBezTo>
                <a:cubicBezTo>
                  <a:pt x="10649" y="5409"/>
                  <a:pt x="10649" y="5409"/>
                  <a:pt x="10668" y="5409"/>
                </a:cubicBezTo>
                <a:cubicBezTo>
                  <a:pt x="10630" y="5373"/>
                  <a:pt x="10611" y="5336"/>
                  <a:pt x="10611" y="5264"/>
                </a:cubicBezTo>
                <a:cubicBezTo>
                  <a:pt x="10611" y="5264"/>
                  <a:pt x="10592" y="5264"/>
                  <a:pt x="10592" y="5264"/>
                </a:cubicBezTo>
                <a:cubicBezTo>
                  <a:pt x="10592" y="5228"/>
                  <a:pt x="10592" y="5228"/>
                  <a:pt x="10573" y="5191"/>
                </a:cubicBezTo>
                <a:cubicBezTo>
                  <a:pt x="10592" y="5155"/>
                  <a:pt x="10592" y="5155"/>
                  <a:pt x="10592" y="5119"/>
                </a:cubicBezTo>
                <a:cubicBezTo>
                  <a:pt x="10573" y="5119"/>
                  <a:pt x="10573" y="5119"/>
                  <a:pt x="10573" y="5119"/>
                </a:cubicBezTo>
                <a:cubicBezTo>
                  <a:pt x="10573" y="5119"/>
                  <a:pt x="10573" y="5119"/>
                  <a:pt x="10573" y="5119"/>
                </a:cubicBezTo>
                <a:cubicBezTo>
                  <a:pt x="10573" y="5119"/>
                  <a:pt x="10554" y="5119"/>
                  <a:pt x="10554" y="5119"/>
                </a:cubicBezTo>
                <a:cubicBezTo>
                  <a:pt x="10554" y="5082"/>
                  <a:pt x="10554" y="5010"/>
                  <a:pt x="10554" y="5010"/>
                </a:cubicBezTo>
                <a:cubicBezTo>
                  <a:pt x="10554" y="4973"/>
                  <a:pt x="10554" y="4973"/>
                  <a:pt x="10554" y="4973"/>
                </a:cubicBezTo>
                <a:cubicBezTo>
                  <a:pt x="10554" y="4973"/>
                  <a:pt x="10554" y="4937"/>
                  <a:pt x="10554" y="4937"/>
                </a:cubicBezTo>
                <a:cubicBezTo>
                  <a:pt x="10535" y="4973"/>
                  <a:pt x="10535" y="4937"/>
                  <a:pt x="10516" y="4901"/>
                </a:cubicBezTo>
                <a:cubicBezTo>
                  <a:pt x="10516" y="4901"/>
                  <a:pt x="10516" y="4901"/>
                  <a:pt x="10516" y="4865"/>
                </a:cubicBezTo>
                <a:cubicBezTo>
                  <a:pt x="10516" y="4901"/>
                  <a:pt x="10516" y="4901"/>
                  <a:pt x="10516" y="4901"/>
                </a:cubicBezTo>
                <a:cubicBezTo>
                  <a:pt x="10516" y="4937"/>
                  <a:pt x="10497" y="4973"/>
                  <a:pt x="10497" y="4973"/>
                </a:cubicBezTo>
                <a:cubicBezTo>
                  <a:pt x="10478" y="5010"/>
                  <a:pt x="10460" y="4973"/>
                  <a:pt x="10460" y="4973"/>
                </a:cubicBezTo>
                <a:cubicBezTo>
                  <a:pt x="10441" y="5010"/>
                  <a:pt x="10441" y="5010"/>
                  <a:pt x="10441" y="5010"/>
                </a:cubicBezTo>
                <a:cubicBezTo>
                  <a:pt x="10422" y="5082"/>
                  <a:pt x="10384" y="5082"/>
                  <a:pt x="10365" y="5155"/>
                </a:cubicBezTo>
                <a:cubicBezTo>
                  <a:pt x="10346" y="5155"/>
                  <a:pt x="10308" y="5155"/>
                  <a:pt x="10289" y="5155"/>
                </a:cubicBezTo>
                <a:cubicBezTo>
                  <a:pt x="10289" y="5155"/>
                  <a:pt x="10289" y="5155"/>
                  <a:pt x="10289" y="5119"/>
                </a:cubicBezTo>
                <a:cubicBezTo>
                  <a:pt x="10270" y="5155"/>
                  <a:pt x="10270" y="5155"/>
                  <a:pt x="10270" y="5155"/>
                </a:cubicBezTo>
                <a:cubicBezTo>
                  <a:pt x="10270" y="5155"/>
                  <a:pt x="10270" y="5155"/>
                  <a:pt x="10270" y="5155"/>
                </a:cubicBezTo>
                <a:cubicBezTo>
                  <a:pt x="10270" y="5119"/>
                  <a:pt x="10270" y="5119"/>
                  <a:pt x="10270" y="5119"/>
                </a:cubicBezTo>
                <a:cubicBezTo>
                  <a:pt x="10251" y="5119"/>
                  <a:pt x="10233" y="5082"/>
                  <a:pt x="10214" y="5082"/>
                </a:cubicBezTo>
                <a:cubicBezTo>
                  <a:pt x="10214" y="5046"/>
                  <a:pt x="10195" y="5046"/>
                  <a:pt x="10195" y="5046"/>
                </a:cubicBezTo>
                <a:cubicBezTo>
                  <a:pt x="10195" y="5010"/>
                  <a:pt x="10214" y="5010"/>
                  <a:pt x="10195" y="4973"/>
                </a:cubicBezTo>
                <a:cubicBezTo>
                  <a:pt x="10214" y="4973"/>
                  <a:pt x="10214" y="4973"/>
                  <a:pt x="10214" y="4973"/>
                </a:cubicBezTo>
                <a:cubicBezTo>
                  <a:pt x="10214" y="5010"/>
                  <a:pt x="10214" y="5010"/>
                  <a:pt x="10214" y="5010"/>
                </a:cubicBezTo>
                <a:cubicBezTo>
                  <a:pt x="10214" y="5010"/>
                  <a:pt x="10214" y="5010"/>
                  <a:pt x="10214" y="5010"/>
                </a:cubicBezTo>
                <a:cubicBezTo>
                  <a:pt x="10233" y="4973"/>
                  <a:pt x="10233" y="5010"/>
                  <a:pt x="10233" y="5010"/>
                </a:cubicBezTo>
                <a:cubicBezTo>
                  <a:pt x="10233" y="5010"/>
                  <a:pt x="10233" y="5010"/>
                  <a:pt x="10233" y="5010"/>
                </a:cubicBezTo>
                <a:cubicBezTo>
                  <a:pt x="10233" y="5010"/>
                  <a:pt x="10233" y="4973"/>
                  <a:pt x="10251" y="4973"/>
                </a:cubicBezTo>
                <a:cubicBezTo>
                  <a:pt x="10251" y="4973"/>
                  <a:pt x="10251" y="4973"/>
                  <a:pt x="10251" y="4973"/>
                </a:cubicBezTo>
                <a:cubicBezTo>
                  <a:pt x="10233" y="4973"/>
                  <a:pt x="10233" y="5010"/>
                  <a:pt x="10233" y="4973"/>
                </a:cubicBezTo>
                <a:cubicBezTo>
                  <a:pt x="10214" y="4973"/>
                  <a:pt x="10214" y="4973"/>
                  <a:pt x="10233" y="4973"/>
                </a:cubicBezTo>
                <a:cubicBezTo>
                  <a:pt x="10233" y="4937"/>
                  <a:pt x="10233" y="4937"/>
                  <a:pt x="10251" y="4937"/>
                </a:cubicBezTo>
                <a:cubicBezTo>
                  <a:pt x="10251" y="4937"/>
                  <a:pt x="10251" y="4937"/>
                  <a:pt x="10251" y="4937"/>
                </a:cubicBezTo>
                <a:cubicBezTo>
                  <a:pt x="10233" y="4937"/>
                  <a:pt x="10233" y="4937"/>
                  <a:pt x="10233" y="4937"/>
                </a:cubicBezTo>
                <a:cubicBezTo>
                  <a:pt x="10233" y="4901"/>
                  <a:pt x="10233" y="4901"/>
                  <a:pt x="10251" y="4901"/>
                </a:cubicBezTo>
                <a:cubicBezTo>
                  <a:pt x="10233" y="4901"/>
                  <a:pt x="10233" y="4901"/>
                  <a:pt x="10233" y="4937"/>
                </a:cubicBezTo>
                <a:cubicBezTo>
                  <a:pt x="10233" y="4937"/>
                  <a:pt x="10233" y="4937"/>
                  <a:pt x="10233" y="4937"/>
                </a:cubicBezTo>
                <a:cubicBezTo>
                  <a:pt x="10214" y="4901"/>
                  <a:pt x="10214" y="4901"/>
                  <a:pt x="10214" y="4901"/>
                </a:cubicBezTo>
                <a:cubicBezTo>
                  <a:pt x="10214" y="4901"/>
                  <a:pt x="10214" y="4901"/>
                  <a:pt x="10214" y="4937"/>
                </a:cubicBezTo>
                <a:cubicBezTo>
                  <a:pt x="10214" y="4937"/>
                  <a:pt x="10214" y="4937"/>
                  <a:pt x="10195" y="4937"/>
                </a:cubicBezTo>
                <a:cubicBezTo>
                  <a:pt x="10195" y="4937"/>
                  <a:pt x="10195" y="4937"/>
                  <a:pt x="10195" y="4937"/>
                </a:cubicBezTo>
                <a:cubicBezTo>
                  <a:pt x="10195" y="4937"/>
                  <a:pt x="10195" y="4937"/>
                  <a:pt x="10195" y="4937"/>
                </a:cubicBezTo>
                <a:cubicBezTo>
                  <a:pt x="10195" y="4937"/>
                  <a:pt x="10195" y="4937"/>
                  <a:pt x="10176" y="4937"/>
                </a:cubicBezTo>
                <a:cubicBezTo>
                  <a:pt x="10176" y="4901"/>
                  <a:pt x="10176" y="4901"/>
                  <a:pt x="10176" y="4901"/>
                </a:cubicBezTo>
                <a:cubicBezTo>
                  <a:pt x="10176" y="4865"/>
                  <a:pt x="10195" y="4865"/>
                  <a:pt x="10195" y="4865"/>
                </a:cubicBezTo>
                <a:cubicBezTo>
                  <a:pt x="10195" y="4865"/>
                  <a:pt x="10195" y="4865"/>
                  <a:pt x="10195" y="4865"/>
                </a:cubicBezTo>
                <a:cubicBezTo>
                  <a:pt x="10195" y="4865"/>
                  <a:pt x="10195" y="4865"/>
                  <a:pt x="10195" y="4865"/>
                </a:cubicBezTo>
                <a:cubicBezTo>
                  <a:pt x="10195" y="4865"/>
                  <a:pt x="10195" y="4865"/>
                  <a:pt x="10195" y="4865"/>
                </a:cubicBezTo>
                <a:cubicBezTo>
                  <a:pt x="10195" y="4865"/>
                  <a:pt x="10195" y="4865"/>
                  <a:pt x="10195" y="4865"/>
                </a:cubicBezTo>
                <a:cubicBezTo>
                  <a:pt x="10214" y="4865"/>
                  <a:pt x="10214" y="4865"/>
                  <a:pt x="10214" y="4865"/>
                </a:cubicBezTo>
                <a:cubicBezTo>
                  <a:pt x="10214" y="4865"/>
                  <a:pt x="10214" y="4865"/>
                  <a:pt x="10214" y="4865"/>
                </a:cubicBezTo>
                <a:cubicBezTo>
                  <a:pt x="10233" y="4865"/>
                  <a:pt x="10233" y="4865"/>
                  <a:pt x="10251" y="4828"/>
                </a:cubicBezTo>
                <a:cubicBezTo>
                  <a:pt x="10233" y="4828"/>
                  <a:pt x="10233" y="4865"/>
                  <a:pt x="10214" y="4865"/>
                </a:cubicBezTo>
                <a:cubicBezTo>
                  <a:pt x="10214" y="4828"/>
                  <a:pt x="10214" y="4828"/>
                  <a:pt x="10214" y="4828"/>
                </a:cubicBezTo>
                <a:cubicBezTo>
                  <a:pt x="10214" y="4828"/>
                  <a:pt x="10214" y="4828"/>
                  <a:pt x="10214" y="4828"/>
                </a:cubicBezTo>
                <a:cubicBezTo>
                  <a:pt x="10214" y="4828"/>
                  <a:pt x="10233" y="4792"/>
                  <a:pt x="10233" y="4792"/>
                </a:cubicBezTo>
                <a:cubicBezTo>
                  <a:pt x="10195" y="4792"/>
                  <a:pt x="10195" y="4792"/>
                  <a:pt x="10176" y="4756"/>
                </a:cubicBezTo>
                <a:cubicBezTo>
                  <a:pt x="10195" y="4756"/>
                  <a:pt x="10195" y="4719"/>
                  <a:pt x="10214" y="4719"/>
                </a:cubicBezTo>
                <a:cubicBezTo>
                  <a:pt x="10214" y="4719"/>
                  <a:pt x="10195" y="4719"/>
                  <a:pt x="10195" y="4683"/>
                </a:cubicBezTo>
                <a:cubicBezTo>
                  <a:pt x="10195" y="4719"/>
                  <a:pt x="10176" y="4719"/>
                  <a:pt x="10176" y="4683"/>
                </a:cubicBezTo>
                <a:cubicBezTo>
                  <a:pt x="10176" y="4683"/>
                  <a:pt x="10176" y="4683"/>
                  <a:pt x="10176" y="4683"/>
                </a:cubicBezTo>
                <a:cubicBezTo>
                  <a:pt x="10176" y="4647"/>
                  <a:pt x="10176" y="4647"/>
                  <a:pt x="10195" y="4610"/>
                </a:cubicBezTo>
                <a:cubicBezTo>
                  <a:pt x="10195" y="4610"/>
                  <a:pt x="10195" y="4610"/>
                  <a:pt x="10195" y="4610"/>
                </a:cubicBezTo>
                <a:cubicBezTo>
                  <a:pt x="10176" y="4610"/>
                  <a:pt x="10176" y="4610"/>
                  <a:pt x="10176" y="4574"/>
                </a:cubicBezTo>
                <a:cubicBezTo>
                  <a:pt x="10176" y="4538"/>
                  <a:pt x="10176" y="4538"/>
                  <a:pt x="10176" y="4502"/>
                </a:cubicBezTo>
                <a:cubicBezTo>
                  <a:pt x="10195" y="4502"/>
                  <a:pt x="10214" y="4502"/>
                  <a:pt x="10233" y="4502"/>
                </a:cubicBezTo>
                <a:cubicBezTo>
                  <a:pt x="10233" y="4465"/>
                  <a:pt x="10233" y="4465"/>
                  <a:pt x="10233" y="4465"/>
                </a:cubicBezTo>
                <a:cubicBezTo>
                  <a:pt x="10214" y="4465"/>
                  <a:pt x="10214" y="4465"/>
                  <a:pt x="10195" y="4429"/>
                </a:cubicBezTo>
                <a:cubicBezTo>
                  <a:pt x="10195" y="4429"/>
                  <a:pt x="10195" y="4429"/>
                  <a:pt x="10195" y="4429"/>
                </a:cubicBezTo>
                <a:cubicBezTo>
                  <a:pt x="10233" y="4429"/>
                  <a:pt x="10233" y="4393"/>
                  <a:pt x="10251" y="4393"/>
                </a:cubicBezTo>
                <a:cubicBezTo>
                  <a:pt x="10270" y="4393"/>
                  <a:pt x="10270" y="4356"/>
                  <a:pt x="10270" y="4356"/>
                </a:cubicBezTo>
                <a:cubicBezTo>
                  <a:pt x="10289" y="4356"/>
                  <a:pt x="10308" y="4356"/>
                  <a:pt x="10327" y="4320"/>
                </a:cubicBezTo>
                <a:cubicBezTo>
                  <a:pt x="10308" y="4320"/>
                  <a:pt x="10308" y="4320"/>
                  <a:pt x="10289" y="4284"/>
                </a:cubicBezTo>
                <a:cubicBezTo>
                  <a:pt x="10289" y="4284"/>
                  <a:pt x="10308" y="4284"/>
                  <a:pt x="10308" y="4284"/>
                </a:cubicBezTo>
                <a:cubicBezTo>
                  <a:pt x="10327" y="4284"/>
                  <a:pt x="10365" y="4284"/>
                  <a:pt x="10365" y="4284"/>
                </a:cubicBezTo>
                <a:cubicBezTo>
                  <a:pt x="10365" y="4247"/>
                  <a:pt x="10403" y="4175"/>
                  <a:pt x="10422" y="4175"/>
                </a:cubicBezTo>
                <a:cubicBezTo>
                  <a:pt x="10422" y="4211"/>
                  <a:pt x="10422" y="4211"/>
                  <a:pt x="10441" y="4211"/>
                </a:cubicBezTo>
                <a:cubicBezTo>
                  <a:pt x="10441" y="4211"/>
                  <a:pt x="10441" y="4211"/>
                  <a:pt x="10441" y="4211"/>
                </a:cubicBezTo>
                <a:cubicBezTo>
                  <a:pt x="10441" y="4175"/>
                  <a:pt x="10460" y="4175"/>
                  <a:pt x="10478" y="4138"/>
                </a:cubicBezTo>
                <a:cubicBezTo>
                  <a:pt x="10478" y="4138"/>
                  <a:pt x="10478" y="4102"/>
                  <a:pt x="10478" y="4102"/>
                </a:cubicBezTo>
                <a:cubicBezTo>
                  <a:pt x="10478" y="4066"/>
                  <a:pt x="10516" y="3993"/>
                  <a:pt x="10535" y="3993"/>
                </a:cubicBezTo>
                <a:cubicBezTo>
                  <a:pt x="10554" y="3993"/>
                  <a:pt x="10554" y="3993"/>
                  <a:pt x="10573" y="3993"/>
                </a:cubicBezTo>
                <a:cubicBezTo>
                  <a:pt x="10573" y="3993"/>
                  <a:pt x="10573" y="3993"/>
                  <a:pt x="10573" y="3993"/>
                </a:cubicBezTo>
                <a:cubicBezTo>
                  <a:pt x="10573" y="3957"/>
                  <a:pt x="10573" y="3957"/>
                  <a:pt x="10573" y="3957"/>
                </a:cubicBezTo>
                <a:cubicBezTo>
                  <a:pt x="10592" y="3921"/>
                  <a:pt x="10592" y="3884"/>
                  <a:pt x="10611" y="3848"/>
                </a:cubicBezTo>
                <a:cubicBezTo>
                  <a:pt x="10630" y="3848"/>
                  <a:pt x="10630" y="3848"/>
                  <a:pt x="10630" y="3848"/>
                </a:cubicBezTo>
                <a:cubicBezTo>
                  <a:pt x="10630" y="3848"/>
                  <a:pt x="10630" y="3812"/>
                  <a:pt x="10630" y="3812"/>
                </a:cubicBezTo>
                <a:cubicBezTo>
                  <a:pt x="10630" y="3812"/>
                  <a:pt x="10630" y="3812"/>
                  <a:pt x="10630" y="3812"/>
                </a:cubicBezTo>
                <a:cubicBezTo>
                  <a:pt x="10630" y="3739"/>
                  <a:pt x="10630" y="3703"/>
                  <a:pt x="10668" y="3703"/>
                </a:cubicBezTo>
                <a:cubicBezTo>
                  <a:pt x="10668" y="3703"/>
                  <a:pt x="10668" y="3667"/>
                  <a:pt x="10668" y="3667"/>
                </a:cubicBezTo>
                <a:cubicBezTo>
                  <a:pt x="10687" y="3667"/>
                  <a:pt x="10687" y="3667"/>
                  <a:pt x="10705" y="3667"/>
                </a:cubicBezTo>
                <a:cubicBezTo>
                  <a:pt x="10705" y="3667"/>
                  <a:pt x="10705" y="3667"/>
                  <a:pt x="10705" y="3667"/>
                </a:cubicBezTo>
                <a:cubicBezTo>
                  <a:pt x="10687" y="3630"/>
                  <a:pt x="10687" y="3630"/>
                  <a:pt x="10668" y="3594"/>
                </a:cubicBezTo>
                <a:cubicBezTo>
                  <a:pt x="10687" y="3594"/>
                  <a:pt x="10687" y="3558"/>
                  <a:pt x="10687" y="3558"/>
                </a:cubicBezTo>
                <a:cubicBezTo>
                  <a:pt x="10705" y="3558"/>
                  <a:pt x="10705" y="3558"/>
                  <a:pt x="10724" y="3558"/>
                </a:cubicBezTo>
                <a:cubicBezTo>
                  <a:pt x="10724" y="3558"/>
                  <a:pt x="10724" y="3558"/>
                  <a:pt x="10724" y="3558"/>
                </a:cubicBezTo>
                <a:cubicBezTo>
                  <a:pt x="10724" y="3521"/>
                  <a:pt x="10724" y="3521"/>
                  <a:pt x="10705" y="3521"/>
                </a:cubicBezTo>
                <a:cubicBezTo>
                  <a:pt x="10705" y="3521"/>
                  <a:pt x="10724" y="3521"/>
                  <a:pt x="10724" y="3521"/>
                </a:cubicBezTo>
                <a:cubicBezTo>
                  <a:pt x="10724" y="3485"/>
                  <a:pt x="10762" y="3485"/>
                  <a:pt x="10781" y="3449"/>
                </a:cubicBezTo>
                <a:cubicBezTo>
                  <a:pt x="10762" y="3449"/>
                  <a:pt x="10762" y="3449"/>
                  <a:pt x="10762" y="3412"/>
                </a:cubicBezTo>
                <a:cubicBezTo>
                  <a:pt x="10781" y="3412"/>
                  <a:pt x="10781" y="3412"/>
                  <a:pt x="10781" y="3376"/>
                </a:cubicBezTo>
                <a:cubicBezTo>
                  <a:pt x="10800" y="3376"/>
                  <a:pt x="10800" y="3376"/>
                  <a:pt x="10819" y="3412"/>
                </a:cubicBezTo>
                <a:cubicBezTo>
                  <a:pt x="10819" y="3376"/>
                  <a:pt x="10819" y="3376"/>
                  <a:pt x="10838" y="3376"/>
                </a:cubicBezTo>
                <a:cubicBezTo>
                  <a:pt x="10838" y="3376"/>
                  <a:pt x="10838" y="3376"/>
                  <a:pt x="10838" y="3340"/>
                </a:cubicBezTo>
                <a:cubicBezTo>
                  <a:pt x="10838" y="3340"/>
                  <a:pt x="10819" y="3340"/>
                  <a:pt x="10819" y="3340"/>
                </a:cubicBezTo>
                <a:cubicBezTo>
                  <a:pt x="10838" y="3304"/>
                  <a:pt x="10838" y="3267"/>
                  <a:pt x="10857" y="3267"/>
                </a:cubicBezTo>
                <a:cubicBezTo>
                  <a:pt x="10857" y="3267"/>
                  <a:pt x="10857" y="3267"/>
                  <a:pt x="10857" y="3267"/>
                </a:cubicBezTo>
                <a:cubicBezTo>
                  <a:pt x="10857" y="3304"/>
                  <a:pt x="10857" y="3304"/>
                  <a:pt x="10876" y="3304"/>
                </a:cubicBezTo>
                <a:cubicBezTo>
                  <a:pt x="10876" y="3304"/>
                  <a:pt x="10876" y="3304"/>
                  <a:pt x="10876" y="3304"/>
                </a:cubicBezTo>
                <a:cubicBezTo>
                  <a:pt x="10876" y="3304"/>
                  <a:pt x="10895" y="3304"/>
                  <a:pt x="10895" y="3267"/>
                </a:cubicBezTo>
                <a:cubicBezTo>
                  <a:pt x="10895" y="3267"/>
                  <a:pt x="10895" y="3231"/>
                  <a:pt x="10876" y="3231"/>
                </a:cubicBezTo>
                <a:cubicBezTo>
                  <a:pt x="10895" y="3231"/>
                  <a:pt x="10913" y="3231"/>
                  <a:pt x="10913" y="3195"/>
                </a:cubicBezTo>
                <a:cubicBezTo>
                  <a:pt x="10913" y="3195"/>
                  <a:pt x="10913" y="3195"/>
                  <a:pt x="10913" y="3195"/>
                </a:cubicBezTo>
                <a:cubicBezTo>
                  <a:pt x="10913" y="3195"/>
                  <a:pt x="10913" y="3195"/>
                  <a:pt x="10913" y="3195"/>
                </a:cubicBezTo>
                <a:cubicBezTo>
                  <a:pt x="10913" y="3158"/>
                  <a:pt x="10913" y="3158"/>
                  <a:pt x="10913" y="3158"/>
                </a:cubicBezTo>
                <a:cubicBezTo>
                  <a:pt x="10932" y="3122"/>
                  <a:pt x="10932" y="3122"/>
                  <a:pt x="10951" y="3086"/>
                </a:cubicBezTo>
                <a:cubicBezTo>
                  <a:pt x="10970" y="3049"/>
                  <a:pt x="10989" y="3122"/>
                  <a:pt x="10989" y="3013"/>
                </a:cubicBezTo>
                <a:cubicBezTo>
                  <a:pt x="11008" y="3013"/>
                  <a:pt x="11008" y="3013"/>
                  <a:pt x="11008" y="3049"/>
                </a:cubicBezTo>
                <a:cubicBezTo>
                  <a:pt x="11046" y="3013"/>
                  <a:pt x="11046" y="3049"/>
                  <a:pt x="11065" y="3049"/>
                </a:cubicBezTo>
                <a:cubicBezTo>
                  <a:pt x="11084" y="3013"/>
                  <a:pt x="11103" y="2941"/>
                  <a:pt x="11122" y="2904"/>
                </a:cubicBezTo>
                <a:cubicBezTo>
                  <a:pt x="11122" y="2941"/>
                  <a:pt x="11122" y="2941"/>
                  <a:pt x="11122" y="2941"/>
                </a:cubicBezTo>
                <a:cubicBezTo>
                  <a:pt x="11122" y="2941"/>
                  <a:pt x="11122" y="2941"/>
                  <a:pt x="11122" y="2941"/>
                </a:cubicBezTo>
                <a:cubicBezTo>
                  <a:pt x="11122" y="2977"/>
                  <a:pt x="11122" y="2977"/>
                  <a:pt x="11103" y="3013"/>
                </a:cubicBezTo>
                <a:cubicBezTo>
                  <a:pt x="11122" y="2977"/>
                  <a:pt x="11140" y="2977"/>
                  <a:pt x="11140" y="2941"/>
                </a:cubicBezTo>
                <a:cubicBezTo>
                  <a:pt x="11159" y="2904"/>
                  <a:pt x="11178" y="2904"/>
                  <a:pt x="11178" y="2868"/>
                </a:cubicBezTo>
                <a:cubicBezTo>
                  <a:pt x="11178" y="2868"/>
                  <a:pt x="11197" y="2868"/>
                  <a:pt x="11197" y="2868"/>
                </a:cubicBezTo>
                <a:cubicBezTo>
                  <a:pt x="11197" y="2904"/>
                  <a:pt x="11216" y="2904"/>
                  <a:pt x="11216" y="2904"/>
                </a:cubicBezTo>
                <a:cubicBezTo>
                  <a:pt x="11235" y="2759"/>
                  <a:pt x="11254" y="2832"/>
                  <a:pt x="11292" y="2868"/>
                </a:cubicBezTo>
                <a:cubicBezTo>
                  <a:pt x="11311" y="2832"/>
                  <a:pt x="11311" y="2795"/>
                  <a:pt x="11330" y="2759"/>
                </a:cubicBezTo>
                <a:cubicBezTo>
                  <a:pt x="11349" y="2759"/>
                  <a:pt x="11349" y="2759"/>
                  <a:pt x="11367" y="2759"/>
                </a:cubicBezTo>
                <a:cubicBezTo>
                  <a:pt x="11386" y="2723"/>
                  <a:pt x="11405" y="2686"/>
                  <a:pt x="11462" y="2686"/>
                </a:cubicBezTo>
                <a:cubicBezTo>
                  <a:pt x="11443" y="2723"/>
                  <a:pt x="11405" y="2759"/>
                  <a:pt x="11405" y="2832"/>
                </a:cubicBezTo>
                <a:cubicBezTo>
                  <a:pt x="11424" y="2832"/>
                  <a:pt x="11424" y="2832"/>
                  <a:pt x="11424" y="2868"/>
                </a:cubicBezTo>
                <a:cubicBezTo>
                  <a:pt x="11443" y="2795"/>
                  <a:pt x="11481" y="2723"/>
                  <a:pt x="11500" y="2686"/>
                </a:cubicBezTo>
                <a:cubicBezTo>
                  <a:pt x="11500" y="2723"/>
                  <a:pt x="11500" y="2759"/>
                  <a:pt x="11500" y="2795"/>
                </a:cubicBezTo>
                <a:cubicBezTo>
                  <a:pt x="11538" y="2759"/>
                  <a:pt x="11557" y="2723"/>
                  <a:pt x="11557" y="2650"/>
                </a:cubicBezTo>
                <a:cubicBezTo>
                  <a:pt x="11575" y="2650"/>
                  <a:pt x="11594" y="2650"/>
                  <a:pt x="11613" y="2686"/>
                </a:cubicBezTo>
                <a:cubicBezTo>
                  <a:pt x="11594" y="2723"/>
                  <a:pt x="11594" y="2723"/>
                  <a:pt x="11575" y="2795"/>
                </a:cubicBezTo>
                <a:cubicBezTo>
                  <a:pt x="11594" y="2795"/>
                  <a:pt x="11594" y="2795"/>
                  <a:pt x="11613" y="2795"/>
                </a:cubicBezTo>
                <a:cubicBezTo>
                  <a:pt x="11613" y="2759"/>
                  <a:pt x="11632" y="2723"/>
                  <a:pt x="11651" y="2686"/>
                </a:cubicBezTo>
                <a:cubicBezTo>
                  <a:pt x="11670" y="2686"/>
                  <a:pt x="11689" y="2723"/>
                  <a:pt x="11708" y="2759"/>
                </a:cubicBezTo>
                <a:cubicBezTo>
                  <a:pt x="11708" y="2759"/>
                  <a:pt x="11727" y="2759"/>
                  <a:pt x="11746" y="2759"/>
                </a:cubicBezTo>
                <a:cubicBezTo>
                  <a:pt x="11746" y="2759"/>
                  <a:pt x="11765" y="2759"/>
                  <a:pt x="11765" y="2795"/>
                </a:cubicBezTo>
                <a:cubicBezTo>
                  <a:pt x="11765" y="2795"/>
                  <a:pt x="11765" y="2795"/>
                  <a:pt x="11765" y="2795"/>
                </a:cubicBezTo>
                <a:cubicBezTo>
                  <a:pt x="11746" y="2868"/>
                  <a:pt x="11689" y="2832"/>
                  <a:pt x="11632" y="2832"/>
                </a:cubicBezTo>
                <a:cubicBezTo>
                  <a:pt x="11651" y="2868"/>
                  <a:pt x="11689" y="2904"/>
                  <a:pt x="11689" y="2941"/>
                </a:cubicBezTo>
                <a:cubicBezTo>
                  <a:pt x="11727" y="2941"/>
                  <a:pt x="11746" y="2904"/>
                  <a:pt x="11784" y="2941"/>
                </a:cubicBezTo>
                <a:cubicBezTo>
                  <a:pt x="11784" y="2941"/>
                  <a:pt x="11802" y="2941"/>
                  <a:pt x="11802" y="2941"/>
                </a:cubicBezTo>
                <a:cubicBezTo>
                  <a:pt x="11821" y="2904"/>
                  <a:pt x="11840" y="2904"/>
                  <a:pt x="11840" y="2868"/>
                </a:cubicBezTo>
                <a:cubicBezTo>
                  <a:pt x="11840" y="2977"/>
                  <a:pt x="11878" y="2977"/>
                  <a:pt x="11916" y="3013"/>
                </a:cubicBezTo>
                <a:cubicBezTo>
                  <a:pt x="11916" y="3013"/>
                  <a:pt x="11916" y="3049"/>
                  <a:pt x="11916" y="3049"/>
                </a:cubicBezTo>
                <a:cubicBezTo>
                  <a:pt x="11935" y="3049"/>
                  <a:pt x="11935" y="3049"/>
                  <a:pt x="11935" y="3013"/>
                </a:cubicBezTo>
                <a:cubicBezTo>
                  <a:pt x="11973" y="3049"/>
                  <a:pt x="12011" y="3049"/>
                  <a:pt x="12048" y="3049"/>
                </a:cubicBezTo>
                <a:cubicBezTo>
                  <a:pt x="12086" y="3049"/>
                  <a:pt x="12105" y="3086"/>
                  <a:pt x="12124" y="3086"/>
                </a:cubicBezTo>
                <a:cubicBezTo>
                  <a:pt x="12143" y="3086"/>
                  <a:pt x="12143" y="3122"/>
                  <a:pt x="12162" y="3122"/>
                </a:cubicBezTo>
                <a:cubicBezTo>
                  <a:pt x="12200" y="3158"/>
                  <a:pt x="12219" y="3195"/>
                  <a:pt x="12237" y="3231"/>
                </a:cubicBezTo>
                <a:cubicBezTo>
                  <a:pt x="12275" y="3267"/>
                  <a:pt x="12294" y="3267"/>
                  <a:pt x="12313" y="3267"/>
                </a:cubicBezTo>
                <a:cubicBezTo>
                  <a:pt x="12351" y="3304"/>
                  <a:pt x="12370" y="3340"/>
                  <a:pt x="12389" y="3376"/>
                </a:cubicBezTo>
                <a:cubicBezTo>
                  <a:pt x="12389" y="3412"/>
                  <a:pt x="12389" y="3449"/>
                  <a:pt x="12408" y="3449"/>
                </a:cubicBezTo>
                <a:cubicBezTo>
                  <a:pt x="12408" y="3521"/>
                  <a:pt x="12389" y="3558"/>
                  <a:pt x="12351" y="3594"/>
                </a:cubicBezTo>
                <a:cubicBezTo>
                  <a:pt x="12256" y="3775"/>
                  <a:pt x="12086" y="3594"/>
                  <a:pt x="11973" y="3558"/>
                </a:cubicBezTo>
                <a:cubicBezTo>
                  <a:pt x="11954" y="3558"/>
                  <a:pt x="11935" y="3558"/>
                  <a:pt x="11935" y="3521"/>
                </a:cubicBezTo>
                <a:cubicBezTo>
                  <a:pt x="11916" y="3521"/>
                  <a:pt x="11897" y="3449"/>
                  <a:pt x="11859" y="3485"/>
                </a:cubicBezTo>
                <a:cubicBezTo>
                  <a:pt x="11878" y="3521"/>
                  <a:pt x="11897" y="3594"/>
                  <a:pt x="11935" y="3630"/>
                </a:cubicBezTo>
                <a:cubicBezTo>
                  <a:pt x="11954" y="3630"/>
                  <a:pt x="11992" y="3630"/>
                  <a:pt x="11992" y="3667"/>
                </a:cubicBezTo>
                <a:cubicBezTo>
                  <a:pt x="12011" y="3703"/>
                  <a:pt x="12011" y="3775"/>
                  <a:pt x="11973" y="3775"/>
                </a:cubicBezTo>
                <a:cubicBezTo>
                  <a:pt x="11992" y="3812"/>
                  <a:pt x="12011" y="3993"/>
                  <a:pt x="12029" y="3993"/>
                </a:cubicBezTo>
                <a:cubicBezTo>
                  <a:pt x="12048" y="4030"/>
                  <a:pt x="12067" y="4030"/>
                  <a:pt x="12086" y="4030"/>
                </a:cubicBezTo>
                <a:cubicBezTo>
                  <a:pt x="12086" y="4030"/>
                  <a:pt x="12105" y="4066"/>
                  <a:pt x="12105" y="4066"/>
                </a:cubicBezTo>
                <a:cubicBezTo>
                  <a:pt x="12105" y="4102"/>
                  <a:pt x="12124" y="4066"/>
                  <a:pt x="12143" y="4102"/>
                </a:cubicBezTo>
                <a:cubicBezTo>
                  <a:pt x="12181" y="4102"/>
                  <a:pt x="12237" y="4102"/>
                  <a:pt x="12200" y="3993"/>
                </a:cubicBezTo>
                <a:cubicBezTo>
                  <a:pt x="12200" y="3993"/>
                  <a:pt x="12181" y="3993"/>
                  <a:pt x="12162" y="3993"/>
                </a:cubicBezTo>
                <a:cubicBezTo>
                  <a:pt x="12143" y="3993"/>
                  <a:pt x="12124" y="3921"/>
                  <a:pt x="12124" y="3921"/>
                </a:cubicBezTo>
                <a:cubicBezTo>
                  <a:pt x="12124" y="3884"/>
                  <a:pt x="12124" y="3848"/>
                  <a:pt x="12162" y="3848"/>
                </a:cubicBezTo>
                <a:cubicBezTo>
                  <a:pt x="12181" y="3884"/>
                  <a:pt x="12237" y="3921"/>
                  <a:pt x="12275" y="3957"/>
                </a:cubicBezTo>
                <a:cubicBezTo>
                  <a:pt x="12294" y="3957"/>
                  <a:pt x="12313" y="3957"/>
                  <a:pt x="12332" y="3957"/>
                </a:cubicBezTo>
                <a:cubicBezTo>
                  <a:pt x="12332" y="3957"/>
                  <a:pt x="12351" y="3957"/>
                  <a:pt x="12351" y="3957"/>
                </a:cubicBezTo>
                <a:cubicBezTo>
                  <a:pt x="12370" y="3884"/>
                  <a:pt x="12332" y="3848"/>
                  <a:pt x="12313" y="3775"/>
                </a:cubicBezTo>
                <a:cubicBezTo>
                  <a:pt x="12351" y="3703"/>
                  <a:pt x="12427" y="3703"/>
                  <a:pt x="12464" y="3594"/>
                </a:cubicBezTo>
                <a:cubicBezTo>
                  <a:pt x="12502" y="3594"/>
                  <a:pt x="12540" y="3667"/>
                  <a:pt x="12578" y="3667"/>
                </a:cubicBezTo>
                <a:cubicBezTo>
                  <a:pt x="12578" y="3667"/>
                  <a:pt x="12578" y="3667"/>
                  <a:pt x="12578" y="3667"/>
                </a:cubicBezTo>
                <a:cubicBezTo>
                  <a:pt x="12578" y="3667"/>
                  <a:pt x="12578" y="3630"/>
                  <a:pt x="12578" y="3630"/>
                </a:cubicBezTo>
                <a:cubicBezTo>
                  <a:pt x="12597" y="3558"/>
                  <a:pt x="12616" y="3558"/>
                  <a:pt x="12597" y="3449"/>
                </a:cubicBezTo>
                <a:cubicBezTo>
                  <a:pt x="12578" y="3449"/>
                  <a:pt x="12559" y="3449"/>
                  <a:pt x="12559" y="3412"/>
                </a:cubicBezTo>
                <a:cubicBezTo>
                  <a:pt x="12559" y="3412"/>
                  <a:pt x="12559" y="3412"/>
                  <a:pt x="12559" y="3412"/>
                </a:cubicBezTo>
                <a:cubicBezTo>
                  <a:pt x="12578" y="3376"/>
                  <a:pt x="12578" y="3340"/>
                  <a:pt x="12597" y="3304"/>
                </a:cubicBezTo>
                <a:cubicBezTo>
                  <a:pt x="12597" y="3231"/>
                  <a:pt x="12559" y="3231"/>
                  <a:pt x="12578" y="3195"/>
                </a:cubicBezTo>
                <a:cubicBezTo>
                  <a:pt x="12578" y="3158"/>
                  <a:pt x="12597" y="3195"/>
                  <a:pt x="12616" y="3195"/>
                </a:cubicBezTo>
                <a:cubicBezTo>
                  <a:pt x="12635" y="3195"/>
                  <a:pt x="12654" y="3195"/>
                  <a:pt x="12673" y="3195"/>
                </a:cubicBezTo>
                <a:cubicBezTo>
                  <a:pt x="12710" y="3195"/>
                  <a:pt x="12729" y="3304"/>
                  <a:pt x="12748" y="3340"/>
                </a:cubicBezTo>
                <a:cubicBezTo>
                  <a:pt x="12691" y="3340"/>
                  <a:pt x="12635" y="3340"/>
                  <a:pt x="12635" y="3412"/>
                </a:cubicBezTo>
                <a:cubicBezTo>
                  <a:pt x="12673" y="3485"/>
                  <a:pt x="12691" y="3558"/>
                  <a:pt x="12767" y="3521"/>
                </a:cubicBezTo>
                <a:cubicBezTo>
                  <a:pt x="12786" y="3521"/>
                  <a:pt x="12786" y="3521"/>
                  <a:pt x="12805" y="3521"/>
                </a:cubicBezTo>
                <a:cubicBezTo>
                  <a:pt x="12824" y="3485"/>
                  <a:pt x="12805" y="3376"/>
                  <a:pt x="12824" y="3376"/>
                </a:cubicBezTo>
                <a:cubicBezTo>
                  <a:pt x="12843" y="3376"/>
                  <a:pt x="12862" y="3340"/>
                  <a:pt x="12862" y="3340"/>
                </a:cubicBezTo>
                <a:cubicBezTo>
                  <a:pt x="12899" y="3304"/>
                  <a:pt x="12956" y="3267"/>
                  <a:pt x="13013" y="3231"/>
                </a:cubicBezTo>
                <a:cubicBezTo>
                  <a:pt x="13032" y="3231"/>
                  <a:pt x="13070" y="3195"/>
                  <a:pt x="13089" y="3158"/>
                </a:cubicBezTo>
                <a:cubicBezTo>
                  <a:pt x="13089" y="3195"/>
                  <a:pt x="13089" y="3195"/>
                  <a:pt x="13089" y="3195"/>
                </a:cubicBezTo>
                <a:cubicBezTo>
                  <a:pt x="13089" y="3195"/>
                  <a:pt x="13108" y="3195"/>
                  <a:pt x="13108" y="3231"/>
                </a:cubicBezTo>
                <a:cubicBezTo>
                  <a:pt x="13145" y="3195"/>
                  <a:pt x="13108" y="3122"/>
                  <a:pt x="13183" y="3122"/>
                </a:cubicBezTo>
                <a:cubicBezTo>
                  <a:pt x="13183" y="3158"/>
                  <a:pt x="13183" y="3158"/>
                  <a:pt x="13183" y="3195"/>
                </a:cubicBezTo>
                <a:cubicBezTo>
                  <a:pt x="13183" y="3195"/>
                  <a:pt x="13164" y="3231"/>
                  <a:pt x="13164" y="3231"/>
                </a:cubicBezTo>
                <a:cubicBezTo>
                  <a:pt x="13145" y="3231"/>
                  <a:pt x="13145" y="3231"/>
                  <a:pt x="13145" y="3267"/>
                </a:cubicBezTo>
                <a:cubicBezTo>
                  <a:pt x="13183" y="3267"/>
                  <a:pt x="13202" y="3231"/>
                  <a:pt x="13240" y="3231"/>
                </a:cubicBezTo>
                <a:cubicBezTo>
                  <a:pt x="13240" y="3267"/>
                  <a:pt x="13240" y="3267"/>
                  <a:pt x="13240" y="3267"/>
                </a:cubicBezTo>
                <a:cubicBezTo>
                  <a:pt x="13259" y="3231"/>
                  <a:pt x="13259" y="3195"/>
                  <a:pt x="13278" y="3195"/>
                </a:cubicBezTo>
                <a:cubicBezTo>
                  <a:pt x="13297" y="3158"/>
                  <a:pt x="13335" y="3158"/>
                  <a:pt x="13353" y="3158"/>
                </a:cubicBezTo>
                <a:cubicBezTo>
                  <a:pt x="13372" y="3158"/>
                  <a:pt x="13391" y="3195"/>
                  <a:pt x="13410" y="3195"/>
                </a:cubicBezTo>
                <a:cubicBezTo>
                  <a:pt x="13410" y="3158"/>
                  <a:pt x="13429" y="3158"/>
                  <a:pt x="13429" y="3158"/>
                </a:cubicBezTo>
                <a:cubicBezTo>
                  <a:pt x="13467" y="3086"/>
                  <a:pt x="13486" y="3086"/>
                  <a:pt x="13524" y="3122"/>
                </a:cubicBezTo>
                <a:cubicBezTo>
                  <a:pt x="13524" y="3158"/>
                  <a:pt x="13505" y="3158"/>
                  <a:pt x="13505" y="3195"/>
                </a:cubicBezTo>
                <a:cubicBezTo>
                  <a:pt x="13505" y="3195"/>
                  <a:pt x="13543" y="3231"/>
                  <a:pt x="13561" y="3231"/>
                </a:cubicBezTo>
                <a:cubicBezTo>
                  <a:pt x="13561" y="3195"/>
                  <a:pt x="13561" y="3158"/>
                  <a:pt x="13561" y="3158"/>
                </a:cubicBezTo>
                <a:cubicBezTo>
                  <a:pt x="13599" y="3158"/>
                  <a:pt x="13618" y="3158"/>
                  <a:pt x="13618" y="3086"/>
                </a:cubicBezTo>
                <a:cubicBezTo>
                  <a:pt x="13618" y="3049"/>
                  <a:pt x="13599" y="3013"/>
                  <a:pt x="13580" y="2977"/>
                </a:cubicBezTo>
                <a:cubicBezTo>
                  <a:pt x="13580" y="2977"/>
                  <a:pt x="13580" y="2977"/>
                  <a:pt x="13580" y="2977"/>
                </a:cubicBezTo>
                <a:cubicBezTo>
                  <a:pt x="13599" y="2941"/>
                  <a:pt x="13618" y="2941"/>
                  <a:pt x="13618" y="2904"/>
                </a:cubicBezTo>
                <a:cubicBezTo>
                  <a:pt x="13656" y="2904"/>
                  <a:pt x="13732" y="2941"/>
                  <a:pt x="13770" y="2941"/>
                </a:cubicBezTo>
                <a:cubicBezTo>
                  <a:pt x="13883" y="3013"/>
                  <a:pt x="13996" y="3086"/>
                  <a:pt x="14072" y="3231"/>
                </a:cubicBezTo>
                <a:cubicBezTo>
                  <a:pt x="14072" y="3231"/>
                  <a:pt x="14091" y="3231"/>
                  <a:pt x="14091" y="3231"/>
                </a:cubicBezTo>
                <a:cubicBezTo>
                  <a:pt x="14110" y="3231"/>
                  <a:pt x="14129" y="3158"/>
                  <a:pt x="14129" y="3122"/>
                </a:cubicBezTo>
                <a:cubicBezTo>
                  <a:pt x="14091" y="3122"/>
                  <a:pt x="14072" y="3086"/>
                  <a:pt x="14072" y="3049"/>
                </a:cubicBezTo>
                <a:cubicBezTo>
                  <a:pt x="14053" y="3013"/>
                  <a:pt x="14072" y="3013"/>
                  <a:pt x="14053" y="2977"/>
                </a:cubicBezTo>
                <a:cubicBezTo>
                  <a:pt x="14034" y="2941"/>
                  <a:pt x="13996" y="2977"/>
                  <a:pt x="13978" y="2904"/>
                </a:cubicBezTo>
                <a:cubicBezTo>
                  <a:pt x="13996" y="2832"/>
                  <a:pt x="14034" y="2868"/>
                  <a:pt x="14015" y="2723"/>
                </a:cubicBezTo>
                <a:cubicBezTo>
                  <a:pt x="13996" y="2723"/>
                  <a:pt x="13996" y="2723"/>
                  <a:pt x="13978" y="2723"/>
                </a:cubicBezTo>
                <a:cubicBezTo>
                  <a:pt x="13959" y="2577"/>
                  <a:pt x="14053" y="2577"/>
                  <a:pt x="14072" y="2505"/>
                </a:cubicBezTo>
                <a:cubicBezTo>
                  <a:pt x="14091" y="2469"/>
                  <a:pt x="14091" y="2432"/>
                  <a:pt x="14110" y="2396"/>
                </a:cubicBezTo>
                <a:cubicBezTo>
                  <a:pt x="14110" y="2360"/>
                  <a:pt x="14110" y="2323"/>
                  <a:pt x="14129" y="2287"/>
                </a:cubicBezTo>
                <a:cubicBezTo>
                  <a:pt x="14129" y="2287"/>
                  <a:pt x="14129" y="2251"/>
                  <a:pt x="14148" y="2251"/>
                </a:cubicBezTo>
                <a:cubicBezTo>
                  <a:pt x="14167" y="2251"/>
                  <a:pt x="14186" y="2287"/>
                  <a:pt x="14205" y="2251"/>
                </a:cubicBezTo>
                <a:cubicBezTo>
                  <a:pt x="14242" y="2251"/>
                  <a:pt x="14261" y="2251"/>
                  <a:pt x="14299" y="2251"/>
                </a:cubicBezTo>
                <a:cubicBezTo>
                  <a:pt x="14318" y="2251"/>
                  <a:pt x="14337" y="2214"/>
                  <a:pt x="14356" y="2251"/>
                </a:cubicBezTo>
                <a:cubicBezTo>
                  <a:pt x="14394" y="2360"/>
                  <a:pt x="14299" y="2505"/>
                  <a:pt x="14299" y="2541"/>
                </a:cubicBezTo>
                <a:cubicBezTo>
                  <a:pt x="14318" y="2577"/>
                  <a:pt x="14356" y="2686"/>
                  <a:pt x="14356" y="2759"/>
                </a:cubicBezTo>
                <a:cubicBezTo>
                  <a:pt x="14337" y="2795"/>
                  <a:pt x="14337" y="2795"/>
                  <a:pt x="14337" y="2832"/>
                </a:cubicBezTo>
                <a:cubicBezTo>
                  <a:pt x="14337" y="2868"/>
                  <a:pt x="14337" y="2868"/>
                  <a:pt x="14337" y="2904"/>
                </a:cubicBezTo>
                <a:cubicBezTo>
                  <a:pt x="14337" y="2977"/>
                  <a:pt x="14337" y="3013"/>
                  <a:pt x="14337" y="3049"/>
                </a:cubicBezTo>
                <a:cubicBezTo>
                  <a:pt x="14356" y="3158"/>
                  <a:pt x="14375" y="3122"/>
                  <a:pt x="14394" y="3195"/>
                </a:cubicBezTo>
                <a:cubicBezTo>
                  <a:pt x="14394" y="3231"/>
                  <a:pt x="14375" y="3231"/>
                  <a:pt x="14375" y="3231"/>
                </a:cubicBezTo>
                <a:cubicBezTo>
                  <a:pt x="14375" y="3267"/>
                  <a:pt x="14375" y="3304"/>
                  <a:pt x="14375" y="3304"/>
                </a:cubicBezTo>
                <a:cubicBezTo>
                  <a:pt x="14356" y="3340"/>
                  <a:pt x="14337" y="3412"/>
                  <a:pt x="14318" y="3449"/>
                </a:cubicBezTo>
                <a:cubicBezTo>
                  <a:pt x="14299" y="3449"/>
                  <a:pt x="14280" y="3449"/>
                  <a:pt x="14261" y="3485"/>
                </a:cubicBezTo>
                <a:cubicBezTo>
                  <a:pt x="14280" y="3521"/>
                  <a:pt x="14280" y="3521"/>
                  <a:pt x="14280" y="3521"/>
                </a:cubicBezTo>
                <a:cubicBezTo>
                  <a:pt x="14261" y="3558"/>
                  <a:pt x="14242" y="3558"/>
                  <a:pt x="14223" y="3558"/>
                </a:cubicBezTo>
                <a:cubicBezTo>
                  <a:pt x="14223" y="3558"/>
                  <a:pt x="14223" y="3558"/>
                  <a:pt x="14205" y="3558"/>
                </a:cubicBezTo>
                <a:cubicBezTo>
                  <a:pt x="14186" y="3521"/>
                  <a:pt x="14148" y="3521"/>
                  <a:pt x="14129" y="3558"/>
                </a:cubicBezTo>
                <a:cubicBezTo>
                  <a:pt x="14148" y="3594"/>
                  <a:pt x="14186" y="3630"/>
                  <a:pt x="14223" y="3630"/>
                </a:cubicBezTo>
                <a:cubicBezTo>
                  <a:pt x="14242" y="3630"/>
                  <a:pt x="14261" y="3630"/>
                  <a:pt x="14261" y="3630"/>
                </a:cubicBezTo>
                <a:cubicBezTo>
                  <a:pt x="14280" y="3630"/>
                  <a:pt x="14299" y="3667"/>
                  <a:pt x="14318" y="3630"/>
                </a:cubicBezTo>
                <a:cubicBezTo>
                  <a:pt x="14337" y="3558"/>
                  <a:pt x="14375" y="3558"/>
                  <a:pt x="14413" y="3521"/>
                </a:cubicBezTo>
                <a:cubicBezTo>
                  <a:pt x="14413" y="3485"/>
                  <a:pt x="14413" y="3449"/>
                  <a:pt x="14432" y="3412"/>
                </a:cubicBezTo>
                <a:cubicBezTo>
                  <a:pt x="14432" y="3412"/>
                  <a:pt x="14450" y="3412"/>
                  <a:pt x="14450" y="3412"/>
                </a:cubicBezTo>
                <a:cubicBezTo>
                  <a:pt x="14450" y="3376"/>
                  <a:pt x="14469" y="3376"/>
                  <a:pt x="14469" y="3340"/>
                </a:cubicBezTo>
                <a:cubicBezTo>
                  <a:pt x="14469" y="3267"/>
                  <a:pt x="14469" y="3231"/>
                  <a:pt x="14450" y="3195"/>
                </a:cubicBezTo>
                <a:cubicBezTo>
                  <a:pt x="14469" y="3086"/>
                  <a:pt x="14583" y="3086"/>
                  <a:pt x="14621" y="3195"/>
                </a:cubicBezTo>
                <a:cubicBezTo>
                  <a:pt x="14621" y="3231"/>
                  <a:pt x="14602" y="3340"/>
                  <a:pt x="14621" y="3340"/>
                </a:cubicBezTo>
                <a:cubicBezTo>
                  <a:pt x="14621" y="3412"/>
                  <a:pt x="14677" y="3412"/>
                  <a:pt x="14696" y="3376"/>
                </a:cubicBezTo>
                <a:cubicBezTo>
                  <a:pt x="14696" y="3376"/>
                  <a:pt x="14715" y="3376"/>
                  <a:pt x="14715" y="3340"/>
                </a:cubicBezTo>
                <a:cubicBezTo>
                  <a:pt x="14696" y="3340"/>
                  <a:pt x="14658" y="3340"/>
                  <a:pt x="14640" y="3304"/>
                </a:cubicBezTo>
                <a:cubicBezTo>
                  <a:pt x="14640" y="3304"/>
                  <a:pt x="14640" y="3304"/>
                  <a:pt x="14640" y="3304"/>
                </a:cubicBezTo>
                <a:cubicBezTo>
                  <a:pt x="14640" y="3304"/>
                  <a:pt x="14640" y="3304"/>
                  <a:pt x="14640" y="3267"/>
                </a:cubicBezTo>
                <a:cubicBezTo>
                  <a:pt x="14658" y="3267"/>
                  <a:pt x="14677" y="3267"/>
                  <a:pt x="14677" y="3231"/>
                </a:cubicBezTo>
                <a:cubicBezTo>
                  <a:pt x="14677" y="3231"/>
                  <a:pt x="14658" y="3195"/>
                  <a:pt x="14658" y="3195"/>
                </a:cubicBezTo>
                <a:cubicBezTo>
                  <a:pt x="14658" y="3158"/>
                  <a:pt x="14658" y="3086"/>
                  <a:pt x="14640" y="3086"/>
                </a:cubicBezTo>
                <a:cubicBezTo>
                  <a:pt x="14621" y="3086"/>
                  <a:pt x="14621" y="3086"/>
                  <a:pt x="14621" y="3086"/>
                </a:cubicBezTo>
                <a:cubicBezTo>
                  <a:pt x="14583" y="3049"/>
                  <a:pt x="14545" y="3013"/>
                  <a:pt x="14526" y="3013"/>
                </a:cubicBezTo>
                <a:cubicBezTo>
                  <a:pt x="14507" y="3049"/>
                  <a:pt x="14507" y="3049"/>
                  <a:pt x="14488" y="3049"/>
                </a:cubicBezTo>
                <a:cubicBezTo>
                  <a:pt x="14469" y="3049"/>
                  <a:pt x="14450" y="3049"/>
                  <a:pt x="14413" y="3049"/>
                </a:cubicBezTo>
                <a:cubicBezTo>
                  <a:pt x="14413" y="2977"/>
                  <a:pt x="14413" y="2941"/>
                  <a:pt x="14413" y="2904"/>
                </a:cubicBezTo>
                <a:cubicBezTo>
                  <a:pt x="14413" y="2832"/>
                  <a:pt x="14450" y="2795"/>
                  <a:pt x="14450" y="2723"/>
                </a:cubicBezTo>
                <a:cubicBezTo>
                  <a:pt x="14432" y="2686"/>
                  <a:pt x="14394" y="2614"/>
                  <a:pt x="14375" y="2541"/>
                </a:cubicBezTo>
                <a:cubicBezTo>
                  <a:pt x="14394" y="2469"/>
                  <a:pt x="14432" y="2505"/>
                  <a:pt x="14469" y="2469"/>
                </a:cubicBezTo>
                <a:cubicBezTo>
                  <a:pt x="14488" y="2432"/>
                  <a:pt x="14488" y="2360"/>
                  <a:pt x="14488" y="2287"/>
                </a:cubicBezTo>
                <a:cubicBezTo>
                  <a:pt x="14507" y="2287"/>
                  <a:pt x="14507" y="2287"/>
                  <a:pt x="14526" y="2287"/>
                </a:cubicBezTo>
                <a:cubicBezTo>
                  <a:pt x="14526" y="2323"/>
                  <a:pt x="14526" y="2360"/>
                  <a:pt x="14526" y="2396"/>
                </a:cubicBezTo>
                <a:cubicBezTo>
                  <a:pt x="14526" y="2432"/>
                  <a:pt x="14488" y="2505"/>
                  <a:pt x="14507" y="2541"/>
                </a:cubicBezTo>
                <a:cubicBezTo>
                  <a:pt x="14526" y="2614"/>
                  <a:pt x="14583" y="2614"/>
                  <a:pt x="14640" y="2650"/>
                </a:cubicBezTo>
                <a:cubicBezTo>
                  <a:pt x="14640" y="2650"/>
                  <a:pt x="14658" y="2650"/>
                  <a:pt x="14658" y="2650"/>
                </a:cubicBezTo>
                <a:cubicBezTo>
                  <a:pt x="14658" y="2650"/>
                  <a:pt x="14677" y="2686"/>
                  <a:pt x="14677" y="2686"/>
                </a:cubicBezTo>
                <a:cubicBezTo>
                  <a:pt x="14696" y="2686"/>
                  <a:pt x="14696" y="2686"/>
                  <a:pt x="14715" y="2686"/>
                </a:cubicBezTo>
                <a:cubicBezTo>
                  <a:pt x="14715" y="2686"/>
                  <a:pt x="14715" y="2686"/>
                  <a:pt x="14715" y="2686"/>
                </a:cubicBezTo>
                <a:cubicBezTo>
                  <a:pt x="14696" y="2650"/>
                  <a:pt x="14696" y="2614"/>
                  <a:pt x="14677" y="2577"/>
                </a:cubicBezTo>
                <a:cubicBezTo>
                  <a:pt x="14621" y="2577"/>
                  <a:pt x="14602" y="2541"/>
                  <a:pt x="14564" y="2505"/>
                </a:cubicBezTo>
                <a:cubicBezTo>
                  <a:pt x="14583" y="2469"/>
                  <a:pt x="14583" y="2469"/>
                  <a:pt x="14583" y="2469"/>
                </a:cubicBezTo>
                <a:cubicBezTo>
                  <a:pt x="14602" y="2469"/>
                  <a:pt x="14602" y="2469"/>
                  <a:pt x="14621" y="2469"/>
                </a:cubicBezTo>
                <a:cubicBezTo>
                  <a:pt x="14640" y="2469"/>
                  <a:pt x="14640" y="2469"/>
                  <a:pt x="14677" y="2469"/>
                </a:cubicBezTo>
                <a:cubicBezTo>
                  <a:pt x="14677" y="2432"/>
                  <a:pt x="14677" y="2432"/>
                  <a:pt x="14677" y="2396"/>
                </a:cubicBezTo>
                <a:cubicBezTo>
                  <a:pt x="14772" y="2287"/>
                  <a:pt x="14829" y="2505"/>
                  <a:pt x="14904" y="2505"/>
                </a:cubicBezTo>
                <a:cubicBezTo>
                  <a:pt x="14923" y="2541"/>
                  <a:pt x="14961" y="2505"/>
                  <a:pt x="14980" y="2505"/>
                </a:cubicBezTo>
                <a:cubicBezTo>
                  <a:pt x="14980" y="2505"/>
                  <a:pt x="14980" y="2541"/>
                  <a:pt x="14980" y="2541"/>
                </a:cubicBezTo>
                <a:cubicBezTo>
                  <a:pt x="14961" y="2577"/>
                  <a:pt x="14942" y="2577"/>
                  <a:pt x="14942" y="2614"/>
                </a:cubicBezTo>
                <a:cubicBezTo>
                  <a:pt x="14923" y="2650"/>
                  <a:pt x="14923" y="2723"/>
                  <a:pt x="14923" y="2759"/>
                </a:cubicBezTo>
                <a:cubicBezTo>
                  <a:pt x="14923" y="2795"/>
                  <a:pt x="14923" y="2795"/>
                  <a:pt x="14942" y="2795"/>
                </a:cubicBezTo>
                <a:cubicBezTo>
                  <a:pt x="14942" y="2759"/>
                  <a:pt x="14942" y="2723"/>
                  <a:pt x="14961" y="2686"/>
                </a:cubicBezTo>
                <a:cubicBezTo>
                  <a:pt x="14961" y="2686"/>
                  <a:pt x="14961" y="2686"/>
                  <a:pt x="14980" y="2686"/>
                </a:cubicBezTo>
                <a:cubicBezTo>
                  <a:pt x="14980" y="2723"/>
                  <a:pt x="14999" y="2759"/>
                  <a:pt x="14980" y="2795"/>
                </a:cubicBezTo>
                <a:cubicBezTo>
                  <a:pt x="14980" y="2795"/>
                  <a:pt x="14980" y="2795"/>
                  <a:pt x="14980" y="2795"/>
                </a:cubicBezTo>
                <a:cubicBezTo>
                  <a:pt x="14999" y="2795"/>
                  <a:pt x="15018" y="2795"/>
                  <a:pt x="15018" y="2759"/>
                </a:cubicBezTo>
                <a:cubicBezTo>
                  <a:pt x="15018" y="2686"/>
                  <a:pt x="14999" y="2650"/>
                  <a:pt x="14999" y="2614"/>
                </a:cubicBezTo>
                <a:cubicBezTo>
                  <a:pt x="14999" y="2577"/>
                  <a:pt x="15018" y="2541"/>
                  <a:pt x="15018" y="2505"/>
                </a:cubicBezTo>
                <a:cubicBezTo>
                  <a:pt x="15018" y="2505"/>
                  <a:pt x="14999" y="2469"/>
                  <a:pt x="14999" y="2469"/>
                </a:cubicBezTo>
                <a:cubicBezTo>
                  <a:pt x="14980" y="2432"/>
                  <a:pt x="14942" y="2432"/>
                  <a:pt x="14942" y="2396"/>
                </a:cubicBezTo>
                <a:cubicBezTo>
                  <a:pt x="14923" y="2360"/>
                  <a:pt x="14848" y="2323"/>
                  <a:pt x="14848" y="2323"/>
                </a:cubicBezTo>
                <a:cubicBezTo>
                  <a:pt x="14848" y="2287"/>
                  <a:pt x="14848" y="2251"/>
                  <a:pt x="14848" y="2214"/>
                </a:cubicBezTo>
                <a:cubicBezTo>
                  <a:pt x="14848" y="2178"/>
                  <a:pt x="14810" y="2142"/>
                  <a:pt x="14829" y="2106"/>
                </a:cubicBezTo>
                <a:cubicBezTo>
                  <a:pt x="14848" y="2069"/>
                  <a:pt x="14999" y="2069"/>
                  <a:pt x="15018" y="2069"/>
                </a:cubicBezTo>
                <a:cubicBezTo>
                  <a:pt x="15037" y="2069"/>
                  <a:pt x="15075" y="2033"/>
                  <a:pt x="15075" y="2033"/>
                </a:cubicBezTo>
                <a:cubicBezTo>
                  <a:pt x="15094" y="2069"/>
                  <a:pt x="15094" y="2069"/>
                  <a:pt x="15112" y="2069"/>
                </a:cubicBezTo>
                <a:cubicBezTo>
                  <a:pt x="15131" y="2033"/>
                  <a:pt x="15169" y="1997"/>
                  <a:pt x="15207" y="2033"/>
                </a:cubicBezTo>
                <a:cubicBezTo>
                  <a:pt x="15207" y="2033"/>
                  <a:pt x="15207" y="2033"/>
                  <a:pt x="15207" y="2033"/>
                </a:cubicBezTo>
                <a:cubicBezTo>
                  <a:pt x="15188" y="2033"/>
                  <a:pt x="15188" y="2069"/>
                  <a:pt x="15169" y="2106"/>
                </a:cubicBezTo>
                <a:cubicBezTo>
                  <a:pt x="15226" y="2106"/>
                  <a:pt x="15264" y="2069"/>
                  <a:pt x="15264" y="1997"/>
                </a:cubicBezTo>
                <a:cubicBezTo>
                  <a:pt x="15264" y="1997"/>
                  <a:pt x="15264" y="1960"/>
                  <a:pt x="15264" y="1960"/>
                </a:cubicBezTo>
                <a:cubicBezTo>
                  <a:pt x="15264" y="1924"/>
                  <a:pt x="15245" y="1924"/>
                  <a:pt x="15226" y="1924"/>
                </a:cubicBezTo>
                <a:cubicBezTo>
                  <a:pt x="15226" y="1888"/>
                  <a:pt x="15226" y="1888"/>
                  <a:pt x="15226" y="1888"/>
                </a:cubicBezTo>
                <a:cubicBezTo>
                  <a:pt x="15226" y="1851"/>
                  <a:pt x="15226" y="1815"/>
                  <a:pt x="15226" y="1779"/>
                </a:cubicBezTo>
                <a:cubicBezTo>
                  <a:pt x="15283" y="1743"/>
                  <a:pt x="15320" y="1670"/>
                  <a:pt x="15377" y="1634"/>
                </a:cubicBezTo>
                <a:cubicBezTo>
                  <a:pt x="15396" y="1634"/>
                  <a:pt x="15415" y="1597"/>
                  <a:pt x="15434" y="1597"/>
                </a:cubicBezTo>
                <a:cubicBezTo>
                  <a:pt x="15510" y="1597"/>
                  <a:pt x="15566" y="1561"/>
                  <a:pt x="15623" y="1525"/>
                </a:cubicBezTo>
                <a:cubicBezTo>
                  <a:pt x="15680" y="1488"/>
                  <a:pt x="15680" y="1452"/>
                  <a:pt x="15756" y="1452"/>
                </a:cubicBezTo>
                <a:cubicBezTo>
                  <a:pt x="15756" y="1452"/>
                  <a:pt x="15774" y="1452"/>
                  <a:pt x="15793" y="1488"/>
                </a:cubicBezTo>
                <a:cubicBezTo>
                  <a:pt x="15793" y="1488"/>
                  <a:pt x="15793" y="1488"/>
                  <a:pt x="15793" y="1488"/>
                </a:cubicBezTo>
                <a:cubicBezTo>
                  <a:pt x="15793" y="1488"/>
                  <a:pt x="15793" y="1525"/>
                  <a:pt x="15774" y="1525"/>
                </a:cubicBezTo>
                <a:cubicBezTo>
                  <a:pt x="15793" y="1525"/>
                  <a:pt x="15812" y="1525"/>
                  <a:pt x="15831" y="1525"/>
                </a:cubicBezTo>
                <a:cubicBezTo>
                  <a:pt x="15869" y="1525"/>
                  <a:pt x="15907" y="1488"/>
                  <a:pt x="15926" y="1488"/>
                </a:cubicBezTo>
                <a:cubicBezTo>
                  <a:pt x="15964" y="1488"/>
                  <a:pt x="15982" y="1525"/>
                  <a:pt x="16001" y="1525"/>
                </a:cubicBezTo>
                <a:cubicBezTo>
                  <a:pt x="16001" y="1488"/>
                  <a:pt x="16020" y="1488"/>
                  <a:pt x="16020" y="1488"/>
                </a:cubicBezTo>
                <a:cubicBezTo>
                  <a:pt x="16020" y="1452"/>
                  <a:pt x="16020" y="1416"/>
                  <a:pt x="16039" y="1379"/>
                </a:cubicBezTo>
                <a:cubicBezTo>
                  <a:pt x="16039" y="1379"/>
                  <a:pt x="16077" y="1379"/>
                  <a:pt x="16077" y="1379"/>
                </a:cubicBezTo>
                <a:cubicBezTo>
                  <a:pt x="16096" y="1379"/>
                  <a:pt x="16115" y="1379"/>
                  <a:pt x="16115" y="1343"/>
                </a:cubicBezTo>
                <a:cubicBezTo>
                  <a:pt x="16115" y="1343"/>
                  <a:pt x="16115" y="1343"/>
                  <a:pt x="16115" y="1343"/>
                </a:cubicBezTo>
                <a:cubicBezTo>
                  <a:pt x="16096" y="1307"/>
                  <a:pt x="16096" y="1307"/>
                  <a:pt x="16096" y="1234"/>
                </a:cubicBezTo>
                <a:cubicBezTo>
                  <a:pt x="16115" y="1234"/>
                  <a:pt x="16115" y="1234"/>
                  <a:pt x="16134" y="1198"/>
                </a:cubicBezTo>
                <a:cubicBezTo>
                  <a:pt x="16191" y="1162"/>
                  <a:pt x="16304" y="1053"/>
                  <a:pt x="16361" y="1162"/>
                </a:cubicBezTo>
                <a:cubicBezTo>
                  <a:pt x="16361" y="1162"/>
                  <a:pt x="16361" y="1162"/>
                  <a:pt x="16361" y="1162"/>
                </a:cubicBezTo>
                <a:cubicBezTo>
                  <a:pt x="16342" y="1198"/>
                  <a:pt x="16323" y="1234"/>
                  <a:pt x="16304" y="1271"/>
                </a:cubicBezTo>
                <a:cubicBezTo>
                  <a:pt x="16304" y="1271"/>
                  <a:pt x="16304" y="1271"/>
                  <a:pt x="16304" y="1271"/>
                </a:cubicBezTo>
                <a:cubicBezTo>
                  <a:pt x="16342" y="1271"/>
                  <a:pt x="16342" y="1271"/>
                  <a:pt x="16380" y="1271"/>
                </a:cubicBezTo>
                <a:cubicBezTo>
                  <a:pt x="16418" y="1271"/>
                  <a:pt x="16436" y="1271"/>
                  <a:pt x="16474" y="1271"/>
                </a:cubicBezTo>
                <a:cubicBezTo>
                  <a:pt x="16474" y="1271"/>
                  <a:pt x="16474" y="1271"/>
                  <a:pt x="16474" y="1271"/>
                </a:cubicBezTo>
                <a:cubicBezTo>
                  <a:pt x="16474" y="1271"/>
                  <a:pt x="16474" y="1271"/>
                  <a:pt x="16474" y="1271"/>
                </a:cubicBezTo>
                <a:cubicBezTo>
                  <a:pt x="16455" y="1307"/>
                  <a:pt x="16436" y="1343"/>
                  <a:pt x="16418" y="1379"/>
                </a:cubicBezTo>
                <a:cubicBezTo>
                  <a:pt x="16436" y="1379"/>
                  <a:pt x="16512" y="1416"/>
                  <a:pt x="16512" y="1416"/>
                </a:cubicBezTo>
                <a:cubicBezTo>
                  <a:pt x="16512" y="1379"/>
                  <a:pt x="16531" y="1379"/>
                  <a:pt x="16531" y="1379"/>
                </a:cubicBezTo>
                <a:cubicBezTo>
                  <a:pt x="16531" y="1343"/>
                  <a:pt x="16531" y="1343"/>
                  <a:pt x="16550" y="1343"/>
                </a:cubicBezTo>
                <a:cubicBezTo>
                  <a:pt x="16644" y="1343"/>
                  <a:pt x="16796" y="1343"/>
                  <a:pt x="16815" y="1488"/>
                </a:cubicBezTo>
                <a:cubicBezTo>
                  <a:pt x="16834" y="1488"/>
                  <a:pt x="16853" y="1488"/>
                  <a:pt x="16871" y="1488"/>
                </a:cubicBezTo>
                <a:cubicBezTo>
                  <a:pt x="16871" y="1488"/>
                  <a:pt x="16871" y="1525"/>
                  <a:pt x="16871" y="1525"/>
                </a:cubicBezTo>
                <a:cubicBezTo>
                  <a:pt x="16871" y="1561"/>
                  <a:pt x="16853" y="1597"/>
                  <a:pt x="16834" y="1634"/>
                </a:cubicBezTo>
                <a:cubicBezTo>
                  <a:pt x="16834" y="1634"/>
                  <a:pt x="16834" y="1634"/>
                  <a:pt x="16834" y="1634"/>
                </a:cubicBezTo>
                <a:cubicBezTo>
                  <a:pt x="16853" y="1634"/>
                  <a:pt x="16871" y="1670"/>
                  <a:pt x="16871" y="1670"/>
                </a:cubicBezTo>
                <a:cubicBezTo>
                  <a:pt x="16871" y="1670"/>
                  <a:pt x="16871" y="1670"/>
                  <a:pt x="16871" y="1670"/>
                </a:cubicBezTo>
                <a:cubicBezTo>
                  <a:pt x="16853" y="1706"/>
                  <a:pt x="16834" y="1743"/>
                  <a:pt x="16815" y="1779"/>
                </a:cubicBezTo>
                <a:cubicBezTo>
                  <a:pt x="16796" y="1779"/>
                  <a:pt x="16758" y="1779"/>
                  <a:pt x="16739" y="1815"/>
                </a:cubicBezTo>
                <a:cubicBezTo>
                  <a:pt x="16682" y="1888"/>
                  <a:pt x="16607" y="1960"/>
                  <a:pt x="16550" y="2033"/>
                </a:cubicBezTo>
                <a:cubicBezTo>
                  <a:pt x="16531" y="2069"/>
                  <a:pt x="16493" y="2069"/>
                  <a:pt x="16474" y="2106"/>
                </a:cubicBezTo>
                <a:cubicBezTo>
                  <a:pt x="16436" y="2142"/>
                  <a:pt x="16380" y="2178"/>
                  <a:pt x="16361" y="2251"/>
                </a:cubicBezTo>
                <a:cubicBezTo>
                  <a:pt x="16399" y="2251"/>
                  <a:pt x="16399" y="2214"/>
                  <a:pt x="16436" y="2178"/>
                </a:cubicBezTo>
                <a:cubicBezTo>
                  <a:pt x="16455" y="2178"/>
                  <a:pt x="16474" y="2178"/>
                  <a:pt x="16512" y="2178"/>
                </a:cubicBezTo>
                <a:cubicBezTo>
                  <a:pt x="16550" y="2178"/>
                  <a:pt x="16644" y="2106"/>
                  <a:pt x="16682" y="2069"/>
                </a:cubicBezTo>
                <a:cubicBezTo>
                  <a:pt x="16682" y="2069"/>
                  <a:pt x="16663" y="2033"/>
                  <a:pt x="16663" y="2033"/>
                </a:cubicBezTo>
                <a:cubicBezTo>
                  <a:pt x="16663" y="2033"/>
                  <a:pt x="16663" y="2033"/>
                  <a:pt x="16663" y="2033"/>
                </a:cubicBezTo>
                <a:cubicBezTo>
                  <a:pt x="16663" y="1997"/>
                  <a:pt x="16663" y="1997"/>
                  <a:pt x="16682" y="1960"/>
                </a:cubicBezTo>
                <a:cubicBezTo>
                  <a:pt x="16701" y="1997"/>
                  <a:pt x="16720" y="2033"/>
                  <a:pt x="16758" y="2069"/>
                </a:cubicBezTo>
                <a:cubicBezTo>
                  <a:pt x="16796" y="2069"/>
                  <a:pt x="16815" y="2033"/>
                  <a:pt x="16853" y="2033"/>
                </a:cubicBezTo>
                <a:cubicBezTo>
                  <a:pt x="16853" y="2069"/>
                  <a:pt x="16853" y="2106"/>
                  <a:pt x="16853" y="2106"/>
                </a:cubicBezTo>
                <a:cubicBezTo>
                  <a:pt x="16853" y="2142"/>
                  <a:pt x="16853" y="2142"/>
                  <a:pt x="16871" y="2178"/>
                </a:cubicBezTo>
                <a:cubicBezTo>
                  <a:pt x="16871" y="2142"/>
                  <a:pt x="16871" y="2142"/>
                  <a:pt x="16871" y="2142"/>
                </a:cubicBezTo>
                <a:cubicBezTo>
                  <a:pt x="16890" y="2142"/>
                  <a:pt x="16890" y="2106"/>
                  <a:pt x="16909" y="2069"/>
                </a:cubicBezTo>
                <a:cubicBezTo>
                  <a:pt x="16928" y="2069"/>
                  <a:pt x="16966" y="2069"/>
                  <a:pt x="17004" y="2069"/>
                </a:cubicBezTo>
                <a:cubicBezTo>
                  <a:pt x="17061" y="2069"/>
                  <a:pt x="17117" y="2069"/>
                  <a:pt x="17174" y="2106"/>
                </a:cubicBezTo>
                <a:cubicBezTo>
                  <a:pt x="17174" y="2142"/>
                  <a:pt x="17155" y="2142"/>
                  <a:pt x="17174" y="2214"/>
                </a:cubicBezTo>
                <a:cubicBezTo>
                  <a:pt x="17212" y="2214"/>
                  <a:pt x="17250" y="2214"/>
                  <a:pt x="17288" y="2251"/>
                </a:cubicBezTo>
                <a:cubicBezTo>
                  <a:pt x="17325" y="2251"/>
                  <a:pt x="17363" y="2214"/>
                  <a:pt x="17401" y="2214"/>
                </a:cubicBezTo>
                <a:cubicBezTo>
                  <a:pt x="17420" y="2214"/>
                  <a:pt x="17439" y="2251"/>
                  <a:pt x="17439" y="2251"/>
                </a:cubicBezTo>
                <a:cubicBezTo>
                  <a:pt x="17458" y="2214"/>
                  <a:pt x="17477" y="2178"/>
                  <a:pt x="17477" y="2178"/>
                </a:cubicBezTo>
                <a:cubicBezTo>
                  <a:pt x="17477" y="2142"/>
                  <a:pt x="17477" y="2106"/>
                  <a:pt x="17477" y="2106"/>
                </a:cubicBezTo>
                <a:cubicBezTo>
                  <a:pt x="17496" y="2069"/>
                  <a:pt x="17515" y="2069"/>
                  <a:pt x="17515" y="2033"/>
                </a:cubicBezTo>
                <a:cubicBezTo>
                  <a:pt x="17552" y="2033"/>
                  <a:pt x="17590" y="2106"/>
                  <a:pt x="17609" y="2106"/>
                </a:cubicBezTo>
                <a:cubicBezTo>
                  <a:pt x="17647" y="2106"/>
                  <a:pt x="17704" y="2106"/>
                  <a:pt x="17741" y="2106"/>
                </a:cubicBezTo>
                <a:cubicBezTo>
                  <a:pt x="17760" y="2142"/>
                  <a:pt x="17779" y="2142"/>
                  <a:pt x="17779" y="2178"/>
                </a:cubicBezTo>
                <a:cubicBezTo>
                  <a:pt x="17779" y="2178"/>
                  <a:pt x="17779" y="2214"/>
                  <a:pt x="17798" y="2214"/>
                </a:cubicBezTo>
                <a:cubicBezTo>
                  <a:pt x="17760" y="2214"/>
                  <a:pt x="17647" y="2323"/>
                  <a:pt x="17647" y="2360"/>
                </a:cubicBezTo>
                <a:cubicBezTo>
                  <a:pt x="17647" y="2360"/>
                  <a:pt x="17647" y="2360"/>
                  <a:pt x="17647" y="2360"/>
                </a:cubicBezTo>
                <a:cubicBezTo>
                  <a:pt x="17647" y="2360"/>
                  <a:pt x="17647" y="2360"/>
                  <a:pt x="17647" y="2360"/>
                </a:cubicBezTo>
                <a:cubicBezTo>
                  <a:pt x="17723" y="2396"/>
                  <a:pt x="17723" y="2432"/>
                  <a:pt x="17760" y="2469"/>
                </a:cubicBezTo>
                <a:cubicBezTo>
                  <a:pt x="17779" y="2469"/>
                  <a:pt x="17779" y="2469"/>
                  <a:pt x="17798" y="2505"/>
                </a:cubicBezTo>
                <a:cubicBezTo>
                  <a:pt x="17817" y="2541"/>
                  <a:pt x="17817" y="2577"/>
                  <a:pt x="17855" y="2614"/>
                </a:cubicBezTo>
                <a:cubicBezTo>
                  <a:pt x="17874" y="2650"/>
                  <a:pt x="17912" y="2723"/>
                  <a:pt x="17950" y="2723"/>
                </a:cubicBezTo>
                <a:cubicBezTo>
                  <a:pt x="17987" y="2650"/>
                  <a:pt x="17987" y="2541"/>
                  <a:pt x="18044" y="2469"/>
                </a:cubicBezTo>
                <a:cubicBezTo>
                  <a:pt x="18044" y="2469"/>
                  <a:pt x="18044" y="2469"/>
                  <a:pt x="18044" y="2469"/>
                </a:cubicBezTo>
                <a:cubicBezTo>
                  <a:pt x="18044" y="2541"/>
                  <a:pt x="18063" y="2541"/>
                  <a:pt x="18082" y="2541"/>
                </a:cubicBezTo>
                <a:cubicBezTo>
                  <a:pt x="18101" y="2577"/>
                  <a:pt x="18120" y="2614"/>
                  <a:pt x="18139" y="2577"/>
                </a:cubicBezTo>
                <a:cubicBezTo>
                  <a:pt x="18177" y="2577"/>
                  <a:pt x="18214" y="2505"/>
                  <a:pt x="18252" y="2541"/>
                </a:cubicBezTo>
                <a:cubicBezTo>
                  <a:pt x="18271" y="2541"/>
                  <a:pt x="18347" y="2614"/>
                  <a:pt x="18347" y="2614"/>
                </a:cubicBezTo>
                <a:cubicBezTo>
                  <a:pt x="18385" y="2614"/>
                  <a:pt x="18366" y="2577"/>
                  <a:pt x="18385" y="2541"/>
                </a:cubicBezTo>
                <a:cubicBezTo>
                  <a:pt x="18403" y="2541"/>
                  <a:pt x="18403" y="2505"/>
                  <a:pt x="18422" y="2505"/>
                </a:cubicBezTo>
                <a:cubicBezTo>
                  <a:pt x="18422" y="2541"/>
                  <a:pt x="18441" y="2577"/>
                  <a:pt x="18479" y="2541"/>
                </a:cubicBezTo>
                <a:cubicBezTo>
                  <a:pt x="18479" y="2505"/>
                  <a:pt x="18479" y="2432"/>
                  <a:pt x="18479" y="2396"/>
                </a:cubicBezTo>
                <a:cubicBezTo>
                  <a:pt x="18479" y="2396"/>
                  <a:pt x="18441" y="2396"/>
                  <a:pt x="18422" y="2396"/>
                </a:cubicBezTo>
                <a:cubicBezTo>
                  <a:pt x="18441" y="2396"/>
                  <a:pt x="18441" y="2396"/>
                  <a:pt x="18441" y="2396"/>
                </a:cubicBezTo>
                <a:cubicBezTo>
                  <a:pt x="18441" y="2360"/>
                  <a:pt x="18441" y="2360"/>
                  <a:pt x="18441" y="2360"/>
                </a:cubicBezTo>
                <a:cubicBezTo>
                  <a:pt x="18460" y="2323"/>
                  <a:pt x="18479" y="2360"/>
                  <a:pt x="18517" y="2323"/>
                </a:cubicBezTo>
                <a:cubicBezTo>
                  <a:pt x="18536" y="2323"/>
                  <a:pt x="18555" y="2287"/>
                  <a:pt x="18574" y="2251"/>
                </a:cubicBezTo>
                <a:cubicBezTo>
                  <a:pt x="18630" y="2251"/>
                  <a:pt x="18725" y="2287"/>
                  <a:pt x="18782" y="2323"/>
                </a:cubicBezTo>
                <a:cubicBezTo>
                  <a:pt x="18801" y="2323"/>
                  <a:pt x="18820" y="2323"/>
                  <a:pt x="18839" y="2323"/>
                </a:cubicBezTo>
                <a:cubicBezTo>
                  <a:pt x="18839" y="2323"/>
                  <a:pt x="18839" y="2323"/>
                  <a:pt x="18839" y="2323"/>
                </a:cubicBezTo>
                <a:cubicBezTo>
                  <a:pt x="18820" y="2360"/>
                  <a:pt x="18820" y="2396"/>
                  <a:pt x="18801" y="2396"/>
                </a:cubicBezTo>
                <a:cubicBezTo>
                  <a:pt x="18820" y="2396"/>
                  <a:pt x="18839" y="2396"/>
                  <a:pt x="18857" y="2396"/>
                </a:cubicBezTo>
                <a:cubicBezTo>
                  <a:pt x="18857" y="2396"/>
                  <a:pt x="18857" y="2396"/>
                  <a:pt x="18857" y="2396"/>
                </a:cubicBezTo>
                <a:cubicBezTo>
                  <a:pt x="18857" y="2396"/>
                  <a:pt x="18857" y="2432"/>
                  <a:pt x="18857" y="2432"/>
                </a:cubicBezTo>
                <a:cubicBezTo>
                  <a:pt x="18857" y="2432"/>
                  <a:pt x="18857" y="2432"/>
                  <a:pt x="18839" y="2432"/>
                </a:cubicBezTo>
                <a:cubicBezTo>
                  <a:pt x="18820" y="2469"/>
                  <a:pt x="18801" y="2469"/>
                  <a:pt x="18801" y="2505"/>
                </a:cubicBezTo>
                <a:cubicBezTo>
                  <a:pt x="18857" y="2541"/>
                  <a:pt x="18895" y="2432"/>
                  <a:pt x="18914" y="2396"/>
                </a:cubicBezTo>
                <a:cubicBezTo>
                  <a:pt x="18990" y="2396"/>
                  <a:pt x="19047" y="2396"/>
                  <a:pt x="19103" y="2469"/>
                </a:cubicBezTo>
                <a:cubicBezTo>
                  <a:pt x="19103" y="2469"/>
                  <a:pt x="19103" y="2469"/>
                  <a:pt x="19103" y="2469"/>
                </a:cubicBezTo>
                <a:cubicBezTo>
                  <a:pt x="19065" y="2469"/>
                  <a:pt x="19047" y="2505"/>
                  <a:pt x="19028" y="2505"/>
                </a:cubicBezTo>
                <a:cubicBezTo>
                  <a:pt x="19028" y="2505"/>
                  <a:pt x="19028" y="2505"/>
                  <a:pt x="19028" y="2505"/>
                </a:cubicBezTo>
                <a:cubicBezTo>
                  <a:pt x="19047" y="2541"/>
                  <a:pt x="19065" y="2541"/>
                  <a:pt x="19084" y="2541"/>
                </a:cubicBezTo>
                <a:cubicBezTo>
                  <a:pt x="19122" y="2577"/>
                  <a:pt x="19160" y="2577"/>
                  <a:pt x="19179" y="2577"/>
                </a:cubicBezTo>
                <a:cubicBezTo>
                  <a:pt x="19198" y="2614"/>
                  <a:pt x="19217" y="2723"/>
                  <a:pt x="19236" y="2723"/>
                </a:cubicBezTo>
                <a:cubicBezTo>
                  <a:pt x="19274" y="2723"/>
                  <a:pt x="19311" y="2723"/>
                  <a:pt x="19330" y="2686"/>
                </a:cubicBezTo>
                <a:cubicBezTo>
                  <a:pt x="19368" y="2686"/>
                  <a:pt x="19387" y="2686"/>
                  <a:pt x="19425" y="2650"/>
                </a:cubicBezTo>
                <a:cubicBezTo>
                  <a:pt x="19463" y="2650"/>
                  <a:pt x="19595" y="2650"/>
                  <a:pt x="19633" y="2686"/>
                </a:cubicBezTo>
                <a:cubicBezTo>
                  <a:pt x="19652" y="2723"/>
                  <a:pt x="19690" y="2759"/>
                  <a:pt x="19709" y="2795"/>
                </a:cubicBezTo>
                <a:cubicBezTo>
                  <a:pt x="19709" y="2832"/>
                  <a:pt x="19709" y="2904"/>
                  <a:pt x="19690" y="2904"/>
                </a:cubicBezTo>
                <a:cubicBezTo>
                  <a:pt x="19709" y="2941"/>
                  <a:pt x="19746" y="2941"/>
                  <a:pt x="19765" y="2941"/>
                </a:cubicBezTo>
                <a:cubicBezTo>
                  <a:pt x="19765" y="3013"/>
                  <a:pt x="19765" y="3049"/>
                  <a:pt x="19784" y="3049"/>
                </a:cubicBezTo>
                <a:cubicBezTo>
                  <a:pt x="19803" y="3013"/>
                  <a:pt x="19822" y="2977"/>
                  <a:pt x="19841" y="2977"/>
                </a:cubicBezTo>
                <a:cubicBezTo>
                  <a:pt x="19879" y="2977"/>
                  <a:pt x="19898" y="2977"/>
                  <a:pt x="19917" y="2941"/>
                </a:cubicBezTo>
                <a:cubicBezTo>
                  <a:pt x="19936" y="2941"/>
                  <a:pt x="19936" y="2941"/>
                  <a:pt x="19954" y="2941"/>
                </a:cubicBezTo>
                <a:cubicBezTo>
                  <a:pt x="19992" y="2904"/>
                  <a:pt x="19992" y="2977"/>
                  <a:pt x="20011" y="2977"/>
                </a:cubicBezTo>
                <a:cubicBezTo>
                  <a:pt x="20030" y="2977"/>
                  <a:pt x="20049" y="2977"/>
                  <a:pt x="20068" y="2977"/>
                </a:cubicBezTo>
                <a:cubicBezTo>
                  <a:pt x="20125" y="3013"/>
                  <a:pt x="20144" y="2977"/>
                  <a:pt x="20181" y="2941"/>
                </a:cubicBezTo>
                <a:cubicBezTo>
                  <a:pt x="20200" y="2977"/>
                  <a:pt x="20219" y="3013"/>
                  <a:pt x="20238" y="3013"/>
                </a:cubicBezTo>
                <a:cubicBezTo>
                  <a:pt x="20257" y="3049"/>
                  <a:pt x="20276" y="3049"/>
                  <a:pt x="20295" y="3122"/>
                </a:cubicBezTo>
                <a:cubicBezTo>
                  <a:pt x="20314" y="3122"/>
                  <a:pt x="20389" y="3122"/>
                  <a:pt x="20389" y="3086"/>
                </a:cubicBezTo>
                <a:cubicBezTo>
                  <a:pt x="20408" y="3049"/>
                  <a:pt x="20389" y="2977"/>
                  <a:pt x="20371" y="2941"/>
                </a:cubicBezTo>
                <a:cubicBezTo>
                  <a:pt x="20371" y="2941"/>
                  <a:pt x="20352" y="2941"/>
                  <a:pt x="20352" y="2941"/>
                </a:cubicBezTo>
                <a:cubicBezTo>
                  <a:pt x="20352" y="2904"/>
                  <a:pt x="20371" y="2868"/>
                  <a:pt x="20371" y="2868"/>
                </a:cubicBezTo>
                <a:cubicBezTo>
                  <a:pt x="20427" y="2868"/>
                  <a:pt x="20484" y="2868"/>
                  <a:pt x="20522" y="2904"/>
                </a:cubicBezTo>
                <a:cubicBezTo>
                  <a:pt x="20522" y="2904"/>
                  <a:pt x="20522" y="2904"/>
                  <a:pt x="20522" y="2941"/>
                </a:cubicBezTo>
                <a:cubicBezTo>
                  <a:pt x="20579" y="2904"/>
                  <a:pt x="20654" y="2904"/>
                  <a:pt x="20692" y="2904"/>
                </a:cubicBezTo>
                <a:cubicBezTo>
                  <a:pt x="20711" y="2904"/>
                  <a:pt x="20730" y="2941"/>
                  <a:pt x="20749" y="2941"/>
                </a:cubicBezTo>
                <a:cubicBezTo>
                  <a:pt x="20787" y="2941"/>
                  <a:pt x="20806" y="2977"/>
                  <a:pt x="20825" y="2977"/>
                </a:cubicBezTo>
                <a:cubicBezTo>
                  <a:pt x="20862" y="3013"/>
                  <a:pt x="20919" y="3049"/>
                  <a:pt x="20957" y="3086"/>
                </a:cubicBezTo>
                <a:cubicBezTo>
                  <a:pt x="20957" y="3267"/>
                  <a:pt x="20957" y="3485"/>
                  <a:pt x="20957" y="3667"/>
                </a:cubicBezTo>
                <a:cubicBezTo>
                  <a:pt x="20957" y="3703"/>
                  <a:pt x="20957" y="3848"/>
                  <a:pt x="20957" y="3884"/>
                </a:cubicBezTo>
                <a:cubicBezTo>
                  <a:pt x="20938" y="3884"/>
                  <a:pt x="20919" y="3884"/>
                  <a:pt x="20900" y="3921"/>
                </a:cubicBezTo>
                <a:close/>
                <a:moveTo>
                  <a:pt x="11500" y="7696"/>
                </a:moveTo>
                <a:cubicBezTo>
                  <a:pt x="11500" y="7696"/>
                  <a:pt x="11500" y="7696"/>
                  <a:pt x="11500" y="7696"/>
                </a:cubicBezTo>
                <a:cubicBezTo>
                  <a:pt x="11500" y="7696"/>
                  <a:pt x="11500" y="7696"/>
                  <a:pt x="11500" y="7696"/>
                </a:cubicBezTo>
                <a:cubicBezTo>
                  <a:pt x="11500" y="7696"/>
                  <a:pt x="11500" y="7696"/>
                  <a:pt x="11500" y="7696"/>
                </a:cubicBezTo>
                <a:cubicBezTo>
                  <a:pt x="11519" y="7696"/>
                  <a:pt x="11519" y="7696"/>
                  <a:pt x="11519" y="7696"/>
                </a:cubicBezTo>
                <a:cubicBezTo>
                  <a:pt x="11519" y="7696"/>
                  <a:pt x="11519" y="7696"/>
                  <a:pt x="11500" y="7696"/>
                </a:cubicBezTo>
                <a:close/>
                <a:moveTo>
                  <a:pt x="13202" y="7696"/>
                </a:moveTo>
                <a:cubicBezTo>
                  <a:pt x="13202" y="7696"/>
                  <a:pt x="13202" y="7624"/>
                  <a:pt x="13202" y="7624"/>
                </a:cubicBezTo>
                <a:cubicBezTo>
                  <a:pt x="13183" y="7624"/>
                  <a:pt x="13164" y="7624"/>
                  <a:pt x="13145" y="7624"/>
                </a:cubicBezTo>
                <a:cubicBezTo>
                  <a:pt x="13126" y="7660"/>
                  <a:pt x="13145" y="7732"/>
                  <a:pt x="13126" y="7732"/>
                </a:cubicBezTo>
                <a:cubicBezTo>
                  <a:pt x="13126" y="7732"/>
                  <a:pt x="13126" y="7732"/>
                  <a:pt x="13126" y="7732"/>
                </a:cubicBezTo>
                <a:cubicBezTo>
                  <a:pt x="13126" y="7732"/>
                  <a:pt x="13126" y="7696"/>
                  <a:pt x="13126" y="7696"/>
                </a:cubicBezTo>
                <a:cubicBezTo>
                  <a:pt x="13126" y="7696"/>
                  <a:pt x="13126" y="7696"/>
                  <a:pt x="13126" y="7660"/>
                </a:cubicBezTo>
                <a:cubicBezTo>
                  <a:pt x="13108" y="7660"/>
                  <a:pt x="13108" y="7660"/>
                  <a:pt x="13108" y="7660"/>
                </a:cubicBezTo>
                <a:cubicBezTo>
                  <a:pt x="13108" y="7660"/>
                  <a:pt x="13108" y="7624"/>
                  <a:pt x="13108" y="7624"/>
                </a:cubicBezTo>
                <a:cubicBezTo>
                  <a:pt x="13108" y="7587"/>
                  <a:pt x="13126" y="7551"/>
                  <a:pt x="13126" y="7551"/>
                </a:cubicBezTo>
                <a:cubicBezTo>
                  <a:pt x="13108" y="7515"/>
                  <a:pt x="13089" y="7515"/>
                  <a:pt x="13070" y="7515"/>
                </a:cubicBezTo>
                <a:cubicBezTo>
                  <a:pt x="13070" y="7478"/>
                  <a:pt x="13070" y="7478"/>
                  <a:pt x="13051" y="7478"/>
                </a:cubicBezTo>
                <a:cubicBezTo>
                  <a:pt x="13051" y="7478"/>
                  <a:pt x="13051" y="7478"/>
                  <a:pt x="13032" y="7478"/>
                </a:cubicBezTo>
                <a:cubicBezTo>
                  <a:pt x="13032" y="7406"/>
                  <a:pt x="13013" y="7369"/>
                  <a:pt x="13013" y="7297"/>
                </a:cubicBezTo>
                <a:cubicBezTo>
                  <a:pt x="12994" y="7297"/>
                  <a:pt x="12975" y="7297"/>
                  <a:pt x="12975" y="7297"/>
                </a:cubicBezTo>
                <a:cubicBezTo>
                  <a:pt x="12975" y="7297"/>
                  <a:pt x="12975" y="7261"/>
                  <a:pt x="12975" y="7261"/>
                </a:cubicBezTo>
                <a:cubicBezTo>
                  <a:pt x="12975" y="7261"/>
                  <a:pt x="12975" y="7261"/>
                  <a:pt x="12975" y="7261"/>
                </a:cubicBezTo>
                <a:cubicBezTo>
                  <a:pt x="12994" y="7261"/>
                  <a:pt x="13032" y="7261"/>
                  <a:pt x="13051" y="7261"/>
                </a:cubicBezTo>
                <a:cubicBezTo>
                  <a:pt x="13051" y="7261"/>
                  <a:pt x="13051" y="7261"/>
                  <a:pt x="13051" y="7261"/>
                </a:cubicBezTo>
                <a:cubicBezTo>
                  <a:pt x="13032" y="7261"/>
                  <a:pt x="13032" y="7224"/>
                  <a:pt x="13013" y="7224"/>
                </a:cubicBezTo>
                <a:cubicBezTo>
                  <a:pt x="13032" y="7188"/>
                  <a:pt x="13032" y="7188"/>
                  <a:pt x="13032" y="7188"/>
                </a:cubicBezTo>
                <a:cubicBezTo>
                  <a:pt x="13032" y="7188"/>
                  <a:pt x="13032" y="7152"/>
                  <a:pt x="13051" y="7152"/>
                </a:cubicBezTo>
                <a:cubicBezTo>
                  <a:pt x="13051" y="7152"/>
                  <a:pt x="13051" y="7152"/>
                  <a:pt x="13070" y="7115"/>
                </a:cubicBezTo>
                <a:cubicBezTo>
                  <a:pt x="13089" y="7152"/>
                  <a:pt x="13126" y="7152"/>
                  <a:pt x="13145" y="7152"/>
                </a:cubicBezTo>
                <a:cubicBezTo>
                  <a:pt x="13145" y="7152"/>
                  <a:pt x="13145" y="7152"/>
                  <a:pt x="13145" y="7152"/>
                </a:cubicBezTo>
                <a:cubicBezTo>
                  <a:pt x="13145" y="7152"/>
                  <a:pt x="13126" y="7115"/>
                  <a:pt x="13126" y="7115"/>
                </a:cubicBezTo>
                <a:cubicBezTo>
                  <a:pt x="13145" y="7043"/>
                  <a:pt x="13145" y="7043"/>
                  <a:pt x="13145" y="6970"/>
                </a:cubicBezTo>
                <a:cubicBezTo>
                  <a:pt x="13145" y="6970"/>
                  <a:pt x="13145" y="6970"/>
                  <a:pt x="13145" y="6934"/>
                </a:cubicBezTo>
                <a:cubicBezTo>
                  <a:pt x="13145" y="6934"/>
                  <a:pt x="13145" y="6934"/>
                  <a:pt x="13145" y="6934"/>
                </a:cubicBezTo>
                <a:cubicBezTo>
                  <a:pt x="13126" y="6897"/>
                  <a:pt x="13126" y="6897"/>
                  <a:pt x="13108" y="6897"/>
                </a:cubicBezTo>
                <a:cubicBezTo>
                  <a:pt x="13108" y="6897"/>
                  <a:pt x="13089" y="6934"/>
                  <a:pt x="13089" y="6934"/>
                </a:cubicBezTo>
                <a:cubicBezTo>
                  <a:pt x="13070" y="6934"/>
                  <a:pt x="13051" y="6897"/>
                  <a:pt x="13032" y="6897"/>
                </a:cubicBezTo>
                <a:cubicBezTo>
                  <a:pt x="12994" y="6897"/>
                  <a:pt x="12975" y="6934"/>
                  <a:pt x="12956" y="6970"/>
                </a:cubicBezTo>
                <a:cubicBezTo>
                  <a:pt x="12937" y="6970"/>
                  <a:pt x="12937" y="6970"/>
                  <a:pt x="12918" y="6970"/>
                </a:cubicBezTo>
                <a:cubicBezTo>
                  <a:pt x="12899" y="6970"/>
                  <a:pt x="12899" y="7006"/>
                  <a:pt x="12881" y="7043"/>
                </a:cubicBezTo>
                <a:cubicBezTo>
                  <a:pt x="12881" y="7043"/>
                  <a:pt x="12881" y="7043"/>
                  <a:pt x="12881" y="7079"/>
                </a:cubicBezTo>
                <a:cubicBezTo>
                  <a:pt x="12862" y="7043"/>
                  <a:pt x="12862" y="7043"/>
                  <a:pt x="12862" y="7043"/>
                </a:cubicBezTo>
                <a:cubicBezTo>
                  <a:pt x="12843" y="7079"/>
                  <a:pt x="12824" y="7115"/>
                  <a:pt x="12805" y="7079"/>
                </a:cubicBezTo>
                <a:cubicBezTo>
                  <a:pt x="12805" y="7079"/>
                  <a:pt x="12805" y="7079"/>
                  <a:pt x="12805" y="7079"/>
                </a:cubicBezTo>
                <a:cubicBezTo>
                  <a:pt x="12805" y="7115"/>
                  <a:pt x="12786" y="7152"/>
                  <a:pt x="12786" y="7188"/>
                </a:cubicBezTo>
                <a:cubicBezTo>
                  <a:pt x="12767" y="7224"/>
                  <a:pt x="12748" y="7224"/>
                  <a:pt x="12748" y="7261"/>
                </a:cubicBezTo>
                <a:cubicBezTo>
                  <a:pt x="12748" y="7261"/>
                  <a:pt x="12748" y="7261"/>
                  <a:pt x="12748" y="7261"/>
                </a:cubicBezTo>
                <a:cubicBezTo>
                  <a:pt x="12748" y="7297"/>
                  <a:pt x="12767" y="7297"/>
                  <a:pt x="12767" y="7297"/>
                </a:cubicBezTo>
                <a:cubicBezTo>
                  <a:pt x="12786" y="7297"/>
                  <a:pt x="12805" y="7369"/>
                  <a:pt x="12805" y="7406"/>
                </a:cubicBezTo>
                <a:cubicBezTo>
                  <a:pt x="12805" y="7406"/>
                  <a:pt x="12805" y="7406"/>
                  <a:pt x="12805" y="7406"/>
                </a:cubicBezTo>
                <a:cubicBezTo>
                  <a:pt x="12805" y="7406"/>
                  <a:pt x="12805" y="7369"/>
                  <a:pt x="12805" y="7369"/>
                </a:cubicBezTo>
                <a:cubicBezTo>
                  <a:pt x="12805" y="7369"/>
                  <a:pt x="12805" y="7369"/>
                  <a:pt x="12805" y="7369"/>
                </a:cubicBezTo>
                <a:cubicBezTo>
                  <a:pt x="12805" y="7369"/>
                  <a:pt x="12805" y="7369"/>
                  <a:pt x="12805" y="7369"/>
                </a:cubicBezTo>
                <a:cubicBezTo>
                  <a:pt x="12805" y="7406"/>
                  <a:pt x="12786" y="7442"/>
                  <a:pt x="12805" y="7478"/>
                </a:cubicBezTo>
                <a:cubicBezTo>
                  <a:pt x="12824" y="7515"/>
                  <a:pt x="12805" y="7515"/>
                  <a:pt x="12824" y="7551"/>
                </a:cubicBezTo>
                <a:cubicBezTo>
                  <a:pt x="12824" y="7551"/>
                  <a:pt x="12824" y="7551"/>
                  <a:pt x="12824" y="7551"/>
                </a:cubicBezTo>
                <a:cubicBezTo>
                  <a:pt x="12843" y="7551"/>
                  <a:pt x="12843" y="7587"/>
                  <a:pt x="12862" y="7624"/>
                </a:cubicBezTo>
                <a:cubicBezTo>
                  <a:pt x="12862" y="7624"/>
                  <a:pt x="12862" y="7624"/>
                  <a:pt x="12862" y="7624"/>
                </a:cubicBezTo>
                <a:cubicBezTo>
                  <a:pt x="12881" y="7660"/>
                  <a:pt x="12899" y="7696"/>
                  <a:pt x="12899" y="7696"/>
                </a:cubicBezTo>
                <a:cubicBezTo>
                  <a:pt x="12899" y="7732"/>
                  <a:pt x="12899" y="7732"/>
                  <a:pt x="12899" y="7769"/>
                </a:cubicBezTo>
                <a:cubicBezTo>
                  <a:pt x="12918" y="7769"/>
                  <a:pt x="12918" y="7805"/>
                  <a:pt x="12918" y="7805"/>
                </a:cubicBezTo>
                <a:cubicBezTo>
                  <a:pt x="12937" y="7841"/>
                  <a:pt x="12975" y="7805"/>
                  <a:pt x="12975" y="7878"/>
                </a:cubicBezTo>
                <a:cubicBezTo>
                  <a:pt x="12975" y="7878"/>
                  <a:pt x="12975" y="7878"/>
                  <a:pt x="12975" y="7878"/>
                </a:cubicBezTo>
                <a:cubicBezTo>
                  <a:pt x="12975" y="7878"/>
                  <a:pt x="12975" y="7878"/>
                  <a:pt x="12975" y="7878"/>
                </a:cubicBezTo>
                <a:cubicBezTo>
                  <a:pt x="12918" y="7841"/>
                  <a:pt x="12918" y="7950"/>
                  <a:pt x="12918" y="8023"/>
                </a:cubicBezTo>
                <a:cubicBezTo>
                  <a:pt x="12918" y="8023"/>
                  <a:pt x="12918" y="8023"/>
                  <a:pt x="12918" y="8023"/>
                </a:cubicBezTo>
                <a:cubicBezTo>
                  <a:pt x="12918" y="8023"/>
                  <a:pt x="12899" y="8023"/>
                  <a:pt x="12899" y="8059"/>
                </a:cubicBezTo>
                <a:cubicBezTo>
                  <a:pt x="12899" y="8059"/>
                  <a:pt x="12899" y="8059"/>
                  <a:pt x="12899" y="8059"/>
                </a:cubicBezTo>
                <a:cubicBezTo>
                  <a:pt x="12899" y="8023"/>
                  <a:pt x="12899" y="8023"/>
                  <a:pt x="12899" y="8023"/>
                </a:cubicBezTo>
                <a:cubicBezTo>
                  <a:pt x="12899" y="8023"/>
                  <a:pt x="12899" y="8023"/>
                  <a:pt x="12899" y="8023"/>
                </a:cubicBezTo>
                <a:cubicBezTo>
                  <a:pt x="12899" y="8095"/>
                  <a:pt x="12862" y="8168"/>
                  <a:pt x="12881" y="8241"/>
                </a:cubicBezTo>
                <a:cubicBezTo>
                  <a:pt x="12899" y="8277"/>
                  <a:pt x="12937" y="8277"/>
                  <a:pt x="12956" y="8277"/>
                </a:cubicBezTo>
                <a:cubicBezTo>
                  <a:pt x="12975" y="8422"/>
                  <a:pt x="13070" y="8386"/>
                  <a:pt x="13126" y="8386"/>
                </a:cubicBezTo>
                <a:cubicBezTo>
                  <a:pt x="13145" y="8350"/>
                  <a:pt x="13183" y="8386"/>
                  <a:pt x="13202" y="8350"/>
                </a:cubicBezTo>
                <a:cubicBezTo>
                  <a:pt x="13221" y="8313"/>
                  <a:pt x="13202" y="8241"/>
                  <a:pt x="13183" y="8204"/>
                </a:cubicBezTo>
                <a:cubicBezTo>
                  <a:pt x="13183" y="8168"/>
                  <a:pt x="13202" y="8168"/>
                  <a:pt x="13202" y="8132"/>
                </a:cubicBezTo>
                <a:cubicBezTo>
                  <a:pt x="13202" y="8095"/>
                  <a:pt x="13202" y="8095"/>
                  <a:pt x="13202" y="8059"/>
                </a:cubicBezTo>
                <a:cubicBezTo>
                  <a:pt x="13202" y="8023"/>
                  <a:pt x="13183" y="8023"/>
                  <a:pt x="13183" y="8023"/>
                </a:cubicBezTo>
                <a:cubicBezTo>
                  <a:pt x="13164" y="7987"/>
                  <a:pt x="13164" y="7987"/>
                  <a:pt x="13145" y="8023"/>
                </a:cubicBezTo>
                <a:cubicBezTo>
                  <a:pt x="13145" y="7987"/>
                  <a:pt x="13145" y="7987"/>
                  <a:pt x="13145" y="7987"/>
                </a:cubicBezTo>
                <a:cubicBezTo>
                  <a:pt x="13145" y="7987"/>
                  <a:pt x="13164" y="7987"/>
                  <a:pt x="13164" y="7987"/>
                </a:cubicBezTo>
                <a:cubicBezTo>
                  <a:pt x="13164" y="7987"/>
                  <a:pt x="13183" y="7987"/>
                  <a:pt x="13183" y="7987"/>
                </a:cubicBezTo>
                <a:cubicBezTo>
                  <a:pt x="13183" y="7987"/>
                  <a:pt x="13183" y="7987"/>
                  <a:pt x="13183" y="7987"/>
                </a:cubicBezTo>
                <a:cubicBezTo>
                  <a:pt x="13183" y="7950"/>
                  <a:pt x="13164" y="7950"/>
                  <a:pt x="13164" y="7950"/>
                </a:cubicBezTo>
                <a:cubicBezTo>
                  <a:pt x="13164" y="7950"/>
                  <a:pt x="13164" y="7950"/>
                  <a:pt x="13164" y="7950"/>
                </a:cubicBezTo>
                <a:cubicBezTo>
                  <a:pt x="13164" y="7914"/>
                  <a:pt x="13183" y="7914"/>
                  <a:pt x="13183" y="7914"/>
                </a:cubicBezTo>
                <a:cubicBezTo>
                  <a:pt x="13164" y="7914"/>
                  <a:pt x="13145" y="7914"/>
                  <a:pt x="13126" y="7914"/>
                </a:cubicBezTo>
                <a:cubicBezTo>
                  <a:pt x="13126" y="7878"/>
                  <a:pt x="13126" y="7805"/>
                  <a:pt x="13145" y="7769"/>
                </a:cubicBezTo>
                <a:cubicBezTo>
                  <a:pt x="13145" y="7769"/>
                  <a:pt x="13145" y="7805"/>
                  <a:pt x="13145" y="7805"/>
                </a:cubicBezTo>
                <a:cubicBezTo>
                  <a:pt x="13164" y="7805"/>
                  <a:pt x="13164" y="7805"/>
                  <a:pt x="13183" y="7805"/>
                </a:cubicBezTo>
                <a:cubicBezTo>
                  <a:pt x="13183" y="7805"/>
                  <a:pt x="13183" y="7805"/>
                  <a:pt x="13183" y="7769"/>
                </a:cubicBezTo>
                <a:cubicBezTo>
                  <a:pt x="13183" y="7769"/>
                  <a:pt x="13183" y="7805"/>
                  <a:pt x="13183" y="7805"/>
                </a:cubicBezTo>
                <a:cubicBezTo>
                  <a:pt x="13183" y="7805"/>
                  <a:pt x="13183" y="7805"/>
                  <a:pt x="13183" y="7805"/>
                </a:cubicBezTo>
                <a:cubicBezTo>
                  <a:pt x="13183" y="7805"/>
                  <a:pt x="13183" y="7805"/>
                  <a:pt x="13183" y="7805"/>
                </a:cubicBezTo>
                <a:cubicBezTo>
                  <a:pt x="13202" y="7805"/>
                  <a:pt x="13202" y="7805"/>
                  <a:pt x="13202" y="7805"/>
                </a:cubicBezTo>
                <a:cubicBezTo>
                  <a:pt x="13221" y="7805"/>
                  <a:pt x="13221" y="7805"/>
                  <a:pt x="13221" y="7805"/>
                </a:cubicBezTo>
                <a:cubicBezTo>
                  <a:pt x="13221" y="7805"/>
                  <a:pt x="13221" y="7805"/>
                  <a:pt x="13221" y="7769"/>
                </a:cubicBezTo>
                <a:cubicBezTo>
                  <a:pt x="13221" y="7769"/>
                  <a:pt x="13221" y="7805"/>
                  <a:pt x="13240" y="7805"/>
                </a:cubicBezTo>
                <a:cubicBezTo>
                  <a:pt x="13240" y="7805"/>
                  <a:pt x="13240" y="7805"/>
                  <a:pt x="13259" y="7769"/>
                </a:cubicBezTo>
                <a:cubicBezTo>
                  <a:pt x="13240" y="7732"/>
                  <a:pt x="13221" y="7732"/>
                  <a:pt x="13202" y="7696"/>
                </a:cubicBezTo>
                <a:close/>
                <a:moveTo>
                  <a:pt x="13978" y="1488"/>
                </a:moveTo>
                <a:cubicBezTo>
                  <a:pt x="13902" y="1525"/>
                  <a:pt x="13807" y="1597"/>
                  <a:pt x="13713" y="1634"/>
                </a:cubicBezTo>
                <a:cubicBezTo>
                  <a:pt x="13675" y="1670"/>
                  <a:pt x="13599" y="1670"/>
                  <a:pt x="13580" y="1743"/>
                </a:cubicBezTo>
                <a:cubicBezTo>
                  <a:pt x="13599" y="1743"/>
                  <a:pt x="13599" y="1743"/>
                  <a:pt x="13599" y="1743"/>
                </a:cubicBezTo>
                <a:cubicBezTo>
                  <a:pt x="13599" y="1779"/>
                  <a:pt x="13599" y="1779"/>
                  <a:pt x="13599" y="1779"/>
                </a:cubicBezTo>
                <a:cubicBezTo>
                  <a:pt x="13580" y="1815"/>
                  <a:pt x="13580" y="1815"/>
                  <a:pt x="13561" y="1815"/>
                </a:cubicBezTo>
                <a:cubicBezTo>
                  <a:pt x="13543" y="1851"/>
                  <a:pt x="13524" y="1815"/>
                  <a:pt x="13486" y="1815"/>
                </a:cubicBezTo>
                <a:cubicBezTo>
                  <a:pt x="13486" y="1815"/>
                  <a:pt x="13486" y="1815"/>
                  <a:pt x="13486" y="1815"/>
                </a:cubicBezTo>
                <a:cubicBezTo>
                  <a:pt x="13486" y="1851"/>
                  <a:pt x="13486" y="1851"/>
                  <a:pt x="13486" y="1851"/>
                </a:cubicBezTo>
                <a:cubicBezTo>
                  <a:pt x="13486" y="1888"/>
                  <a:pt x="13486" y="1888"/>
                  <a:pt x="13505" y="1888"/>
                </a:cubicBezTo>
                <a:cubicBezTo>
                  <a:pt x="13505" y="1888"/>
                  <a:pt x="13505" y="1888"/>
                  <a:pt x="13505" y="1888"/>
                </a:cubicBezTo>
                <a:cubicBezTo>
                  <a:pt x="13486" y="1924"/>
                  <a:pt x="13467" y="1924"/>
                  <a:pt x="13448" y="1960"/>
                </a:cubicBezTo>
                <a:cubicBezTo>
                  <a:pt x="13448" y="1960"/>
                  <a:pt x="13429" y="1924"/>
                  <a:pt x="13429" y="1924"/>
                </a:cubicBezTo>
                <a:cubicBezTo>
                  <a:pt x="13410" y="1960"/>
                  <a:pt x="13410" y="1960"/>
                  <a:pt x="13410" y="1960"/>
                </a:cubicBezTo>
                <a:cubicBezTo>
                  <a:pt x="13410" y="1960"/>
                  <a:pt x="13410" y="1960"/>
                  <a:pt x="13410" y="1960"/>
                </a:cubicBezTo>
                <a:cubicBezTo>
                  <a:pt x="13410" y="1997"/>
                  <a:pt x="13429" y="1997"/>
                  <a:pt x="13429" y="1997"/>
                </a:cubicBezTo>
                <a:cubicBezTo>
                  <a:pt x="13429" y="1997"/>
                  <a:pt x="13429" y="2033"/>
                  <a:pt x="13429" y="2033"/>
                </a:cubicBezTo>
                <a:cubicBezTo>
                  <a:pt x="13410" y="2069"/>
                  <a:pt x="13410" y="2106"/>
                  <a:pt x="13372" y="2142"/>
                </a:cubicBezTo>
                <a:cubicBezTo>
                  <a:pt x="13353" y="2106"/>
                  <a:pt x="13335" y="2069"/>
                  <a:pt x="13316" y="2069"/>
                </a:cubicBezTo>
                <a:cubicBezTo>
                  <a:pt x="13240" y="2069"/>
                  <a:pt x="13240" y="2142"/>
                  <a:pt x="13202" y="2033"/>
                </a:cubicBezTo>
                <a:cubicBezTo>
                  <a:pt x="13202" y="2033"/>
                  <a:pt x="13202" y="2033"/>
                  <a:pt x="13202" y="2033"/>
                </a:cubicBezTo>
                <a:cubicBezTo>
                  <a:pt x="13240" y="1997"/>
                  <a:pt x="13240" y="1960"/>
                  <a:pt x="13316" y="1960"/>
                </a:cubicBezTo>
                <a:cubicBezTo>
                  <a:pt x="13316" y="1924"/>
                  <a:pt x="13316" y="1924"/>
                  <a:pt x="13316" y="1924"/>
                </a:cubicBezTo>
                <a:cubicBezTo>
                  <a:pt x="13316" y="1888"/>
                  <a:pt x="13297" y="1888"/>
                  <a:pt x="13297" y="1888"/>
                </a:cubicBezTo>
                <a:cubicBezTo>
                  <a:pt x="13297" y="1888"/>
                  <a:pt x="13297" y="1888"/>
                  <a:pt x="13297" y="1888"/>
                </a:cubicBezTo>
                <a:cubicBezTo>
                  <a:pt x="13316" y="1815"/>
                  <a:pt x="13335" y="1851"/>
                  <a:pt x="13353" y="1815"/>
                </a:cubicBezTo>
                <a:cubicBezTo>
                  <a:pt x="13353" y="1815"/>
                  <a:pt x="13353" y="1779"/>
                  <a:pt x="13335" y="1779"/>
                </a:cubicBezTo>
                <a:cubicBezTo>
                  <a:pt x="13335" y="1779"/>
                  <a:pt x="13335" y="1779"/>
                  <a:pt x="13353" y="1743"/>
                </a:cubicBezTo>
                <a:cubicBezTo>
                  <a:pt x="13353" y="1743"/>
                  <a:pt x="13372" y="1670"/>
                  <a:pt x="13391" y="1670"/>
                </a:cubicBezTo>
                <a:cubicBezTo>
                  <a:pt x="13391" y="1670"/>
                  <a:pt x="13410" y="1670"/>
                  <a:pt x="13429" y="1670"/>
                </a:cubicBezTo>
                <a:cubicBezTo>
                  <a:pt x="13448" y="1634"/>
                  <a:pt x="13467" y="1561"/>
                  <a:pt x="13505" y="1561"/>
                </a:cubicBezTo>
                <a:cubicBezTo>
                  <a:pt x="13580" y="1488"/>
                  <a:pt x="13618" y="1561"/>
                  <a:pt x="13637" y="1452"/>
                </a:cubicBezTo>
                <a:cubicBezTo>
                  <a:pt x="13656" y="1452"/>
                  <a:pt x="13675" y="1416"/>
                  <a:pt x="13675" y="1416"/>
                </a:cubicBezTo>
                <a:cubicBezTo>
                  <a:pt x="13694" y="1452"/>
                  <a:pt x="13713" y="1452"/>
                  <a:pt x="13732" y="1452"/>
                </a:cubicBezTo>
                <a:cubicBezTo>
                  <a:pt x="13751" y="1452"/>
                  <a:pt x="13770" y="1452"/>
                  <a:pt x="13788" y="1416"/>
                </a:cubicBezTo>
                <a:cubicBezTo>
                  <a:pt x="13807" y="1416"/>
                  <a:pt x="13807" y="1416"/>
                  <a:pt x="13826" y="1416"/>
                </a:cubicBezTo>
                <a:cubicBezTo>
                  <a:pt x="13864" y="1416"/>
                  <a:pt x="13883" y="1379"/>
                  <a:pt x="13921" y="1379"/>
                </a:cubicBezTo>
                <a:cubicBezTo>
                  <a:pt x="13959" y="1271"/>
                  <a:pt x="13978" y="1307"/>
                  <a:pt x="14034" y="1271"/>
                </a:cubicBezTo>
                <a:cubicBezTo>
                  <a:pt x="14053" y="1271"/>
                  <a:pt x="14072" y="1271"/>
                  <a:pt x="14072" y="1271"/>
                </a:cubicBezTo>
                <a:cubicBezTo>
                  <a:pt x="14091" y="1271"/>
                  <a:pt x="14129" y="1307"/>
                  <a:pt x="14110" y="1343"/>
                </a:cubicBezTo>
                <a:cubicBezTo>
                  <a:pt x="14091" y="1452"/>
                  <a:pt x="14034" y="1452"/>
                  <a:pt x="13978" y="1488"/>
                </a:cubicBezTo>
                <a:close/>
                <a:moveTo>
                  <a:pt x="13316" y="2142"/>
                </a:moveTo>
                <a:cubicBezTo>
                  <a:pt x="13316" y="2142"/>
                  <a:pt x="13335" y="2142"/>
                  <a:pt x="13353" y="2178"/>
                </a:cubicBezTo>
                <a:cubicBezTo>
                  <a:pt x="13335" y="2287"/>
                  <a:pt x="13278" y="2214"/>
                  <a:pt x="13297" y="2396"/>
                </a:cubicBezTo>
                <a:cubicBezTo>
                  <a:pt x="13297" y="2505"/>
                  <a:pt x="13316" y="2577"/>
                  <a:pt x="13335" y="2614"/>
                </a:cubicBezTo>
                <a:cubicBezTo>
                  <a:pt x="13353" y="2650"/>
                  <a:pt x="13391" y="2650"/>
                  <a:pt x="13391" y="2723"/>
                </a:cubicBezTo>
                <a:cubicBezTo>
                  <a:pt x="13372" y="2723"/>
                  <a:pt x="13335" y="2723"/>
                  <a:pt x="13297" y="2723"/>
                </a:cubicBezTo>
                <a:cubicBezTo>
                  <a:pt x="13278" y="2723"/>
                  <a:pt x="13278" y="2759"/>
                  <a:pt x="13259" y="2759"/>
                </a:cubicBezTo>
                <a:cubicBezTo>
                  <a:pt x="13240" y="2723"/>
                  <a:pt x="13240" y="2723"/>
                  <a:pt x="13240" y="2686"/>
                </a:cubicBezTo>
                <a:cubicBezTo>
                  <a:pt x="13221" y="2686"/>
                  <a:pt x="13202" y="2723"/>
                  <a:pt x="13183" y="2686"/>
                </a:cubicBezTo>
                <a:cubicBezTo>
                  <a:pt x="13183" y="2650"/>
                  <a:pt x="13202" y="2650"/>
                  <a:pt x="13221" y="2614"/>
                </a:cubicBezTo>
                <a:cubicBezTo>
                  <a:pt x="13221" y="2614"/>
                  <a:pt x="13221" y="2614"/>
                  <a:pt x="13221" y="2614"/>
                </a:cubicBezTo>
                <a:cubicBezTo>
                  <a:pt x="13183" y="2577"/>
                  <a:pt x="13164" y="2541"/>
                  <a:pt x="13108" y="2505"/>
                </a:cubicBezTo>
                <a:cubicBezTo>
                  <a:pt x="13089" y="2505"/>
                  <a:pt x="13089" y="2577"/>
                  <a:pt x="13051" y="2541"/>
                </a:cubicBezTo>
                <a:cubicBezTo>
                  <a:pt x="13051" y="2541"/>
                  <a:pt x="13051" y="2505"/>
                  <a:pt x="13051" y="2505"/>
                </a:cubicBezTo>
                <a:cubicBezTo>
                  <a:pt x="13032" y="2469"/>
                  <a:pt x="13051" y="2432"/>
                  <a:pt x="13051" y="2396"/>
                </a:cubicBezTo>
                <a:cubicBezTo>
                  <a:pt x="13070" y="2396"/>
                  <a:pt x="13070" y="2432"/>
                  <a:pt x="13089" y="2432"/>
                </a:cubicBezTo>
                <a:cubicBezTo>
                  <a:pt x="13108" y="2396"/>
                  <a:pt x="13145" y="2323"/>
                  <a:pt x="13145" y="2287"/>
                </a:cubicBezTo>
                <a:cubicBezTo>
                  <a:pt x="13126" y="2287"/>
                  <a:pt x="13126" y="2287"/>
                  <a:pt x="13108" y="2251"/>
                </a:cubicBezTo>
                <a:cubicBezTo>
                  <a:pt x="13108" y="2251"/>
                  <a:pt x="13108" y="2251"/>
                  <a:pt x="13108" y="2251"/>
                </a:cubicBezTo>
                <a:cubicBezTo>
                  <a:pt x="13126" y="2251"/>
                  <a:pt x="13145" y="2178"/>
                  <a:pt x="13164" y="2178"/>
                </a:cubicBezTo>
                <a:cubicBezTo>
                  <a:pt x="13183" y="2178"/>
                  <a:pt x="13202" y="2178"/>
                  <a:pt x="13202" y="2178"/>
                </a:cubicBezTo>
                <a:cubicBezTo>
                  <a:pt x="13240" y="2178"/>
                  <a:pt x="13278" y="2142"/>
                  <a:pt x="13316" y="2142"/>
                </a:cubicBezTo>
                <a:close/>
                <a:moveTo>
                  <a:pt x="11481" y="617"/>
                </a:moveTo>
                <a:cubicBezTo>
                  <a:pt x="11462" y="617"/>
                  <a:pt x="11443" y="653"/>
                  <a:pt x="11424" y="653"/>
                </a:cubicBezTo>
                <a:cubicBezTo>
                  <a:pt x="11405" y="653"/>
                  <a:pt x="11386" y="653"/>
                  <a:pt x="11367" y="690"/>
                </a:cubicBezTo>
                <a:cubicBezTo>
                  <a:pt x="11367" y="690"/>
                  <a:pt x="11349" y="690"/>
                  <a:pt x="11330" y="726"/>
                </a:cubicBezTo>
                <a:cubicBezTo>
                  <a:pt x="11273" y="726"/>
                  <a:pt x="11216" y="726"/>
                  <a:pt x="11159" y="690"/>
                </a:cubicBezTo>
                <a:cubicBezTo>
                  <a:pt x="11159" y="690"/>
                  <a:pt x="11159" y="690"/>
                  <a:pt x="11159" y="653"/>
                </a:cubicBezTo>
                <a:cubicBezTo>
                  <a:pt x="11197" y="653"/>
                  <a:pt x="11197" y="617"/>
                  <a:pt x="11216" y="545"/>
                </a:cubicBezTo>
                <a:cubicBezTo>
                  <a:pt x="11216" y="545"/>
                  <a:pt x="11216" y="545"/>
                  <a:pt x="11216" y="545"/>
                </a:cubicBezTo>
                <a:cubicBezTo>
                  <a:pt x="11140" y="545"/>
                  <a:pt x="11046" y="581"/>
                  <a:pt x="10989" y="508"/>
                </a:cubicBezTo>
                <a:cubicBezTo>
                  <a:pt x="10989" y="508"/>
                  <a:pt x="10989" y="508"/>
                  <a:pt x="11008" y="508"/>
                </a:cubicBezTo>
                <a:cubicBezTo>
                  <a:pt x="11008" y="472"/>
                  <a:pt x="11027" y="472"/>
                  <a:pt x="11046" y="436"/>
                </a:cubicBezTo>
                <a:cubicBezTo>
                  <a:pt x="11065" y="399"/>
                  <a:pt x="11084" y="363"/>
                  <a:pt x="11084" y="327"/>
                </a:cubicBezTo>
                <a:cubicBezTo>
                  <a:pt x="11103" y="363"/>
                  <a:pt x="11122" y="363"/>
                  <a:pt x="11122" y="399"/>
                </a:cubicBezTo>
                <a:cubicBezTo>
                  <a:pt x="11159" y="436"/>
                  <a:pt x="11197" y="363"/>
                  <a:pt x="11235" y="472"/>
                </a:cubicBezTo>
                <a:cubicBezTo>
                  <a:pt x="11235" y="472"/>
                  <a:pt x="11235" y="436"/>
                  <a:pt x="11235" y="436"/>
                </a:cubicBezTo>
                <a:cubicBezTo>
                  <a:pt x="11273" y="436"/>
                  <a:pt x="11273" y="363"/>
                  <a:pt x="11292" y="327"/>
                </a:cubicBezTo>
                <a:cubicBezTo>
                  <a:pt x="11292" y="363"/>
                  <a:pt x="11292" y="436"/>
                  <a:pt x="11292" y="472"/>
                </a:cubicBezTo>
                <a:cubicBezTo>
                  <a:pt x="11292" y="472"/>
                  <a:pt x="11311" y="472"/>
                  <a:pt x="11311" y="472"/>
                </a:cubicBezTo>
                <a:cubicBezTo>
                  <a:pt x="11330" y="436"/>
                  <a:pt x="11349" y="363"/>
                  <a:pt x="11367" y="363"/>
                </a:cubicBezTo>
                <a:cubicBezTo>
                  <a:pt x="11386" y="363"/>
                  <a:pt x="11386" y="399"/>
                  <a:pt x="11386" y="399"/>
                </a:cubicBezTo>
                <a:cubicBezTo>
                  <a:pt x="11405" y="399"/>
                  <a:pt x="11405" y="436"/>
                  <a:pt x="11405" y="436"/>
                </a:cubicBezTo>
                <a:cubicBezTo>
                  <a:pt x="11443" y="436"/>
                  <a:pt x="11462" y="436"/>
                  <a:pt x="11481" y="436"/>
                </a:cubicBezTo>
                <a:cubicBezTo>
                  <a:pt x="11500" y="436"/>
                  <a:pt x="11519" y="436"/>
                  <a:pt x="11519" y="472"/>
                </a:cubicBezTo>
                <a:cubicBezTo>
                  <a:pt x="11538" y="472"/>
                  <a:pt x="11538" y="508"/>
                  <a:pt x="11538" y="508"/>
                </a:cubicBezTo>
                <a:cubicBezTo>
                  <a:pt x="11538" y="508"/>
                  <a:pt x="11538" y="508"/>
                  <a:pt x="11538" y="508"/>
                </a:cubicBezTo>
                <a:cubicBezTo>
                  <a:pt x="11519" y="545"/>
                  <a:pt x="11500" y="581"/>
                  <a:pt x="11481" y="617"/>
                </a:cubicBezTo>
                <a:close/>
                <a:moveTo>
                  <a:pt x="10970" y="653"/>
                </a:moveTo>
                <a:cubicBezTo>
                  <a:pt x="10989" y="653"/>
                  <a:pt x="10989" y="617"/>
                  <a:pt x="11008" y="617"/>
                </a:cubicBezTo>
                <a:cubicBezTo>
                  <a:pt x="11027" y="653"/>
                  <a:pt x="11027" y="690"/>
                  <a:pt x="11046" y="690"/>
                </a:cubicBezTo>
                <a:cubicBezTo>
                  <a:pt x="11065" y="726"/>
                  <a:pt x="11084" y="726"/>
                  <a:pt x="11103" y="726"/>
                </a:cubicBezTo>
                <a:cubicBezTo>
                  <a:pt x="11122" y="726"/>
                  <a:pt x="11140" y="762"/>
                  <a:pt x="11159" y="799"/>
                </a:cubicBezTo>
                <a:cubicBezTo>
                  <a:pt x="11140" y="835"/>
                  <a:pt x="11140" y="835"/>
                  <a:pt x="11122" y="835"/>
                </a:cubicBezTo>
                <a:cubicBezTo>
                  <a:pt x="11103" y="835"/>
                  <a:pt x="11084" y="871"/>
                  <a:pt x="11065" y="871"/>
                </a:cubicBezTo>
                <a:cubicBezTo>
                  <a:pt x="11027" y="908"/>
                  <a:pt x="11046" y="980"/>
                  <a:pt x="11027" y="1053"/>
                </a:cubicBezTo>
                <a:cubicBezTo>
                  <a:pt x="11008" y="1089"/>
                  <a:pt x="11008" y="1089"/>
                  <a:pt x="11008" y="1125"/>
                </a:cubicBezTo>
                <a:cubicBezTo>
                  <a:pt x="10989" y="1125"/>
                  <a:pt x="10970" y="1125"/>
                  <a:pt x="10970" y="1162"/>
                </a:cubicBezTo>
                <a:cubicBezTo>
                  <a:pt x="10951" y="1198"/>
                  <a:pt x="10932" y="1234"/>
                  <a:pt x="10932" y="1307"/>
                </a:cubicBezTo>
                <a:cubicBezTo>
                  <a:pt x="10932" y="1343"/>
                  <a:pt x="10913" y="1343"/>
                  <a:pt x="10913" y="1343"/>
                </a:cubicBezTo>
                <a:cubicBezTo>
                  <a:pt x="10876" y="1343"/>
                  <a:pt x="10781" y="1198"/>
                  <a:pt x="10762" y="1198"/>
                </a:cubicBezTo>
                <a:cubicBezTo>
                  <a:pt x="10762" y="1162"/>
                  <a:pt x="10762" y="1162"/>
                  <a:pt x="10762" y="1162"/>
                </a:cubicBezTo>
                <a:cubicBezTo>
                  <a:pt x="10762" y="1162"/>
                  <a:pt x="10762" y="1162"/>
                  <a:pt x="10781" y="1125"/>
                </a:cubicBezTo>
                <a:cubicBezTo>
                  <a:pt x="10819" y="1125"/>
                  <a:pt x="10876" y="1125"/>
                  <a:pt x="10895" y="1089"/>
                </a:cubicBezTo>
                <a:cubicBezTo>
                  <a:pt x="10895" y="1053"/>
                  <a:pt x="10876" y="1053"/>
                  <a:pt x="10876" y="1053"/>
                </a:cubicBezTo>
                <a:cubicBezTo>
                  <a:pt x="10838" y="1053"/>
                  <a:pt x="10781" y="1089"/>
                  <a:pt x="10743" y="1089"/>
                </a:cubicBezTo>
                <a:cubicBezTo>
                  <a:pt x="10724" y="1053"/>
                  <a:pt x="10724" y="1053"/>
                  <a:pt x="10724" y="1016"/>
                </a:cubicBezTo>
                <a:cubicBezTo>
                  <a:pt x="10724" y="1016"/>
                  <a:pt x="10724" y="1016"/>
                  <a:pt x="10724" y="1016"/>
                </a:cubicBezTo>
                <a:cubicBezTo>
                  <a:pt x="10781" y="980"/>
                  <a:pt x="10857" y="980"/>
                  <a:pt x="10895" y="908"/>
                </a:cubicBezTo>
                <a:cubicBezTo>
                  <a:pt x="10895" y="908"/>
                  <a:pt x="10895" y="908"/>
                  <a:pt x="10895" y="908"/>
                </a:cubicBezTo>
                <a:cubicBezTo>
                  <a:pt x="10857" y="871"/>
                  <a:pt x="10819" y="871"/>
                  <a:pt x="10800" y="835"/>
                </a:cubicBezTo>
                <a:cubicBezTo>
                  <a:pt x="10762" y="835"/>
                  <a:pt x="10762" y="908"/>
                  <a:pt x="10724" y="944"/>
                </a:cubicBezTo>
                <a:cubicBezTo>
                  <a:pt x="10687" y="980"/>
                  <a:pt x="10611" y="835"/>
                  <a:pt x="10592" y="799"/>
                </a:cubicBezTo>
                <a:cubicBezTo>
                  <a:pt x="10611" y="762"/>
                  <a:pt x="10630" y="762"/>
                  <a:pt x="10630" y="726"/>
                </a:cubicBezTo>
                <a:cubicBezTo>
                  <a:pt x="10630" y="726"/>
                  <a:pt x="10630" y="690"/>
                  <a:pt x="10611" y="690"/>
                </a:cubicBezTo>
                <a:cubicBezTo>
                  <a:pt x="10611" y="690"/>
                  <a:pt x="10592" y="690"/>
                  <a:pt x="10573" y="726"/>
                </a:cubicBezTo>
                <a:cubicBezTo>
                  <a:pt x="10554" y="690"/>
                  <a:pt x="10535" y="653"/>
                  <a:pt x="10535" y="617"/>
                </a:cubicBezTo>
                <a:cubicBezTo>
                  <a:pt x="10554" y="581"/>
                  <a:pt x="10573" y="545"/>
                  <a:pt x="10611" y="545"/>
                </a:cubicBezTo>
                <a:cubicBezTo>
                  <a:pt x="10611" y="545"/>
                  <a:pt x="10630" y="545"/>
                  <a:pt x="10630" y="545"/>
                </a:cubicBezTo>
                <a:cubicBezTo>
                  <a:pt x="10649" y="545"/>
                  <a:pt x="10668" y="545"/>
                  <a:pt x="10687" y="545"/>
                </a:cubicBezTo>
                <a:cubicBezTo>
                  <a:pt x="10687" y="581"/>
                  <a:pt x="10687" y="617"/>
                  <a:pt x="10687" y="653"/>
                </a:cubicBezTo>
                <a:cubicBezTo>
                  <a:pt x="10705" y="653"/>
                  <a:pt x="10724" y="653"/>
                  <a:pt x="10743" y="653"/>
                </a:cubicBezTo>
                <a:cubicBezTo>
                  <a:pt x="10743" y="653"/>
                  <a:pt x="10743" y="653"/>
                  <a:pt x="10743" y="653"/>
                </a:cubicBezTo>
                <a:cubicBezTo>
                  <a:pt x="10743" y="617"/>
                  <a:pt x="10743" y="581"/>
                  <a:pt x="10743" y="581"/>
                </a:cubicBezTo>
                <a:cubicBezTo>
                  <a:pt x="10762" y="545"/>
                  <a:pt x="10781" y="545"/>
                  <a:pt x="10781" y="581"/>
                </a:cubicBezTo>
                <a:cubicBezTo>
                  <a:pt x="10800" y="617"/>
                  <a:pt x="10838" y="726"/>
                  <a:pt x="10857" y="726"/>
                </a:cubicBezTo>
                <a:cubicBezTo>
                  <a:pt x="10857" y="726"/>
                  <a:pt x="10876" y="690"/>
                  <a:pt x="10876" y="690"/>
                </a:cubicBezTo>
                <a:cubicBezTo>
                  <a:pt x="10876" y="653"/>
                  <a:pt x="10838" y="581"/>
                  <a:pt x="10857" y="545"/>
                </a:cubicBezTo>
                <a:cubicBezTo>
                  <a:pt x="10857" y="508"/>
                  <a:pt x="10857" y="508"/>
                  <a:pt x="10876" y="472"/>
                </a:cubicBezTo>
                <a:cubicBezTo>
                  <a:pt x="10895" y="472"/>
                  <a:pt x="10895" y="508"/>
                  <a:pt x="10913" y="508"/>
                </a:cubicBezTo>
                <a:cubicBezTo>
                  <a:pt x="10932" y="508"/>
                  <a:pt x="10932" y="508"/>
                  <a:pt x="10951" y="508"/>
                </a:cubicBezTo>
                <a:cubicBezTo>
                  <a:pt x="10951" y="545"/>
                  <a:pt x="10951" y="545"/>
                  <a:pt x="10970" y="545"/>
                </a:cubicBezTo>
                <a:cubicBezTo>
                  <a:pt x="10970" y="581"/>
                  <a:pt x="10951" y="617"/>
                  <a:pt x="10970" y="653"/>
                </a:cubicBezTo>
                <a:cubicBezTo>
                  <a:pt x="10970" y="653"/>
                  <a:pt x="10970" y="653"/>
                  <a:pt x="10970" y="653"/>
                </a:cubicBezTo>
                <a:close/>
                <a:moveTo>
                  <a:pt x="9892" y="6244"/>
                </a:moveTo>
                <a:cubicBezTo>
                  <a:pt x="9892" y="6244"/>
                  <a:pt x="9892" y="6244"/>
                  <a:pt x="9892" y="6244"/>
                </a:cubicBezTo>
                <a:cubicBezTo>
                  <a:pt x="9892" y="6244"/>
                  <a:pt x="9949" y="6244"/>
                  <a:pt x="9949" y="6244"/>
                </a:cubicBezTo>
                <a:cubicBezTo>
                  <a:pt x="9949" y="6244"/>
                  <a:pt x="9949" y="6244"/>
                  <a:pt x="9949" y="6244"/>
                </a:cubicBezTo>
                <a:cubicBezTo>
                  <a:pt x="9949" y="6244"/>
                  <a:pt x="9949" y="6280"/>
                  <a:pt x="9949" y="6280"/>
                </a:cubicBezTo>
                <a:cubicBezTo>
                  <a:pt x="9930" y="6280"/>
                  <a:pt x="9930" y="6280"/>
                  <a:pt x="9930" y="6317"/>
                </a:cubicBezTo>
                <a:cubicBezTo>
                  <a:pt x="9892" y="6317"/>
                  <a:pt x="9892" y="6353"/>
                  <a:pt x="9873" y="6353"/>
                </a:cubicBezTo>
                <a:cubicBezTo>
                  <a:pt x="9873" y="6353"/>
                  <a:pt x="9854" y="6353"/>
                  <a:pt x="9835" y="6317"/>
                </a:cubicBezTo>
                <a:cubicBezTo>
                  <a:pt x="9835" y="6353"/>
                  <a:pt x="9816" y="6353"/>
                  <a:pt x="9816" y="6353"/>
                </a:cubicBezTo>
                <a:cubicBezTo>
                  <a:pt x="9798" y="6353"/>
                  <a:pt x="9798" y="6317"/>
                  <a:pt x="9798" y="6317"/>
                </a:cubicBezTo>
                <a:cubicBezTo>
                  <a:pt x="9779" y="6353"/>
                  <a:pt x="9760" y="6353"/>
                  <a:pt x="9741" y="6353"/>
                </a:cubicBezTo>
                <a:cubicBezTo>
                  <a:pt x="9741" y="6353"/>
                  <a:pt x="9741" y="6353"/>
                  <a:pt x="9741" y="6353"/>
                </a:cubicBezTo>
                <a:cubicBezTo>
                  <a:pt x="9703" y="6353"/>
                  <a:pt x="9684" y="6353"/>
                  <a:pt x="9646" y="6353"/>
                </a:cubicBezTo>
                <a:cubicBezTo>
                  <a:pt x="9646" y="6426"/>
                  <a:pt x="9627" y="6426"/>
                  <a:pt x="9608" y="6389"/>
                </a:cubicBezTo>
                <a:cubicBezTo>
                  <a:pt x="9608" y="6389"/>
                  <a:pt x="9589" y="6426"/>
                  <a:pt x="9589" y="6389"/>
                </a:cubicBezTo>
                <a:cubicBezTo>
                  <a:pt x="9571" y="6426"/>
                  <a:pt x="9552" y="6426"/>
                  <a:pt x="9533" y="6462"/>
                </a:cubicBezTo>
                <a:cubicBezTo>
                  <a:pt x="9533" y="6462"/>
                  <a:pt x="9533" y="6462"/>
                  <a:pt x="9533" y="6462"/>
                </a:cubicBezTo>
                <a:cubicBezTo>
                  <a:pt x="9514" y="6426"/>
                  <a:pt x="9514" y="6426"/>
                  <a:pt x="9514" y="6426"/>
                </a:cubicBezTo>
                <a:cubicBezTo>
                  <a:pt x="9514" y="6426"/>
                  <a:pt x="9514" y="6426"/>
                  <a:pt x="9514" y="6426"/>
                </a:cubicBezTo>
                <a:cubicBezTo>
                  <a:pt x="9533" y="6426"/>
                  <a:pt x="9589" y="6353"/>
                  <a:pt x="9589" y="6317"/>
                </a:cubicBezTo>
                <a:cubicBezTo>
                  <a:pt x="9608" y="6317"/>
                  <a:pt x="9589" y="6280"/>
                  <a:pt x="9608" y="6280"/>
                </a:cubicBezTo>
                <a:cubicBezTo>
                  <a:pt x="9627" y="6244"/>
                  <a:pt x="9646" y="6280"/>
                  <a:pt x="9684" y="6280"/>
                </a:cubicBezTo>
                <a:cubicBezTo>
                  <a:pt x="9684" y="6244"/>
                  <a:pt x="9684" y="6208"/>
                  <a:pt x="9703" y="6208"/>
                </a:cubicBezTo>
                <a:cubicBezTo>
                  <a:pt x="9684" y="6208"/>
                  <a:pt x="9665" y="6244"/>
                  <a:pt x="9646" y="6244"/>
                </a:cubicBezTo>
                <a:cubicBezTo>
                  <a:pt x="9646" y="6244"/>
                  <a:pt x="9646" y="6244"/>
                  <a:pt x="9646" y="6244"/>
                </a:cubicBezTo>
                <a:cubicBezTo>
                  <a:pt x="9646" y="6244"/>
                  <a:pt x="9646" y="6244"/>
                  <a:pt x="9646" y="6244"/>
                </a:cubicBezTo>
                <a:cubicBezTo>
                  <a:pt x="9646" y="6208"/>
                  <a:pt x="9627" y="6208"/>
                  <a:pt x="9608" y="6208"/>
                </a:cubicBezTo>
                <a:cubicBezTo>
                  <a:pt x="9589" y="6208"/>
                  <a:pt x="9571" y="6208"/>
                  <a:pt x="9552" y="6208"/>
                </a:cubicBezTo>
                <a:cubicBezTo>
                  <a:pt x="9552" y="6171"/>
                  <a:pt x="9552" y="6171"/>
                  <a:pt x="9533" y="6171"/>
                </a:cubicBezTo>
                <a:cubicBezTo>
                  <a:pt x="9552" y="6171"/>
                  <a:pt x="9552" y="6171"/>
                  <a:pt x="9552" y="6171"/>
                </a:cubicBezTo>
                <a:cubicBezTo>
                  <a:pt x="9552" y="6135"/>
                  <a:pt x="9589" y="6135"/>
                  <a:pt x="9608" y="6099"/>
                </a:cubicBezTo>
                <a:cubicBezTo>
                  <a:pt x="9608" y="6063"/>
                  <a:pt x="9608" y="6026"/>
                  <a:pt x="9608" y="6026"/>
                </a:cubicBezTo>
                <a:cubicBezTo>
                  <a:pt x="9608" y="6026"/>
                  <a:pt x="9608" y="6026"/>
                  <a:pt x="9608" y="6026"/>
                </a:cubicBezTo>
                <a:cubicBezTo>
                  <a:pt x="9608" y="6026"/>
                  <a:pt x="9589" y="6026"/>
                  <a:pt x="9589" y="6026"/>
                </a:cubicBezTo>
                <a:cubicBezTo>
                  <a:pt x="9589" y="6026"/>
                  <a:pt x="9589" y="6026"/>
                  <a:pt x="9589" y="6026"/>
                </a:cubicBezTo>
                <a:cubicBezTo>
                  <a:pt x="9589" y="5954"/>
                  <a:pt x="9646" y="5954"/>
                  <a:pt x="9684" y="5954"/>
                </a:cubicBezTo>
                <a:cubicBezTo>
                  <a:pt x="9684" y="5954"/>
                  <a:pt x="9684" y="5954"/>
                  <a:pt x="9684" y="5954"/>
                </a:cubicBezTo>
                <a:cubicBezTo>
                  <a:pt x="9665" y="5881"/>
                  <a:pt x="9684" y="5845"/>
                  <a:pt x="9684" y="5808"/>
                </a:cubicBezTo>
                <a:cubicBezTo>
                  <a:pt x="9684" y="5808"/>
                  <a:pt x="9684" y="5808"/>
                  <a:pt x="9684" y="5808"/>
                </a:cubicBezTo>
                <a:cubicBezTo>
                  <a:pt x="9684" y="5808"/>
                  <a:pt x="9665" y="5808"/>
                  <a:pt x="9665" y="5808"/>
                </a:cubicBezTo>
                <a:cubicBezTo>
                  <a:pt x="9665" y="5772"/>
                  <a:pt x="9646" y="5772"/>
                  <a:pt x="9646" y="5772"/>
                </a:cubicBezTo>
                <a:cubicBezTo>
                  <a:pt x="9646" y="5736"/>
                  <a:pt x="9665" y="5699"/>
                  <a:pt x="9665" y="5699"/>
                </a:cubicBezTo>
                <a:cubicBezTo>
                  <a:pt x="9627" y="5663"/>
                  <a:pt x="9646" y="5699"/>
                  <a:pt x="9608" y="5699"/>
                </a:cubicBezTo>
                <a:cubicBezTo>
                  <a:pt x="9608" y="5699"/>
                  <a:pt x="9589" y="5699"/>
                  <a:pt x="9589" y="5699"/>
                </a:cubicBezTo>
                <a:cubicBezTo>
                  <a:pt x="9589" y="5699"/>
                  <a:pt x="9589" y="5699"/>
                  <a:pt x="9589" y="5699"/>
                </a:cubicBezTo>
                <a:cubicBezTo>
                  <a:pt x="9571" y="5699"/>
                  <a:pt x="9552" y="5699"/>
                  <a:pt x="9552" y="5699"/>
                </a:cubicBezTo>
                <a:cubicBezTo>
                  <a:pt x="9552" y="5663"/>
                  <a:pt x="9589" y="5591"/>
                  <a:pt x="9571" y="5591"/>
                </a:cubicBezTo>
                <a:cubicBezTo>
                  <a:pt x="9571" y="5591"/>
                  <a:pt x="9571" y="5554"/>
                  <a:pt x="9571" y="5518"/>
                </a:cubicBezTo>
                <a:cubicBezTo>
                  <a:pt x="9571" y="5518"/>
                  <a:pt x="9571" y="5518"/>
                  <a:pt x="9589" y="5518"/>
                </a:cubicBezTo>
                <a:cubicBezTo>
                  <a:pt x="9571" y="5482"/>
                  <a:pt x="9571" y="5482"/>
                  <a:pt x="9571" y="5482"/>
                </a:cubicBezTo>
                <a:cubicBezTo>
                  <a:pt x="9571" y="5482"/>
                  <a:pt x="9571" y="5482"/>
                  <a:pt x="9571" y="5482"/>
                </a:cubicBezTo>
                <a:cubicBezTo>
                  <a:pt x="9552" y="5482"/>
                  <a:pt x="9533" y="5518"/>
                  <a:pt x="9514" y="5554"/>
                </a:cubicBezTo>
                <a:cubicBezTo>
                  <a:pt x="9514" y="5518"/>
                  <a:pt x="9514" y="5518"/>
                  <a:pt x="9514" y="5518"/>
                </a:cubicBezTo>
                <a:cubicBezTo>
                  <a:pt x="9514" y="5482"/>
                  <a:pt x="9533" y="5445"/>
                  <a:pt x="9533" y="5409"/>
                </a:cubicBezTo>
                <a:cubicBezTo>
                  <a:pt x="9533" y="5409"/>
                  <a:pt x="9533" y="5409"/>
                  <a:pt x="9533" y="5373"/>
                </a:cubicBezTo>
                <a:cubicBezTo>
                  <a:pt x="9533" y="5373"/>
                  <a:pt x="9514" y="5373"/>
                  <a:pt x="9514" y="5409"/>
                </a:cubicBezTo>
                <a:cubicBezTo>
                  <a:pt x="9514" y="5409"/>
                  <a:pt x="9514" y="5409"/>
                  <a:pt x="9514" y="5409"/>
                </a:cubicBezTo>
                <a:cubicBezTo>
                  <a:pt x="9495" y="5409"/>
                  <a:pt x="9495" y="5409"/>
                  <a:pt x="9495" y="5409"/>
                </a:cubicBezTo>
                <a:cubicBezTo>
                  <a:pt x="9495" y="5409"/>
                  <a:pt x="9514" y="5336"/>
                  <a:pt x="9514" y="5336"/>
                </a:cubicBezTo>
                <a:cubicBezTo>
                  <a:pt x="9514" y="5300"/>
                  <a:pt x="9514" y="5300"/>
                  <a:pt x="9514" y="5264"/>
                </a:cubicBezTo>
                <a:cubicBezTo>
                  <a:pt x="9514" y="5264"/>
                  <a:pt x="9533" y="5264"/>
                  <a:pt x="9533" y="5264"/>
                </a:cubicBezTo>
                <a:cubicBezTo>
                  <a:pt x="9514" y="5264"/>
                  <a:pt x="9514" y="5228"/>
                  <a:pt x="9514" y="5228"/>
                </a:cubicBezTo>
                <a:cubicBezTo>
                  <a:pt x="9514" y="5228"/>
                  <a:pt x="9514" y="5191"/>
                  <a:pt x="9533" y="5191"/>
                </a:cubicBezTo>
                <a:cubicBezTo>
                  <a:pt x="9533" y="5191"/>
                  <a:pt x="9533" y="5191"/>
                  <a:pt x="9552" y="5191"/>
                </a:cubicBezTo>
                <a:cubicBezTo>
                  <a:pt x="9552" y="5191"/>
                  <a:pt x="9533" y="5155"/>
                  <a:pt x="9533" y="5155"/>
                </a:cubicBezTo>
                <a:cubicBezTo>
                  <a:pt x="9552" y="5119"/>
                  <a:pt x="9552" y="5119"/>
                  <a:pt x="9571" y="5119"/>
                </a:cubicBezTo>
                <a:cubicBezTo>
                  <a:pt x="9552" y="5119"/>
                  <a:pt x="9552" y="5082"/>
                  <a:pt x="9552" y="5082"/>
                </a:cubicBezTo>
                <a:cubicBezTo>
                  <a:pt x="9552" y="5082"/>
                  <a:pt x="9552" y="5082"/>
                  <a:pt x="9571" y="5046"/>
                </a:cubicBezTo>
                <a:cubicBezTo>
                  <a:pt x="9571" y="5082"/>
                  <a:pt x="9571" y="5082"/>
                  <a:pt x="9589" y="5082"/>
                </a:cubicBezTo>
                <a:cubicBezTo>
                  <a:pt x="9608" y="5082"/>
                  <a:pt x="9646" y="5046"/>
                  <a:pt x="9665" y="5082"/>
                </a:cubicBezTo>
                <a:cubicBezTo>
                  <a:pt x="9684" y="5082"/>
                  <a:pt x="9684" y="5082"/>
                  <a:pt x="9665" y="5082"/>
                </a:cubicBezTo>
                <a:cubicBezTo>
                  <a:pt x="9665" y="5155"/>
                  <a:pt x="9608" y="5155"/>
                  <a:pt x="9608" y="5228"/>
                </a:cubicBezTo>
                <a:cubicBezTo>
                  <a:pt x="9608" y="5228"/>
                  <a:pt x="9608" y="5228"/>
                  <a:pt x="9608" y="5228"/>
                </a:cubicBezTo>
                <a:cubicBezTo>
                  <a:pt x="9646" y="5228"/>
                  <a:pt x="9722" y="5228"/>
                  <a:pt x="9741" y="5228"/>
                </a:cubicBezTo>
                <a:cubicBezTo>
                  <a:pt x="9741" y="5264"/>
                  <a:pt x="9741" y="5264"/>
                  <a:pt x="9741" y="5264"/>
                </a:cubicBezTo>
                <a:cubicBezTo>
                  <a:pt x="9741" y="5336"/>
                  <a:pt x="9722" y="5445"/>
                  <a:pt x="9665" y="5445"/>
                </a:cubicBezTo>
                <a:cubicBezTo>
                  <a:pt x="9665" y="5445"/>
                  <a:pt x="9665" y="5445"/>
                  <a:pt x="9665" y="5445"/>
                </a:cubicBezTo>
                <a:cubicBezTo>
                  <a:pt x="9684" y="5445"/>
                  <a:pt x="9684" y="5445"/>
                  <a:pt x="9703" y="5482"/>
                </a:cubicBezTo>
                <a:cubicBezTo>
                  <a:pt x="9703" y="5482"/>
                  <a:pt x="9703" y="5482"/>
                  <a:pt x="9684" y="5482"/>
                </a:cubicBezTo>
                <a:cubicBezTo>
                  <a:pt x="9684" y="5482"/>
                  <a:pt x="9646" y="5482"/>
                  <a:pt x="9627" y="5482"/>
                </a:cubicBezTo>
                <a:cubicBezTo>
                  <a:pt x="9627" y="5482"/>
                  <a:pt x="9627" y="5518"/>
                  <a:pt x="9627" y="5518"/>
                </a:cubicBezTo>
                <a:cubicBezTo>
                  <a:pt x="9665" y="5518"/>
                  <a:pt x="9665" y="5518"/>
                  <a:pt x="9684" y="5518"/>
                </a:cubicBezTo>
                <a:cubicBezTo>
                  <a:pt x="9703" y="5482"/>
                  <a:pt x="9760" y="5554"/>
                  <a:pt x="9760" y="5591"/>
                </a:cubicBezTo>
                <a:cubicBezTo>
                  <a:pt x="9760" y="5627"/>
                  <a:pt x="9760" y="5663"/>
                  <a:pt x="9779" y="5699"/>
                </a:cubicBezTo>
                <a:cubicBezTo>
                  <a:pt x="9798" y="5736"/>
                  <a:pt x="9798" y="5736"/>
                  <a:pt x="9816" y="5736"/>
                </a:cubicBezTo>
                <a:cubicBezTo>
                  <a:pt x="9816" y="5772"/>
                  <a:pt x="9835" y="5772"/>
                  <a:pt x="9835" y="5808"/>
                </a:cubicBezTo>
                <a:cubicBezTo>
                  <a:pt x="9854" y="5845"/>
                  <a:pt x="9854" y="5881"/>
                  <a:pt x="9854" y="5881"/>
                </a:cubicBezTo>
                <a:cubicBezTo>
                  <a:pt x="9873" y="5954"/>
                  <a:pt x="9892" y="5954"/>
                  <a:pt x="9873" y="6026"/>
                </a:cubicBezTo>
                <a:cubicBezTo>
                  <a:pt x="9873" y="6026"/>
                  <a:pt x="9873" y="6026"/>
                  <a:pt x="9892" y="6026"/>
                </a:cubicBezTo>
                <a:cubicBezTo>
                  <a:pt x="9911" y="5990"/>
                  <a:pt x="9949" y="6026"/>
                  <a:pt x="9968" y="6026"/>
                </a:cubicBezTo>
                <a:cubicBezTo>
                  <a:pt x="9968" y="6063"/>
                  <a:pt x="9968" y="6099"/>
                  <a:pt x="9968" y="6099"/>
                </a:cubicBezTo>
                <a:cubicBezTo>
                  <a:pt x="9968" y="6135"/>
                  <a:pt x="9911" y="6208"/>
                  <a:pt x="9892" y="6244"/>
                </a:cubicBezTo>
                <a:close/>
                <a:moveTo>
                  <a:pt x="9514" y="5554"/>
                </a:moveTo>
                <a:cubicBezTo>
                  <a:pt x="9514" y="5554"/>
                  <a:pt x="9514" y="5554"/>
                  <a:pt x="9533" y="5554"/>
                </a:cubicBezTo>
                <a:cubicBezTo>
                  <a:pt x="9533" y="5554"/>
                  <a:pt x="9533" y="5591"/>
                  <a:pt x="9533" y="5591"/>
                </a:cubicBezTo>
                <a:cubicBezTo>
                  <a:pt x="9533" y="5591"/>
                  <a:pt x="9514" y="5591"/>
                  <a:pt x="9514" y="5591"/>
                </a:cubicBezTo>
                <a:cubicBezTo>
                  <a:pt x="9514" y="5591"/>
                  <a:pt x="9514" y="5591"/>
                  <a:pt x="9514" y="5591"/>
                </a:cubicBezTo>
                <a:cubicBezTo>
                  <a:pt x="9514" y="5591"/>
                  <a:pt x="9514" y="5591"/>
                  <a:pt x="9514" y="5554"/>
                </a:cubicBezTo>
                <a:close/>
                <a:moveTo>
                  <a:pt x="9514" y="5772"/>
                </a:moveTo>
                <a:cubicBezTo>
                  <a:pt x="9495" y="5808"/>
                  <a:pt x="9495" y="5808"/>
                  <a:pt x="9476" y="5845"/>
                </a:cubicBezTo>
                <a:cubicBezTo>
                  <a:pt x="9476" y="5881"/>
                  <a:pt x="9495" y="5954"/>
                  <a:pt x="9495" y="6026"/>
                </a:cubicBezTo>
                <a:cubicBezTo>
                  <a:pt x="9495" y="6063"/>
                  <a:pt x="9476" y="6063"/>
                  <a:pt x="9476" y="6099"/>
                </a:cubicBezTo>
                <a:cubicBezTo>
                  <a:pt x="9457" y="6099"/>
                  <a:pt x="9457" y="6099"/>
                  <a:pt x="9438" y="6099"/>
                </a:cubicBezTo>
                <a:cubicBezTo>
                  <a:pt x="9438" y="6135"/>
                  <a:pt x="9438" y="6135"/>
                  <a:pt x="9438" y="6135"/>
                </a:cubicBezTo>
                <a:cubicBezTo>
                  <a:pt x="9419" y="6135"/>
                  <a:pt x="9400" y="6135"/>
                  <a:pt x="9381" y="6135"/>
                </a:cubicBezTo>
                <a:cubicBezTo>
                  <a:pt x="9381" y="6171"/>
                  <a:pt x="9363" y="6171"/>
                  <a:pt x="9344" y="6208"/>
                </a:cubicBezTo>
                <a:cubicBezTo>
                  <a:pt x="9325" y="6208"/>
                  <a:pt x="9325" y="6208"/>
                  <a:pt x="9325" y="6208"/>
                </a:cubicBezTo>
                <a:cubicBezTo>
                  <a:pt x="9306" y="6208"/>
                  <a:pt x="9287" y="6244"/>
                  <a:pt x="9268" y="6244"/>
                </a:cubicBezTo>
                <a:cubicBezTo>
                  <a:pt x="9268" y="6208"/>
                  <a:pt x="9268" y="6208"/>
                  <a:pt x="9249" y="6171"/>
                </a:cubicBezTo>
                <a:cubicBezTo>
                  <a:pt x="9249" y="6171"/>
                  <a:pt x="9249" y="6171"/>
                  <a:pt x="9230" y="6171"/>
                </a:cubicBezTo>
                <a:cubicBezTo>
                  <a:pt x="9230" y="6171"/>
                  <a:pt x="9230" y="6171"/>
                  <a:pt x="9230" y="6135"/>
                </a:cubicBezTo>
                <a:cubicBezTo>
                  <a:pt x="9230" y="6135"/>
                  <a:pt x="9249" y="6135"/>
                  <a:pt x="9249" y="6135"/>
                </a:cubicBezTo>
                <a:cubicBezTo>
                  <a:pt x="9249" y="6135"/>
                  <a:pt x="9249" y="6135"/>
                  <a:pt x="9249" y="6135"/>
                </a:cubicBezTo>
                <a:cubicBezTo>
                  <a:pt x="9230" y="6135"/>
                  <a:pt x="9230" y="6135"/>
                  <a:pt x="9211" y="6135"/>
                </a:cubicBezTo>
                <a:cubicBezTo>
                  <a:pt x="9211" y="6135"/>
                  <a:pt x="9211" y="6099"/>
                  <a:pt x="9211" y="6099"/>
                </a:cubicBezTo>
                <a:cubicBezTo>
                  <a:pt x="9230" y="6099"/>
                  <a:pt x="9249" y="6099"/>
                  <a:pt x="9249" y="6099"/>
                </a:cubicBezTo>
                <a:cubicBezTo>
                  <a:pt x="9268" y="6099"/>
                  <a:pt x="9268" y="6063"/>
                  <a:pt x="9268" y="6063"/>
                </a:cubicBezTo>
                <a:cubicBezTo>
                  <a:pt x="9287" y="6063"/>
                  <a:pt x="9306" y="6063"/>
                  <a:pt x="9306" y="6026"/>
                </a:cubicBezTo>
                <a:cubicBezTo>
                  <a:pt x="9287" y="6026"/>
                  <a:pt x="9287" y="6026"/>
                  <a:pt x="9268" y="6026"/>
                </a:cubicBezTo>
                <a:cubicBezTo>
                  <a:pt x="9268" y="6026"/>
                  <a:pt x="9268" y="6026"/>
                  <a:pt x="9268" y="6026"/>
                </a:cubicBezTo>
                <a:cubicBezTo>
                  <a:pt x="9268" y="6026"/>
                  <a:pt x="9287" y="6026"/>
                  <a:pt x="9287" y="6026"/>
                </a:cubicBezTo>
                <a:cubicBezTo>
                  <a:pt x="9287" y="5990"/>
                  <a:pt x="9287" y="5990"/>
                  <a:pt x="9287" y="5990"/>
                </a:cubicBezTo>
                <a:cubicBezTo>
                  <a:pt x="9287" y="5954"/>
                  <a:pt x="9306" y="5990"/>
                  <a:pt x="9306" y="5954"/>
                </a:cubicBezTo>
                <a:cubicBezTo>
                  <a:pt x="9306" y="5954"/>
                  <a:pt x="9306" y="5954"/>
                  <a:pt x="9306" y="5954"/>
                </a:cubicBezTo>
                <a:cubicBezTo>
                  <a:pt x="9306" y="5954"/>
                  <a:pt x="9249" y="5917"/>
                  <a:pt x="9230" y="5917"/>
                </a:cubicBezTo>
                <a:cubicBezTo>
                  <a:pt x="9249" y="5917"/>
                  <a:pt x="9249" y="5917"/>
                  <a:pt x="9249" y="5917"/>
                </a:cubicBezTo>
                <a:cubicBezTo>
                  <a:pt x="9249" y="5881"/>
                  <a:pt x="9249" y="5881"/>
                  <a:pt x="9249" y="5881"/>
                </a:cubicBezTo>
                <a:cubicBezTo>
                  <a:pt x="9249" y="5881"/>
                  <a:pt x="9249" y="5881"/>
                  <a:pt x="9268" y="5881"/>
                </a:cubicBezTo>
                <a:cubicBezTo>
                  <a:pt x="9249" y="5845"/>
                  <a:pt x="9268" y="5845"/>
                  <a:pt x="9268" y="5845"/>
                </a:cubicBezTo>
                <a:cubicBezTo>
                  <a:pt x="9268" y="5845"/>
                  <a:pt x="9268" y="5845"/>
                  <a:pt x="9268" y="5845"/>
                </a:cubicBezTo>
                <a:cubicBezTo>
                  <a:pt x="9249" y="5845"/>
                  <a:pt x="9249" y="5845"/>
                  <a:pt x="9230" y="5845"/>
                </a:cubicBezTo>
                <a:cubicBezTo>
                  <a:pt x="9230" y="5845"/>
                  <a:pt x="9230" y="5845"/>
                  <a:pt x="9230" y="5808"/>
                </a:cubicBezTo>
                <a:cubicBezTo>
                  <a:pt x="9249" y="5808"/>
                  <a:pt x="9249" y="5772"/>
                  <a:pt x="9249" y="5772"/>
                </a:cubicBezTo>
                <a:cubicBezTo>
                  <a:pt x="9268" y="5772"/>
                  <a:pt x="9306" y="5772"/>
                  <a:pt x="9344" y="5772"/>
                </a:cubicBezTo>
                <a:cubicBezTo>
                  <a:pt x="9325" y="5772"/>
                  <a:pt x="9325" y="5772"/>
                  <a:pt x="9325" y="5772"/>
                </a:cubicBezTo>
                <a:cubicBezTo>
                  <a:pt x="9344" y="5772"/>
                  <a:pt x="9363" y="5736"/>
                  <a:pt x="9363" y="5736"/>
                </a:cubicBezTo>
                <a:cubicBezTo>
                  <a:pt x="9344" y="5736"/>
                  <a:pt x="9325" y="5736"/>
                  <a:pt x="9325" y="5736"/>
                </a:cubicBezTo>
                <a:cubicBezTo>
                  <a:pt x="9325" y="5699"/>
                  <a:pt x="9325" y="5699"/>
                  <a:pt x="9325" y="5699"/>
                </a:cubicBezTo>
                <a:cubicBezTo>
                  <a:pt x="9325" y="5699"/>
                  <a:pt x="9344" y="5699"/>
                  <a:pt x="9344" y="5699"/>
                </a:cubicBezTo>
                <a:cubicBezTo>
                  <a:pt x="9344" y="5663"/>
                  <a:pt x="9363" y="5627"/>
                  <a:pt x="9381" y="5627"/>
                </a:cubicBezTo>
                <a:cubicBezTo>
                  <a:pt x="9400" y="5627"/>
                  <a:pt x="9400" y="5663"/>
                  <a:pt x="9419" y="5663"/>
                </a:cubicBezTo>
                <a:cubicBezTo>
                  <a:pt x="9438" y="5627"/>
                  <a:pt x="9476" y="5627"/>
                  <a:pt x="9495" y="5627"/>
                </a:cubicBezTo>
                <a:cubicBezTo>
                  <a:pt x="9495" y="5699"/>
                  <a:pt x="9514" y="5736"/>
                  <a:pt x="9514" y="5772"/>
                </a:cubicBezTo>
                <a:close/>
                <a:moveTo>
                  <a:pt x="10460" y="7878"/>
                </a:moveTo>
                <a:cubicBezTo>
                  <a:pt x="10460" y="7878"/>
                  <a:pt x="10460" y="7878"/>
                  <a:pt x="10460" y="7914"/>
                </a:cubicBezTo>
                <a:cubicBezTo>
                  <a:pt x="10460" y="7914"/>
                  <a:pt x="10460" y="7950"/>
                  <a:pt x="10460" y="7950"/>
                </a:cubicBezTo>
                <a:cubicBezTo>
                  <a:pt x="10460" y="7987"/>
                  <a:pt x="10460" y="8023"/>
                  <a:pt x="10460" y="8023"/>
                </a:cubicBezTo>
                <a:cubicBezTo>
                  <a:pt x="10441" y="8023"/>
                  <a:pt x="10441" y="8023"/>
                  <a:pt x="10422" y="8023"/>
                </a:cubicBezTo>
                <a:cubicBezTo>
                  <a:pt x="10422" y="8059"/>
                  <a:pt x="10422" y="8059"/>
                  <a:pt x="10403" y="8059"/>
                </a:cubicBezTo>
                <a:cubicBezTo>
                  <a:pt x="10365" y="8059"/>
                  <a:pt x="10403" y="7950"/>
                  <a:pt x="10384" y="7878"/>
                </a:cubicBezTo>
                <a:cubicBezTo>
                  <a:pt x="10384" y="7841"/>
                  <a:pt x="10365" y="7841"/>
                  <a:pt x="10365" y="7805"/>
                </a:cubicBezTo>
                <a:cubicBezTo>
                  <a:pt x="10365" y="7805"/>
                  <a:pt x="10365" y="7805"/>
                  <a:pt x="10365" y="7805"/>
                </a:cubicBezTo>
                <a:cubicBezTo>
                  <a:pt x="10403" y="7805"/>
                  <a:pt x="10422" y="7805"/>
                  <a:pt x="10441" y="7769"/>
                </a:cubicBezTo>
                <a:cubicBezTo>
                  <a:pt x="10441" y="7769"/>
                  <a:pt x="10478" y="7841"/>
                  <a:pt x="10460" y="7878"/>
                </a:cubicBezTo>
                <a:close/>
                <a:moveTo>
                  <a:pt x="10441" y="7551"/>
                </a:moveTo>
                <a:cubicBezTo>
                  <a:pt x="10441" y="7515"/>
                  <a:pt x="10441" y="7515"/>
                  <a:pt x="10441" y="7515"/>
                </a:cubicBezTo>
                <a:cubicBezTo>
                  <a:pt x="10441" y="7515"/>
                  <a:pt x="10441" y="7515"/>
                  <a:pt x="10441" y="7515"/>
                </a:cubicBezTo>
                <a:cubicBezTo>
                  <a:pt x="10441" y="7515"/>
                  <a:pt x="10441" y="7515"/>
                  <a:pt x="10441" y="7515"/>
                </a:cubicBezTo>
                <a:cubicBezTo>
                  <a:pt x="10441" y="7587"/>
                  <a:pt x="10460" y="7696"/>
                  <a:pt x="10422" y="7732"/>
                </a:cubicBezTo>
                <a:cubicBezTo>
                  <a:pt x="10422" y="7732"/>
                  <a:pt x="10422" y="7732"/>
                  <a:pt x="10422" y="7732"/>
                </a:cubicBezTo>
                <a:cubicBezTo>
                  <a:pt x="10422" y="7732"/>
                  <a:pt x="10422" y="7732"/>
                  <a:pt x="10422" y="7732"/>
                </a:cubicBezTo>
                <a:cubicBezTo>
                  <a:pt x="10422" y="7732"/>
                  <a:pt x="10422" y="7732"/>
                  <a:pt x="10403" y="7732"/>
                </a:cubicBezTo>
                <a:cubicBezTo>
                  <a:pt x="10403" y="7696"/>
                  <a:pt x="10403" y="7696"/>
                  <a:pt x="10403" y="7696"/>
                </a:cubicBezTo>
                <a:cubicBezTo>
                  <a:pt x="10403" y="7696"/>
                  <a:pt x="10403" y="7696"/>
                  <a:pt x="10403" y="7696"/>
                </a:cubicBezTo>
                <a:cubicBezTo>
                  <a:pt x="10403" y="7696"/>
                  <a:pt x="10403" y="7696"/>
                  <a:pt x="10403" y="7660"/>
                </a:cubicBezTo>
                <a:cubicBezTo>
                  <a:pt x="10403" y="7660"/>
                  <a:pt x="10403" y="7660"/>
                  <a:pt x="10403" y="7660"/>
                </a:cubicBezTo>
                <a:cubicBezTo>
                  <a:pt x="10403" y="7660"/>
                  <a:pt x="10403" y="7660"/>
                  <a:pt x="10403" y="7660"/>
                </a:cubicBezTo>
                <a:cubicBezTo>
                  <a:pt x="10403" y="7660"/>
                  <a:pt x="10403" y="7660"/>
                  <a:pt x="10403" y="7660"/>
                </a:cubicBezTo>
                <a:cubicBezTo>
                  <a:pt x="10403" y="7660"/>
                  <a:pt x="10403" y="7660"/>
                  <a:pt x="10384" y="7660"/>
                </a:cubicBezTo>
                <a:cubicBezTo>
                  <a:pt x="10403" y="7660"/>
                  <a:pt x="10403" y="7624"/>
                  <a:pt x="10403" y="7624"/>
                </a:cubicBezTo>
                <a:cubicBezTo>
                  <a:pt x="10403" y="7624"/>
                  <a:pt x="10384" y="7624"/>
                  <a:pt x="10384" y="7624"/>
                </a:cubicBezTo>
                <a:cubicBezTo>
                  <a:pt x="10384" y="7624"/>
                  <a:pt x="10384" y="7587"/>
                  <a:pt x="10403" y="7587"/>
                </a:cubicBezTo>
                <a:cubicBezTo>
                  <a:pt x="10384" y="7587"/>
                  <a:pt x="10384" y="7587"/>
                  <a:pt x="10384" y="7587"/>
                </a:cubicBezTo>
                <a:cubicBezTo>
                  <a:pt x="10403" y="7551"/>
                  <a:pt x="10441" y="7551"/>
                  <a:pt x="10441" y="7551"/>
                </a:cubicBezTo>
                <a:close/>
                <a:moveTo>
                  <a:pt x="10800" y="8350"/>
                </a:moveTo>
                <a:cubicBezTo>
                  <a:pt x="10800" y="8350"/>
                  <a:pt x="10800" y="8350"/>
                  <a:pt x="10781" y="8386"/>
                </a:cubicBezTo>
                <a:cubicBezTo>
                  <a:pt x="10743" y="8350"/>
                  <a:pt x="10705" y="8313"/>
                  <a:pt x="10668" y="8277"/>
                </a:cubicBezTo>
                <a:cubicBezTo>
                  <a:pt x="10649" y="8241"/>
                  <a:pt x="10649" y="8277"/>
                  <a:pt x="10630" y="8241"/>
                </a:cubicBezTo>
                <a:cubicBezTo>
                  <a:pt x="10649" y="8168"/>
                  <a:pt x="10668" y="8204"/>
                  <a:pt x="10687" y="8168"/>
                </a:cubicBezTo>
                <a:cubicBezTo>
                  <a:pt x="10724" y="8204"/>
                  <a:pt x="10743" y="8204"/>
                  <a:pt x="10781" y="8204"/>
                </a:cubicBezTo>
                <a:cubicBezTo>
                  <a:pt x="10800" y="8168"/>
                  <a:pt x="10800" y="8168"/>
                  <a:pt x="10819" y="8168"/>
                </a:cubicBezTo>
                <a:cubicBezTo>
                  <a:pt x="10819" y="8168"/>
                  <a:pt x="10819" y="8168"/>
                  <a:pt x="10819" y="8168"/>
                </a:cubicBezTo>
                <a:cubicBezTo>
                  <a:pt x="10819" y="8204"/>
                  <a:pt x="10781" y="8277"/>
                  <a:pt x="10800" y="8313"/>
                </a:cubicBezTo>
                <a:cubicBezTo>
                  <a:pt x="10800" y="8313"/>
                  <a:pt x="10819" y="8313"/>
                  <a:pt x="10800" y="8350"/>
                </a:cubicBezTo>
                <a:close/>
                <a:moveTo>
                  <a:pt x="11481" y="8567"/>
                </a:moveTo>
                <a:cubicBezTo>
                  <a:pt x="11481" y="8567"/>
                  <a:pt x="11481" y="8604"/>
                  <a:pt x="11481" y="8604"/>
                </a:cubicBezTo>
                <a:cubicBezTo>
                  <a:pt x="11443" y="8604"/>
                  <a:pt x="11424" y="8604"/>
                  <a:pt x="11386" y="8604"/>
                </a:cubicBezTo>
                <a:cubicBezTo>
                  <a:pt x="11386" y="8604"/>
                  <a:pt x="11386" y="8604"/>
                  <a:pt x="11386" y="8604"/>
                </a:cubicBezTo>
                <a:cubicBezTo>
                  <a:pt x="11367" y="8567"/>
                  <a:pt x="11330" y="8567"/>
                  <a:pt x="11311" y="8567"/>
                </a:cubicBezTo>
                <a:cubicBezTo>
                  <a:pt x="11311" y="8567"/>
                  <a:pt x="11311" y="8531"/>
                  <a:pt x="11311" y="8531"/>
                </a:cubicBezTo>
                <a:cubicBezTo>
                  <a:pt x="11311" y="8531"/>
                  <a:pt x="11330" y="8531"/>
                  <a:pt x="11330" y="8531"/>
                </a:cubicBezTo>
                <a:cubicBezTo>
                  <a:pt x="11330" y="8531"/>
                  <a:pt x="11330" y="8531"/>
                  <a:pt x="11330" y="8531"/>
                </a:cubicBezTo>
                <a:cubicBezTo>
                  <a:pt x="11330" y="8531"/>
                  <a:pt x="11330" y="8531"/>
                  <a:pt x="11330" y="8531"/>
                </a:cubicBezTo>
                <a:cubicBezTo>
                  <a:pt x="11330" y="8531"/>
                  <a:pt x="11330" y="8531"/>
                  <a:pt x="11349" y="8531"/>
                </a:cubicBezTo>
                <a:cubicBezTo>
                  <a:pt x="11349" y="8531"/>
                  <a:pt x="11349" y="8531"/>
                  <a:pt x="11349" y="8531"/>
                </a:cubicBezTo>
                <a:cubicBezTo>
                  <a:pt x="11349" y="8531"/>
                  <a:pt x="11349" y="8531"/>
                  <a:pt x="11349" y="8531"/>
                </a:cubicBezTo>
                <a:cubicBezTo>
                  <a:pt x="11349" y="8531"/>
                  <a:pt x="11349" y="8531"/>
                  <a:pt x="11349" y="8531"/>
                </a:cubicBezTo>
                <a:cubicBezTo>
                  <a:pt x="11367" y="8531"/>
                  <a:pt x="11349" y="8531"/>
                  <a:pt x="11367" y="8567"/>
                </a:cubicBezTo>
                <a:cubicBezTo>
                  <a:pt x="11367" y="8567"/>
                  <a:pt x="11386" y="8567"/>
                  <a:pt x="11405" y="8531"/>
                </a:cubicBezTo>
                <a:cubicBezTo>
                  <a:pt x="11424" y="8567"/>
                  <a:pt x="11424" y="8567"/>
                  <a:pt x="11443" y="8567"/>
                </a:cubicBezTo>
                <a:cubicBezTo>
                  <a:pt x="11443" y="8567"/>
                  <a:pt x="11443" y="8567"/>
                  <a:pt x="11443" y="8567"/>
                </a:cubicBezTo>
                <a:cubicBezTo>
                  <a:pt x="11443" y="8567"/>
                  <a:pt x="11443" y="8567"/>
                  <a:pt x="11443" y="8567"/>
                </a:cubicBezTo>
                <a:cubicBezTo>
                  <a:pt x="11443" y="8567"/>
                  <a:pt x="11443" y="8604"/>
                  <a:pt x="11462" y="8604"/>
                </a:cubicBezTo>
                <a:cubicBezTo>
                  <a:pt x="11462" y="8567"/>
                  <a:pt x="11481" y="8567"/>
                  <a:pt x="11481" y="8567"/>
                </a:cubicBezTo>
                <a:close/>
                <a:moveTo>
                  <a:pt x="11935" y="8567"/>
                </a:moveTo>
                <a:cubicBezTo>
                  <a:pt x="11954" y="8531"/>
                  <a:pt x="11973" y="8531"/>
                  <a:pt x="11992" y="8495"/>
                </a:cubicBezTo>
                <a:cubicBezTo>
                  <a:pt x="11973" y="8531"/>
                  <a:pt x="11954" y="8531"/>
                  <a:pt x="11954" y="8567"/>
                </a:cubicBezTo>
                <a:cubicBezTo>
                  <a:pt x="11954" y="8567"/>
                  <a:pt x="11954" y="8604"/>
                  <a:pt x="11954" y="8604"/>
                </a:cubicBezTo>
                <a:cubicBezTo>
                  <a:pt x="11935" y="8604"/>
                  <a:pt x="11935" y="8640"/>
                  <a:pt x="11897" y="8640"/>
                </a:cubicBezTo>
                <a:cubicBezTo>
                  <a:pt x="11897" y="8640"/>
                  <a:pt x="11897" y="8640"/>
                  <a:pt x="11897" y="8640"/>
                </a:cubicBezTo>
                <a:cubicBezTo>
                  <a:pt x="11878" y="8640"/>
                  <a:pt x="11878" y="8640"/>
                  <a:pt x="11859" y="8640"/>
                </a:cubicBezTo>
                <a:cubicBezTo>
                  <a:pt x="11859" y="8604"/>
                  <a:pt x="11859" y="8604"/>
                  <a:pt x="11859" y="8604"/>
                </a:cubicBezTo>
                <a:cubicBezTo>
                  <a:pt x="11859" y="8604"/>
                  <a:pt x="11897" y="8567"/>
                  <a:pt x="11897" y="8567"/>
                </a:cubicBezTo>
                <a:cubicBezTo>
                  <a:pt x="11897" y="8567"/>
                  <a:pt x="11897" y="8567"/>
                  <a:pt x="11897" y="8531"/>
                </a:cubicBezTo>
                <a:cubicBezTo>
                  <a:pt x="11897" y="8531"/>
                  <a:pt x="11916" y="8567"/>
                  <a:pt x="11935" y="8567"/>
                </a:cubicBezTo>
                <a:close/>
                <a:moveTo>
                  <a:pt x="9249" y="9076"/>
                </a:moveTo>
                <a:cubicBezTo>
                  <a:pt x="9268" y="9039"/>
                  <a:pt x="9287" y="9039"/>
                  <a:pt x="9287" y="9003"/>
                </a:cubicBezTo>
                <a:cubicBezTo>
                  <a:pt x="9287" y="8967"/>
                  <a:pt x="9287" y="8967"/>
                  <a:pt x="9287" y="8930"/>
                </a:cubicBezTo>
                <a:cubicBezTo>
                  <a:pt x="9306" y="8894"/>
                  <a:pt x="9344" y="8858"/>
                  <a:pt x="9344" y="8822"/>
                </a:cubicBezTo>
                <a:cubicBezTo>
                  <a:pt x="9381" y="8785"/>
                  <a:pt x="9419" y="8785"/>
                  <a:pt x="9438" y="8713"/>
                </a:cubicBezTo>
                <a:cubicBezTo>
                  <a:pt x="9457" y="8676"/>
                  <a:pt x="9476" y="8531"/>
                  <a:pt x="9495" y="8495"/>
                </a:cubicBezTo>
                <a:cubicBezTo>
                  <a:pt x="9514" y="8495"/>
                  <a:pt x="9514" y="8495"/>
                  <a:pt x="9514" y="8495"/>
                </a:cubicBezTo>
                <a:cubicBezTo>
                  <a:pt x="9533" y="8531"/>
                  <a:pt x="9552" y="8567"/>
                  <a:pt x="9571" y="8567"/>
                </a:cubicBezTo>
                <a:cubicBezTo>
                  <a:pt x="9608" y="8604"/>
                  <a:pt x="9684" y="8567"/>
                  <a:pt x="9684" y="8567"/>
                </a:cubicBezTo>
                <a:cubicBezTo>
                  <a:pt x="9684" y="8604"/>
                  <a:pt x="9722" y="8604"/>
                  <a:pt x="9741" y="8604"/>
                </a:cubicBezTo>
                <a:cubicBezTo>
                  <a:pt x="9779" y="8567"/>
                  <a:pt x="9779" y="8531"/>
                  <a:pt x="9779" y="8531"/>
                </a:cubicBezTo>
                <a:cubicBezTo>
                  <a:pt x="9798" y="8495"/>
                  <a:pt x="9835" y="8495"/>
                  <a:pt x="9835" y="8495"/>
                </a:cubicBezTo>
                <a:cubicBezTo>
                  <a:pt x="9835" y="8495"/>
                  <a:pt x="9854" y="8495"/>
                  <a:pt x="9854" y="8495"/>
                </a:cubicBezTo>
                <a:cubicBezTo>
                  <a:pt x="9873" y="8458"/>
                  <a:pt x="9892" y="8422"/>
                  <a:pt x="9911" y="8422"/>
                </a:cubicBezTo>
                <a:cubicBezTo>
                  <a:pt x="9930" y="8386"/>
                  <a:pt x="9968" y="8422"/>
                  <a:pt x="10006" y="8386"/>
                </a:cubicBezTo>
                <a:cubicBezTo>
                  <a:pt x="10006" y="8386"/>
                  <a:pt x="10025" y="8386"/>
                  <a:pt x="10043" y="8386"/>
                </a:cubicBezTo>
                <a:cubicBezTo>
                  <a:pt x="10043" y="8350"/>
                  <a:pt x="10043" y="8386"/>
                  <a:pt x="10062" y="8386"/>
                </a:cubicBezTo>
                <a:cubicBezTo>
                  <a:pt x="10081" y="8386"/>
                  <a:pt x="10081" y="8350"/>
                  <a:pt x="10100" y="8350"/>
                </a:cubicBezTo>
                <a:cubicBezTo>
                  <a:pt x="10138" y="8313"/>
                  <a:pt x="10157" y="8386"/>
                  <a:pt x="10195" y="8386"/>
                </a:cubicBezTo>
                <a:cubicBezTo>
                  <a:pt x="10214" y="8350"/>
                  <a:pt x="10233" y="8350"/>
                  <a:pt x="10251" y="8313"/>
                </a:cubicBezTo>
                <a:cubicBezTo>
                  <a:pt x="10270" y="8313"/>
                  <a:pt x="10270" y="8350"/>
                  <a:pt x="10289" y="8350"/>
                </a:cubicBezTo>
                <a:cubicBezTo>
                  <a:pt x="10308" y="8350"/>
                  <a:pt x="10308" y="8313"/>
                  <a:pt x="10327" y="8313"/>
                </a:cubicBezTo>
                <a:cubicBezTo>
                  <a:pt x="10327" y="8350"/>
                  <a:pt x="10346" y="8350"/>
                  <a:pt x="10346" y="8350"/>
                </a:cubicBezTo>
                <a:cubicBezTo>
                  <a:pt x="10384" y="8386"/>
                  <a:pt x="10422" y="8313"/>
                  <a:pt x="10441" y="8277"/>
                </a:cubicBezTo>
                <a:cubicBezTo>
                  <a:pt x="10441" y="8277"/>
                  <a:pt x="10460" y="8277"/>
                  <a:pt x="10460" y="8277"/>
                </a:cubicBezTo>
                <a:cubicBezTo>
                  <a:pt x="10478" y="8313"/>
                  <a:pt x="10478" y="8313"/>
                  <a:pt x="10497" y="8313"/>
                </a:cubicBezTo>
                <a:cubicBezTo>
                  <a:pt x="10497" y="8350"/>
                  <a:pt x="10497" y="8350"/>
                  <a:pt x="10497" y="8350"/>
                </a:cubicBezTo>
                <a:cubicBezTo>
                  <a:pt x="10497" y="8386"/>
                  <a:pt x="10497" y="8386"/>
                  <a:pt x="10497" y="8386"/>
                </a:cubicBezTo>
                <a:cubicBezTo>
                  <a:pt x="10516" y="8350"/>
                  <a:pt x="10535" y="8350"/>
                  <a:pt x="10535" y="8313"/>
                </a:cubicBezTo>
                <a:cubicBezTo>
                  <a:pt x="10535" y="8422"/>
                  <a:pt x="10478" y="8458"/>
                  <a:pt x="10535" y="8531"/>
                </a:cubicBezTo>
                <a:cubicBezTo>
                  <a:pt x="10554" y="8531"/>
                  <a:pt x="10554" y="8567"/>
                  <a:pt x="10554" y="8567"/>
                </a:cubicBezTo>
                <a:cubicBezTo>
                  <a:pt x="10554" y="8604"/>
                  <a:pt x="10497" y="8676"/>
                  <a:pt x="10478" y="8713"/>
                </a:cubicBezTo>
                <a:cubicBezTo>
                  <a:pt x="10478" y="8749"/>
                  <a:pt x="10497" y="8785"/>
                  <a:pt x="10516" y="8822"/>
                </a:cubicBezTo>
                <a:cubicBezTo>
                  <a:pt x="10535" y="8785"/>
                  <a:pt x="10535" y="8785"/>
                  <a:pt x="10554" y="8785"/>
                </a:cubicBezTo>
                <a:cubicBezTo>
                  <a:pt x="10554" y="8822"/>
                  <a:pt x="10554" y="8822"/>
                  <a:pt x="10554" y="8822"/>
                </a:cubicBezTo>
                <a:cubicBezTo>
                  <a:pt x="10573" y="8858"/>
                  <a:pt x="10611" y="8894"/>
                  <a:pt x="10630" y="8894"/>
                </a:cubicBezTo>
                <a:cubicBezTo>
                  <a:pt x="10649" y="8894"/>
                  <a:pt x="10668" y="8894"/>
                  <a:pt x="10705" y="8894"/>
                </a:cubicBezTo>
                <a:cubicBezTo>
                  <a:pt x="10705" y="8894"/>
                  <a:pt x="10724" y="8894"/>
                  <a:pt x="10743" y="8894"/>
                </a:cubicBezTo>
                <a:cubicBezTo>
                  <a:pt x="10743" y="8930"/>
                  <a:pt x="10743" y="8930"/>
                  <a:pt x="10762" y="8930"/>
                </a:cubicBezTo>
                <a:cubicBezTo>
                  <a:pt x="10762" y="8967"/>
                  <a:pt x="10781" y="8930"/>
                  <a:pt x="10781" y="8967"/>
                </a:cubicBezTo>
                <a:cubicBezTo>
                  <a:pt x="10819" y="8967"/>
                  <a:pt x="10819" y="9076"/>
                  <a:pt x="10838" y="9076"/>
                </a:cubicBezTo>
                <a:cubicBezTo>
                  <a:pt x="10857" y="9112"/>
                  <a:pt x="10932" y="9112"/>
                  <a:pt x="10951" y="9148"/>
                </a:cubicBezTo>
                <a:cubicBezTo>
                  <a:pt x="10989" y="9148"/>
                  <a:pt x="11008" y="9221"/>
                  <a:pt x="11046" y="9221"/>
                </a:cubicBezTo>
                <a:cubicBezTo>
                  <a:pt x="11046" y="9221"/>
                  <a:pt x="11065" y="9221"/>
                  <a:pt x="11065" y="9221"/>
                </a:cubicBezTo>
                <a:cubicBezTo>
                  <a:pt x="11140" y="9148"/>
                  <a:pt x="11065" y="9076"/>
                  <a:pt x="11103" y="9003"/>
                </a:cubicBezTo>
                <a:cubicBezTo>
                  <a:pt x="11122" y="8930"/>
                  <a:pt x="11216" y="8858"/>
                  <a:pt x="11273" y="8894"/>
                </a:cubicBezTo>
                <a:cubicBezTo>
                  <a:pt x="11292" y="8930"/>
                  <a:pt x="11273" y="8967"/>
                  <a:pt x="11292" y="8967"/>
                </a:cubicBezTo>
                <a:cubicBezTo>
                  <a:pt x="11311" y="9003"/>
                  <a:pt x="11349" y="9003"/>
                  <a:pt x="11367" y="9003"/>
                </a:cubicBezTo>
                <a:cubicBezTo>
                  <a:pt x="11367" y="9003"/>
                  <a:pt x="11386" y="9003"/>
                  <a:pt x="11386" y="9003"/>
                </a:cubicBezTo>
                <a:cubicBezTo>
                  <a:pt x="11405" y="9003"/>
                  <a:pt x="11405" y="9039"/>
                  <a:pt x="11424" y="9076"/>
                </a:cubicBezTo>
                <a:cubicBezTo>
                  <a:pt x="11443" y="9076"/>
                  <a:pt x="11462" y="9076"/>
                  <a:pt x="11481" y="9076"/>
                </a:cubicBezTo>
                <a:cubicBezTo>
                  <a:pt x="11519" y="9076"/>
                  <a:pt x="11538" y="9076"/>
                  <a:pt x="11575" y="9112"/>
                </a:cubicBezTo>
                <a:cubicBezTo>
                  <a:pt x="11575" y="9112"/>
                  <a:pt x="11575" y="9112"/>
                  <a:pt x="11575" y="9112"/>
                </a:cubicBezTo>
                <a:cubicBezTo>
                  <a:pt x="11594" y="9112"/>
                  <a:pt x="11613" y="9148"/>
                  <a:pt x="11632" y="9148"/>
                </a:cubicBezTo>
                <a:cubicBezTo>
                  <a:pt x="11632" y="9148"/>
                  <a:pt x="11651" y="9185"/>
                  <a:pt x="11670" y="9148"/>
                </a:cubicBezTo>
                <a:cubicBezTo>
                  <a:pt x="11670" y="9148"/>
                  <a:pt x="11689" y="9148"/>
                  <a:pt x="11689" y="9112"/>
                </a:cubicBezTo>
                <a:cubicBezTo>
                  <a:pt x="11727" y="9076"/>
                  <a:pt x="11784" y="9076"/>
                  <a:pt x="11821" y="9076"/>
                </a:cubicBezTo>
                <a:cubicBezTo>
                  <a:pt x="11821" y="9112"/>
                  <a:pt x="11840" y="9112"/>
                  <a:pt x="11840" y="9112"/>
                </a:cubicBezTo>
                <a:cubicBezTo>
                  <a:pt x="11859" y="9112"/>
                  <a:pt x="11878" y="9148"/>
                  <a:pt x="11897" y="9112"/>
                </a:cubicBezTo>
                <a:cubicBezTo>
                  <a:pt x="11935" y="9148"/>
                  <a:pt x="11954" y="9112"/>
                  <a:pt x="11973" y="9112"/>
                </a:cubicBezTo>
                <a:cubicBezTo>
                  <a:pt x="11992" y="9185"/>
                  <a:pt x="12011" y="9257"/>
                  <a:pt x="12011" y="9330"/>
                </a:cubicBezTo>
                <a:cubicBezTo>
                  <a:pt x="11992" y="9366"/>
                  <a:pt x="11992" y="9475"/>
                  <a:pt x="11973" y="9548"/>
                </a:cubicBezTo>
                <a:cubicBezTo>
                  <a:pt x="11973" y="9548"/>
                  <a:pt x="11973" y="9548"/>
                  <a:pt x="11954" y="9548"/>
                </a:cubicBezTo>
                <a:cubicBezTo>
                  <a:pt x="11916" y="9475"/>
                  <a:pt x="11897" y="9366"/>
                  <a:pt x="11878" y="9293"/>
                </a:cubicBezTo>
                <a:cubicBezTo>
                  <a:pt x="11859" y="9293"/>
                  <a:pt x="11859" y="9293"/>
                  <a:pt x="11859" y="9330"/>
                </a:cubicBezTo>
                <a:cubicBezTo>
                  <a:pt x="11859" y="9402"/>
                  <a:pt x="11897" y="9475"/>
                  <a:pt x="11916" y="9511"/>
                </a:cubicBezTo>
                <a:cubicBezTo>
                  <a:pt x="11935" y="9584"/>
                  <a:pt x="11954" y="9656"/>
                  <a:pt x="11954" y="9693"/>
                </a:cubicBezTo>
                <a:cubicBezTo>
                  <a:pt x="11992" y="9802"/>
                  <a:pt x="12011" y="9874"/>
                  <a:pt x="12029" y="9983"/>
                </a:cubicBezTo>
                <a:cubicBezTo>
                  <a:pt x="12048" y="9983"/>
                  <a:pt x="12048" y="10019"/>
                  <a:pt x="12067" y="10019"/>
                </a:cubicBezTo>
                <a:cubicBezTo>
                  <a:pt x="12067" y="10056"/>
                  <a:pt x="12048" y="10056"/>
                  <a:pt x="12048" y="10056"/>
                </a:cubicBezTo>
                <a:cubicBezTo>
                  <a:pt x="12048" y="10092"/>
                  <a:pt x="12067" y="10128"/>
                  <a:pt x="12067" y="10165"/>
                </a:cubicBezTo>
                <a:cubicBezTo>
                  <a:pt x="12067" y="10165"/>
                  <a:pt x="12086" y="10201"/>
                  <a:pt x="12105" y="10201"/>
                </a:cubicBezTo>
                <a:cubicBezTo>
                  <a:pt x="12124" y="10237"/>
                  <a:pt x="12143" y="10310"/>
                  <a:pt x="12162" y="10383"/>
                </a:cubicBezTo>
                <a:cubicBezTo>
                  <a:pt x="12162" y="10455"/>
                  <a:pt x="12143" y="10600"/>
                  <a:pt x="12181" y="10673"/>
                </a:cubicBezTo>
                <a:cubicBezTo>
                  <a:pt x="12181" y="10709"/>
                  <a:pt x="12237" y="10709"/>
                  <a:pt x="12256" y="10782"/>
                </a:cubicBezTo>
                <a:cubicBezTo>
                  <a:pt x="12275" y="10854"/>
                  <a:pt x="12275" y="11072"/>
                  <a:pt x="12313" y="11109"/>
                </a:cubicBezTo>
                <a:cubicBezTo>
                  <a:pt x="12313" y="11109"/>
                  <a:pt x="12313" y="11109"/>
                  <a:pt x="12313" y="11109"/>
                </a:cubicBezTo>
                <a:cubicBezTo>
                  <a:pt x="12332" y="11109"/>
                  <a:pt x="12313" y="11072"/>
                  <a:pt x="12332" y="11072"/>
                </a:cubicBezTo>
                <a:cubicBezTo>
                  <a:pt x="12332" y="11072"/>
                  <a:pt x="12351" y="11109"/>
                  <a:pt x="12351" y="11145"/>
                </a:cubicBezTo>
                <a:cubicBezTo>
                  <a:pt x="12370" y="11145"/>
                  <a:pt x="12370" y="11145"/>
                  <a:pt x="12389" y="11145"/>
                </a:cubicBezTo>
                <a:cubicBezTo>
                  <a:pt x="12408" y="11181"/>
                  <a:pt x="12427" y="11217"/>
                  <a:pt x="12446" y="11254"/>
                </a:cubicBezTo>
                <a:cubicBezTo>
                  <a:pt x="12446" y="11254"/>
                  <a:pt x="12464" y="11254"/>
                  <a:pt x="12464" y="11290"/>
                </a:cubicBezTo>
                <a:cubicBezTo>
                  <a:pt x="12464" y="11290"/>
                  <a:pt x="12483" y="11326"/>
                  <a:pt x="12483" y="11363"/>
                </a:cubicBezTo>
                <a:cubicBezTo>
                  <a:pt x="12502" y="11399"/>
                  <a:pt x="12540" y="11399"/>
                  <a:pt x="12540" y="11472"/>
                </a:cubicBezTo>
                <a:cubicBezTo>
                  <a:pt x="12540" y="11508"/>
                  <a:pt x="12502" y="11508"/>
                  <a:pt x="12502" y="11544"/>
                </a:cubicBezTo>
                <a:cubicBezTo>
                  <a:pt x="12502" y="11544"/>
                  <a:pt x="12502" y="11544"/>
                  <a:pt x="12502" y="11544"/>
                </a:cubicBezTo>
                <a:cubicBezTo>
                  <a:pt x="12502" y="11544"/>
                  <a:pt x="12502" y="11544"/>
                  <a:pt x="12502" y="11544"/>
                </a:cubicBezTo>
                <a:cubicBezTo>
                  <a:pt x="12502" y="11544"/>
                  <a:pt x="12521" y="11544"/>
                  <a:pt x="12540" y="11544"/>
                </a:cubicBezTo>
                <a:cubicBezTo>
                  <a:pt x="12540" y="11581"/>
                  <a:pt x="12578" y="11653"/>
                  <a:pt x="12597" y="11689"/>
                </a:cubicBezTo>
                <a:cubicBezTo>
                  <a:pt x="12616" y="11689"/>
                  <a:pt x="12616" y="11689"/>
                  <a:pt x="12635" y="11689"/>
                </a:cubicBezTo>
                <a:cubicBezTo>
                  <a:pt x="12654" y="11653"/>
                  <a:pt x="12673" y="11653"/>
                  <a:pt x="12691" y="11617"/>
                </a:cubicBezTo>
                <a:cubicBezTo>
                  <a:pt x="12710" y="11617"/>
                  <a:pt x="12729" y="11653"/>
                  <a:pt x="12748" y="11653"/>
                </a:cubicBezTo>
                <a:cubicBezTo>
                  <a:pt x="12748" y="11617"/>
                  <a:pt x="12767" y="11617"/>
                  <a:pt x="12786" y="11581"/>
                </a:cubicBezTo>
                <a:cubicBezTo>
                  <a:pt x="12786" y="11581"/>
                  <a:pt x="12786" y="11581"/>
                  <a:pt x="12786" y="11581"/>
                </a:cubicBezTo>
                <a:cubicBezTo>
                  <a:pt x="12805" y="11581"/>
                  <a:pt x="12824" y="11581"/>
                  <a:pt x="12824" y="11617"/>
                </a:cubicBezTo>
                <a:cubicBezTo>
                  <a:pt x="12843" y="11581"/>
                  <a:pt x="12843" y="11581"/>
                  <a:pt x="12862" y="11581"/>
                </a:cubicBezTo>
                <a:cubicBezTo>
                  <a:pt x="12881" y="11581"/>
                  <a:pt x="12899" y="11581"/>
                  <a:pt x="12918" y="11581"/>
                </a:cubicBezTo>
                <a:cubicBezTo>
                  <a:pt x="12937" y="11581"/>
                  <a:pt x="12956" y="11544"/>
                  <a:pt x="12994" y="11508"/>
                </a:cubicBezTo>
                <a:cubicBezTo>
                  <a:pt x="12994" y="11508"/>
                  <a:pt x="13013" y="11508"/>
                  <a:pt x="13032" y="11508"/>
                </a:cubicBezTo>
                <a:cubicBezTo>
                  <a:pt x="13032" y="11508"/>
                  <a:pt x="13032" y="11544"/>
                  <a:pt x="13032" y="11544"/>
                </a:cubicBezTo>
                <a:cubicBezTo>
                  <a:pt x="13013" y="11544"/>
                  <a:pt x="13013" y="11581"/>
                  <a:pt x="13013" y="11581"/>
                </a:cubicBezTo>
                <a:cubicBezTo>
                  <a:pt x="13013" y="11617"/>
                  <a:pt x="13013" y="11617"/>
                  <a:pt x="13013" y="11653"/>
                </a:cubicBezTo>
                <a:cubicBezTo>
                  <a:pt x="13013" y="11689"/>
                  <a:pt x="13013" y="11689"/>
                  <a:pt x="12994" y="11689"/>
                </a:cubicBezTo>
                <a:cubicBezTo>
                  <a:pt x="12994" y="11726"/>
                  <a:pt x="12994" y="11762"/>
                  <a:pt x="12994" y="11798"/>
                </a:cubicBezTo>
                <a:cubicBezTo>
                  <a:pt x="12994" y="11835"/>
                  <a:pt x="12975" y="11871"/>
                  <a:pt x="12956" y="11907"/>
                </a:cubicBezTo>
                <a:cubicBezTo>
                  <a:pt x="12956" y="11944"/>
                  <a:pt x="12937" y="11944"/>
                  <a:pt x="12937" y="11980"/>
                </a:cubicBezTo>
                <a:cubicBezTo>
                  <a:pt x="12937" y="11980"/>
                  <a:pt x="12937" y="11980"/>
                  <a:pt x="12937" y="12016"/>
                </a:cubicBezTo>
                <a:cubicBezTo>
                  <a:pt x="12918" y="12052"/>
                  <a:pt x="12899" y="12089"/>
                  <a:pt x="12899" y="12161"/>
                </a:cubicBezTo>
                <a:cubicBezTo>
                  <a:pt x="12881" y="12161"/>
                  <a:pt x="12881" y="12198"/>
                  <a:pt x="12881" y="12198"/>
                </a:cubicBezTo>
                <a:cubicBezTo>
                  <a:pt x="12862" y="12307"/>
                  <a:pt x="12805" y="12415"/>
                  <a:pt x="12767" y="12488"/>
                </a:cubicBezTo>
                <a:cubicBezTo>
                  <a:pt x="12748" y="12524"/>
                  <a:pt x="12729" y="12561"/>
                  <a:pt x="12710" y="12597"/>
                </a:cubicBezTo>
                <a:cubicBezTo>
                  <a:pt x="12673" y="12706"/>
                  <a:pt x="12616" y="12742"/>
                  <a:pt x="12559" y="12815"/>
                </a:cubicBezTo>
                <a:cubicBezTo>
                  <a:pt x="12521" y="12924"/>
                  <a:pt x="12464" y="12996"/>
                  <a:pt x="12427" y="13105"/>
                </a:cubicBezTo>
                <a:cubicBezTo>
                  <a:pt x="12427" y="13105"/>
                  <a:pt x="12427" y="13142"/>
                  <a:pt x="12427" y="13142"/>
                </a:cubicBezTo>
                <a:cubicBezTo>
                  <a:pt x="12408" y="13142"/>
                  <a:pt x="12408" y="13178"/>
                  <a:pt x="12389" y="13178"/>
                </a:cubicBezTo>
                <a:cubicBezTo>
                  <a:pt x="12389" y="13214"/>
                  <a:pt x="12370" y="13214"/>
                  <a:pt x="12351" y="13250"/>
                </a:cubicBezTo>
                <a:cubicBezTo>
                  <a:pt x="12351" y="13323"/>
                  <a:pt x="12313" y="13359"/>
                  <a:pt x="12313" y="13396"/>
                </a:cubicBezTo>
                <a:cubicBezTo>
                  <a:pt x="12313" y="13432"/>
                  <a:pt x="12313" y="13432"/>
                  <a:pt x="12313" y="13468"/>
                </a:cubicBezTo>
                <a:cubicBezTo>
                  <a:pt x="12294" y="13468"/>
                  <a:pt x="12294" y="13468"/>
                  <a:pt x="12294" y="13468"/>
                </a:cubicBezTo>
                <a:cubicBezTo>
                  <a:pt x="12275" y="13505"/>
                  <a:pt x="12256" y="13613"/>
                  <a:pt x="12256" y="13650"/>
                </a:cubicBezTo>
                <a:cubicBezTo>
                  <a:pt x="12275" y="13722"/>
                  <a:pt x="12294" y="13722"/>
                  <a:pt x="12313" y="13759"/>
                </a:cubicBezTo>
                <a:cubicBezTo>
                  <a:pt x="12313" y="13795"/>
                  <a:pt x="12294" y="13831"/>
                  <a:pt x="12294" y="13831"/>
                </a:cubicBezTo>
                <a:cubicBezTo>
                  <a:pt x="12294" y="13868"/>
                  <a:pt x="12294" y="13868"/>
                  <a:pt x="12294" y="13868"/>
                </a:cubicBezTo>
                <a:cubicBezTo>
                  <a:pt x="12294" y="13940"/>
                  <a:pt x="12294" y="14049"/>
                  <a:pt x="12313" y="14085"/>
                </a:cubicBezTo>
                <a:cubicBezTo>
                  <a:pt x="12332" y="14122"/>
                  <a:pt x="12351" y="14158"/>
                  <a:pt x="12370" y="14194"/>
                </a:cubicBezTo>
                <a:cubicBezTo>
                  <a:pt x="12370" y="14231"/>
                  <a:pt x="12351" y="14231"/>
                  <a:pt x="12351" y="14267"/>
                </a:cubicBezTo>
                <a:cubicBezTo>
                  <a:pt x="12351" y="14303"/>
                  <a:pt x="12370" y="14376"/>
                  <a:pt x="12370" y="14412"/>
                </a:cubicBezTo>
                <a:cubicBezTo>
                  <a:pt x="12370" y="14448"/>
                  <a:pt x="12351" y="14448"/>
                  <a:pt x="12351" y="14485"/>
                </a:cubicBezTo>
                <a:cubicBezTo>
                  <a:pt x="12370" y="14521"/>
                  <a:pt x="12370" y="14594"/>
                  <a:pt x="12370" y="14630"/>
                </a:cubicBezTo>
                <a:cubicBezTo>
                  <a:pt x="12370" y="14666"/>
                  <a:pt x="12370" y="14666"/>
                  <a:pt x="12389" y="14666"/>
                </a:cubicBezTo>
                <a:cubicBezTo>
                  <a:pt x="12389" y="14666"/>
                  <a:pt x="12389" y="14666"/>
                  <a:pt x="12389" y="14666"/>
                </a:cubicBezTo>
                <a:cubicBezTo>
                  <a:pt x="12389" y="14703"/>
                  <a:pt x="12370" y="14703"/>
                  <a:pt x="12370" y="14739"/>
                </a:cubicBezTo>
                <a:cubicBezTo>
                  <a:pt x="12370" y="14739"/>
                  <a:pt x="12370" y="14739"/>
                  <a:pt x="12370" y="14739"/>
                </a:cubicBezTo>
                <a:cubicBezTo>
                  <a:pt x="12351" y="14811"/>
                  <a:pt x="12332" y="14884"/>
                  <a:pt x="12294" y="14920"/>
                </a:cubicBezTo>
                <a:cubicBezTo>
                  <a:pt x="12256" y="14957"/>
                  <a:pt x="12200" y="14993"/>
                  <a:pt x="12162" y="15029"/>
                </a:cubicBezTo>
                <a:cubicBezTo>
                  <a:pt x="12124" y="15066"/>
                  <a:pt x="12105" y="15138"/>
                  <a:pt x="12086" y="15211"/>
                </a:cubicBezTo>
                <a:cubicBezTo>
                  <a:pt x="12048" y="15247"/>
                  <a:pt x="12029" y="15283"/>
                  <a:pt x="12011" y="15320"/>
                </a:cubicBezTo>
                <a:cubicBezTo>
                  <a:pt x="12011" y="15320"/>
                  <a:pt x="12011" y="15356"/>
                  <a:pt x="12011" y="15392"/>
                </a:cubicBezTo>
                <a:cubicBezTo>
                  <a:pt x="12011" y="15392"/>
                  <a:pt x="12029" y="15429"/>
                  <a:pt x="12029" y="15429"/>
                </a:cubicBezTo>
                <a:cubicBezTo>
                  <a:pt x="12011" y="15501"/>
                  <a:pt x="12029" y="15537"/>
                  <a:pt x="12029" y="15610"/>
                </a:cubicBezTo>
                <a:cubicBezTo>
                  <a:pt x="12048" y="15610"/>
                  <a:pt x="12048" y="15574"/>
                  <a:pt x="12048" y="15574"/>
                </a:cubicBezTo>
                <a:cubicBezTo>
                  <a:pt x="12048" y="15646"/>
                  <a:pt x="12048" y="15683"/>
                  <a:pt x="12048" y="15755"/>
                </a:cubicBezTo>
                <a:cubicBezTo>
                  <a:pt x="12048" y="15755"/>
                  <a:pt x="12048" y="15755"/>
                  <a:pt x="12048" y="15792"/>
                </a:cubicBezTo>
                <a:cubicBezTo>
                  <a:pt x="12048" y="15792"/>
                  <a:pt x="12048" y="15792"/>
                  <a:pt x="12048" y="15792"/>
                </a:cubicBezTo>
                <a:cubicBezTo>
                  <a:pt x="12048" y="15792"/>
                  <a:pt x="12048" y="15792"/>
                  <a:pt x="12048" y="15828"/>
                </a:cubicBezTo>
                <a:cubicBezTo>
                  <a:pt x="12029" y="15937"/>
                  <a:pt x="11973" y="15937"/>
                  <a:pt x="11916" y="15973"/>
                </a:cubicBezTo>
                <a:cubicBezTo>
                  <a:pt x="11897" y="16009"/>
                  <a:pt x="11878" y="16046"/>
                  <a:pt x="11878" y="16082"/>
                </a:cubicBezTo>
                <a:cubicBezTo>
                  <a:pt x="11878" y="16082"/>
                  <a:pt x="11878" y="16082"/>
                  <a:pt x="11878" y="16082"/>
                </a:cubicBezTo>
                <a:cubicBezTo>
                  <a:pt x="11878" y="16082"/>
                  <a:pt x="11878" y="16118"/>
                  <a:pt x="11897" y="16118"/>
                </a:cubicBezTo>
                <a:cubicBezTo>
                  <a:pt x="11897" y="16155"/>
                  <a:pt x="11897" y="16264"/>
                  <a:pt x="11878" y="16300"/>
                </a:cubicBezTo>
                <a:cubicBezTo>
                  <a:pt x="11878" y="16336"/>
                  <a:pt x="11859" y="16336"/>
                  <a:pt x="11859" y="16336"/>
                </a:cubicBezTo>
                <a:cubicBezTo>
                  <a:pt x="11859" y="16336"/>
                  <a:pt x="11859" y="16372"/>
                  <a:pt x="11859" y="16409"/>
                </a:cubicBezTo>
                <a:cubicBezTo>
                  <a:pt x="11859" y="16445"/>
                  <a:pt x="11802" y="16481"/>
                  <a:pt x="11802" y="16518"/>
                </a:cubicBezTo>
                <a:cubicBezTo>
                  <a:pt x="11727" y="16699"/>
                  <a:pt x="11670" y="16844"/>
                  <a:pt x="11575" y="16990"/>
                </a:cubicBezTo>
                <a:cubicBezTo>
                  <a:pt x="11557" y="16990"/>
                  <a:pt x="11538" y="17026"/>
                  <a:pt x="11519" y="17062"/>
                </a:cubicBezTo>
                <a:cubicBezTo>
                  <a:pt x="11519" y="17098"/>
                  <a:pt x="11462" y="17062"/>
                  <a:pt x="11443" y="17098"/>
                </a:cubicBezTo>
                <a:cubicBezTo>
                  <a:pt x="11443" y="17098"/>
                  <a:pt x="11443" y="17135"/>
                  <a:pt x="11443" y="17135"/>
                </a:cubicBezTo>
                <a:cubicBezTo>
                  <a:pt x="11424" y="17135"/>
                  <a:pt x="11405" y="17098"/>
                  <a:pt x="11405" y="17098"/>
                </a:cubicBezTo>
                <a:cubicBezTo>
                  <a:pt x="11386" y="17135"/>
                  <a:pt x="11386" y="17135"/>
                  <a:pt x="11386" y="17135"/>
                </a:cubicBezTo>
                <a:cubicBezTo>
                  <a:pt x="11367" y="17135"/>
                  <a:pt x="11330" y="17098"/>
                  <a:pt x="11311" y="17098"/>
                </a:cubicBezTo>
                <a:cubicBezTo>
                  <a:pt x="11311" y="17098"/>
                  <a:pt x="11292" y="17135"/>
                  <a:pt x="11292" y="17135"/>
                </a:cubicBezTo>
                <a:cubicBezTo>
                  <a:pt x="11273" y="17135"/>
                  <a:pt x="11254" y="17098"/>
                  <a:pt x="11216" y="17135"/>
                </a:cubicBezTo>
                <a:cubicBezTo>
                  <a:pt x="11216" y="17135"/>
                  <a:pt x="11216" y="17171"/>
                  <a:pt x="11197" y="17171"/>
                </a:cubicBezTo>
                <a:cubicBezTo>
                  <a:pt x="11178" y="17171"/>
                  <a:pt x="11159" y="17171"/>
                  <a:pt x="11122" y="17171"/>
                </a:cubicBezTo>
                <a:cubicBezTo>
                  <a:pt x="11103" y="17171"/>
                  <a:pt x="11103" y="17207"/>
                  <a:pt x="11084" y="17244"/>
                </a:cubicBezTo>
                <a:cubicBezTo>
                  <a:pt x="11084" y="17207"/>
                  <a:pt x="11065" y="17207"/>
                  <a:pt x="11046" y="17207"/>
                </a:cubicBezTo>
                <a:cubicBezTo>
                  <a:pt x="11046" y="17171"/>
                  <a:pt x="11046" y="17171"/>
                  <a:pt x="11046" y="17171"/>
                </a:cubicBezTo>
                <a:cubicBezTo>
                  <a:pt x="11027" y="17171"/>
                  <a:pt x="11027" y="17171"/>
                  <a:pt x="11027" y="17171"/>
                </a:cubicBezTo>
                <a:cubicBezTo>
                  <a:pt x="11027" y="17135"/>
                  <a:pt x="11027" y="17135"/>
                  <a:pt x="11008" y="17135"/>
                </a:cubicBezTo>
                <a:cubicBezTo>
                  <a:pt x="11008" y="17135"/>
                  <a:pt x="11008" y="17135"/>
                  <a:pt x="11008" y="17135"/>
                </a:cubicBezTo>
                <a:cubicBezTo>
                  <a:pt x="11008" y="17135"/>
                  <a:pt x="11008" y="17135"/>
                  <a:pt x="11008" y="17135"/>
                </a:cubicBezTo>
                <a:cubicBezTo>
                  <a:pt x="11008" y="17135"/>
                  <a:pt x="11008" y="17135"/>
                  <a:pt x="10989" y="17135"/>
                </a:cubicBezTo>
                <a:cubicBezTo>
                  <a:pt x="10989" y="17135"/>
                  <a:pt x="10989" y="17135"/>
                  <a:pt x="10989" y="17135"/>
                </a:cubicBezTo>
                <a:cubicBezTo>
                  <a:pt x="10989" y="17135"/>
                  <a:pt x="10989" y="17098"/>
                  <a:pt x="11008" y="17062"/>
                </a:cubicBezTo>
                <a:cubicBezTo>
                  <a:pt x="10989" y="17062"/>
                  <a:pt x="10970" y="16990"/>
                  <a:pt x="10970" y="16953"/>
                </a:cubicBezTo>
                <a:cubicBezTo>
                  <a:pt x="10970" y="16953"/>
                  <a:pt x="10989" y="16953"/>
                  <a:pt x="10989" y="16953"/>
                </a:cubicBezTo>
                <a:cubicBezTo>
                  <a:pt x="11008" y="16844"/>
                  <a:pt x="10970" y="16772"/>
                  <a:pt x="10951" y="16699"/>
                </a:cubicBezTo>
                <a:cubicBezTo>
                  <a:pt x="10913" y="16590"/>
                  <a:pt x="10913" y="16518"/>
                  <a:pt x="10895" y="16445"/>
                </a:cubicBezTo>
                <a:cubicBezTo>
                  <a:pt x="10857" y="16372"/>
                  <a:pt x="10838" y="16336"/>
                  <a:pt x="10819" y="16264"/>
                </a:cubicBezTo>
                <a:cubicBezTo>
                  <a:pt x="10800" y="16227"/>
                  <a:pt x="10800" y="16191"/>
                  <a:pt x="10800" y="16155"/>
                </a:cubicBezTo>
                <a:cubicBezTo>
                  <a:pt x="10800" y="16118"/>
                  <a:pt x="10800" y="16118"/>
                  <a:pt x="10800" y="16118"/>
                </a:cubicBezTo>
                <a:cubicBezTo>
                  <a:pt x="10800" y="16082"/>
                  <a:pt x="10781" y="16046"/>
                  <a:pt x="10781" y="16009"/>
                </a:cubicBezTo>
                <a:cubicBezTo>
                  <a:pt x="10781" y="16009"/>
                  <a:pt x="10781" y="15973"/>
                  <a:pt x="10781" y="15937"/>
                </a:cubicBezTo>
                <a:cubicBezTo>
                  <a:pt x="10781" y="15901"/>
                  <a:pt x="10781" y="15901"/>
                  <a:pt x="10762" y="15864"/>
                </a:cubicBezTo>
                <a:cubicBezTo>
                  <a:pt x="10762" y="15828"/>
                  <a:pt x="10762" y="15755"/>
                  <a:pt x="10743" y="15683"/>
                </a:cubicBezTo>
                <a:cubicBezTo>
                  <a:pt x="10781" y="15646"/>
                  <a:pt x="10724" y="15537"/>
                  <a:pt x="10705" y="15465"/>
                </a:cubicBezTo>
                <a:cubicBezTo>
                  <a:pt x="10687" y="15392"/>
                  <a:pt x="10668" y="15283"/>
                  <a:pt x="10630" y="15211"/>
                </a:cubicBezTo>
                <a:cubicBezTo>
                  <a:pt x="10630" y="15174"/>
                  <a:pt x="10592" y="15138"/>
                  <a:pt x="10592" y="15066"/>
                </a:cubicBezTo>
                <a:cubicBezTo>
                  <a:pt x="10573" y="14993"/>
                  <a:pt x="10592" y="14884"/>
                  <a:pt x="10592" y="14811"/>
                </a:cubicBezTo>
                <a:cubicBezTo>
                  <a:pt x="10630" y="14739"/>
                  <a:pt x="10611" y="14630"/>
                  <a:pt x="10630" y="14521"/>
                </a:cubicBezTo>
                <a:cubicBezTo>
                  <a:pt x="10649" y="14521"/>
                  <a:pt x="10649" y="14485"/>
                  <a:pt x="10649" y="14485"/>
                </a:cubicBezTo>
                <a:cubicBezTo>
                  <a:pt x="10668" y="14485"/>
                  <a:pt x="10668" y="14448"/>
                  <a:pt x="10668" y="14448"/>
                </a:cubicBezTo>
                <a:cubicBezTo>
                  <a:pt x="10668" y="14448"/>
                  <a:pt x="10687" y="14412"/>
                  <a:pt x="10687" y="14412"/>
                </a:cubicBezTo>
                <a:cubicBezTo>
                  <a:pt x="10705" y="14412"/>
                  <a:pt x="10705" y="14339"/>
                  <a:pt x="10724" y="14303"/>
                </a:cubicBezTo>
                <a:cubicBezTo>
                  <a:pt x="10705" y="14231"/>
                  <a:pt x="10705" y="14194"/>
                  <a:pt x="10705" y="14158"/>
                </a:cubicBezTo>
                <a:cubicBezTo>
                  <a:pt x="10705" y="14122"/>
                  <a:pt x="10649" y="14013"/>
                  <a:pt x="10687" y="13976"/>
                </a:cubicBezTo>
                <a:cubicBezTo>
                  <a:pt x="10705" y="13868"/>
                  <a:pt x="10668" y="13868"/>
                  <a:pt x="10668" y="13795"/>
                </a:cubicBezTo>
                <a:cubicBezTo>
                  <a:pt x="10668" y="13795"/>
                  <a:pt x="10649" y="13759"/>
                  <a:pt x="10649" y="13722"/>
                </a:cubicBezTo>
                <a:cubicBezTo>
                  <a:pt x="10649" y="13722"/>
                  <a:pt x="10630" y="13686"/>
                  <a:pt x="10630" y="13650"/>
                </a:cubicBezTo>
                <a:cubicBezTo>
                  <a:pt x="10611" y="13613"/>
                  <a:pt x="10630" y="13577"/>
                  <a:pt x="10611" y="13541"/>
                </a:cubicBezTo>
                <a:cubicBezTo>
                  <a:pt x="10611" y="13541"/>
                  <a:pt x="10592" y="13468"/>
                  <a:pt x="10592" y="13468"/>
                </a:cubicBezTo>
                <a:cubicBezTo>
                  <a:pt x="10573" y="13396"/>
                  <a:pt x="10535" y="13359"/>
                  <a:pt x="10516" y="13323"/>
                </a:cubicBezTo>
                <a:cubicBezTo>
                  <a:pt x="10497" y="13287"/>
                  <a:pt x="10497" y="13250"/>
                  <a:pt x="10478" y="13250"/>
                </a:cubicBezTo>
                <a:cubicBezTo>
                  <a:pt x="10478" y="13250"/>
                  <a:pt x="10478" y="13214"/>
                  <a:pt x="10478" y="13214"/>
                </a:cubicBezTo>
                <a:cubicBezTo>
                  <a:pt x="10478" y="13214"/>
                  <a:pt x="10478" y="13214"/>
                  <a:pt x="10460" y="13214"/>
                </a:cubicBezTo>
                <a:cubicBezTo>
                  <a:pt x="10460" y="13178"/>
                  <a:pt x="10441" y="13142"/>
                  <a:pt x="10441" y="13142"/>
                </a:cubicBezTo>
                <a:cubicBezTo>
                  <a:pt x="10441" y="13142"/>
                  <a:pt x="10441" y="13142"/>
                  <a:pt x="10441" y="13142"/>
                </a:cubicBezTo>
                <a:cubicBezTo>
                  <a:pt x="10441" y="13105"/>
                  <a:pt x="10441" y="13105"/>
                  <a:pt x="10441" y="13105"/>
                </a:cubicBezTo>
                <a:cubicBezTo>
                  <a:pt x="10441" y="13069"/>
                  <a:pt x="10422" y="13105"/>
                  <a:pt x="10422" y="13069"/>
                </a:cubicBezTo>
                <a:cubicBezTo>
                  <a:pt x="10422" y="13069"/>
                  <a:pt x="10403" y="13033"/>
                  <a:pt x="10403" y="13033"/>
                </a:cubicBezTo>
                <a:cubicBezTo>
                  <a:pt x="10441" y="12996"/>
                  <a:pt x="10441" y="12960"/>
                  <a:pt x="10441" y="12887"/>
                </a:cubicBezTo>
                <a:cubicBezTo>
                  <a:pt x="10460" y="12887"/>
                  <a:pt x="10460" y="12924"/>
                  <a:pt x="10478" y="12924"/>
                </a:cubicBezTo>
                <a:cubicBezTo>
                  <a:pt x="10478" y="12924"/>
                  <a:pt x="10478" y="12924"/>
                  <a:pt x="10478" y="12887"/>
                </a:cubicBezTo>
                <a:cubicBezTo>
                  <a:pt x="10460" y="12887"/>
                  <a:pt x="10460" y="12887"/>
                  <a:pt x="10441" y="12851"/>
                </a:cubicBezTo>
                <a:cubicBezTo>
                  <a:pt x="10460" y="12851"/>
                  <a:pt x="10460" y="12815"/>
                  <a:pt x="10460" y="12778"/>
                </a:cubicBezTo>
                <a:cubicBezTo>
                  <a:pt x="10460" y="12778"/>
                  <a:pt x="10441" y="12778"/>
                  <a:pt x="10441" y="12778"/>
                </a:cubicBezTo>
                <a:cubicBezTo>
                  <a:pt x="10441" y="12778"/>
                  <a:pt x="10441" y="12778"/>
                  <a:pt x="10441" y="12778"/>
                </a:cubicBezTo>
                <a:cubicBezTo>
                  <a:pt x="10460" y="12742"/>
                  <a:pt x="10478" y="12706"/>
                  <a:pt x="10478" y="12670"/>
                </a:cubicBezTo>
                <a:cubicBezTo>
                  <a:pt x="10478" y="12670"/>
                  <a:pt x="10478" y="12633"/>
                  <a:pt x="10460" y="12633"/>
                </a:cubicBezTo>
                <a:cubicBezTo>
                  <a:pt x="10478" y="12597"/>
                  <a:pt x="10478" y="12597"/>
                  <a:pt x="10478" y="12561"/>
                </a:cubicBezTo>
                <a:cubicBezTo>
                  <a:pt x="10478" y="12524"/>
                  <a:pt x="10460" y="12524"/>
                  <a:pt x="10460" y="12488"/>
                </a:cubicBezTo>
                <a:cubicBezTo>
                  <a:pt x="10460" y="12488"/>
                  <a:pt x="10460" y="12452"/>
                  <a:pt x="10460" y="12452"/>
                </a:cubicBezTo>
                <a:cubicBezTo>
                  <a:pt x="10460" y="12452"/>
                  <a:pt x="10460" y="12452"/>
                  <a:pt x="10460" y="12452"/>
                </a:cubicBezTo>
                <a:cubicBezTo>
                  <a:pt x="10460" y="12452"/>
                  <a:pt x="10460" y="12452"/>
                  <a:pt x="10460" y="12452"/>
                </a:cubicBezTo>
                <a:cubicBezTo>
                  <a:pt x="10403" y="12452"/>
                  <a:pt x="10422" y="12415"/>
                  <a:pt x="10403" y="12379"/>
                </a:cubicBezTo>
                <a:cubicBezTo>
                  <a:pt x="10403" y="12343"/>
                  <a:pt x="10384" y="12343"/>
                  <a:pt x="10365" y="12343"/>
                </a:cubicBezTo>
                <a:cubicBezTo>
                  <a:pt x="10384" y="12379"/>
                  <a:pt x="10384" y="12379"/>
                  <a:pt x="10384" y="12379"/>
                </a:cubicBezTo>
                <a:cubicBezTo>
                  <a:pt x="10346" y="12415"/>
                  <a:pt x="10327" y="12379"/>
                  <a:pt x="10308" y="12379"/>
                </a:cubicBezTo>
                <a:cubicBezTo>
                  <a:pt x="10270" y="12452"/>
                  <a:pt x="10195" y="12379"/>
                  <a:pt x="10195" y="12307"/>
                </a:cubicBezTo>
                <a:cubicBezTo>
                  <a:pt x="10195" y="12307"/>
                  <a:pt x="10195" y="12270"/>
                  <a:pt x="10195" y="12270"/>
                </a:cubicBezTo>
                <a:cubicBezTo>
                  <a:pt x="10195" y="12270"/>
                  <a:pt x="10195" y="12270"/>
                  <a:pt x="10195" y="12270"/>
                </a:cubicBezTo>
                <a:cubicBezTo>
                  <a:pt x="10195" y="12270"/>
                  <a:pt x="10195" y="12234"/>
                  <a:pt x="10176" y="12234"/>
                </a:cubicBezTo>
                <a:cubicBezTo>
                  <a:pt x="10176" y="12234"/>
                  <a:pt x="10176" y="12234"/>
                  <a:pt x="10176" y="12234"/>
                </a:cubicBezTo>
                <a:cubicBezTo>
                  <a:pt x="10157" y="12198"/>
                  <a:pt x="10119" y="12161"/>
                  <a:pt x="10100" y="12125"/>
                </a:cubicBezTo>
                <a:cubicBezTo>
                  <a:pt x="10100" y="12161"/>
                  <a:pt x="10081" y="12161"/>
                  <a:pt x="10081" y="12161"/>
                </a:cubicBezTo>
                <a:cubicBezTo>
                  <a:pt x="10043" y="12161"/>
                  <a:pt x="9987" y="12161"/>
                  <a:pt x="9949" y="12198"/>
                </a:cubicBezTo>
                <a:cubicBezTo>
                  <a:pt x="9930" y="12198"/>
                  <a:pt x="9930" y="12234"/>
                  <a:pt x="9930" y="12234"/>
                </a:cubicBezTo>
                <a:cubicBezTo>
                  <a:pt x="9911" y="12234"/>
                  <a:pt x="9892" y="12234"/>
                  <a:pt x="9873" y="12234"/>
                </a:cubicBezTo>
                <a:cubicBezTo>
                  <a:pt x="9816" y="12270"/>
                  <a:pt x="9779" y="12307"/>
                  <a:pt x="9741" y="12379"/>
                </a:cubicBezTo>
                <a:cubicBezTo>
                  <a:pt x="9722" y="12343"/>
                  <a:pt x="9684" y="12307"/>
                  <a:pt x="9684" y="12307"/>
                </a:cubicBezTo>
                <a:cubicBezTo>
                  <a:pt x="9665" y="12307"/>
                  <a:pt x="9665" y="12307"/>
                  <a:pt x="9665" y="12307"/>
                </a:cubicBezTo>
                <a:cubicBezTo>
                  <a:pt x="9646" y="12307"/>
                  <a:pt x="9627" y="12307"/>
                  <a:pt x="9627" y="12307"/>
                </a:cubicBezTo>
                <a:cubicBezTo>
                  <a:pt x="9608" y="12270"/>
                  <a:pt x="9552" y="12307"/>
                  <a:pt x="9533" y="12307"/>
                </a:cubicBezTo>
                <a:cubicBezTo>
                  <a:pt x="9514" y="12307"/>
                  <a:pt x="9495" y="12343"/>
                  <a:pt x="9476" y="12343"/>
                </a:cubicBezTo>
                <a:cubicBezTo>
                  <a:pt x="9457" y="12379"/>
                  <a:pt x="9438" y="12379"/>
                  <a:pt x="9400" y="12415"/>
                </a:cubicBezTo>
                <a:cubicBezTo>
                  <a:pt x="9400" y="12415"/>
                  <a:pt x="9344" y="12343"/>
                  <a:pt x="9325" y="12343"/>
                </a:cubicBezTo>
                <a:cubicBezTo>
                  <a:pt x="9287" y="12307"/>
                  <a:pt x="9268" y="12234"/>
                  <a:pt x="9230" y="12198"/>
                </a:cubicBezTo>
                <a:cubicBezTo>
                  <a:pt x="9211" y="12161"/>
                  <a:pt x="9192" y="12161"/>
                  <a:pt x="9173" y="12125"/>
                </a:cubicBezTo>
                <a:cubicBezTo>
                  <a:pt x="9154" y="12125"/>
                  <a:pt x="9136" y="12052"/>
                  <a:pt x="9098" y="12052"/>
                </a:cubicBezTo>
                <a:cubicBezTo>
                  <a:pt x="9098" y="12016"/>
                  <a:pt x="9117" y="12016"/>
                  <a:pt x="9098" y="12016"/>
                </a:cubicBezTo>
                <a:cubicBezTo>
                  <a:pt x="9079" y="12016"/>
                  <a:pt x="9060" y="11980"/>
                  <a:pt x="9041" y="11944"/>
                </a:cubicBezTo>
                <a:cubicBezTo>
                  <a:pt x="9041" y="11944"/>
                  <a:pt x="9060" y="11944"/>
                  <a:pt x="9060" y="11944"/>
                </a:cubicBezTo>
                <a:cubicBezTo>
                  <a:pt x="9060" y="11907"/>
                  <a:pt x="9060" y="11907"/>
                  <a:pt x="9060" y="11907"/>
                </a:cubicBezTo>
                <a:cubicBezTo>
                  <a:pt x="9060" y="11907"/>
                  <a:pt x="9060" y="11907"/>
                  <a:pt x="9060" y="11907"/>
                </a:cubicBezTo>
                <a:cubicBezTo>
                  <a:pt x="9060" y="11907"/>
                  <a:pt x="9060" y="11907"/>
                  <a:pt x="9060" y="11871"/>
                </a:cubicBezTo>
                <a:cubicBezTo>
                  <a:pt x="9060" y="11871"/>
                  <a:pt x="9060" y="11871"/>
                  <a:pt x="9060" y="11835"/>
                </a:cubicBezTo>
                <a:cubicBezTo>
                  <a:pt x="9041" y="11798"/>
                  <a:pt x="9022" y="11798"/>
                  <a:pt x="9022" y="11762"/>
                </a:cubicBezTo>
                <a:cubicBezTo>
                  <a:pt x="9022" y="11762"/>
                  <a:pt x="9022" y="11762"/>
                  <a:pt x="9022" y="11726"/>
                </a:cubicBezTo>
                <a:cubicBezTo>
                  <a:pt x="9003" y="11726"/>
                  <a:pt x="8984" y="11689"/>
                  <a:pt x="8965" y="11689"/>
                </a:cubicBezTo>
                <a:cubicBezTo>
                  <a:pt x="8965" y="11653"/>
                  <a:pt x="8965" y="11653"/>
                  <a:pt x="8965" y="11653"/>
                </a:cubicBezTo>
                <a:cubicBezTo>
                  <a:pt x="8946" y="11653"/>
                  <a:pt x="8946" y="11617"/>
                  <a:pt x="8927" y="11617"/>
                </a:cubicBezTo>
                <a:cubicBezTo>
                  <a:pt x="8946" y="11617"/>
                  <a:pt x="8946" y="11617"/>
                  <a:pt x="8927" y="11617"/>
                </a:cubicBezTo>
                <a:cubicBezTo>
                  <a:pt x="8927" y="11581"/>
                  <a:pt x="8927" y="11581"/>
                  <a:pt x="8909" y="11581"/>
                </a:cubicBezTo>
                <a:cubicBezTo>
                  <a:pt x="8909" y="11544"/>
                  <a:pt x="8927" y="11544"/>
                  <a:pt x="8927" y="11508"/>
                </a:cubicBezTo>
                <a:cubicBezTo>
                  <a:pt x="8927" y="11508"/>
                  <a:pt x="8909" y="11508"/>
                  <a:pt x="8890" y="11508"/>
                </a:cubicBezTo>
                <a:cubicBezTo>
                  <a:pt x="8871" y="11508"/>
                  <a:pt x="8871" y="11508"/>
                  <a:pt x="8852" y="11472"/>
                </a:cubicBezTo>
                <a:cubicBezTo>
                  <a:pt x="8852" y="11472"/>
                  <a:pt x="8852" y="11472"/>
                  <a:pt x="8852" y="11472"/>
                </a:cubicBezTo>
                <a:cubicBezTo>
                  <a:pt x="8833" y="11435"/>
                  <a:pt x="8852" y="11472"/>
                  <a:pt x="8833" y="11435"/>
                </a:cubicBezTo>
                <a:cubicBezTo>
                  <a:pt x="8833" y="11399"/>
                  <a:pt x="8833" y="11326"/>
                  <a:pt x="8833" y="11326"/>
                </a:cubicBezTo>
                <a:cubicBezTo>
                  <a:pt x="8833" y="11326"/>
                  <a:pt x="8833" y="11326"/>
                  <a:pt x="8852" y="11326"/>
                </a:cubicBezTo>
                <a:cubicBezTo>
                  <a:pt x="8852" y="11290"/>
                  <a:pt x="8852" y="11290"/>
                  <a:pt x="8852" y="11290"/>
                </a:cubicBezTo>
                <a:cubicBezTo>
                  <a:pt x="8833" y="11254"/>
                  <a:pt x="8833" y="11181"/>
                  <a:pt x="8795" y="11145"/>
                </a:cubicBezTo>
                <a:cubicBezTo>
                  <a:pt x="8795" y="11145"/>
                  <a:pt x="8795" y="11145"/>
                  <a:pt x="8795" y="11145"/>
                </a:cubicBezTo>
                <a:cubicBezTo>
                  <a:pt x="8814" y="11145"/>
                  <a:pt x="8833" y="11072"/>
                  <a:pt x="8852" y="11000"/>
                </a:cubicBezTo>
                <a:cubicBezTo>
                  <a:pt x="8852" y="10963"/>
                  <a:pt x="8852" y="10963"/>
                  <a:pt x="8852" y="10927"/>
                </a:cubicBezTo>
                <a:cubicBezTo>
                  <a:pt x="8871" y="10818"/>
                  <a:pt x="8890" y="10673"/>
                  <a:pt x="8852" y="10600"/>
                </a:cubicBezTo>
                <a:cubicBezTo>
                  <a:pt x="8871" y="10528"/>
                  <a:pt x="8871" y="10419"/>
                  <a:pt x="8814" y="10419"/>
                </a:cubicBezTo>
                <a:cubicBezTo>
                  <a:pt x="8814" y="10419"/>
                  <a:pt x="8814" y="10419"/>
                  <a:pt x="8814" y="10419"/>
                </a:cubicBezTo>
                <a:cubicBezTo>
                  <a:pt x="8814" y="10383"/>
                  <a:pt x="8814" y="10310"/>
                  <a:pt x="8833" y="10274"/>
                </a:cubicBezTo>
                <a:cubicBezTo>
                  <a:pt x="8833" y="10237"/>
                  <a:pt x="8852" y="10237"/>
                  <a:pt x="8852" y="10201"/>
                </a:cubicBezTo>
                <a:cubicBezTo>
                  <a:pt x="8871" y="10165"/>
                  <a:pt x="8890" y="10092"/>
                  <a:pt x="8890" y="10019"/>
                </a:cubicBezTo>
                <a:cubicBezTo>
                  <a:pt x="8909" y="9983"/>
                  <a:pt x="8946" y="9983"/>
                  <a:pt x="8946" y="9947"/>
                </a:cubicBezTo>
                <a:cubicBezTo>
                  <a:pt x="8946" y="9911"/>
                  <a:pt x="8946" y="9911"/>
                  <a:pt x="8946" y="9874"/>
                </a:cubicBezTo>
                <a:cubicBezTo>
                  <a:pt x="8946" y="9838"/>
                  <a:pt x="8965" y="9802"/>
                  <a:pt x="8984" y="9765"/>
                </a:cubicBezTo>
                <a:cubicBezTo>
                  <a:pt x="8984" y="9729"/>
                  <a:pt x="9022" y="9729"/>
                  <a:pt x="9022" y="9693"/>
                </a:cubicBezTo>
                <a:cubicBezTo>
                  <a:pt x="9041" y="9656"/>
                  <a:pt x="9041" y="9548"/>
                  <a:pt x="9060" y="9548"/>
                </a:cubicBezTo>
                <a:cubicBezTo>
                  <a:pt x="9098" y="9511"/>
                  <a:pt x="9117" y="9511"/>
                  <a:pt x="9136" y="9511"/>
                </a:cubicBezTo>
                <a:cubicBezTo>
                  <a:pt x="9173" y="9475"/>
                  <a:pt x="9230" y="9366"/>
                  <a:pt x="9249" y="9293"/>
                </a:cubicBezTo>
                <a:cubicBezTo>
                  <a:pt x="9287" y="9221"/>
                  <a:pt x="9249" y="9185"/>
                  <a:pt x="9249" y="9076"/>
                </a:cubicBezTo>
                <a:close/>
                <a:moveTo>
                  <a:pt x="8984" y="3957"/>
                </a:moveTo>
                <a:cubicBezTo>
                  <a:pt x="8984" y="3957"/>
                  <a:pt x="8984" y="3957"/>
                  <a:pt x="8984" y="3993"/>
                </a:cubicBezTo>
                <a:cubicBezTo>
                  <a:pt x="8965" y="4030"/>
                  <a:pt x="8946" y="4066"/>
                  <a:pt x="8927" y="4030"/>
                </a:cubicBezTo>
                <a:cubicBezTo>
                  <a:pt x="8909" y="4066"/>
                  <a:pt x="8871" y="4102"/>
                  <a:pt x="8852" y="4102"/>
                </a:cubicBezTo>
                <a:cubicBezTo>
                  <a:pt x="8833" y="4138"/>
                  <a:pt x="8814" y="4138"/>
                  <a:pt x="8776" y="4138"/>
                </a:cubicBezTo>
                <a:cubicBezTo>
                  <a:pt x="8757" y="4138"/>
                  <a:pt x="8757" y="4211"/>
                  <a:pt x="8701" y="4211"/>
                </a:cubicBezTo>
                <a:cubicBezTo>
                  <a:pt x="8682" y="4211"/>
                  <a:pt x="8663" y="4175"/>
                  <a:pt x="8644" y="4175"/>
                </a:cubicBezTo>
                <a:cubicBezTo>
                  <a:pt x="8625" y="4175"/>
                  <a:pt x="8625" y="4138"/>
                  <a:pt x="8606" y="4138"/>
                </a:cubicBezTo>
                <a:cubicBezTo>
                  <a:pt x="8568" y="4102"/>
                  <a:pt x="8492" y="4138"/>
                  <a:pt x="8474" y="4102"/>
                </a:cubicBezTo>
                <a:cubicBezTo>
                  <a:pt x="8492" y="4066"/>
                  <a:pt x="8530" y="4066"/>
                  <a:pt x="8549" y="3993"/>
                </a:cubicBezTo>
                <a:cubicBezTo>
                  <a:pt x="8511" y="3993"/>
                  <a:pt x="8511" y="3993"/>
                  <a:pt x="8492" y="3957"/>
                </a:cubicBezTo>
                <a:cubicBezTo>
                  <a:pt x="8474" y="3957"/>
                  <a:pt x="8436" y="3993"/>
                  <a:pt x="8417" y="3957"/>
                </a:cubicBezTo>
                <a:cubicBezTo>
                  <a:pt x="8417" y="3957"/>
                  <a:pt x="8417" y="3957"/>
                  <a:pt x="8417" y="3957"/>
                </a:cubicBezTo>
                <a:cubicBezTo>
                  <a:pt x="8417" y="3957"/>
                  <a:pt x="8417" y="3957"/>
                  <a:pt x="8417" y="3957"/>
                </a:cubicBezTo>
                <a:cubicBezTo>
                  <a:pt x="8417" y="3884"/>
                  <a:pt x="8492" y="3921"/>
                  <a:pt x="8530" y="3884"/>
                </a:cubicBezTo>
                <a:cubicBezTo>
                  <a:pt x="8530" y="3884"/>
                  <a:pt x="8530" y="3848"/>
                  <a:pt x="8530" y="3848"/>
                </a:cubicBezTo>
                <a:cubicBezTo>
                  <a:pt x="8530" y="3848"/>
                  <a:pt x="8530" y="3848"/>
                  <a:pt x="8530" y="3812"/>
                </a:cubicBezTo>
                <a:cubicBezTo>
                  <a:pt x="8511" y="3812"/>
                  <a:pt x="8492" y="3812"/>
                  <a:pt x="8474" y="3812"/>
                </a:cubicBezTo>
                <a:cubicBezTo>
                  <a:pt x="8436" y="3775"/>
                  <a:pt x="8398" y="3848"/>
                  <a:pt x="8379" y="3775"/>
                </a:cubicBezTo>
                <a:cubicBezTo>
                  <a:pt x="8379" y="3775"/>
                  <a:pt x="8379" y="3775"/>
                  <a:pt x="8379" y="3775"/>
                </a:cubicBezTo>
                <a:cubicBezTo>
                  <a:pt x="8398" y="3739"/>
                  <a:pt x="8417" y="3739"/>
                  <a:pt x="8436" y="3739"/>
                </a:cubicBezTo>
                <a:cubicBezTo>
                  <a:pt x="8436" y="3739"/>
                  <a:pt x="8436" y="3739"/>
                  <a:pt x="8417" y="3739"/>
                </a:cubicBezTo>
                <a:cubicBezTo>
                  <a:pt x="8417" y="3739"/>
                  <a:pt x="8417" y="3703"/>
                  <a:pt x="8417" y="3703"/>
                </a:cubicBezTo>
                <a:cubicBezTo>
                  <a:pt x="8436" y="3630"/>
                  <a:pt x="8455" y="3739"/>
                  <a:pt x="8474" y="3703"/>
                </a:cubicBezTo>
                <a:cubicBezTo>
                  <a:pt x="8474" y="3703"/>
                  <a:pt x="8474" y="3703"/>
                  <a:pt x="8474" y="3703"/>
                </a:cubicBezTo>
                <a:cubicBezTo>
                  <a:pt x="8474" y="3667"/>
                  <a:pt x="8474" y="3667"/>
                  <a:pt x="8455" y="3630"/>
                </a:cubicBezTo>
                <a:cubicBezTo>
                  <a:pt x="8455" y="3630"/>
                  <a:pt x="8455" y="3630"/>
                  <a:pt x="8455" y="3630"/>
                </a:cubicBezTo>
                <a:cubicBezTo>
                  <a:pt x="8455" y="3630"/>
                  <a:pt x="8474" y="3630"/>
                  <a:pt x="8474" y="3630"/>
                </a:cubicBezTo>
                <a:cubicBezTo>
                  <a:pt x="8492" y="3630"/>
                  <a:pt x="8549" y="3630"/>
                  <a:pt x="8549" y="3703"/>
                </a:cubicBezTo>
                <a:cubicBezTo>
                  <a:pt x="8568" y="3739"/>
                  <a:pt x="8549" y="3775"/>
                  <a:pt x="8549" y="3775"/>
                </a:cubicBezTo>
                <a:cubicBezTo>
                  <a:pt x="8549" y="3812"/>
                  <a:pt x="8549" y="3812"/>
                  <a:pt x="8568" y="3848"/>
                </a:cubicBezTo>
                <a:cubicBezTo>
                  <a:pt x="8568" y="3812"/>
                  <a:pt x="8587" y="3812"/>
                  <a:pt x="8587" y="3812"/>
                </a:cubicBezTo>
                <a:cubicBezTo>
                  <a:pt x="8606" y="3775"/>
                  <a:pt x="8606" y="3812"/>
                  <a:pt x="8625" y="3775"/>
                </a:cubicBezTo>
                <a:cubicBezTo>
                  <a:pt x="8625" y="3739"/>
                  <a:pt x="8625" y="3703"/>
                  <a:pt x="8625" y="3667"/>
                </a:cubicBezTo>
                <a:cubicBezTo>
                  <a:pt x="8625" y="3667"/>
                  <a:pt x="8625" y="3667"/>
                  <a:pt x="8625" y="3667"/>
                </a:cubicBezTo>
                <a:cubicBezTo>
                  <a:pt x="8644" y="3667"/>
                  <a:pt x="8644" y="3667"/>
                  <a:pt x="8644" y="3667"/>
                </a:cubicBezTo>
                <a:cubicBezTo>
                  <a:pt x="8644" y="3703"/>
                  <a:pt x="8663" y="3739"/>
                  <a:pt x="8682" y="3739"/>
                </a:cubicBezTo>
                <a:cubicBezTo>
                  <a:pt x="8682" y="3739"/>
                  <a:pt x="8682" y="3739"/>
                  <a:pt x="8682" y="3739"/>
                </a:cubicBezTo>
                <a:cubicBezTo>
                  <a:pt x="8682" y="3739"/>
                  <a:pt x="8682" y="3739"/>
                  <a:pt x="8682" y="3739"/>
                </a:cubicBezTo>
                <a:cubicBezTo>
                  <a:pt x="8682" y="3739"/>
                  <a:pt x="8682" y="3703"/>
                  <a:pt x="8682" y="3703"/>
                </a:cubicBezTo>
                <a:cubicBezTo>
                  <a:pt x="8701" y="3667"/>
                  <a:pt x="8701" y="3667"/>
                  <a:pt x="8719" y="3703"/>
                </a:cubicBezTo>
                <a:cubicBezTo>
                  <a:pt x="8719" y="3703"/>
                  <a:pt x="8738" y="3739"/>
                  <a:pt x="8757" y="3739"/>
                </a:cubicBezTo>
                <a:cubicBezTo>
                  <a:pt x="8757" y="3703"/>
                  <a:pt x="8757" y="3703"/>
                  <a:pt x="8757" y="3667"/>
                </a:cubicBezTo>
                <a:cubicBezTo>
                  <a:pt x="8795" y="3703"/>
                  <a:pt x="8833" y="3703"/>
                  <a:pt x="8852" y="3667"/>
                </a:cubicBezTo>
                <a:cubicBezTo>
                  <a:pt x="8852" y="3630"/>
                  <a:pt x="8852" y="3630"/>
                  <a:pt x="8852" y="3594"/>
                </a:cubicBezTo>
                <a:cubicBezTo>
                  <a:pt x="8871" y="3594"/>
                  <a:pt x="8890" y="3594"/>
                  <a:pt x="8890" y="3630"/>
                </a:cubicBezTo>
                <a:cubicBezTo>
                  <a:pt x="8909" y="3667"/>
                  <a:pt x="8927" y="3667"/>
                  <a:pt x="8965" y="3667"/>
                </a:cubicBezTo>
                <a:cubicBezTo>
                  <a:pt x="8965" y="3703"/>
                  <a:pt x="8965" y="3703"/>
                  <a:pt x="8965" y="3703"/>
                </a:cubicBezTo>
                <a:cubicBezTo>
                  <a:pt x="8965" y="3703"/>
                  <a:pt x="8965" y="3739"/>
                  <a:pt x="8965" y="3739"/>
                </a:cubicBezTo>
                <a:cubicBezTo>
                  <a:pt x="8965" y="3775"/>
                  <a:pt x="8965" y="3775"/>
                  <a:pt x="8984" y="3775"/>
                </a:cubicBezTo>
                <a:cubicBezTo>
                  <a:pt x="8984" y="3775"/>
                  <a:pt x="9022" y="3775"/>
                  <a:pt x="9022" y="3775"/>
                </a:cubicBezTo>
                <a:cubicBezTo>
                  <a:pt x="9041" y="3812"/>
                  <a:pt x="9022" y="3884"/>
                  <a:pt x="9022" y="3921"/>
                </a:cubicBezTo>
                <a:cubicBezTo>
                  <a:pt x="9003" y="3921"/>
                  <a:pt x="9003" y="3957"/>
                  <a:pt x="8984" y="3957"/>
                </a:cubicBezTo>
                <a:close/>
                <a:moveTo>
                  <a:pt x="7017" y="3267"/>
                </a:moveTo>
                <a:cubicBezTo>
                  <a:pt x="7017" y="3267"/>
                  <a:pt x="7017" y="3267"/>
                  <a:pt x="7017" y="3267"/>
                </a:cubicBezTo>
                <a:cubicBezTo>
                  <a:pt x="6998" y="3231"/>
                  <a:pt x="7017" y="3195"/>
                  <a:pt x="7036" y="3195"/>
                </a:cubicBezTo>
                <a:cubicBezTo>
                  <a:pt x="7036" y="3195"/>
                  <a:pt x="7036" y="3231"/>
                  <a:pt x="7017" y="3267"/>
                </a:cubicBezTo>
                <a:close/>
                <a:moveTo>
                  <a:pt x="6885" y="2795"/>
                </a:moveTo>
                <a:cubicBezTo>
                  <a:pt x="6904" y="2795"/>
                  <a:pt x="6923" y="2832"/>
                  <a:pt x="6904" y="2832"/>
                </a:cubicBezTo>
                <a:cubicBezTo>
                  <a:pt x="6885" y="2832"/>
                  <a:pt x="6885" y="2832"/>
                  <a:pt x="6885" y="2795"/>
                </a:cubicBezTo>
                <a:cubicBezTo>
                  <a:pt x="6885" y="2795"/>
                  <a:pt x="6885" y="2795"/>
                  <a:pt x="6885" y="2795"/>
                </a:cubicBezTo>
                <a:close/>
                <a:moveTo>
                  <a:pt x="6866" y="2904"/>
                </a:moveTo>
                <a:cubicBezTo>
                  <a:pt x="6866" y="2904"/>
                  <a:pt x="6866" y="2904"/>
                  <a:pt x="6866" y="2868"/>
                </a:cubicBezTo>
                <a:cubicBezTo>
                  <a:pt x="6885" y="2868"/>
                  <a:pt x="6885" y="2868"/>
                  <a:pt x="6885" y="2868"/>
                </a:cubicBezTo>
                <a:cubicBezTo>
                  <a:pt x="6885" y="2904"/>
                  <a:pt x="6904" y="2941"/>
                  <a:pt x="6885" y="2941"/>
                </a:cubicBezTo>
                <a:cubicBezTo>
                  <a:pt x="6866" y="2941"/>
                  <a:pt x="6847" y="2941"/>
                  <a:pt x="6866" y="2904"/>
                </a:cubicBezTo>
                <a:close/>
                <a:moveTo>
                  <a:pt x="8436" y="1597"/>
                </a:moveTo>
                <a:cubicBezTo>
                  <a:pt x="8417" y="1634"/>
                  <a:pt x="8398" y="1597"/>
                  <a:pt x="8379" y="1597"/>
                </a:cubicBezTo>
                <a:cubicBezTo>
                  <a:pt x="8379" y="1561"/>
                  <a:pt x="8398" y="1561"/>
                  <a:pt x="8417" y="1525"/>
                </a:cubicBezTo>
                <a:cubicBezTo>
                  <a:pt x="8436" y="1525"/>
                  <a:pt x="8436" y="1561"/>
                  <a:pt x="8455" y="1561"/>
                </a:cubicBezTo>
                <a:cubicBezTo>
                  <a:pt x="8455" y="1561"/>
                  <a:pt x="8455" y="1597"/>
                  <a:pt x="8455" y="1597"/>
                </a:cubicBezTo>
                <a:cubicBezTo>
                  <a:pt x="8436" y="1597"/>
                  <a:pt x="8436" y="1597"/>
                  <a:pt x="8436" y="1597"/>
                </a:cubicBezTo>
                <a:close/>
                <a:moveTo>
                  <a:pt x="8474" y="2432"/>
                </a:moveTo>
                <a:cubicBezTo>
                  <a:pt x="8474" y="2469"/>
                  <a:pt x="8474" y="2469"/>
                  <a:pt x="8474" y="2469"/>
                </a:cubicBezTo>
                <a:cubicBezTo>
                  <a:pt x="8474" y="2469"/>
                  <a:pt x="8455" y="2469"/>
                  <a:pt x="8455" y="2469"/>
                </a:cubicBezTo>
                <a:cubicBezTo>
                  <a:pt x="8455" y="2505"/>
                  <a:pt x="8436" y="2505"/>
                  <a:pt x="8436" y="2505"/>
                </a:cubicBezTo>
                <a:cubicBezTo>
                  <a:pt x="8436" y="2505"/>
                  <a:pt x="8436" y="2505"/>
                  <a:pt x="8436" y="2505"/>
                </a:cubicBezTo>
                <a:cubicBezTo>
                  <a:pt x="8417" y="2505"/>
                  <a:pt x="8417" y="2541"/>
                  <a:pt x="8417" y="2541"/>
                </a:cubicBezTo>
                <a:cubicBezTo>
                  <a:pt x="8398" y="2541"/>
                  <a:pt x="8379" y="2541"/>
                  <a:pt x="8379" y="2541"/>
                </a:cubicBezTo>
                <a:cubicBezTo>
                  <a:pt x="8379" y="2541"/>
                  <a:pt x="8379" y="2505"/>
                  <a:pt x="8379" y="2505"/>
                </a:cubicBezTo>
                <a:cubicBezTo>
                  <a:pt x="8398" y="2469"/>
                  <a:pt x="8398" y="2469"/>
                  <a:pt x="8398" y="2432"/>
                </a:cubicBezTo>
                <a:cubicBezTo>
                  <a:pt x="8417" y="2432"/>
                  <a:pt x="8417" y="2432"/>
                  <a:pt x="8436" y="2432"/>
                </a:cubicBezTo>
                <a:cubicBezTo>
                  <a:pt x="8436" y="2396"/>
                  <a:pt x="8455" y="2360"/>
                  <a:pt x="8474" y="2360"/>
                </a:cubicBezTo>
                <a:cubicBezTo>
                  <a:pt x="8474" y="2360"/>
                  <a:pt x="8474" y="2360"/>
                  <a:pt x="8474" y="2360"/>
                </a:cubicBezTo>
                <a:cubicBezTo>
                  <a:pt x="8474" y="2360"/>
                  <a:pt x="8511" y="2396"/>
                  <a:pt x="8511" y="2396"/>
                </a:cubicBezTo>
                <a:cubicBezTo>
                  <a:pt x="8492" y="2432"/>
                  <a:pt x="8492" y="2432"/>
                  <a:pt x="8492" y="2469"/>
                </a:cubicBezTo>
                <a:cubicBezTo>
                  <a:pt x="8492" y="2469"/>
                  <a:pt x="8474" y="2469"/>
                  <a:pt x="8474" y="2432"/>
                </a:cubicBezTo>
                <a:close/>
                <a:moveTo>
                  <a:pt x="8701" y="2469"/>
                </a:moveTo>
                <a:cubicBezTo>
                  <a:pt x="8701" y="2469"/>
                  <a:pt x="8719" y="2469"/>
                  <a:pt x="8719" y="2469"/>
                </a:cubicBezTo>
                <a:cubicBezTo>
                  <a:pt x="8719" y="2469"/>
                  <a:pt x="8719" y="2469"/>
                  <a:pt x="8719" y="2505"/>
                </a:cubicBezTo>
                <a:cubicBezTo>
                  <a:pt x="8701" y="2505"/>
                  <a:pt x="8701" y="2505"/>
                  <a:pt x="8682" y="2505"/>
                </a:cubicBezTo>
                <a:cubicBezTo>
                  <a:pt x="8682" y="2505"/>
                  <a:pt x="8682" y="2505"/>
                  <a:pt x="8682" y="2505"/>
                </a:cubicBezTo>
                <a:cubicBezTo>
                  <a:pt x="8682" y="2505"/>
                  <a:pt x="8701" y="2505"/>
                  <a:pt x="8701" y="2505"/>
                </a:cubicBezTo>
                <a:cubicBezTo>
                  <a:pt x="8701" y="2505"/>
                  <a:pt x="8701" y="2505"/>
                  <a:pt x="8701" y="2505"/>
                </a:cubicBezTo>
                <a:cubicBezTo>
                  <a:pt x="8682" y="2505"/>
                  <a:pt x="8644" y="2541"/>
                  <a:pt x="8663" y="2577"/>
                </a:cubicBezTo>
                <a:cubicBezTo>
                  <a:pt x="8663" y="2577"/>
                  <a:pt x="8663" y="2577"/>
                  <a:pt x="8682" y="2614"/>
                </a:cubicBezTo>
                <a:cubicBezTo>
                  <a:pt x="8682" y="2614"/>
                  <a:pt x="8682" y="2614"/>
                  <a:pt x="8682" y="2614"/>
                </a:cubicBezTo>
                <a:cubicBezTo>
                  <a:pt x="8663" y="2614"/>
                  <a:pt x="8663" y="2614"/>
                  <a:pt x="8644" y="2614"/>
                </a:cubicBezTo>
                <a:cubicBezTo>
                  <a:pt x="8644" y="2650"/>
                  <a:pt x="8663" y="2650"/>
                  <a:pt x="8663" y="2650"/>
                </a:cubicBezTo>
                <a:cubicBezTo>
                  <a:pt x="8663" y="2650"/>
                  <a:pt x="8644" y="2650"/>
                  <a:pt x="8625" y="2686"/>
                </a:cubicBezTo>
                <a:cubicBezTo>
                  <a:pt x="8644" y="2686"/>
                  <a:pt x="8644" y="2686"/>
                  <a:pt x="8644" y="2686"/>
                </a:cubicBezTo>
                <a:cubicBezTo>
                  <a:pt x="8644" y="2723"/>
                  <a:pt x="8625" y="2723"/>
                  <a:pt x="8625" y="2723"/>
                </a:cubicBezTo>
                <a:cubicBezTo>
                  <a:pt x="8625" y="2723"/>
                  <a:pt x="8625" y="2759"/>
                  <a:pt x="8625" y="2759"/>
                </a:cubicBezTo>
                <a:cubicBezTo>
                  <a:pt x="8625" y="2759"/>
                  <a:pt x="8625" y="2759"/>
                  <a:pt x="8625" y="2795"/>
                </a:cubicBezTo>
                <a:cubicBezTo>
                  <a:pt x="8625" y="2795"/>
                  <a:pt x="8625" y="2795"/>
                  <a:pt x="8625" y="2795"/>
                </a:cubicBezTo>
                <a:cubicBezTo>
                  <a:pt x="8606" y="2795"/>
                  <a:pt x="8606" y="2795"/>
                  <a:pt x="8606" y="2795"/>
                </a:cubicBezTo>
                <a:cubicBezTo>
                  <a:pt x="8606" y="2832"/>
                  <a:pt x="8606" y="2832"/>
                  <a:pt x="8606" y="2832"/>
                </a:cubicBezTo>
                <a:cubicBezTo>
                  <a:pt x="8625" y="2832"/>
                  <a:pt x="8606" y="2832"/>
                  <a:pt x="8587" y="2832"/>
                </a:cubicBezTo>
                <a:cubicBezTo>
                  <a:pt x="8587" y="2832"/>
                  <a:pt x="8587" y="2832"/>
                  <a:pt x="8587" y="2832"/>
                </a:cubicBezTo>
                <a:cubicBezTo>
                  <a:pt x="8587" y="2832"/>
                  <a:pt x="8587" y="2832"/>
                  <a:pt x="8587" y="2832"/>
                </a:cubicBezTo>
                <a:cubicBezTo>
                  <a:pt x="8587" y="2868"/>
                  <a:pt x="8568" y="2904"/>
                  <a:pt x="8549" y="2904"/>
                </a:cubicBezTo>
                <a:cubicBezTo>
                  <a:pt x="8549" y="2904"/>
                  <a:pt x="8549" y="2941"/>
                  <a:pt x="8530" y="2941"/>
                </a:cubicBezTo>
                <a:cubicBezTo>
                  <a:pt x="8530" y="2941"/>
                  <a:pt x="8530" y="2941"/>
                  <a:pt x="8511" y="2941"/>
                </a:cubicBezTo>
                <a:cubicBezTo>
                  <a:pt x="8511" y="2941"/>
                  <a:pt x="8492" y="2977"/>
                  <a:pt x="8492" y="2977"/>
                </a:cubicBezTo>
                <a:cubicBezTo>
                  <a:pt x="8474" y="2977"/>
                  <a:pt x="8474" y="2977"/>
                  <a:pt x="8455" y="3013"/>
                </a:cubicBezTo>
                <a:cubicBezTo>
                  <a:pt x="8455" y="3013"/>
                  <a:pt x="8455" y="3049"/>
                  <a:pt x="8455" y="3049"/>
                </a:cubicBezTo>
                <a:cubicBezTo>
                  <a:pt x="8436" y="3049"/>
                  <a:pt x="8417" y="3049"/>
                  <a:pt x="8417" y="3013"/>
                </a:cubicBezTo>
                <a:cubicBezTo>
                  <a:pt x="8417" y="3013"/>
                  <a:pt x="8417" y="3013"/>
                  <a:pt x="8417" y="3013"/>
                </a:cubicBezTo>
                <a:cubicBezTo>
                  <a:pt x="8417" y="3049"/>
                  <a:pt x="8417" y="3049"/>
                  <a:pt x="8417" y="3086"/>
                </a:cubicBezTo>
                <a:cubicBezTo>
                  <a:pt x="8417" y="3086"/>
                  <a:pt x="8417" y="3086"/>
                  <a:pt x="8398" y="3086"/>
                </a:cubicBezTo>
                <a:cubicBezTo>
                  <a:pt x="8379" y="3086"/>
                  <a:pt x="8398" y="3086"/>
                  <a:pt x="8379" y="3086"/>
                </a:cubicBezTo>
                <a:cubicBezTo>
                  <a:pt x="8379" y="3086"/>
                  <a:pt x="8398" y="3086"/>
                  <a:pt x="8398" y="3122"/>
                </a:cubicBezTo>
                <a:cubicBezTo>
                  <a:pt x="8398" y="3122"/>
                  <a:pt x="8360" y="3122"/>
                  <a:pt x="8360" y="3122"/>
                </a:cubicBezTo>
                <a:cubicBezTo>
                  <a:pt x="8341" y="3122"/>
                  <a:pt x="8341" y="3122"/>
                  <a:pt x="8322" y="3122"/>
                </a:cubicBezTo>
                <a:cubicBezTo>
                  <a:pt x="8322" y="3122"/>
                  <a:pt x="8303" y="3122"/>
                  <a:pt x="8303" y="3122"/>
                </a:cubicBezTo>
                <a:cubicBezTo>
                  <a:pt x="8284" y="3122"/>
                  <a:pt x="8265" y="3122"/>
                  <a:pt x="8247" y="3086"/>
                </a:cubicBezTo>
                <a:cubicBezTo>
                  <a:pt x="8247" y="3086"/>
                  <a:pt x="8247" y="3086"/>
                  <a:pt x="8247" y="3086"/>
                </a:cubicBezTo>
                <a:cubicBezTo>
                  <a:pt x="8247" y="3086"/>
                  <a:pt x="8247" y="3086"/>
                  <a:pt x="8247" y="3086"/>
                </a:cubicBezTo>
                <a:cubicBezTo>
                  <a:pt x="8247" y="3122"/>
                  <a:pt x="8284" y="3122"/>
                  <a:pt x="8284" y="3158"/>
                </a:cubicBezTo>
                <a:cubicBezTo>
                  <a:pt x="8284" y="3158"/>
                  <a:pt x="8284" y="3158"/>
                  <a:pt x="8265" y="3158"/>
                </a:cubicBezTo>
                <a:cubicBezTo>
                  <a:pt x="8265" y="3158"/>
                  <a:pt x="8265" y="3158"/>
                  <a:pt x="8265" y="3158"/>
                </a:cubicBezTo>
                <a:cubicBezTo>
                  <a:pt x="8284" y="3158"/>
                  <a:pt x="8284" y="3158"/>
                  <a:pt x="8284" y="3158"/>
                </a:cubicBezTo>
                <a:cubicBezTo>
                  <a:pt x="8303" y="3158"/>
                  <a:pt x="8284" y="3195"/>
                  <a:pt x="8284" y="3231"/>
                </a:cubicBezTo>
                <a:cubicBezTo>
                  <a:pt x="8284" y="3231"/>
                  <a:pt x="8284" y="3231"/>
                  <a:pt x="8284" y="3231"/>
                </a:cubicBezTo>
                <a:cubicBezTo>
                  <a:pt x="8265" y="3267"/>
                  <a:pt x="8247" y="3267"/>
                  <a:pt x="8247" y="3267"/>
                </a:cubicBezTo>
                <a:cubicBezTo>
                  <a:pt x="8247" y="3304"/>
                  <a:pt x="8247" y="3304"/>
                  <a:pt x="8247" y="3340"/>
                </a:cubicBezTo>
                <a:cubicBezTo>
                  <a:pt x="8247" y="3340"/>
                  <a:pt x="8247" y="3340"/>
                  <a:pt x="8228" y="3340"/>
                </a:cubicBezTo>
                <a:cubicBezTo>
                  <a:pt x="8228" y="3376"/>
                  <a:pt x="8228" y="3376"/>
                  <a:pt x="8247" y="3412"/>
                </a:cubicBezTo>
                <a:cubicBezTo>
                  <a:pt x="8247" y="3412"/>
                  <a:pt x="8247" y="3412"/>
                  <a:pt x="8247" y="3412"/>
                </a:cubicBezTo>
                <a:cubicBezTo>
                  <a:pt x="8247" y="3449"/>
                  <a:pt x="8247" y="3449"/>
                  <a:pt x="8228" y="3449"/>
                </a:cubicBezTo>
                <a:cubicBezTo>
                  <a:pt x="8228" y="3449"/>
                  <a:pt x="8228" y="3449"/>
                  <a:pt x="8228" y="3449"/>
                </a:cubicBezTo>
                <a:cubicBezTo>
                  <a:pt x="8247" y="3449"/>
                  <a:pt x="8247" y="3485"/>
                  <a:pt x="8247" y="3485"/>
                </a:cubicBezTo>
                <a:cubicBezTo>
                  <a:pt x="8247" y="3521"/>
                  <a:pt x="8228" y="3521"/>
                  <a:pt x="8228" y="3521"/>
                </a:cubicBezTo>
                <a:cubicBezTo>
                  <a:pt x="8228" y="3558"/>
                  <a:pt x="8228" y="3594"/>
                  <a:pt x="8209" y="3594"/>
                </a:cubicBezTo>
                <a:cubicBezTo>
                  <a:pt x="8209" y="3630"/>
                  <a:pt x="8209" y="3630"/>
                  <a:pt x="8190" y="3630"/>
                </a:cubicBezTo>
                <a:cubicBezTo>
                  <a:pt x="8190" y="3630"/>
                  <a:pt x="8190" y="3630"/>
                  <a:pt x="8190" y="3630"/>
                </a:cubicBezTo>
                <a:cubicBezTo>
                  <a:pt x="8171" y="3630"/>
                  <a:pt x="8133" y="3594"/>
                  <a:pt x="8133" y="3630"/>
                </a:cubicBezTo>
                <a:cubicBezTo>
                  <a:pt x="8133" y="3630"/>
                  <a:pt x="8152" y="3630"/>
                  <a:pt x="8152" y="3667"/>
                </a:cubicBezTo>
                <a:cubicBezTo>
                  <a:pt x="8152" y="3667"/>
                  <a:pt x="8152" y="3667"/>
                  <a:pt x="8152" y="3703"/>
                </a:cubicBezTo>
                <a:cubicBezTo>
                  <a:pt x="8152" y="3703"/>
                  <a:pt x="8152" y="3703"/>
                  <a:pt x="8152" y="3739"/>
                </a:cubicBezTo>
                <a:cubicBezTo>
                  <a:pt x="8133" y="3739"/>
                  <a:pt x="8114" y="3739"/>
                  <a:pt x="8095" y="3739"/>
                </a:cubicBezTo>
                <a:cubicBezTo>
                  <a:pt x="8095" y="3739"/>
                  <a:pt x="8095" y="3739"/>
                  <a:pt x="8095" y="3739"/>
                </a:cubicBezTo>
                <a:cubicBezTo>
                  <a:pt x="8095" y="3739"/>
                  <a:pt x="8095" y="3739"/>
                  <a:pt x="8095" y="3739"/>
                </a:cubicBezTo>
                <a:cubicBezTo>
                  <a:pt x="8095" y="3739"/>
                  <a:pt x="8095" y="3775"/>
                  <a:pt x="8076" y="3775"/>
                </a:cubicBezTo>
                <a:cubicBezTo>
                  <a:pt x="8076" y="3775"/>
                  <a:pt x="8076" y="3775"/>
                  <a:pt x="8076" y="3775"/>
                </a:cubicBezTo>
                <a:cubicBezTo>
                  <a:pt x="8076" y="3775"/>
                  <a:pt x="8057" y="3775"/>
                  <a:pt x="8057" y="3775"/>
                </a:cubicBezTo>
                <a:cubicBezTo>
                  <a:pt x="8057" y="3775"/>
                  <a:pt x="8057" y="3775"/>
                  <a:pt x="8057" y="3775"/>
                </a:cubicBezTo>
                <a:cubicBezTo>
                  <a:pt x="8057" y="3775"/>
                  <a:pt x="8057" y="3812"/>
                  <a:pt x="8039" y="3812"/>
                </a:cubicBezTo>
                <a:cubicBezTo>
                  <a:pt x="8039" y="3812"/>
                  <a:pt x="8039" y="3848"/>
                  <a:pt x="8039" y="3848"/>
                </a:cubicBezTo>
                <a:cubicBezTo>
                  <a:pt x="8039" y="3848"/>
                  <a:pt x="8039" y="3848"/>
                  <a:pt x="8039" y="3848"/>
                </a:cubicBezTo>
                <a:cubicBezTo>
                  <a:pt x="8039" y="3848"/>
                  <a:pt x="8020" y="3848"/>
                  <a:pt x="8020" y="3848"/>
                </a:cubicBezTo>
                <a:cubicBezTo>
                  <a:pt x="8001" y="3848"/>
                  <a:pt x="8020" y="3812"/>
                  <a:pt x="8020" y="3812"/>
                </a:cubicBezTo>
                <a:cubicBezTo>
                  <a:pt x="8020" y="3812"/>
                  <a:pt x="8020" y="3812"/>
                  <a:pt x="8020" y="3812"/>
                </a:cubicBezTo>
                <a:cubicBezTo>
                  <a:pt x="8020" y="3775"/>
                  <a:pt x="8020" y="3775"/>
                  <a:pt x="8020" y="3739"/>
                </a:cubicBezTo>
                <a:cubicBezTo>
                  <a:pt x="8039" y="3739"/>
                  <a:pt x="8039" y="3703"/>
                  <a:pt x="8039" y="3703"/>
                </a:cubicBezTo>
                <a:cubicBezTo>
                  <a:pt x="8020" y="3703"/>
                  <a:pt x="8001" y="3703"/>
                  <a:pt x="8001" y="3703"/>
                </a:cubicBezTo>
                <a:cubicBezTo>
                  <a:pt x="8001" y="3703"/>
                  <a:pt x="8001" y="3739"/>
                  <a:pt x="8001" y="3739"/>
                </a:cubicBezTo>
                <a:cubicBezTo>
                  <a:pt x="8001" y="3739"/>
                  <a:pt x="8001" y="3739"/>
                  <a:pt x="8001" y="3739"/>
                </a:cubicBezTo>
                <a:cubicBezTo>
                  <a:pt x="8001" y="3739"/>
                  <a:pt x="8001" y="3739"/>
                  <a:pt x="8001" y="3739"/>
                </a:cubicBezTo>
                <a:cubicBezTo>
                  <a:pt x="8001" y="3739"/>
                  <a:pt x="7982" y="3775"/>
                  <a:pt x="7982" y="3775"/>
                </a:cubicBezTo>
                <a:cubicBezTo>
                  <a:pt x="7963" y="3775"/>
                  <a:pt x="7963" y="3812"/>
                  <a:pt x="7963" y="3812"/>
                </a:cubicBezTo>
                <a:cubicBezTo>
                  <a:pt x="7963" y="3812"/>
                  <a:pt x="8020" y="3812"/>
                  <a:pt x="7982" y="3884"/>
                </a:cubicBezTo>
                <a:cubicBezTo>
                  <a:pt x="7982" y="3848"/>
                  <a:pt x="7982" y="3848"/>
                  <a:pt x="7982" y="3884"/>
                </a:cubicBezTo>
                <a:cubicBezTo>
                  <a:pt x="7982" y="3884"/>
                  <a:pt x="7982" y="3884"/>
                  <a:pt x="7963" y="3884"/>
                </a:cubicBezTo>
                <a:cubicBezTo>
                  <a:pt x="7963" y="3921"/>
                  <a:pt x="7944" y="3921"/>
                  <a:pt x="7944" y="3921"/>
                </a:cubicBezTo>
                <a:cubicBezTo>
                  <a:pt x="7925" y="3921"/>
                  <a:pt x="7925" y="3884"/>
                  <a:pt x="7925" y="3884"/>
                </a:cubicBezTo>
                <a:cubicBezTo>
                  <a:pt x="7925" y="3884"/>
                  <a:pt x="7925" y="3884"/>
                  <a:pt x="7925" y="3884"/>
                </a:cubicBezTo>
                <a:cubicBezTo>
                  <a:pt x="7925" y="3884"/>
                  <a:pt x="7906" y="3884"/>
                  <a:pt x="7906" y="3884"/>
                </a:cubicBezTo>
                <a:cubicBezTo>
                  <a:pt x="7906" y="3884"/>
                  <a:pt x="7906" y="3884"/>
                  <a:pt x="7906" y="3884"/>
                </a:cubicBezTo>
                <a:cubicBezTo>
                  <a:pt x="7906" y="3884"/>
                  <a:pt x="7906" y="3921"/>
                  <a:pt x="7925" y="3921"/>
                </a:cubicBezTo>
                <a:cubicBezTo>
                  <a:pt x="7925" y="3921"/>
                  <a:pt x="7925" y="3921"/>
                  <a:pt x="7925" y="3921"/>
                </a:cubicBezTo>
                <a:cubicBezTo>
                  <a:pt x="7906" y="3921"/>
                  <a:pt x="7906" y="3921"/>
                  <a:pt x="7906" y="3921"/>
                </a:cubicBezTo>
                <a:cubicBezTo>
                  <a:pt x="7906" y="3921"/>
                  <a:pt x="7906" y="3921"/>
                  <a:pt x="7887" y="3921"/>
                </a:cubicBezTo>
                <a:cubicBezTo>
                  <a:pt x="7887" y="3921"/>
                  <a:pt x="7887" y="3921"/>
                  <a:pt x="7887" y="3921"/>
                </a:cubicBezTo>
                <a:cubicBezTo>
                  <a:pt x="7887" y="3921"/>
                  <a:pt x="7887" y="3921"/>
                  <a:pt x="7887" y="3921"/>
                </a:cubicBezTo>
                <a:cubicBezTo>
                  <a:pt x="7887" y="3957"/>
                  <a:pt x="7887" y="3957"/>
                  <a:pt x="7849" y="3957"/>
                </a:cubicBezTo>
                <a:cubicBezTo>
                  <a:pt x="7849" y="3957"/>
                  <a:pt x="7849" y="3957"/>
                  <a:pt x="7849" y="3957"/>
                </a:cubicBezTo>
                <a:cubicBezTo>
                  <a:pt x="7849" y="3957"/>
                  <a:pt x="7849" y="3957"/>
                  <a:pt x="7849" y="3957"/>
                </a:cubicBezTo>
                <a:cubicBezTo>
                  <a:pt x="7868" y="3957"/>
                  <a:pt x="7887" y="3957"/>
                  <a:pt x="7887" y="3957"/>
                </a:cubicBezTo>
                <a:cubicBezTo>
                  <a:pt x="7906" y="3993"/>
                  <a:pt x="7906" y="4030"/>
                  <a:pt x="7887" y="4030"/>
                </a:cubicBezTo>
                <a:cubicBezTo>
                  <a:pt x="7887" y="4066"/>
                  <a:pt x="7868" y="4066"/>
                  <a:pt x="7868" y="4066"/>
                </a:cubicBezTo>
                <a:cubicBezTo>
                  <a:pt x="7830" y="4066"/>
                  <a:pt x="7849" y="4030"/>
                  <a:pt x="7793" y="4066"/>
                </a:cubicBezTo>
                <a:cubicBezTo>
                  <a:pt x="7812" y="4066"/>
                  <a:pt x="7812" y="4066"/>
                  <a:pt x="7812" y="4066"/>
                </a:cubicBezTo>
                <a:cubicBezTo>
                  <a:pt x="7812" y="4102"/>
                  <a:pt x="7830" y="4102"/>
                  <a:pt x="7849" y="4102"/>
                </a:cubicBezTo>
                <a:cubicBezTo>
                  <a:pt x="7849" y="4102"/>
                  <a:pt x="7849" y="4102"/>
                  <a:pt x="7868" y="4138"/>
                </a:cubicBezTo>
                <a:cubicBezTo>
                  <a:pt x="7868" y="4138"/>
                  <a:pt x="7868" y="4138"/>
                  <a:pt x="7868" y="4138"/>
                </a:cubicBezTo>
                <a:cubicBezTo>
                  <a:pt x="7868" y="4138"/>
                  <a:pt x="7868" y="4138"/>
                  <a:pt x="7868" y="4138"/>
                </a:cubicBezTo>
                <a:cubicBezTo>
                  <a:pt x="7868" y="4175"/>
                  <a:pt x="7868" y="4175"/>
                  <a:pt x="7868" y="4175"/>
                </a:cubicBezTo>
                <a:cubicBezTo>
                  <a:pt x="7868" y="4175"/>
                  <a:pt x="7887" y="4175"/>
                  <a:pt x="7887" y="4211"/>
                </a:cubicBezTo>
                <a:cubicBezTo>
                  <a:pt x="7868" y="4211"/>
                  <a:pt x="7868" y="4211"/>
                  <a:pt x="7849" y="4211"/>
                </a:cubicBezTo>
                <a:cubicBezTo>
                  <a:pt x="7849" y="4211"/>
                  <a:pt x="7830" y="4247"/>
                  <a:pt x="7830" y="4247"/>
                </a:cubicBezTo>
                <a:cubicBezTo>
                  <a:pt x="7812" y="4247"/>
                  <a:pt x="7812" y="4247"/>
                  <a:pt x="7793" y="4247"/>
                </a:cubicBezTo>
                <a:cubicBezTo>
                  <a:pt x="7812" y="4247"/>
                  <a:pt x="7830" y="4284"/>
                  <a:pt x="7830" y="4284"/>
                </a:cubicBezTo>
                <a:cubicBezTo>
                  <a:pt x="7830" y="4284"/>
                  <a:pt x="7849" y="4284"/>
                  <a:pt x="7849" y="4284"/>
                </a:cubicBezTo>
                <a:cubicBezTo>
                  <a:pt x="7849" y="4284"/>
                  <a:pt x="7849" y="4284"/>
                  <a:pt x="7849" y="4284"/>
                </a:cubicBezTo>
                <a:cubicBezTo>
                  <a:pt x="7868" y="4284"/>
                  <a:pt x="7868" y="4320"/>
                  <a:pt x="7868" y="4320"/>
                </a:cubicBezTo>
                <a:cubicBezTo>
                  <a:pt x="7887" y="4320"/>
                  <a:pt x="7887" y="4320"/>
                  <a:pt x="7887" y="4356"/>
                </a:cubicBezTo>
                <a:cubicBezTo>
                  <a:pt x="7887" y="4356"/>
                  <a:pt x="7868" y="4356"/>
                  <a:pt x="7868" y="4356"/>
                </a:cubicBezTo>
                <a:cubicBezTo>
                  <a:pt x="7849" y="4356"/>
                  <a:pt x="7849" y="4356"/>
                  <a:pt x="7830" y="4356"/>
                </a:cubicBezTo>
                <a:cubicBezTo>
                  <a:pt x="7830" y="4356"/>
                  <a:pt x="7812" y="4356"/>
                  <a:pt x="7812" y="4356"/>
                </a:cubicBezTo>
                <a:cubicBezTo>
                  <a:pt x="7812" y="4356"/>
                  <a:pt x="7812" y="4356"/>
                  <a:pt x="7812" y="4356"/>
                </a:cubicBezTo>
                <a:cubicBezTo>
                  <a:pt x="7812" y="4356"/>
                  <a:pt x="7812" y="4356"/>
                  <a:pt x="7830" y="4356"/>
                </a:cubicBezTo>
                <a:cubicBezTo>
                  <a:pt x="7830" y="4356"/>
                  <a:pt x="7830" y="4356"/>
                  <a:pt x="7830" y="4356"/>
                </a:cubicBezTo>
                <a:cubicBezTo>
                  <a:pt x="7849" y="4356"/>
                  <a:pt x="7868" y="4393"/>
                  <a:pt x="7868" y="4356"/>
                </a:cubicBezTo>
                <a:cubicBezTo>
                  <a:pt x="7868" y="4393"/>
                  <a:pt x="7887" y="4393"/>
                  <a:pt x="7868" y="4393"/>
                </a:cubicBezTo>
                <a:cubicBezTo>
                  <a:pt x="7868" y="4393"/>
                  <a:pt x="7868" y="4393"/>
                  <a:pt x="7849" y="4393"/>
                </a:cubicBezTo>
                <a:cubicBezTo>
                  <a:pt x="7849" y="4393"/>
                  <a:pt x="7849" y="4429"/>
                  <a:pt x="7849" y="4429"/>
                </a:cubicBezTo>
                <a:cubicBezTo>
                  <a:pt x="7849" y="4429"/>
                  <a:pt x="7830" y="4429"/>
                  <a:pt x="7830" y="4429"/>
                </a:cubicBezTo>
                <a:cubicBezTo>
                  <a:pt x="7830" y="4429"/>
                  <a:pt x="7830" y="4429"/>
                  <a:pt x="7830" y="4429"/>
                </a:cubicBezTo>
                <a:cubicBezTo>
                  <a:pt x="7830" y="4429"/>
                  <a:pt x="7830" y="4429"/>
                  <a:pt x="7849" y="4465"/>
                </a:cubicBezTo>
                <a:cubicBezTo>
                  <a:pt x="7849" y="4465"/>
                  <a:pt x="7849" y="4465"/>
                  <a:pt x="7830" y="4465"/>
                </a:cubicBezTo>
                <a:cubicBezTo>
                  <a:pt x="7830" y="4465"/>
                  <a:pt x="7830" y="4465"/>
                  <a:pt x="7812" y="4465"/>
                </a:cubicBezTo>
                <a:cubicBezTo>
                  <a:pt x="7812" y="4465"/>
                  <a:pt x="7812" y="4465"/>
                  <a:pt x="7812" y="4465"/>
                </a:cubicBezTo>
                <a:cubicBezTo>
                  <a:pt x="7812" y="4465"/>
                  <a:pt x="7830" y="4502"/>
                  <a:pt x="7830" y="4502"/>
                </a:cubicBezTo>
                <a:cubicBezTo>
                  <a:pt x="7830" y="4502"/>
                  <a:pt x="7830" y="4502"/>
                  <a:pt x="7830" y="4502"/>
                </a:cubicBezTo>
                <a:cubicBezTo>
                  <a:pt x="7830" y="4502"/>
                  <a:pt x="7830" y="4502"/>
                  <a:pt x="7830" y="4502"/>
                </a:cubicBezTo>
                <a:cubicBezTo>
                  <a:pt x="7830" y="4502"/>
                  <a:pt x="7793" y="4502"/>
                  <a:pt x="7793" y="4502"/>
                </a:cubicBezTo>
                <a:cubicBezTo>
                  <a:pt x="7793" y="4502"/>
                  <a:pt x="7793" y="4502"/>
                  <a:pt x="7793" y="4502"/>
                </a:cubicBezTo>
                <a:cubicBezTo>
                  <a:pt x="7774" y="4502"/>
                  <a:pt x="7793" y="4538"/>
                  <a:pt x="7812" y="4538"/>
                </a:cubicBezTo>
                <a:cubicBezTo>
                  <a:pt x="7812" y="4538"/>
                  <a:pt x="7812" y="4538"/>
                  <a:pt x="7812" y="4574"/>
                </a:cubicBezTo>
                <a:cubicBezTo>
                  <a:pt x="7812" y="4574"/>
                  <a:pt x="7812" y="4574"/>
                  <a:pt x="7812" y="4574"/>
                </a:cubicBezTo>
                <a:cubicBezTo>
                  <a:pt x="7812" y="4574"/>
                  <a:pt x="7793" y="4574"/>
                  <a:pt x="7793" y="4574"/>
                </a:cubicBezTo>
                <a:cubicBezTo>
                  <a:pt x="7774" y="4610"/>
                  <a:pt x="7774" y="4610"/>
                  <a:pt x="7755" y="4610"/>
                </a:cubicBezTo>
                <a:cubicBezTo>
                  <a:pt x="7755" y="4647"/>
                  <a:pt x="7755" y="4647"/>
                  <a:pt x="7774" y="4647"/>
                </a:cubicBezTo>
                <a:cubicBezTo>
                  <a:pt x="7774" y="4683"/>
                  <a:pt x="7793" y="4683"/>
                  <a:pt x="7793" y="4683"/>
                </a:cubicBezTo>
                <a:cubicBezTo>
                  <a:pt x="7793" y="4683"/>
                  <a:pt x="7793" y="4683"/>
                  <a:pt x="7793" y="4683"/>
                </a:cubicBezTo>
                <a:cubicBezTo>
                  <a:pt x="7793" y="4683"/>
                  <a:pt x="7793" y="4683"/>
                  <a:pt x="7793" y="4683"/>
                </a:cubicBezTo>
                <a:cubicBezTo>
                  <a:pt x="7774" y="4683"/>
                  <a:pt x="7755" y="4683"/>
                  <a:pt x="7736" y="4683"/>
                </a:cubicBezTo>
                <a:cubicBezTo>
                  <a:pt x="7755" y="4683"/>
                  <a:pt x="7774" y="4719"/>
                  <a:pt x="7793" y="4719"/>
                </a:cubicBezTo>
                <a:cubicBezTo>
                  <a:pt x="7793" y="4756"/>
                  <a:pt x="7812" y="4756"/>
                  <a:pt x="7812" y="4792"/>
                </a:cubicBezTo>
                <a:cubicBezTo>
                  <a:pt x="7812" y="4792"/>
                  <a:pt x="7812" y="4828"/>
                  <a:pt x="7793" y="4828"/>
                </a:cubicBezTo>
                <a:cubicBezTo>
                  <a:pt x="7793" y="4828"/>
                  <a:pt x="7793" y="4828"/>
                  <a:pt x="7793" y="4828"/>
                </a:cubicBezTo>
                <a:cubicBezTo>
                  <a:pt x="7793" y="4828"/>
                  <a:pt x="7812" y="4828"/>
                  <a:pt x="7812" y="4828"/>
                </a:cubicBezTo>
                <a:cubicBezTo>
                  <a:pt x="7812" y="4828"/>
                  <a:pt x="7812" y="4828"/>
                  <a:pt x="7812" y="4828"/>
                </a:cubicBezTo>
                <a:cubicBezTo>
                  <a:pt x="7793" y="4865"/>
                  <a:pt x="7812" y="4865"/>
                  <a:pt x="7793" y="4865"/>
                </a:cubicBezTo>
                <a:cubicBezTo>
                  <a:pt x="7793" y="4901"/>
                  <a:pt x="7793" y="4901"/>
                  <a:pt x="7793" y="4937"/>
                </a:cubicBezTo>
                <a:cubicBezTo>
                  <a:pt x="7793" y="4937"/>
                  <a:pt x="7793" y="4937"/>
                  <a:pt x="7793" y="4937"/>
                </a:cubicBezTo>
                <a:cubicBezTo>
                  <a:pt x="7774" y="4901"/>
                  <a:pt x="7755" y="4901"/>
                  <a:pt x="7736" y="4937"/>
                </a:cubicBezTo>
                <a:cubicBezTo>
                  <a:pt x="7736" y="4937"/>
                  <a:pt x="7736" y="4937"/>
                  <a:pt x="7736" y="4937"/>
                </a:cubicBezTo>
                <a:cubicBezTo>
                  <a:pt x="7755" y="4973"/>
                  <a:pt x="7774" y="4937"/>
                  <a:pt x="7793" y="4973"/>
                </a:cubicBezTo>
                <a:cubicBezTo>
                  <a:pt x="7793" y="4973"/>
                  <a:pt x="7793" y="4973"/>
                  <a:pt x="7793" y="4973"/>
                </a:cubicBezTo>
                <a:cubicBezTo>
                  <a:pt x="7774" y="4973"/>
                  <a:pt x="7774" y="5010"/>
                  <a:pt x="7774" y="5010"/>
                </a:cubicBezTo>
                <a:cubicBezTo>
                  <a:pt x="7774" y="5010"/>
                  <a:pt x="7755" y="5010"/>
                  <a:pt x="7755" y="5046"/>
                </a:cubicBezTo>
                <a:cubicBezTo>
                  <a:pt x="7755" y="5046"/>
                  <a:pt x="7755" y="5046"/>
                  <a:pt x="7755" y="5046"/>
                </a:cubicBezTo>
                <a:cubicBezTo>
                  <a:pt x="7755" y="5046"/>
                  <a:pt x="7774" y="5046"/>
                  <a:pt x="7774" y="5046"/>
                </a:cubicBezTo>
                <a:cubicBezTo>
                  <a:pt x="7755" y="5046"/>
                  <a:pt x="7755" y="5046"/>
                  <a:pt x="7736" y="5046"/>
                </a:cubicBezTo>
                <a:cubicBezTo>
                  <a:pt x="7736" y="5082"/>
                  <a:pt x="7755" y="5082"/>
                  <a:pt x="7755" y="5082"/>
                </a:cubicBezTo>
                <a:cubicBezTo>
                  <a:pt x="7774" y="5082"/>
                  <a:pt x="7774" y="5082"/>
                  <a:pt x="7793" y="5082"/>
                </a:cubicBezTo>
                <a:cubicBezTo>
                  <a:pt x="7793" y="5082"/>
                  <a:pt x="7793" y="5082"/>
                  <a:pt x="7793" y="5082"/>
                </a:cubicBezTo>
                <a:cubicBezTo>
                  <a:pt x="7793" y="5082"/>
                  <a:pt x="7736" y="5119"/>
                  <a:pt x="7717" y="5155"/>
                </a:cubicBezTo>
                <a:cubicBezTo>
                  <a:pt x="7717" y="5155"/>
                  <a:pt x="7736" y="5155"/>
                  <a:pt x="7755" y="5155"/>
                </a:cubicBezTo>
                <a:cubicBezTo>
                  <a:pt x="7755" y="5155"/>
                  <a:pt x="7755" y="5155"/>
                  <a:pt x="7774" y="5155"/>
                </a:cubicBezTo>
                <a:cubicBezTo>
                  <a:pt x="7755" y="5155"/>
                  <a:pt x="7793" y="5155"/>
                  <a:pt x="7774" y="5191"/>
                </a:cubicBezTo>
                <a:cubicBezTo>
                  <a:pt x="7774" y="5191"/>
                  <a:pt x="7774" y="5191"/>
                  <a:pt x="7774" y="5191"/>
                </a:cubicBezTo>
                <a:cubicBezTo>
                  <a:pt x="7774" y="5228"/>
                  <a:pt x="7755" y="5191"/>
                  <a:pt x="7755" y="5191"/>
                </a:cubicBezTo>
                <a:cubicBezTo>
                  <a:pt x="7736" y="5191"/>
                  <a:pt x="7736" y="5191"/>
                  <a:pt x="7717" y="5191"/>
                </a:cubicBezTo>
                <a:cubicBezTo>
                  <a:pt x="7717" y="5191"/>
                  <a:pt x="7698" y="5191"/>
                  <a:pt x="7679" y="5191"/>
                </a:cubicBezTo>
                <a:cubicBezTo>
                  <a:pt x="7660" y="5191"/>
                  <a:pt x="7660" y="5228"/>
                  <a:pt x="7660" y="5264"/>
                </a:cubicBezTo>
                <a:cubicBezTo>
                  <a:pt x="7660" y="5264"/>
                  <a:pt x="7660" y="5264"/>
                  <a:pt x="7660" y="5264"/>
                </a:cubicBezTo>
                <a:cubicBezTo>
                  <a:pt x="7641" y="5264"/>
                  <a:pt x="7641" y="5228"/>
                  <a:pt x="7641" y="5228"/>
                </a:cubicBezTo>
                <a:cubicBezTo>
                  <a:pt x="7622" y="5228"/>
                  <a:pt x="7604" y="5264"/>
                  <a:pt x="7604" y="5264"/>
                </a:cubicBezTo>
                <a:cubicBezTo>
                  <a:pt x="7585" y="5228"/>
                  <a:pt x="7622" y="5191"/>
                  <a:pt x="7604" y="5191"/>
                </a:cubicBezTo>
                <a:cubicBezTo>
                  <a:pt x="7604" y="5191"/>
                  <a:pt x="7604" y="5191"/>
                  <a:pt x="7604" y="5191"/>
                </a:cubicBezTo>
                <a:cubicBezTo>
                  <a:pt x="7622" y="5155"/>
                  <a:pt x="7622" y="5155"/>
                  <a:pt x="7622" y="5119"/>
                </a:cubicBezTo>
                <a:cubicBezTo>
                  <a:pt x="7622" y="5119"/>
                  <a:pt x="7604" y="5155"/>
                  <a:pt x="7604" y="5155"/>
                </a:cubicBezTo>
                <a:cubicBezTo>
                  <a:pt x="7604" y="5155"/>
                  <a:pt x="7604" y="5191"/>
                  <a:pt x="7585" y="5191"/>
                </a:cubicBezTo>
                <a:cubicBezTo>
                  <a:pt x="7585" y="5155"/>
                  <a:pt x="7585" y="5155"/>
                  <a:pt x="7585" y="5119"/>
                </a:cubicBezTo>
                <a:cubicBezTo>
                  <a:pt x="7585" y="5119"/>
                  <a:pt x="7585" y="5119"/>
                  <a:pt x="7566" y="5119"/>
                </a:cubicBezTo>
                <a:cubicBezTo>
                  <a:pt x="7566" y="5119"/>
                  <a:pt x="7566" y="5155"/>
                  <a:pt x="7547" y="5155"/>
                </a:cubicBezTo>
                <a:cubicBezTo>
                  <a:pt x="7547" y="5155"/>
                  <a:pt x="7547" y="5155"/>
                  <a:pt x="7547" y="5155"/>
                </a:cubicBezTo>
                <a:cubicBezTo>
                  <a:pt x="7547" y="5155"/>
                  <a:pt x="7547" y="5155"/>
                  <a:pt x="7547" y="5155"/>
                </a:cubicBezTo>
                <a:cubicBezTo>
                  <a:pt x="7528" y="5155"/>
                  <a:pt x="7528" y="5155"/>
                  <a:pt x="7528" y="5155"/>
                </a:cubicBezTo>
                <a:cubicBezTo>
                  <a:pt x="7528" y="5155"/>
                  <a:pt x="7528" y="5155"/>
                  <a:pt x="7528" y="5155"/>
                </a:cubicBezTo>
                <a:cubicBezTo>
                  <a:pt x="7528" y="5155"/>
                  <a:pt x="7547" y="5119"/>
                  <a:pt x="7547" y="5119"/>
                </a:cubicBezTo>
                <a:cubicBezTo>
                  <a:pt x="7547" y="5119"/>
                  <a:pt x="7547" y="5119"/>
                  <a:pt x="7547" y="5119"/>
                </a:cubicBezTo>
                <a:cubicBezTo>
                  <a:pt x="7566" y="5082"/>
                  <a:pt x="7566" y="5082"/>
                  <a:pt x="7566" y="5082"/>
                </a:cubicBezTo>
                <a:cubicBezTo>
                  <a:pt x="7566" y="5082"/>
                  <a:pt x="7566" y="5046"/>
                  <a:pt x="7566" y="5046"/>
                </a:cubicBezTo>
                <a:cubicBezTo>
                  <a:pt x="7566" y="5046"/>
                  <a:pt x="7547" y="5046"/>
                  <a:pt x="7547" y="5046"/>
                </a:cubicBezTo>
                <a:cubicBezTo>
                  <a:pt x="7547" y="5046"/>
                  <a:pt x="7547" y="5046"/>
                  <a:pt x="7547" y="5046"/>
                </a:cubicBezTo>
                <a:cubicBezTo>
                  <a:pt x="7528" y="5046"/>
                  <a:pt x="7528" y="5046"/>
                  <a:pt x="7528" y="5046"/>
                </a:cubicBezTo>
                <a:cubicBezTo>
                  <a:pt x="7509" y="5082"/>
                  <a:pt x="7509" y="5082"/>
                  <a:pt x="7509" y="5082"/>
                </a:cubicBezTo>
                <a:cubicBezTo>
                  <a:pt x="7509" y="5082"/>
                  <a:pt x="7528" y="5046"/>
                  <a:pt x="7528" y="5046"/>
                </a:cubicBezTo>
                <a:cubicBezTo>
                  <a:pt x="7528" y="5010"/>
                  <a:pt x="7528" y="5010"/>
                  <a:pt x="7528" y="5010"/>
                </a:cubicBezTo>
                <a:cubicBezTo>
                  <a:pt x="7528" y="5010"/>
                  <a:pt x="7528" y="5010"/>
                  <a:pt x="7509" y="5010"/>
                </a:cubicBezTo>
                <a:cubicBezTo>
                  <a:pt x="7490" y="5010"/>
                  <a:pt x="7490" y="5010"/>
                  <a:pt x="7509" y="5046"/>
                </a:cubicBezTo>
                <a:cubicBezTo>
                  <a:pt x="7509" y="5046"/>
                  <a:pt x="7490" y="5046"/>
                  <a:pt x="7490" y="5046"/>
                </a:cubicBezTo>
                <a:cubicBezTo>
                  <a:pt x="7490" y="5082"/>
                  <a:pt x="7471" y="5082"/>
                  <a:pt x="7471" y="5082"/>
                </a:cubicBezTo>
                <a:cubicBezTo>
                  <a:pt x="7452" y="5082"/>
                  <a:pt x="7452" y="5082"/>
                  <a:pt x="7433" y="5082"/>
                </a:cubicBezTo>
                <a:cubicBezTo>
                  <a:pt x="7433" y="5119"/>
                  <a:pt x="7433" y="5082"/>
                  <a:pt x="7414" y="5082"/>
                </a:cubicBezTo>
                <a:cubicBezTo>
                  <a:pt x="7414" y="5082"/>
                  <a:pt x="7414" y="5082"/>
                  <a:pt x="7414" y="5082"/>
                </a:cubicBezTo>
                <a:cubicBezTo>
                  <a:pt x="7414" y="5082"/>
                  <a:pt x="7414" y="5082"/>
                  <a:pt x="7414" y="5082"/>
                </a:cubicBezTo>
                <a:cubicBezTo>
                  <a:pt x="7414" y="5082"/>
                  <a:pt x="7414" y="5082"/>
                  <a:pt x="7414" y="5082"/>
                </a:cubicBezTo>
                <a:cubicBezTo>
                  <a:pt x="7414" y="5082"/>
                  <a:pt x="7414" y="5082"/>
                  <a:pt x="7414" y="5082"/>
                </a:cubicBezTo>
                <a:cubicBezTo>
                  <a:pt x="7414" y="5082"/>
                  <a:pt x="7414" y="5119"/>
                  <a:pt x="7414" y="5119"/>
                </a:cubicBezTo>
                <a:cubicBezTo>
                  <a:pt x="7395" y="5119"/>
                  <a:pt x="7395" y="5119"/>
                  <a:pt x="7395" y="5119"/>
                </a:cubicBezTo>
                <a:cubicBezTo>
                  <a:pt x="7395" y="5119"/>
                  <a:pt x="7395" y="5119"/>
                  <a:pt x="7395" y="5119"/>
                </a:cubicBezTo>
                <a:cubicBezTo>
                  <a:pt x="7395" y="5119"/>
                  <a:pt x="7395" y="5119"/>
                  <a:pt x="7395" y="5119"/>
                </a:cubicBezTo>
                <a:cubicBezTo>
                  <a:pt x="7377" y="5155"/>
                  <a:pt x="7339" y="5155"/>
                  <a:pt x="7339" y="5119"/>
                </a:cubicBezTo>
                <a:cubicBezTo>
                  <a:pt x="7339" y="5119"/>
                  <a:pt x="7358" y="5119"/>
                  <a:pt x="7358" y="5119"/>
                </a:cubicBezTo>
                <a:cubicBezTo>
                  <a:pt x="7358" y="5082"/>
                  <a:pt x="7358" y="5082"/>
                  <a:pt x="7358" y="5082"/>
                </a:cubicBezTo>
                <a:cubicBezTo>
                  <a:pt x="7358" y="5082"/>
                  <a:pt x="7358" y="5082"/>
                  <a:pt x="7339" y="5082"/>
                </a:cubicBezTo>
                <a:cubicBezTo>
                  <a:pt x="7339" y="5082"/>
                  <a:pt x="7339" y="5082"/>
                  <a:pt x="7320" y="5082"/>
                </a:cubicBezTo>
                <a:cubicBezTo>
                  <a:pt x="7320" y="5082"/>
                  <a:pt x="7320" y="5082"/>
                  <a:pt x="7320" y="5082"/>
                </a:cubicBezTo>
                <a:cubicBezTo>
                  <a:pt x="7320" y="5082"/>
                  <a:pt x="7339" y="5046"/>
                  <a:pt x="7320" y="5046"/>
                </a:cubicBezTo>
                <a:cubicBezTo>
                  <a:pt x="7320" y="5010"/>
                  <a:pt x="7282" y="5046"/>
                  <a:pt x="7263" y="5010"/>
                </a:cubicBezTo>
                <a:cubicBezTo>
                  <a:pt x="7282" y="5010"/>
                  <a:pt x="7301" y="5010"/>
                  <a:pt x="7301" y="5010"/>
                </a:cubicBezTo>
                <a:cubicBezTo>
                  <a:pt x="7301" y="5010"/>
                  <a:pt x="7301" y="5010"/>
                  <a:pt x="7301" y="5010"/>
                </a:cubicBezTo>
                <a:cubicBezTo>
                  <a:pt x="7282" y="4973"/>
                  <a:pt x="7282" y="5010"/>
                  <a:pt x="7263" y="5010"/>
                </a:cubicBezTo>
                <a:cubicBezTo>
                  <a:pt x="7263" y="5010"/>
                  <a:pt x="7263" y="5010"/>
                  <a:pt x="7263" y="5010"/>
                </a:cubicBezTo>
                <a:cubicBezTo>
                  <a:pt x="7263" y="5010"/>
                  <a:pt x="7263" y="5010"/>
                  <a:pt x="7263" y="5010"/>
                </a:cubicBezTo>
                <a:cubicBezTo>
                  <a:pt x="7244" y="5046"/>
                  <a:pt x="7225" y="5010"/>
                  <a:pt x="7206" y="5010"/>
                </a:cubicBezTo>
                <a:cubicBezTo>
                  <a:pt x="7225" y="5010"/>
                  <a:pt x="7225" y="5010"/>
                  <a:pt x="7225" y="4973"/>
                </a:cubicBezTo>
                <a:cubicBezTo>
                  <a:pt x="7225" y="4973"/>
                  <a:pt x="7225" y="4973"/>
                  <a:pt x="7225" y="4973"/>
                </a:cubicBezTo>
                <a:cubicBezTo>
                  <a:pt x="7225" y="4937"/>
                  <a:pt x="7244" y="4937"/>
                  <a:pt x="7244" y="4901"/>
                </a:cubicBezTo>
                <a:cubicBezTo>
                  <a:pt x="7225" y="4901"/>
                  <a:pt x="7225" y="4937"/>
                  <a:pt x="7206" y="4937"/>
                </a:cubicBezTo>
                <a:cubicBezTo>
                  <a:pt x="7206" y="4937"/>
                  <a:pt x="7206" y="4937"/>
                  <a:pt x="7225" y="4901"/>
                </a:cubicBezTo>
                <a:cubicBezTo>
                  <a:pt x="7225" y="4901"/>
                  <a:pt x="7225" y="4901"/>
                  <a:pt x="7225" y="4901"/>
                </a:cubicBezTo>
                <a:cubicBezTo>
                  <a:pt x="7225" y="4901"/>
                  <a:pt x="7225" y="4901"/>
                  <a:pt x="7225" y="4901"/>
                </a:cubicBezTo>
                <a:cubicBezTo>
                  <a:pt x="7225" y="4901"/>
                  <a:pt x="7206" y="4901"/>
                  <a:pt x="7206" y="4901"/>
                </a:cubicBezTo>
                <a:cubicBezTo>
                  <a:pt x="7206" y="4901"/>
                  <a:pt x="7187" y="4901"/>
                  <a:pt x="7187" y="4901"/>
                </a:cubicBezTo>
                <a:cubicBezTo>
                  <a:pt x="7187" y="4901"/>
                  <a:pt x="7187" y="4901"/>
                  <a:pt x="7187" y="4901"/>
                </a:cubicBezTo>
                <a:cubicBezTo>
                  <a:pt x="7206" y="4901"/>
                  <a:pt x="7206" y="4865"/>
                  <a:pt x="7206" y="4865"/>
                </a:cubicBezTo>
                <a:cubicBezTo>
                  <a:pt x="7206" y="4865"/>
                  <a:pt x="7206" y="4865"/>
                  <a:pt x="7206" y="4865"/>
                </a:cubicBezTo>
                <a:cubicBezTo>
                  <a:pt x="7187" y="4865"/>
                  <a:pt x="7187" y="4865"/>
                  <a:pt x="7168" y="4828"/>
                </a:cubicBezTo>
                <a:cubicBezTo>
                  <a:pt x="7168" y="4828"/>
                  <a:pt x="7150" y="4828"/>
                  <a:pt x="7150" y="4828"/>
                </a:cubicBezTo>
                <a:cubicBezTo>
                  <a:pt x="7131" y="4828"/>
                  <a:pt x="7112" y="4828"/>
                  <a:pt x="7131" y="4792"/>
                </a:cubicBezTo>
                <a:cubicBezTo>
                  <a:pt x="7131" y="4756"/>
                  <a:pt x="7150" y="4756"/>
                  <a:pt x="7150" y="4719"/>
                </a:cubicBezTo>
                <a:cubicBezTo>
                  <a:pt x="7150" y="4719"/>
                  <a:pt x="7168" y="4683"/>
                  <a:pt x="7168" y="4683"/>
                </a:cubicBezTo>
                <a:cubicBezTo>
                  <a:pt x="7168" y="4683"/>
                  <a:pt x="7150" y="4683"/>
                  <a:pt x="7150" y="4683"/>
                </a:cubicBezTo>
                <a:cubicBezTo>
                  <a:pt x="7150" y="4683"/>
                  <a:pt x="7131" y="4719"/>
                  <a:pt x="7112" y="4756"/>
                </a:cubicBezTo>
                <a:cubicBezTo>
                  <a:pt x="7112" y="4719"/>
                  <a:pt x="7112" y="4719"/>
                  <a:pt x="7112" y="4719"/>
                </a:cubicBezTo>
                <a:cubicBezTo>
                  <a:pt x="7112" y="4719"/>
                  <a:pt x="7112" y="4719"/>
                  <a:pt x="7131" y="4719"/>
                </a:cubicBezTo>
                <a:cubicBezTo>
                  <a:pt x="7112" y="4719"/>
                  <a:pt x="7112" y="4719"/>
                  <a:pt x="7112" y="4719"/>
                </a:cubicBezTo>
                <a:cubicBezTo>
                  <a:pt x="7112" y="4683"/>
                  <a:pt x="7112" y="4719"/>
                  <a:pt x="7093" y="4719"/>
                </a:cubicBezTo>
                <a:cubicBezTo>
                  <a:pt x="7074" y="4683"/>
                  <a:pt x="7112" y="4683"/>
                  <a:pt x="7112" y="4647"/>
                </a:cubicBezTo>
                <a:cubicBezTo>
                  <a:pt x="7112" y="4647"/>
                  <a:pt x="7093" y="4610"/>
                  <a:pt x="7093" y="4610"/>
                </a:cubicBezTo>
                <a:cubicBezTo>
                  <a:pt x="7074" y="4610"/>
                  <a:pt x="7055" y="4647"/>
                  <a:pt x="7055" y="4647"/>
                </a:cubicBezTo>
                <a:cubicBezTo>
                  <a:pt x="7055" y="4647"/>
                  <a:pt x="7055" y="4610"/>
                  <a:pt x="7055" y="4610"/>
                </a:cubicBezTo>
                <a:cubicBezTo>
                  <a:pt x="7055" y="4610"/>
                  <a:pt x="7074" y="4574"/>
                  <a:pt x="7093" y="4574"/>
                </a:cubicBezTo>
                <a:cubicBezTo>
                  <a:pt x="7074" y="4574"/>
                  <a:pt x="7074" y="4574"/>
                  <a:pt x="7074" y="4574"/>
                </a:cubicBezTo>
                <a:cubicBezTo>
                  <a:pt x="7055" y="4574"/>
                  <a:pt x="7036" y="4610"/>
                  <a:pt x="7036" y="4610"/>
                </a:cubicBezTo>
                <a:cubicBezTo>
                  <a:pt x="7017" y="4574"/>
                  <a:pt x="7036" y="4574"/>
                  <a:pt x="7017" y="4538"/>
                </a:cubicBezTo>
                <a:cubicBezTo>
                  <a:pt x="7017" y="4538"/>
                  <a:pt x="7017" y="4538"/>
                  <a:pt x="7017" y="4538"/>
                </a:cubicBezTo>
                <a:cubicBezTo>
                  <a:pt x="7017" y="4538"/>
                  <a:pt x="7036" y="4538"/>
                  <a:pt x="7036" y="4538"/>
                </a:cubicBezTo>
                <a:cubicBezTo>
                  <a:pt x="7036" y="4538"/>
                  <a:pt x="7036" y="4538"/>
                  <a:pt x="7036" y="4538"/>
                </a:cubicBezTo>
                <a:cubicBezTo>
                  <a:pt x="7036" y="4538"/>
                  <a:pt x="7036" y="4538"/>
                  <a:pt x="7036" y="4538"/>
                </a:cubicBezTo>
                <a:cubicBezTo>
                  <a:pt x="7017" y="4502"/>
                  <a:pt x="7017" y="4502"/>
                  <a:pt x="7017" y="4502"/>
                </a:cubicBezTo>
                <a:cubicBezTo>
                  <a:pt x="7017" y="4502"/>
                  <a:pt x="7036" y="4465"/>
                  <a:pt x="7036" y="4465"/>
                </a:cubicBezTo>
                <a:cubicBezTo>
                  <a:pt x="7055" y="4465"/>
                  <a:pt x="7074" y="4465"/>
                  <a:pt x="7093" y="4429"/>
                </a:cubicBezTo>
                <a:cubicBezTo>
                  <a:pt x="7112" y="4429"/>
                  <a:pt x="7112" y="4429"/>
                  <a:pt x="7112" y="4429"/>
                </a:cubicBezTo>
                <a:cubicBezTo>
                  <a:pt x="7112" y="4429"/>
                  <a:pt x="7112" y="4429"/>
                  <a:pt x="7112" y="4393"/>
                </a:cubicBezTo>
                <a:cubicBezTo>
                  <a:pt x="7093" y="4393"/>
                  <a:pt x="7093" y="4429"/>
                  <a:pt x="7093" y="4429"/>
                </a:cubicBezTo>
                <a:cubicBezTo>
                  <a:pt x="7074" y="4429"/>
                  <a:pt x="7055" y="4429"/>
                  <a:pt x="7036" y="4465"/>
                </a:cubicBezTo>
                <a:cubicBezTo>
                  <a:pt x="7017" y="4465"/>
                  <a:pt x="6998" y="4465"/>
                  <a:pt x="6998" y="4465"/>
                </a:cubicBezTo>
                <a:cubicBezTo>
                  <a:pt x="6998" y="4465"/>
                  <a:pt x="7017" y="4429"/>
                  <a:pt x="7017" y="4429"/>
                </a:cubicBezTo>
                <a:cubicBezTo>
                  <a:pt x="7036" y="4429"/>
                  <a:pt x="7055" y="4429"/>
                  <a:pt x="7055" y="4393"/>
                </a:cubicBezTo>
                <a:cubicBezTo>
                  <a:pt x="7074" y="4393"/>
                  <a:pt x="7074" y="4393"/>
                  <a:pt x="7074" y="4393"/>
                </a:cubicBezTo>
                <a:cubicBezTo>
                  <a:pt x="7074" y="4356"/>
                  <a:pt x="7074" y="4356"/>
                  <a:pt x="7074" y="4356"/>
                </a:cubicBezTo>
                <a:cubicBezTo>
                  <a:pt x="7074" y="4356"/>
                  <a:pt x="7074" y="4356"/>
                  <a:pt x="7074" y="4356"/>
                </a:cubicBezTo>
                <a:cubicBezTo>
                  <a:pt x="7074" y="4356"/>
                  <a:pt x="7093" y="4320"/>
                  <a:pt x="7093" y="4320"/>
                </a:cubicBezTo>
                <a:cubicBezTo>
                  <a:pt x="7112" y="4320"/>
                  <a:pt x="7112" y="4356"/>
                  <a:pt x="7112" y="4356"/>
                </a:cubicBezTo>
                <a:cubicBezTo>
                  <a:pt x="7131" y="4393"/>
                  <a:pt x="7150" y="4393"/>
                  <a:pt x="7168" y="4393"/>
                </a:cubicBezTo>
                <a:cubicBezTo>
                  <a:pt x="7168" y="4393"/>
                  <a:pt x="7168" y="4393"/>
                  <a:pt x="7168" y="4393"/>
                </a:cubicBezTo>
                <a:cubicBezTo>
                  <a:pt x="7168" y="4393"/>
                  <a:pt x="7150" y="4356"/>
                  <a:pt x="7150" y="4356"/>
                </a:cubicBezTo>
                <a:cubicBezTo>
                  <a:pt x="7150" y="4356"/>
                  <a:pt x="7131" y="4356"/>
                  <a:pt x="7131" y="4356"/>
                </a:cubicBezTo>
                <a:cubicBezTo>
                  <a:pt x="7131" y="4356"/>
                  <a:pt x="7112" y="4320"/>
                  <a:pt x="7112" y="4284"/>
                </a:cubicBezTo>
                <a:cubicBezTo>
                  <a:pt x="7112" y="4284"/>
                  <a:pt x="7093" y="4320"/>
                  <a:pt x="7093" y="4320"/>
                </a:cubicBezTo>
                <a:cubicBezTo>
                  <a:pt x="7074" y="4284"/>
                  <a:pt x="7074" y="4284"/>
                  <a:pt x="7074" y="4284"/>
                </a:cubicBezTo>
                <a:cubicBezTo>
                  <a:pt x="7074" y="4247"/>
                  <a:pt x="7074" y="4247"/>
                  <a:pt x="7074" y="4247"/>
                </a:cubicBezTo>
                <a:cubicBezTo>
                  <a:pt x="7074" y="4247"/>
                  <a:pt x="7074" y="4247"/>
                  <a:pt x="7055" y="4247"/>
                </a:cubicBezTo>
                <a:cubicBezTo>
                  <a:pt x="7055" y="4247"/>
                  <a:pt x="7055" y="4247"/>
                  <a:pt x="7055" y="4247"/>
                </a:cubicBezTo>
                <a:cubicBezTo>
                  <a:pt x="7055" y="4247"/>
                  <a:pt x="7055" y="4247"/>
                  <a:pt x="7055" y="4284"/>
                </a:cubicBezTo>
                <a:cubicBezTo>
                  <a:pt x="7055" y="4284"/>
                  <a:pt x="7055" y="4320"/>
                  <a:pt x="7055" y="4320"/>
                </a:cubicBezTo>
                <a:cubicBezTo>
                  <a:pt x="7055" y="4356"/>
                  <a:pt x="7055" y="4356"/>
                  <a:pt x="7055" y="4356"/>
                </a:cubicBezTo>
                <a:cubicBezTo>
                  <a:pt x="7055" y="4356"/>
                  <a:pt x="7055" y="4356"/>
                  <a:pt x="7055" y="4356"/>
                </a:cubicBezTo>
                <a:cubicBezTo>
                  <a:pt x="7036" y="4356"/>
                  <a:pt x="7036" y="4320"/>
                  <a:pt x="7036" y="4320"/>
                </a:cubicBezTo>
                <a:cubicBezTo>
                  <a:pt x="7036" y="4320"/>
                  <a:pt x="7036" y="4320"/>
                  <a:pt x="7036" y="4320"/>
                </a:cubicBezTo>
                <a:cubicBezTo>
                  <a:pt x="7017" y="4320"/>
                  <a:pt x="7017" y="4356"/>
                  <a:pt x="7017" y="4356"/>
                </a:cubicBezTo>
                <a:cubicBezTo>
                  <a:pt x="7017" y="4356"/>
                  <a:pt x="7017" y="4356"/>
                  <a:pt x="7017" y="4356"/>
                </a:cubicBezTo>
                <a:cubicBezTo>
                  <a:pt x="7017" y="4393"/>
                  <a:pt x="6998" y="4393"/>
                  <a:pt x="6998" y="4429"/>
                </a:cubicBezTo>
                <a:cubicBezTo>
                  <a:pt x="6998" y="4429"/>
                  <a:pt x="6979" y="4465"/>
                  <a:pt x="6979" y="4465"/>
                </a:cubicBezTo>
                <a:cubicBezTo>
                  <a:pt x="6979" y="4465"/>
                  <a:pt x="6979" y="4465"/>
                  <a:pt x="6979" y="4429"/>
                </a:cubicBezTo>
                <a:cubicBezTo>
                  <a:pt x="6960" y="4429"/>
                  <a:pt x="6979" y="4393"/>
                  <a:pt x="6979" y="4393"/>
                </a:cubicBezTo>
                <a:cubicBezTo>
                  <a:pt x="6979" y="4356"/>
                  <a:pt x="6960" y="4320"/>
                  <a:pt x="6998" y="4284"/>
                </a:cubicBezTo>
                <a:cubicBezTo>
                  <a:pt x="6998" y="4284"/>
                  <a:pt x="6998" y="4284"/>
                  <a:pt x="6998" y="4284"/>
                </a:cubicBezTo>
                <a:cubicBezTo>
                  <a:pt x="6979" y="4247"/>
                  <a:pt x="6960" y="4284"/>
                  <a:pt x="6960" y="4247"/>
                </a:cubicBezTo>
                <a:cubicBezTo>
                  <a:pt x="6960" y="4247"/>
                  <a:pt x="6960" y="4247"/>
                  <a:pt x="6960" y="4247"/>
                </a:cubicBezTo>
                <a:cubicBezTo>
                  <a:pt x="6960" y="4247"/>
                  <a:pt x="6979" y="4247"/>
                  <a:pt x="6979" y="4247"/>
                </a:cubicBezTo>
                <a:cubicBezTo>
                  <a:pt x="6979" y="4211"/>
                  <a:pt x="6979" y="4211"/>
                  <a:pt x="6979" y="4211"/>
                </a:cubicBezTo>
                <a:cubicBezTo>
                  <a:pt x="6960" y="4211"/>
                  <a:pt x="6960" y="4211"/>
                  <a:pt x="6960" y="4211"/>
                </a:cubicBezTo>
                <a:cubicBezTo>
                  <a:pt x="6942" y="4211"/>
                  <a:pt x="6942" y="4211"/>
                  <a:pt x="6942" y="4211"/>
                </a:cubicBezTo>
                <a:cubicBezTo>
                  <a:pt x="6942" y="4175"/>
                  <a:pt x="6979" y="4175"/>
                  <a:pt x="6979" y="4138"/>
                </a:cubicBezTo>
                <a:cubicBezTo>
                  <a:pt x="6979" y="4138"/>
                  <a:pt x="6979" y="4138"/>
                  <a:pt x="6979" y="4138"/>
                </a:cubicBezTo>
                <a:cubicBezTo>
                  <a:pt x="6979" y="4138"/>
                  <a:pt x="6979" y="4138"/>
                  <a:pt x="6979" y="4138"/>
                </a:cubicBezTo>
                <a:cubicBezTo>
                  <a:pt x="6979" y="4138"/>
                  <a:pt x="6979" y="4138"/>
                  <a:pt x="6979" y="4138"/>
                </a:cubicBezTo>
                <a:cubicBezTo>
                  <a:pt x="6960" y="4175"/>
                  <a:pt x="6942" y="4175"/>
                  <a:pt x="6942" y="4175"/>
                </a:cubicBezTo>
                <a:cubicBezTo>
                  <a:pt x="6942" y="4175"/>
                  <a:pt x="6942" y="4175"/>
                  <a:pt x="6942" y="4175"/>
                </a:cubicBezTo>
                <a:cubicBezTo>
                  <a:pt x="6942" y="4175"/>
                  <a:pt x="6942" y="4102"/>
                  <a:pt x="6923" y="4102"/>
                </a:cubicBezTo>
                <a:cubicBezTo>
                  <a:pt x="6923" y="4138"/>
                  <a:pt x="6904" y="4138"/>
                  <a:pt x="6885" y="4138"/>
                </a:cubicBezTo>
                <a:cubicBezTo>
                  <a:pt x="6885" y="4138"/>
                  <a:pt x="6885" y="4138"/>
                  <a:pt x="6885" y="4102"/>
                </a:cubicBezTo>
                <a:cubicBezTo>
                  <a:pt x="6904" y="4102"/>
                  <a:pt x="6904" y="4102"/>
                  <a:pt x="6923" y="4066"/>
                </a:cubicBezTo>
                <a:cubicBezTo>
                  <a:pt x="6904" y="4102"/>
                  <a:pt x="6885" y="4102"/>
                  <a:pt x="6866" y="4066"/>
                </a:cubicBezTo>
                <a:cubicBezTo>
                  <a:pt x="6866" y="4066"/>
                  <a:pt x="6866" y="4066"/>
                  <a:pt x="6866" y="4066"/>
                </a:cubicBezTo>
                <a:cubicBezTo>
                  <a:pt x="6866" y="4066"/>
                  <a:pt x="6885" y="4030"/>
                  <a:pt x="6904" y="4030"/>
                </a:cubicBezTo>
                <a:cubicBezTo>
                  <a:pt x="6923" y="3993"/>
                  <a:pt x="6942" y="3957"/>
                  <a:pt x="6979" y="3957"/>
                </a:cubicBezTo>
                <a:cubicBezTo>
                  <a:pt x="6979" y="3957"/>
                  <a:pt x="6979" y="3957"/>
                  <a:pt x="6979" y="3921"/>
                </a:cubicBezTo>
                <a:cubicBezTo>
                  <a:pt x="6979" y="3921"/>
                  <a:pt x="6998" y="3921"/>
                  <a:pt x="6998" y="3921"/>
                </a:cubicBezTo>
                <a:cubicBezTo>
                  <a:pt x="6998" y="3921"/>
                  <a:pt x="6998" y="3921"/>
                  <a:pt x="6998" y="3884"/>
                </a:cubicBezTo>
                <a:cubicBezTo>
                  <a:pt x="7017" y="3884"/>
                  <a:pt x="7017" y="3884"/>
                  <a:pt x="7036" y="3848"/>
                </a:cubicBezTo>
                <a:cubicBezTo>
                  <a:pt x="7055" y="3848"/>
                  <a:pt x="7074" y="3848"/>
                  <a:pt x="7093" y="3848"/>
                </a:cubicBezTo>
                <a:cubicBezTo>
                  <a:pt x="7112" y="3848"/>
                  <a:pt x="7112" y="3812"/>
                  <a:pt x="7112" y="3812"/>
                </a:cubicBezTo>
                <a:cubicBezTo>
                  <a:pt x="7112" y="3812"/>
                  <a:pt x="7112" y="3812"/>
                  <a:pt x="7093" y="3812"/>
                </a:cubicBezTo>
                <a:cubicBezTo>
                  <a:pt x="7093" y="3812"/>
                  <a:pt x="7093" y="3812"/>
                  <a:pt x="7074" y="3812"/>
                </a:cubicBezTo>
                <a:cubicBezTo>
                  <a:pt x="7074" y="3812"/>
                  <a:pt x="7055" y="3812"/>
                  <a:pt x="7055" y="3848"/>
                </a:cubicBezTo>
                <a:cubicBezTo>
                  <a:pt x="7055" y="3848"/>
                  <a:pt x="7036" y="3848"/>
                  <a:pt x="7036" y="3848"/>
                </a:cubicBezTo>
                <a:cubicBezTo>
                  <a:pt x="7017" y="3848"/>
                  <a:pt x="6998" y="3848"/>
                  <a:pt x="6998" y="3884"/>
                </a:cubicBezTo>
                <a:cubicBezTo>
                  <a:pt x="6979" y="3884"/>
                  <a:pt x="6979" y="3921"/>
                  <a:pt x="6979" y="3921"/>
                </a:cubicBezTo>
                <a:cubicBezTo>
                  <a:pt x="6960" y="3921"/>
                  <a:pt x="6960" y="3921"/>
                  <a:pt x="6960" y="3921"/>
                </a:cubicBezTo>
                <a:cubicBezTo>
                  <a:pt x="6942" y="3957"/>
                  <a:pt x="6923" y="3993"/>
                  <a:pt x="6904" y="3993"/>
                </a:cubicBezTo>
                <a:cubicBezTo>
                  <a:pt x="6904" y="3993"/>
                  <a:pt x="6885" y="4030"/>
                  <a:pt x="6885" y="4030"/>
                </a:cubicBezTo>
                <a:cubicBezTo>
                  <a:pt x="6866" y="4030"/>
                  <a:pt x="6866" y="4030"/>
                  <a:pt x="6866" y="4030"/>
                </a:cubicBezTo>
                <a:cubicBezTo>
                  <a:pt x="6866" y="4030"/>
                  <a:pt x="6866" y="3993"/>
                  <a:pt x="6866" y="3993"/>
                </a:cubicBezTo>
                <a:cubicBezTo>
                  <a:pt x="6866" y="3993"/>
                  <a:pt x="6866" y="3993"/>
                  <a:pt x="6866" y="3993"/>
                </a:cubicBezTo>
                <a:cubicBezTo>
                  <a:pt x="6847" y="3993"/>
                  <a:pt x="6866" y="3957"/>
                  <a:pt x="6866" y="3957"/>
                </a:cubicBezTo>
                <a:cubicBezTo>
                  <a:pt x="6885" y="3957"/>
                  <a:pt x="6885" y="3957"/>
                  <a:pt x="6885" y="3957"/>
                </a:cubicBezTo>
                <a:cubicBezTo>
                  <a:pt x="6885" y="3957"/>
                  <a:pt x="6923" y="3921"/>
                  <a:pt x="6923" y="3921"/>
                </a:cubicBezTo>
                <a:cubicBezTo>
                  <a:pt x="6923" y="3921"/>
                  <a:pt x="6885" y="3921"/>
                  <a:pt x="6885" y="3921"/>
                </a:cubicBezTo>
                <a:cubicBezTo>
                  <a:pt x="6885" y="3921"/>
                  <a:pt x="6885" y="3921"/>
                  <a:pt x="6885" y="3921"/>
                </a:cubicBezTo>
                <a:cubicBezTo>
                  <a:pt x="6904" y="3884"/>
                  <a:pt x="6942" y="3884"/>
                  <a:pt x="6960" y="3884"/>
                </a:cubicBezTo>
                <a:cubicBezTo>
                  <a:pt x="6960" y="3884"/>
                  <a:pt x="6960" y="3848"/>
                  <a:pt x="6942" y="3848"/>
                </a:cubicBezTo>
                <a:cubicBezTo>
                  <a:pt x="6942" y="3848"/>
                  <a:pt x="6942" y="3848"/>
                  <a:pt x="6923" y="3848"/>
                </a:cubicBezTo>
                <a:cubicBezTo>
                  <a:pt x="6923" y="3848"/>
                  <a:pt x="6885" y="3848"/>
                  <a:pt x="6885" y="3848"/>
                </a:cubicBezTo>
                <a:cubicBezTo>
                  <a:pt x="6885" y="3848"/>
                  <a:pt x="6885" y="3848"/>
                  <a:pt x="6866" y="3812"/>
                </a:cubicBezTo>
                <a:cubicBezTo>
                  <a:pt x="6866" y="3812"/>
                  <a:pt x="6847" y="3812"/>
                  <a:pt x="6847" y="3812"/>
                </a:cubicBezTo>
                <a:cubicBezTo>
                  <a:pt x="6866" y="3812"/>
                  <a:pt x="6866" y="3812"/>
                  <a:pt x="6866" y="3812"/>
                </a:cubicBezTo>
                <a:cubicBezTo>
                  <a:pt x="6923" y="3775"/>
                  <a:pt x="6960" y="3775"/>
                  <a:pt x="6998" y="3775"/>
                </a:cubicBezTo>
                <a:cubicBezTo>
                  <a:pt x="7017" y="3775"/>
                  <a:pt x="7017" y="3775"/>
                  <a:pt x="7036" y="3775"/>
                </a:cubicBezTo>
                <a:cubicBezTo>
                  <a:pt x="7017" y="3775"/>
                  <a:pt x="7017" y="3739"/>
                  <a:pt x="6998" y="3739"/>
                </a:cubicBezTo>
                <a:cubicBezTo>
                  <a:pt x="6998" y="3739"/>
                  <a:pt x="6998" y="3739"/>
                  <a:pt x="6979" y="3739"/>
                </a:cubicBezTo>
                <a:cubicBezTo>
                  <a:pt x="6979" y="3739"/>
                  <a:pt x="6979" y="3739"/>
                  <a:pt x="6960" y="3739"/>
                </a:cubicBezTo>
                <a:cubicBezTo>
                  <a:pt x="6960" y="3739"/>
                  <a:pt x="6960" y="3739"/>
                  <a:pt x="6942" y="3739"/>
                </a:cubicBezTo>
                <a:cubicBezTo>
                  <a:pt x="6923" y="3739"/>
                  <a:pt x="6866" y="3775"/>
                  <a:pt x="6847" y="3775"/>
                </a:cubicBezTo>
                <a:cubicBezTo>
                  <a:pt x="6847" y="3775"/>
                  <a:pt x="6847" y="3739"/>
                  <a:pt x="6866" y="3739"/>
                </a:cubicBezTo>
                <a:cubicBezTo>
                  <a:pt x="6866" y="3739"/>
                  <a:pt x="6866" y="3739"/>
                  <a:pt x="6885" y="3739"/>
                </a:cubicBezTo>
                <a:cubicBezTo>
                  <a:pt x="6885" y="3703"/>
                  <a:pt x="6904" y="3703"/>
                  <a:pt x="6923" y="3703"/>
                </a:cubicBezTo>
                <a:cubicBezTo>
                  <a:pt x="6923" y="3703"/>
                  <a:pt x="6923" y="3667"/>
                  <a:pt x="6942" y="3667"/>
                </a:cubicBezTo>
                <a:cubicBezTo>
                  <a:pt x="6960" y="3667"/>
                  <a:pt x="6960" y="3667"/>
                  <a:pt x="6979" y="3667"/>
                </a:cubicBezTo>
                <a:cubicBezTo>
                  <a:pt x="6998" y="3667"/>
                  <a:pt x="7017" y="3667"/>
                  <a:pt x="7036" y="3667"/>
                </a:cubicBezTo>
                <a:cubicBezTo>
                  <a:pt x="7036" y="3667"/>
                  <a:pt x="7036" y="3667"/>
                  <a:pt x="7017" y="3667"/>
                </a:cubicBezTo>
                <a:cubicBezTo>
                  <a:pt x="7017" y="3630"/>
                  <a:pt x="7036" y="3630"/>
                  <a:pt x="7055" y="3630"/>
                </a:cubicBezTo>
                <a:cubicBezTo>
                  <a:pt x="7055" y="3630"/>
                  <a:pt x="7055" y="3630"/>
                  <a:pt x="7036" y="3630"/>
                </a:cubicBezTo>
                <a:cubicBezTo>
                  <a:pt x="7036" y="3594"/>
                  <a:pt x="7017" y="3630"/>
                  <a:pt x="7017" y="3630"/>
                </a:cubicBezTo>
                <a:cubicBezTo>
                  <a:pt x="7017" y="3630"/>
                  <a:pt x="7017" y="3630"/>
                  <a:pt x="7017" y="3630"/>
                </a:cubicBezTo>
                <a:cubicBezTo>
                  <a:pt x="7017" y="3630"/>
                  <a:pt x="6998" y="3630"/>
                  <a:pt x="6998" y="3667"/>
                </a:cubicBezTo>
                <a:cubicBezTo>
                  <a:pt x="6998" y="3667"/>
                  <a:pt x="6998" y="3667"/>
                  <a:pt x="6979" y="3667"/>
                </a:cubicBezTo>
                <a:cubicBezTo>
                  <a:pt x="6979" y="3667"/>
                  <a:pt x="6960" y="3667"/>
                  <a:pt x="6960" y="3630"/>
                </a:cubicBezTo>
                <a:cubicBezTo>
                  <a:pt x="6960" y="3630"/>
                  <a:pt x="6960" y="3630"/>
                  <a:pt x="6960" y="3630"/>
                </a:cubicBezTo>
                <a:cubicBezTo>
                  <a:pt x="6942" y="3630"/>
                  <a:pt x="6923" y="3667"/>
                  <a:pt x="6923" y="3667"/>
                </a:cubicBezTo>
                <a:cubicBezTo>
                  <a:pt x="6904" y="3667"/>
                  <a:pt x="6904" y="3667"/>
                  <a:pt x="6904" y="3667"/>
                </a:cubicBezTo>
                <a:cubicBezTo>
                  <a:pt x="6885" y="3703"/>
                  <a:pt x="6885" y="3739"/>
                  <a:pt x="6847" y="3703"/>
                </a:cubicBezTo>
                <a:cubicBezTo>
                  <a:pt x="6847" y="3703"/>
                  <a:pt x="6847" y="3703"/>
                  <a:pt x="6847" y="3703"/>
                </a:cubicBezTo>
                <a:cubicBezTo>
                  <a:pt x="6866" y="3703"/>
                  <a:pt x="6866" y="3667"/>
                  <a:pt x="6866" y="3667"/>
                </a:cubicBezTo>
                <a:cubicBezTo>
                  <a:pt x="6885" y="3630"/>
                  <a:pt x="6866" y="3630"/>
                  <a:pt x="6904" y="3594"/>
                </a:cubicBezTo>
                <a:cubicBezTo>
                  <a:pt x="6904" y="3594"/>
                  <a:pt x="6942" y="3630"/>
                  <a:pt x="6942" y="3630"/>
                </a:cubicBezTo>
                <a:cubicBezTo>
                  <a:pt x="6942" y="3630"/>
                  <a:pt x="6942" y="3594"/>
                  <a:pt x="6942" y="3594"/>
                </a:cubicBezTo>
                <a:cubicBezTo>
                  <a:pt x="6942" y="3594"/>
                  <a:pt x="6904" y="3594"/>
                  <a:pt x="6904" y="3594"/>
                </a:cubicBezTo>
                <a:cubicBezTo>
                  <a:pt x="6904" y="3594"/>
                  <a:pt x="6904" y="3594"/>
                  <a:pt x="6904" y="3594"/>
                </a:cubicBezTo>
                <a:cubicBezTo>
                  <a:pt x="6904" y="3594"/>
                  <a:pt x="6904" y="3594"/>
                  <a:pt x="6904" y="3594"/>
                </a:cubicBezTo>
                <a:cubicBezTo>
                  <a:pt x="6923" y="3594"/>
                  <a:pt x="6942" y="3594"/>
                  <a:pt x="6942" y="3594"/>
                </a:cubicBezTo>
                <a:cubicBezTo>
                  <a:pt x="6960" y="3594"/>
                  <a:pt x="6960" y="3594"/>
                  <a:pt x="6979" y="3594"/>
                </a:cubicBezTo>
                <a:cubicBezTo>
                  <a:pt x="6998" y="3594"/>
                  <a:pt x="6998" y="3594"/>
                  <a:pt x="7017" y="3594"/>
                </a:cubicBezTo>
                <a:cubicBezTo>
                  <a:pt x="7036" y="3594"/>
                  <a:pt x="7036" y="3594"/>
                  <a:pt x="7055" y="3594"/>
                </a:cubicBezTo>
                <a:cubicBezTo>
                  <a:pt x="7055" y="3594"/>
                  <a:pt x="7055" y="3594"/>
                  <a:pt x="7055" y="3594"/>
                </a:cubicBezTo>
                <a:cubicBezTo>
                  <a:pt x="7055" y="3594"/>
                  <a:pt x="7017" y="3558"/>
                  <a:pt x="7017" y="3558"/>
                </a:cubicBezTo>
                <a:cubicBezTo>
                  <a:pt x="7017" y="3521"/>
                  <a:pt x="7036" y="3521"/>
                  <a:pt x="7036" y="3521"/>
                </a:cubicBezTo>
                <a:cubicBezTo>
                  <a:pt x="7036" y="3521"/>
                  <a:pt x="7017" y="3521"/>
                  <a:pt x="6998" y="3521"/>
                </a:cubicBezTo>
                <a:cubicBezTo>
                  <a:pt x="6998" y="3521"/>
                  <a:pt x="6998" y="3521"/>
                  <a:pt x="6998" y="3521"/>
                </a:cubicBezTo>
                <a:cubicBezTo>
                  <a:pt x="7017" y="3521"/>
                  <a:pt x="7017" y="3521"/>
                  <a:pt x="7017" y="3521"/>
                </a:cubicBezTo>
                <a:cubicBezTo>
                  <a:pt x="7017" y="3521"/>
                  <a:pt x="7017" y="3521"/>
                  <a:pt x="7017" y="3521"/>
                </a:cubicBezTo>
                <a:cubicBezTo>
                  <a:pt x="6998" y="3558"/>
                  <a:pt x="6998" y="3558"/>
                  <a:pt x="6979" y="3558"/>
                </a:cubicBezTo>
                <a:cubicBezTo>
                  <a:pt x="6979" y="3558"/>
                  <a:pt x="6960" y="3558"/>
                  <a:pt x="6960" y="3558"/>
                </a:cubicBezTo>
                <a:cubicBezTo>
                  <a:pt x="6942" y="3558"/>
                  <a:pt x="6942" y="3558"/>
                  <a:pt x="6942" y="3558"/>
                </a:cubicBezTo>
                <a:cubicBezTo>
                  <a:pt x="6923" y="3558"/>
                  <a:pt x="6923" y="3558"/>
                  <a:pt x="6923" y="3558"/>
                </a:cubicBezTo>
                <a:cubicBezTo>
                  <a:pt x="6904" y="3558"/>
                  <a:pt x="6904" y="3558"/>
                  <a:pt x="6885" y="3558"/>
                </a:cubicBezTo>
                <a:cubicBezTo>
                  <a:pt x="6923" y="3558"/>
                  <a:pt x="6923" y="3485"/>
                  <a:pt x="6942" y="3485"/>
                </a:cubicBezTo>
                <a:cubicBezTo>
                  <a:pt x="6960" y="3485"/>
                  <a:pt x="6979" y="3485"/>
                  <a:pt x="6979" y="3485"/>
                </a:cubicBezTo>
                <a:cubicBezTo>
                  <a:pt x="6998" y="3485"/>
                  <a:pt x="7017" y="3485"/>
                  <a:pt x="7017" y="3449"/>
                </a:cubicBezTo>
                <a:cubicBezTo>
                  <a:pt x="7036" y="3449"/>
                  <a:pt x="7036" y="3449"/>
                  <a:pt x="7036" y="3449"/>
                </a:cubicBezTo>
                <a:cubicBezTo>
                  <a:pt x="7055" y="3449"/>
                  <a:pt x="7055" y="3412"/>
                  <a:pt x="7055" y="3412"/>
                </a:cubicBezTo>
                <a:cubicBezTo>
                  <a:pt x="7036" y="3412"/>
                  <a:pt x="7036" y="3449"/>
                  <a:pt x="7017" y="3449"/>
                </a:cubicBezTo>
                <a:cubicBezTo>
                  <a:pt x="7017" y="3412"/>
                  <a:pt x="7017" y="3412"/>
                  <a:pt x="7036" y="3412"/>
                </a:cubicBezTo>
                <a:cubicBezTo>
                  <a:pt x="7036" y="3412"/>
                  <a:pt x="7036" y="3412"/>
                  <a:pt x="7036" y="3376"/>
                </a:cubicBezTo>
                <a:cubicBezTo>
                  <a:pt x="7036" y="3376"/>
                  <a:pt x="7036" y="3376"/>
                  <a:pt x="7036" y="3376"/>
                </a:cubicBezTo>
                <a:cubicBezTo>
                  <a:pt x="7036" y="3376"/>
                  <a:pt x="7036" y="3340"/>
                  <a:pt x="7055" y="3340"/>
                </a:cubicBezTo>
                <a:cubicBezTo>
                  <a:pt x="7055" y="3340"/>
                  <a:pt x="7074" y="3340"/>
                  <a:pt x="7093" y="3340"/>
                </a:cubicBezTo>
                <a:cubicBezTo>
                  <a:pt x="7093" y="3340"/>
                  <a:pt x="7093" y="3340"/>
                  <a:pt x="7093" y="3340"/>
                </a:cubicBezTo>
                <a:cubicBezTo>
                  <a:pt x="7093" y="3340"/>
                  <a:pt x="7093" y="3340"/>
                  <a:pt x="7093" y="3340"/>
                </a:cubicBezTo>
                <a:cubicBezTo>
                  <a:pt x="7074" y="3340"/>
                  <a:pt x="7074" y="3340"/>
                  <a:pt x="7074" y="3340"/>
                </a:cubicBezTo>
                <a:cubicBezTo>
                  <a:pt x="7074" y="3304"/>
                  <a:pt x="7074" y="3304"/>
                  <a:pt x="7074" y="3304"/>
                </a:cubicBezTo>
                <a:cubicBezTo>
                  <a:pt x="7055" y="3304"/>
                  <a:pt x="7055" y="3340"/>
                  <a:pt x="7036" y="3340"/>
                </a:cubicBezTo>
                <a:cubicBezTo>
                  <a:pt x="7036" y="3340"/>
                  <a:pt x="7036" y="3340"/>
                  <a:pt x="7036" y="3340"/>
                </a:cubicBezTo>
                <a:cubicBezTo>
                  <a:pt x="7036" y="3304"/>
                  <a:pt x="7055" y="3304"/>
                  <a:pt x="7055" y="3304"/>
                </a:cubicBezTo>
                <a:cubicBezTo>
                  <a:pt x="7055" y="3304"/>
                  <a:pt x="7055" y="3304"/>
                  <a:pt x="7055" y="3267"/>
                </a:cubicBezTo>
                <a:cubicBezTo>
                  <a:pt x="7055" y="3267"/>
                  <a:pt x="7055" y="3267"/>
                  <a:pt x="7055" y="3267"/>
                </a:cubicBezTo>
                <a:cubicBezTo>
                  <a:pt x="7055" y="3267"/>
                  <a:pt x="7055" y="3267"/>
                  <a:pt x="7055" y="3267"/>
                </a:cubicBezTo>
                <a:cubicBezTo>
                  <a:pt x="7055" y="3267"/>
                  <a:pt x="7055" y="3267"/>
                  <a:pt x="7055" y="3267"/>
                </a:cubicBezTo>
                <a:cubicBezTo>
                  <a:pt x="7036" y="3267"/>
                  <a:pt x="7055" y="3231"/>
                  <a:pt x="7055" y="3231"/>
                </a:cubicBezTo>
                <a:cubicBezTo>
                  <a:pt x="7055" y="3231"/>
                  <a:pt x="7055" y="3231"/>
                  <a:pt x="7055" y="3231"/>
                </a:cubicBezTo>
                <a:cubicBezTo>
                  <a:pt x="7055" y="3231"/>
                  <a:pt x="7055" y="3231"/>
                  <a:pt x="7055" y="3195"/>
                </a:cubicBezTo>
                <a:cubicBezTo>
                  <a:pt x="7055" y="3195"/>
                  <a:pt x="7055" y="3195"/>
                  <a:pt x="7055" y="3195"/>
                </a:cubicBezTo>
                <a:cubicBezTo>
                  <a:pt x="7055" y="3195"/>
                  <a:pt x="7055" y="3158"/>
                  <a:pt x="7074" y="3158"/>
                </a:cubicBezTo>
                <a:cubicBezTo>
                  <a:pt x="7074" y="3158"/>
                  <a:pt x="7074" y="3158"/>
                  <a:pt x="7074" y="3158"/>
                </a:cubicBezTo>
                <a:cubicBezTo>
                  <a:pt x="7074" y="3158"/>
                  <a:pt x="7074" y="3122"/>
                  <a:pt x="7055" y="3158"/>
                </a:cubicBezTo>
                <a:cubicBezTo>
                  <a:pt x="7055" y="3158"/>
                  <a:pt x="7036" y="3158"/>
                  <a:pt x="7036" y="3158"/>
                </a:cubicBezTo>
                <a:cubicBezTo>
                  <a:pt x="7017" y="3158"/>
                  <a:pt x="7017" y="3158"/>
                  <a:pt x="7017" y="3158"/>
                </a:cubicBezTo>
                <a:cubicBezTo>
                  <a:pt x="7036" y="3158"/>
                  <a:pt x="7036" y="3158"/>
                  <a:pt x="7036" y="3158"/>
                </a:cubicBezTo>
                <a:cubicBezTo>
                  <a:pt x="7036" y="3158"/>
                  <a:pt x="7036" y="3158"/>
                  <a:pt x="7036" y="3158"/>
                </a:cubicBezTo>
                <a:cubicBezTo>
                  <a:pt x="7036" y="3158"/>
                  <a:pt x="7036" y="3158"/>
                  <a:pt x="7036" y="3158"/>
                </a:cubicBezTo>
                <a:cubicBezTo>
                  <a:pt x="7017" y="3158"/>
                  <a:pt x="7017" y="3158"/>
                  <a:pt x="7017" y="3158"/>
                </a:cubicBezTo>
                <a:cubicBezTo>
                  <a:pt x="6998" y="3158"/>
                  <a:pt x="6998" y="3158"/>
                  <a:pt x="6998" y="3158"/>
                </a:cubicBezTo>
                <a:cubicBezTo>
                  <a:pt x="6979" y="3158"/>
                  <a:pt x="6960" y="3158"/>
                  <a:pt x="6960" y="3158"/>
                </a:cubicBezTo>
                <a:cubicBezTo>
                  <a:pt x="6942" y="3122"/>
                  <a:pt x="6923" y="3086"/>
                  <a:pt x="6904" y="3086"/>
                </a:cubicBezTo>
                <a:cubicBezTo>
                  <a:pt x="6904" y="3086"/>
                  <a:pt x="6885" y="3086"/>
                  <a:pt x="6885" y="3086"/>
                </a:cubicBezTo>
                <a:cubicBezTo>
                  <a:pt x="6885" y="3086"/>
                  <a:pt x="6885" y="3086"/>
                  <a:pt x="6885" y="3086"/>
                </a:cubicBezTo>
                <a:cubicBezTo>
                  <a:pt x="6866" y="3086"/>
                  <a:pt x="6847" y="3086"/>
                  <a:pt x="6847" y="3086"/>
                </a:cubicBezTo>
                <a:cubicBezTo>
                  <a:pt x="6828" y="3049"/>
                  <a:pt x="6847" y="3049"/>
                  <a:pt x="6828" y="3049"/>
                </a:cubicBezTo>
                <a:cubicBezTo>
                  <a:pt x="6828" y="3049"/>
                  <a:pt x="6828" y="3049"/>
                  <a:pt x="6809" y="3013"/>
                </a:cubicBezTo>
                <a:cubicBezTo>
                  <a:pt x="6828" y="3013"/>
                  <a:pt x="6828" y="2977"/>
                  <a:pt x="6847" y="2977"/>
                </a:cubicBezTo>
                <a:cubicBezTo>
                  <a:pt x="6866" y="2977"/>
                  <a:pt x="6866" y="3013"/>
                  <a:pt x="6885" y="3013"/>
                </a:cubicBezTo>
                <a:cubicBezTo>
                  <a:pt x="6885" y="3013"/>
                  <a:pt x="6904" y="2977"/>
                  <a:pt x="6923" y="2977"/>
                </a:cubicBezTo>
                <a:cubicBezTo>
                  <a:pt x="6923" y="3013"/>
                  <a:pt x="6960" y="3013"/>
                  <a:pt x="6979" y="3049"/>
                </a:cubicBezTo>
                <a:cubicBezTo>
                  <a:pt x="6979" y="3049"/>
                  <a:pt x="6998" y="3049"/>
                  <a:pt x="6998" y="3086"/>
                </a:cubicBezTo>
                <a:cubicBezTo>
                  <a:pt x="7017" y="3086"/>
                  <a:pt x="7036" y="3086"/>
                  <a:pt x="7055" y="3086"/>
                </a:cubicBezTo>
                <a:cubicBezTo>
                  <a:pt x="7055" y="3086"/>
                  <a:pt x="7055" y="3049"/>
                  <a:pt x="7055" y="3049"/>
                </a:cubicBezTo>
                <a:cubicBezTo>
                  <a:pt x="7055" y="3049"/>
                  <a:pt x="7055" y="3049"/>
                  <a:pt x="7055" y="3049"/>
                </a:cubicBezTo>
                <a:cubicBezTo>
                  <a:pt x="7055" y="3049"/>
                  <a:pt x="7055" y="3049"/>
                  <a:pt x="7055" y="3049"/>
                </a:cubicBezTo>
                <a:cubicBezTo>
                  <a:pt x="7036" y="3049"/>
                  <a:pt x="7017" y="3049"/>
                  <a:pt x="7017" y="3049"/>
                </a:cubicBezTo>
                <a:cubicBezTo>
                  <a:pt x="7017" y="3049"/>
                  <a:pt x="7017" y="3049"/>
                  <a:pt x="7017" y="3049"/>
                </a:cubicBezTo>
                <a:cubicBezTo>
                  <a:pt x="7017" y="3049"/>
                  <a:pt x="7017" y="3049"/>
                  <a:pt x="7017" y="3049"/>
                </a:cubicBezTo>
                <a:cubicBezTo>
                  <a:pt x="7036" y="3013"/>
                  <a:pt x="7036" y="3049"/>
                  <a:pt x="7055" y="3013"/>
                </a:cubicBezTo>
                <a:cubicBezTo>
                  <a:pt x="7055" y="3013"/>
                  <a:pt x="7055" y="3013"/>
                  <a:pt x="7055" y="3013"/>
                </a:cubicBezTo>
                <a:cubicBezTo>
                  <a:pt x="7055" y="3013"/>
                  <a:pt x="7017" y="3013"/>
                  <a:pt x="7017" y="2977"/>
                </a:cubicBezTo>
                <a:cubicBezTo>
                  <a:pt x="7036" y="2977"/>
                  <a:pt x="7036" y="2977"/>
                  <a:pt x="7055" y="2977"/>
                </a:cubicBezTo>
                <a:cubicBezTo>
                  <a:pt x="7036" y="2941"/>
                  <a:pt x="6979" y="2977"/>
                  <a:pt x="6979" y="2941"/>
                </a:cubicBezTo>
                <a:cubicBezTo>
                  <a:pt x="6979" y="2941"/>
                  <a:pt x="6979" y="2941"/>
                  <a:pt x="6979" y="2941"/>
                </a:cubicBezTo>
                <a:cubicBezTo>
                  <a:pt x="6979" y="2941"/>
                  <a:pt x="6979" y="2941"/>
                  <a:pt x="6979" y="2941"/>
                </a:cubicBezTo>
                <a:cubicBezTo>
                  <a:pt x="6998" y="2941"/>
                  <a:pt x="7017" y="2941"/>
                  <a:pt x="7036" y="2941"/>
                </a:cubicBezTo>
                <a:cubicBezTo>
                  <a:pt x="7036" y="2904"/>
                  <a:pt x="7017" y="2904"/>
                  <a:pt x="6998" y="2904"/>
                </a:cubicBezTo>
                <a:cubicBezTo>
                  <a:pt x="6998" y="2904"/>
                  <a:pt x="6998" y="2904"/>
                  <a:pt x="6998" y="2904"/>
                </a:cubicBezTo>
                <a:cubicBezTo>
                  <a:pt x="6979" y="2904"/>
                  <a:pt x="6998" y="2868"/>
                  <a:pt x="6998" y="2868"/>
                </a:cubicBezTo>
                <a:cubicBezTo>
                  <a:pt x="6979" y="2868"/>
                  <a:pt x="6960" y="2904"/>
                  <a:pt x="6942" y="2904"/>
                </a:cubicBezTo>
                <a:cubicBezTo>
                  <a:pt x="6942" y="2904"/>
                  <a:pt x="6942" y="2904"/>
                  <a:pt x="6960" y="2868"/>
                </a:cubicBezTo>
                <a:cubicBezTo>
                  <a:pt x="6960" y="2868"/>
                  <a:pt x="6960" y="2868"/>
                  <a:pt x="6960" y="2868"/>
                </a:cubicBezTo>
                <a:cubicBezTo>
                  <a:pt x="6979" y="2832"/>
                  <a:pt x="6979" y="2832"/>
                  <a:pt x="6998" y="2832"/>
                </a:cubicBezTo>
                <a:cubicBezTo>
                  <a:pt x="6998" y="2832"/>
                  <a:pt x="6998" y="2832"/>
                  <a:pt x="6998" y="2832"/>
                </a:cubicBezTo>
                <a:cubicBezTo>
                  <a:pt x="6998" y="2832"/>
                  <a:pt x="6979" y="2832"/>
                  <a:pt x="6979" y="2832"/>
                </a:cubicBezTo>
                <a:cubicBezTo>
                  <a:pt x="6960" y="2832"/>
                  <a:pt x="6960" y="2868"/>
                  <a:pt x="6942" y="2868"/>
                </a:cubicBezTo>
                <a:cubicBezTo>
                  <a:pt x="6942" y="2832"/>
                  <a:pt x="6942" y="2832"/>
                  <a:pt x="6923" y="2832"/>
                </a:cubicBezTo>
                <a:cubicBezTo>
                  <a:pt x="6923" y="2832"/>
                  <a:pt x="6923" y="2832"/>
                  <a:pt x="6923" y="2832"/>
                </a:cubicBezTo>
                <a:cubicBezTo>
                  <a:pt x="6942" y="2832"/>
                  <a:pt x="6979" y="2795"/>
                  <a:pt x="6979" y="2795"/>
                </a:cubicBezTo>
                <a:cubicBezTo>
                  <a:pt x="6998" y="2795"/>
                  <a:pt x="6998" y="2795"/>
                  <a:pt x="6998" y="2795"/>
                </a:cubicBezTo>
                <a:cubicBezTo>
                  <a:pt x="6979" y="2795"/>
                  <a:pt x="6960" y="2795"/>
                  <a:pt x="6942" y="2795"/>
                </a:cubicBezTo>
                <a:cubicBezTo>
                  <a:pt x="6942" y="2795"/>
                  <a:pt x="6923" y="2795"/>
                  <a:pt x="6923" y="2795"/>
                </a:cubicBezTo>
                <a:cubicBezTo>
                  <a:pt x="6923" y="2795"/>
                  <a:pt x="6904" y="2795"/>
                  <a:pt x="6904" y="2795"/>
                </a:cubicBezTo>
                <a:cubicBezTo>
                  <a:pt x="6923" y="2795"/>
                  <a:pt x="6923" y="2759"/>
                  <a:pt x="6923" y="2723"/>
                </a:cubicBezTo>
                <a:cubicBezTo>
                  <a:pt x="6923" y="2723"/>
                  <a:pt x="6904" y="2759"/>
                  <a:pt x="6904" y="2759"/>
                </a:cubicBezTo>
                <a:cubicBezTo>
                  <a:pt x="6904" y="2759"/>
                  <a:pt x="6904" y="2759"/>
                  <a:pt x="6904" y="2759"/>
                </a:cubicBezTo>
                <a:cubicBezTo>
                  <a:pt x="6904" y="2759"/>
                  <a:pt x="6904" y="2759"/>
                  <a:pt x="6904" y="2759"/>
                </a:cubicBezTo>
                <a:cubicBezTo>
                  <a:pt x="6904" y="2759"/>
                  <a:pt x="6904" y="2759"/>
                  <a:pt x="6904" y="2759"/>
                </a:cubicBezTo>
                <a:cubicBezTo>
                  <a:pt x="6904" y="2759"/>
                  <a:pt x="6904" y="2759"/>
                  <a:pt x="6885" y="2759"/>
                </a:cubicBezTo>
                <a:cubicBezTo>
                  <a:pt x="6885" y="2759"/>
                  <a:pt x="6885" y="2759"/>
                  <a:pt x="6866" y="2795"/>
                </a:cubicBezTo>
                <a:cubicBezTo>
                  <a:pt x="6866" y="2832"/>
                  <a:pt x="6866" y="2832"/>
                  <a:pt x="6847" y="2868"/>
                </a:cubicBezTo>
                <a:cubicBezTo>
                  <a:pt x="6828" y="2868"/>
                  <a:pt x="6790" y="2868"/>
                  <a:pt x="6790" y="2868"/>
                </a:cubicBezTo>
                <a:cubicBezTo>
                  <a:pt x="6771" y="2868"/>
                  <a:pt x="6771" y="2868"/>
                  <a:pt x="6771" y="2832"/>
                </a:cubicBezTo>
                <a:cubicBezTo>
                  <a:pt x="6752" y="2832"/>
                  <a:pt x="6771" y="2832"/>
                  <a:pt x="6771" y="2832"/>
                </a:cubicBezTo>
                <a:cubicBezTo>
                  <a:pt x="6771" y="2795"/>
                  <a:pt x="6752" y="2795"/>
                  <a:pt x="6752" y="2795"/>
                </a:cubicBezTo>
                <a:cubicBezTo>
                  <a:pt x="6771" y="2795"/>
                  <a:pt x="6790" y="2795"/>
                  <a:pt x="6790" y="2795"/>
                </a:cubicBezTo>
                <a:cubicBezTo>
                  <a:pt x="6809" y="2759"/>
                  <a:pt x="6809" y="2759"/>
                  <a:pt x="6809" y="2759"/>
                </a:cubicBezTo>
                <a:cubicBezTo>
                  <a:pt x="6828" y="2759"/>
                  <a:pt x="6828" y="2723"/>
                  <a:pt x="6828" y="2723"/>
                </a:cubicBezTo>
                <a:cubicBezTo>
                  <a:pt x="6828" y="2723"/>
                  <a:pt x="6828" y="2723"/>
                  <a:pt x="6828" y="2723"/>
                </a:cubicBezTo>
                <a:cubicBezTo>
                  <a:pt x="6828" y="2723"/>
                  <a:pt x="6828" y="2723"/>
                  <a:pt x="6809" y="2723"/>
                </a:cubicBezTo>
                <a:cubicBezTo>
                  <a:pt x="6809" y="2759"/>
                  <a:pt x="6771" y="2759"/>
                  <a:pt x="6771" y="2723"/>
                </a:cubicBezTo>
                <a:cubicBezTo>
                  <a:pt x="6771" y="2723"/>
                  <a:pt x="6809" y="2686"/>
                  <a:pt x="6809" y="2686"/>
                </a:cubicBezTo>
                <a:cubicBezTo>
                  <a:pt x="6809" y="2650"/>
                  <a:pt x="6828" y="2650"/>
                  <a:pt x="6809" y="2650"/>
                </a:cubicBezTo>
                <a:cubicBezTo>
                  <a:pt x="6809" y="2614"/>
                  <a:pt x="6771" y="2650"/>
                  <a:pt x="6771" y="2614"/>
                </a:cubicBezTo>
                <a:cubicBezTo>
                  <a:pt x="6771" y="2614"/>
                  <a:pt x="6771" y="2614"/>
                  <a:pt x="6771" y="2614"/>
                </a:cubicBezTo>
                <a:cubicBezTo>
                  <a:pt x="6790" y="2614"/>
                  <a:pt x="6790" y="2614"/>
                  <a:pt x="6809" y="2614"/>
                </a:cubicBezTo>
                <a:cubicBezTo>
                  <a:pt x="6809" y="2614"/>
                  <a:pt x="6828" y="2614"/>
                  <a:pt x="6828" y="2614"/>
                </a:cubicBezTo>
                <a:cubicBezTo>
                  <a:pt x="6828" y="2614"/>
                  <a:pt x="6847" y="2614"/>
                  <a:pt x="6847" y="2614"/>
                </a:cubicBezTo>
                <a:cubicBezTo>
                  <a:pt x="6847" y="2614"/>
                  <a:pt x="6847" y="2614"/>
                  <a:pt x="6847" y="2614"/>
                </a:cubicBezTo>
                <a:cubicBezTo>
                  <a:pt x="6847" y="2577"/>
                  <a:pt x="6847" y="2541"/>
                  <a:pt x="6809" y="2541"/>
                </a:cubicBezTo>
                <a:cubicBezTo>
                  <a:pt x="6809" y="2541"/>
                  <a:pt x="6828" y="2541"/>
                  <a:pt x="6828" y="2505"/>
                </a:cubicBezTo>
                <a:cubicBezTo>
                  <a:pt x="6828" y="2505"/>
                  <a:pt x="6828" y="2505"/>
                  <a:pt x="6828" y="2505"/>
                </a:cubicBezTo>
                <a:cubicBezTo>
                  <a:pt x="6809" y="2505"/>
                  <a:pt x="6809" y="2505"/>
                  <a:pt x="6809" y="2505"/>
                </a:cubicBezTo>
                <a:cubicBezTo>
                  <a:pt x="6809" y="2505"/>
                  <a:pt x="6790" y="2505"/>
                  <a:pt x="6790" y="2505"/>
                </a:cubicBezTo>
                <a:cubicBezTo>
                  <a:pt x="6790" y="2505"/>
                  <a:pt x="6771" y="2505"/>
                  <a:pt x="6771" y="2505"/>
                </a:cubicBezTo>
                <a:cubicBezTo>
                  <a:pt x="6771" y="2469"/>
                  <a:pt x="6790" y="2469"/>
                  <a:pt x="6790" y="2469"/>
                </a:cubicBezTo>
                <a:cubicBezTo>
                  <a:pt x="6809" y="2469"/>
                  <a:pt x="6809" y="2432"/>
                  <a:pt x="6809" y="2432"/>
                </a:cubicBezTo>
                <a:cubicBezTo>
                  <a:pt x="6809" y="2432"/>
                  <a:pt x="6809" y="2432"/>
                  <a:pt x="6809" y="2396"/>
                </a:cubicBezTo>
                <a:cubicBezTo>
                  <a:pt x="6809" y="2396"/>
                  <a:pt x="6790" y="2396"/>
                  <a:pt x="6790" y="2396"/>
                </a:cubicBezTo>
                <a:cubicBezTo>
                  <a:pt x="6790" y="2396"/>
                  <a:pt x="6790" y="2396"/>
                  <a:pt x="6771" y="2360"/>
                </a:cubicBezTo>
                <a:cubicBezTo>
                  <a:pt x="6771" y="2360"/>
                  <a:pt x="6771" y="2360"/>
                  <a:pt x="6771" y="2360"/>
                </a:cubicBezTo>
                <a:cubicBezTo>
                  <a:pt x="6771" y="2360"/>
                  <a:pt x="6771" y="2360"/>
                  <a:pt x="6771" y="2323"/>
                </a:cubicBezTo>
                <a:cubicBezTo>
                  <a:pt x="6790" y="2323"/>
                  <a:pt x="6790" y="2323"/>
                  <a:pt x="6790" y="2360"/>
                </a:cubicBezTo>
                <a:cubicBezTo>
                  <a:pt x="6790" y="2323"/>
                  <a:pt x="6790" y="2323"/>
                  <a:pt x="6790" y="2323"/>
                </a:cubicBezTo>
                <a:cubicBezTo>
                  <a:pt x="6790" y="2323"/>
                  <a:pt x="6790" y="2323"/>
                  <a:pt x="6790" y="2323"/>
                </a:cubicBezTo>
                <a:cubicBezTo>
                  <a:pt x="6771" y="2323"/>
                  <a:pt x="6752" y="2287"/>
                  <a:pt x="6752" y="2251"/>
                </a:cubicBezTo>
                <a:cubicBezTo>
                  <a:pt x="6733" y="2251"/>
                  <a:pt x="6733" y="2251"/>
                  <a:pt x="6715" y="2251"/>
                </a:cubicBezTo>
                <a:cubicBezTo>
                  <a:pt x="6715" y="2251"/>
                  <a:pt x="6715" y="2251"/>
                  <a:pt x="6715" y="2251"/>
                </a:cubicBezTo>
                <a:cubicBezTo>
                  <a:pt x="6733" y="2251"/>
                  <a:pt x="6733" y="2214"/>
                  <a:pt x="6752" y="2214"/>
                </a:cubicBezTo>
                <a:cubicBezTo>
                  <a:pt x="6752" y="2214"/>
                  <a:pt x="6752" y="2214"/>
                  <a:pt x="6752" y="2214"/>
                </a:cubicBezTo>
                <a:cubicBezTo>
                  <a:pt x="6752" y="2214"/>
                  <a:pt x="6771" y="2214"/>
                  <a:pt x="6771" y="2178"/>
                </a:cubicBezTo>
                <a:cubicBezTo>
                  <a:pt x="6771" y="2178"/>
                  <a:pt x="6733" y="2142"/>
                  <a:pt x="6733" y="2142"/>
                </a:cubicBezTo>
                <a:cubicBezTo>
                  <a:pt x="6733" y="2106"/>
                  <a:pt x="6733" y="2069"/>
                  <a:pt x="6715" y="2069"/>
                </a:cubicBezTo>
                <a:cubicBezTo>
                  <a:pt x="6715" y="2069"/>
                  <a:pt x="6696" y="2069"/>
                  <a:pt x="6696" y="2033"/>
                </a:cubicBezTo>
                <a:cubicBezTo>
                  <a:pt x="6677" y="2033"/>
                  <a:pt x="6677" y="2033"/>
                  <a:pt x="6677" y="2033"/>
                </a:cubicBezTo>
                <a:cubicBezTo>
                  <a:pt x="6677" y="1997"/>
                  <a:pt x="6658" y="1960"/>
                  <a:pt x="6658" y="1960"/>
                </a:cubicBezTo>
                <a:cubicBezTo>
                  <a:pt x="6658" y="1924"/>
                  <a:pt x="6658" y="1888"/>
                  <a:pt x="6658" y="1888"/>
                </a:cubicBezTo>
                <a:cubicBezTo>
                  <a:pt x="6639" y="1888"/>
                  <a:pt x="6639" y="1888"/>
                  <a:pt x="6639" y="1888"/>
                </a:cubicBezTo>
                <a:cubicBezTo>
                  <a:pt x="6620" y="1888"/>
                  <a:pt x="6620" y="1851"/>
                  <a:pt x="6620" y="1851"/>
                </a:cubicBezTo>
                <a:cubicBezTo>
                  <a:pt x="6620" y="1851"/>
                  <a:pt x="6601" y="1851"/>
                  <a:pt x="6601" y="1851"/>
                </a:cubicBezTo>
                <a:cubicBezTo>
                  <a:pt x="6582" y="1815"/>
                  <a:pt x="6582" y="1815"/>
                  <a:pt x="6582" y="1815"/>
                </a:cubicBezTo>
                <a:cubicBezTo>
                  <a:pt x="6582" y="1779"/>
                  <a:pt x="6563" y="1779"/>
                  <a:pt x="6544" y="1779"/>
                </a:cubicBezTo>
                <a:cubicBezTo>
                  <a:pt x="6544" y="1779"/>
                  <a:pt x="6544" y="1779"/>
                  <a:pt x="6525" y="1779"/>
                </a:cubicBezTo>
                <a:cubicBezTo>
                  <a:pt x="6525" y="1779"/>
                  <a:pt x="6506" y="1779"/>
                  <a:pt x="6506" y="1779"/>
                </a:cubicBezTo>
                <a:cubicBezTo>
                  <a:pt x="6506" y="1779"/>
                  <a:pt x="6506" y="1779"/>
                  <a:pt x="6506" y="1779"/>
                </a:cubicBezTo>
                <a:cubicBezTo>
                  <a:pt x="6506" y="1779"/>
                  <a:pt x="6506" y="1743"/>
                  <a:pt x="6488" y="1743"/>
                </a:cubicBezTo>
                <a:cubicBezTo>
                  <a:pt x="6488" y="1743"/>
                  <a:pt x="6469" y="1779"/>
                  <a:pt x="6450" y="1779"/>
                </a:cubicBezTo>
                <a:cubicBezTo>
                  <a:pt x="6450" y="1779"/>
                  <a:pt x="6450" y="1779"/>
                  <a:pt x="6450" y="1743"/>
                </a:cubicBezTo>
                <a:cubicBezTo>
                  <a:pt x="6450" y="1743"/>
                  <a:pt x="6450" y="1743"/>
                  <a:pt x="6450" y="1743"/>
                </a:cubicBezTo>
                <a:cubicBezTo>
                  <a:pt x="6450" y="1779"/>
                  <a:pt x="6431" y="1779"/>
                  <a:pt x="6412" y="1779"/>
                </a:cubicBezTo>
                <a:cubicBezTo>
                  <a:pt x="6412" y="1779"/>
                  <a:pt x="6412" y="1779"/>
                  <a:pt x="6393" y="1779"/>
                </a:cubicBezTo>
                <a:cubicBezTo>
                  <a:pt x="6393" y="1779"/>
                  <a:pt x="6393" y="1815"/>
                  <a:pt x="6393" y="1815"/>
                </a:cubicBezTo>
                <a:cubicBezTo>
                  <a:pt x="6374" y="1779"/>
                  <a:pt x="6393" y="1779"/>
                  <a:pt x="6393" y="1743"/>
                </a:cubicBezTo>
                <a:cubicBezTo>
                  <a:pt x="6374" y="1743"/>
                  <a:pt x="6355" y="1779"/>
                  <a:pt x="6355" y="1779"/>
                </a:cubicBezTo>
                <a:cubicBezTo>
                  <a:pt x="6355" y="1779"/>
                  <a:pt x="6355" y="1779"/>
                  <a:pt x="6355" y="1779"/>
                </a:cubicBezTo>
                <a:cubicBezTo>
                  <a:pt x="6355" y="1779"/>
                  <a:pt x="6355" y="1779"/>
                  <a:pt x="6355" y="1779"/>
                </a:cubicBezTo>
                <a:cubicBezTo>
                  <a:pt x="6355" y="1779"/>
                  <a:pt x="6355" y="1779"/>
                  <a:pt x="6336" y="1779"/>
                </a:cubicBezTo>
                <a:cubicBezTo>
                  <a:pt x="6336" y="1779"/>
                  <a:pt x="6336" y="1743"/>
                  <a:pt x="6336" y="1743"/>
                </a:cubicBezTo>
                <a:cubicBezTo>
                  <a:pt x="6336" y="1743"/>
                  <a:pt x="6336" y="1743"/>
                  <a:pt x="6336" y="1743"/>
                </a:cubicBezTo>
                <a:cubicBezTo>
                  <a:pt x="6317" y="1779"/>
                  <a:pt x="6336" y="1779"/>
                  <a:pt x="6317" y="1779"/>
                </a:cubicBezTo>
                <a:cubicBezTo>
                  <a:pt x="6298" y="1815"/>
                  <a:pt x="6261" y="1743"/>
                  <a:pt x="6242" y="1706"/>
                </a:cubicBezTo>
                <a:cubicBezTo>
                  <a:pt x="6242" y="1706"/>
                  <a:pt x="6242" y="1706"/>
                  <a:pt x="6242" y="1706"/>
                </a:cubicBezTo>
                <a:cubicBezTo>
                  <a:pt x="6242" y="1670"/>
                  <a:pt x="6242" y="1670"/>
                  <a:pt x="6261" y="1670"/>
                </a:cubicBezTo>
                <a:cubicBezTo>
                  <a:pt x="6261" y="1670"/>
                  <a:pt x="6261" y="1670"/>
                  <a:pt x="6261" y="1670"/>
                </a:cubicBezTo>
                <a:cubicBezTo>
                  <a:pt x="6261" y="1670"/>
                  <a:pt x="6280" y="1670"/>
                  <a:pt x="6280" y="1670"/>
                </a:cubicBezTo>
                <a:cubicBezTo>
                  <a:pt x="6280" y="1670"/>
                  <a:pt x="6298" y="1634"/>
                  <a:pt x="6298" y="1634"/>
                </a:cubicBezTo>
                <a:cubicBezTo>
                  <a:pt x="6298" y="1634"/>
                  <a:pt x="6298" y="1634"/>
                  <a:pt x="6298" y="1634"/>
                </a:cubicBezTo>
                <a:cubicBezTo>
                  <a:pt x="6280" y="1634"/>
                  <a:pt x="6261" y="1634"/>
                  <a:pt x="6242" y="1597"/>
                </a:cubicBezTo>
                <a:cubicBezTo>
                  <a:pt x="6242" y="1597"/>
                  <a:pt x="6242" y="1597"/>
                  <a:pt x="6242" y="1561"/>
                </a:cubicBezTo>
                <a:cubicBezTo>
                  <a:pt x="6242" y="1561"/>
                  <a:pt x="6242" y="1561"/>
                  <a:pt x="6242" y="1561"/>
                </a:cubicBezTo>
                <a:cubicBezTo>
                  <a:pt x="6242" y="1561"/>
                  <a:pt x="6242" y="1597"/>
                  <a:pt x="6223" y="1597"/>
                </a:cubicBezTo>
                <a:cubicBezTo>
                  <a:pt x="6223" y="1597"/>
                  <a:pt x="6204" y="1561"/>
                  <a:pt x="6204" y="1561"/>
                </a:cubicBezTo>
                <a:cubicBezTo>
                  <a:pt x="6223" y="1561"/>
                  <a:pt x="6223" y="1525"/>
                  <a:pt x="6223" y="1525"/>
                </a:cubicBezTo>
                <a:cubicBezTo>
                  <a:pt x="6223" y="1525"/>
                  <a:pt x="6242" y="1525"/>
                  <a:pt x="6242" y="1525"/>
                </a:cubicBezTo>
                <a:cubicBezTo>
                  <a:pt x="6261" y="1525"/>
                  <a:pt x="6261" y="1525"/>
                  <a:pt x="6261" y="1525"/>
                </a:cubicBezTo>
                <a:cubicBezTo>
                  <a:pt x="6280" y="1525"/>
                  <a:pt x="6317" y="1525"/>
                  <a:pt x="6336" y="1525"/>
                </a:cubicBezTo>
                <a:cubicBezTo>
                  <a:pt x="6336" y="1525"/>
                  <a:pt x="6355" y="1561"/>
                  <a:pt x="6355" y="1525"/>
                </a:cubicBezTo>
                <a:cubicBezTo>
                  <a:pt x="6355" y="1525"/>
                  <a:pt x="6355" y="1525"/>
                  <a:pt x="6355" y="1525"/>
                </a:cubicBezTo>
                <a:cubicBezTo>
                  <a:pt x="6355" y="1525"/>
                  <a:pt x="6355" y="1525"/>
                  <a:pt x="6355" y="1525"/>
                </a:cubicBezTo>
                <a:cubicBezTo>
                  <a:pt x="6336" y="1525"/>
                  <a:pt x="6317" y="1525"/>
                  <a:pt x="6317" y="1488"/>
                </a:cubicBezTo>
                <a:cubicBezTo>
                  <a:pt x="6317" y="1488"/>
                  <a:pt x="6317" y="1488"/>
                  <a:pt x="6317" y="1488"/>
                </a:cubicBezTo>
                <a:cubicBezTo>
                  <a:pt x="6336" y="1488"/>
                  <a:pt x="6374" y="1488"/>
                  <a:pt x="6393" y="1488"/>
                </a:cubicBezTo>
                <a:cubicBezTo>
                  <a:pt x="6393" y="1525"/>
                  <a:pt x="6393" y="1525"/>
                  <a:pt x="6412" y="1525"/>
                </a:cubicBezTo>
                <a:cubicBezTo>
                  <a:pt x="6393" y="1488"/>
                  <a:pt x="6412" y="1488"/>
                  <a:pt x="6431" y="1488"/>
                </a:cubicBezTo>
                <a:cubicBezTo>
                  <a:pt x="6431" y="1452"/>
                  <a:pt x="6412" y="1452"/>
                  <a:pt x="6412" y="1416"/>
                </a:cubicBezTo>
                <a:cubicBezTo>
                  <a:pt x="6393" y="1452"/>
                  <a:pt x="6393" y="1452"/>
                  <a:pt x="6393" y="1452"/>
                </a:cubicBezTo>
                <a:cubicBezTo>
                  <a:pt x="6393" y="1452"/>
                  <a:pt x="6374" y="1452"/>
                  <a:pt x="6374" y="1452"/>
                </a:cubicBezTo>
                <a:cubicBezTo>
                  <a:pt x="6355" y="1452"/>
                  <a:pt x="6336" y="1452"/>
                  <a:pt x="6336" y="1452"/>
                </a:cubicBezTo>
                <a:cubicBezTo>
                  <a:pt x="6317" y="1452"/>
                  <a:pt x="6298" y="1452"/>
                  <a:pt x="6298" y="1452"/>
                </a:cubicBezTo>
                <a:cubicBezTo>
                  <a:pt x="6298" y="1452"/>
                  <a:pt x="6298" y="1452"/>
                  <a:pt x="6280" y="1452"/>
                </a:cubicBezTo>
                <a:cubicBezTo>
                  <a:pt x="6280" y="1452"/>
                  <a:pt x="6280" y="1416"/>
                  <a:pt x="6280" y="1416"/>
                </a:cubicBezTo>
                <a:cubicBezTo>
                  <a:pt x="6280" y="1416"/>
                  <a:pt x="6298" y="1416"/>
                  <a:pt x="6298" y="1416"/>
                </a:cubicBezTo>
                <a:cubicBezTo>
                  <a:pt x="6298" y="1416"/>
                  <a:pt x="6298" y="1416"/>
                  <a:pt x="6298" y="1416"/>
                </a:cubicBezTo>
                <a:cubicBezTo>
                  <a:pt x="6280" y="1416"/>
                  <a:pt x="6280" y="1416"/>
                  <a:pt x="6261" y="1416"/>
                </a:cubicBezTo>
                <a:cubicBezTo>
                  <a:pt x="6261" y="1416"/>
                  <a:pt x="6261" y="1416"/>
                  <a:pt x="6261" y="1416"/>
                </a:cubicBezTo>
                <a:cubicBezTo>
                  <a:pt x="6280" y="1379"/>
                  <a:pt x="6280" y="1379"/>
                  <a:pt x="6298" y="1379"/>
                </a:cubicBezTo>
                <a:cubicBezTo>
                  <a:pt x="6298" y="1379"/>
                  <a:pt x="6298" y="1379"/>
                  <a:pt x="6298" y="1379"/>
                </a:cubicBezTo>
                <a:cubicBezTo>
                  <a:pt x="6280" y="1379"/>
                  <a:pt x="6261" y="1343"/>
                  <a:pt x="6242" y="1343"/>
                </a:cubicBezTo>
                <a:cubicBezTo>
                  <a:pt x="6242" y="1343"/>
                  <a:pt x="6223" y="1343"/>
                  <a:pt x="6223" y="1343"/>
                </a:cubicBezTo>
                <a:cubicBezTo>
                  <a:pt x="6223" y="1307"/>
                  <a:pt x="6204" y="1271"/>
                  <a:pt x="6204" y="1271"/>
                </a:cubicBezTo>
                <a:cubicBezTo>
                  <a:pt x="6204" y="1271"/>
                  <a:pt x="6204" y="1271"/>
                  <a:pt x="6204" y="1271"/>
                </a:cubicBezTo>
                <a:cubicBezTo>
                  <a:pt x="6204" y="1271"/>
                  <a:pt x="6223" y="1271"/>
                  <a:pt x="6242" y="1234"/>
                </a:cubicBezTo>
                <a:cubicBezTo>
                  <a:pt x="6223" y="1234"/>
                  <a:pt x="6223" y="1234"/>
                  <a:pt x="6223" y="1234"/>
                </a:cubicBezTo>
                <a:cubicBezTo>
                  <a:pt x="6223" y="1234"/>
                  <a:pt x="6242" y="1234"/>
                  <a:pt x="6242" y="1198"/>
                </a:cubicBezTo>
                <a:cubicBezTo>
                  <a:pt x="6242" y="1198"/>
                  <a:pt x="6242" y="1198"/>
                  <a:pt x="6242" y="1198"/>
                </a:cubicBezTo>
                <a:cubicBezTo>
                  <a:pt x="6261" y="1198"/>
                  <a:pt x="6280" y="1198"/>
                  <a:pt x="6280" y="1198"/>
                </a:cubicBezTo>
                <a:cubicBezTo>
                  <a:pt x="6298" y="1198"/>
                  <a:pt x="6298" y="1198"/>
                  <a:pt x="6298" y="1198"/>
                </a:cubicBezTo>
                <a:cubicBezTo>
                  <a:pt x="6317" y="1198"/>
                  <a:pt x="6317" y="1162"/>
                  <a:pt x="6336" y="1162"/>
                </a:cubicBezTo>
                <a:cubicBezTo>
                  <a:pt x="6336" y="1162"/>
                  <a:pt x="6336" y="1162"/>
                  <a:pt x="6336" y="1162"/>
                </a:cubicBezTo>
                <a:cubicBezTo>
                  <a:pt x="6355" y="1162"/>
                  <a:pt x="6355" y="1162"/>
                  <a:pt x="6374" y="1162"/>
                </a:cubicBezTo>
                <a:cubicBezTo>
                  <a:pt x="6374" y="1125"/>
                  <a:pt x="6393" y="1125"/>
                  <a:pt x="6412" y="1125"/>
                </a:cubicBezTo>
                <a:cubicBezTo>
                  <a:pt x="6431" y="1089"/>
                  <a:pt x="6450" y="1125"/>
                  <a:pt x="6469" y="1125"/>
                </a:cubicBezTo>
                <a:cubicBezTo>
                  <a:pt x="6469" y="1089"/>
                  <a:pt x="6488" y="1089"/>
                  <a:pt x="6488" y="1089"/>
                </a:cubicBezTo>
                <a:cubicBezTo>
                  <a:pt x="6506" y="1089"/>
                  <a:pt x="6506" y="1089"/>
                  <a:pt x="6506" y="1089"/>
                </a:cubicBezTo>
                <a:cubicBezTo>
                  <a:pt x="6525" y="1089"/>
                  <a:pt x="6544" y="1053"/>
                  <a:pt x="6544" y="1053"/>
                </a:cubicBezTo>
                <a:cubicBezTo>
                  <a:pt x="6544" y="1016"/>
                  <a:pt x="6563" y="1016"/>
                  <a:pt x="6563" y="1016"/>
                </a:cubicBezTo>
                <a:cubicBezTo>
                  <a:pt x="6563" y="1016"/>
                  <a:pt x="6544" y="1016"/>
                  <a:pt x="6544" y="1016"/>
                </a:cubicBezTo>
                <a:cubicBezTo>
                  <a:pt x="6563" y="980"/>
                  <a:pt x="6563" y="944"/>
                  <a:pt x="6582" y="944"/>
                </a:cubicBezTo>
                <a:cubicBezTo>
                  <a:pt x="6582" y="908"/>
                  <a:pt x="6601" y="908"/>
                  <a:pt x="6601" y="908"/>
                </a:cubicBezTo>
                <a:cubicBezTo>
                  <a:pt x="6601" y="908"/>
                  <a:pt x="6601" y="871"/>
                  <a:pt x="6601" y="871"/>
                </a:cubicBezTo>
                <a:cubicBezTo>
                  <a:pt x="6601" y="871"/>
                  <a:pt x="6601" y="871"/>
                  <a:pt x="6601" y="871"/>
                </a:cubicBezTo>
                <a:cubicBezTo>
                  <a:pt x="6601" y="908"/>
                  <a:pt x="6563" y="908"/>
                  <a:pt x="6525" y="908"/>
                </a:cubicBezTo>
                <a:cubicBezTo>
                  <a:pt x="6525" y="908"/>
                  <a:pt x="6506" y="908"/>
                  <a:pt x="6506" y="908"/>
                </a:cubicBezTo>
                <a:cubicBezTo>
                  <a:pt x="6506" y="871"/>
                  <a:pt x="6525" y="871"/>
                  <a:pt x="6525" y="835"/>
                </a:cubicBezTo>
                <a:cubicBezTo>
                  <a:pt x="6544" y="835"/>
                  <a:pt x="6525" y="835"/>
                  <a:pt x="6544" y="799"/>
                </a:cubicBezTo>
                <a:cubicBezTo>
                  <a:pt x="6544" y="799"/>
                  <a:pt x="6563" y="799"/>
                  <a:pt x="6563" y="762"/>
                </a:cubicBezTo>
                <a:cubicBezTo>
                  <a:pt x="6582" y="762"/>
                  <a:pt x="6601" y="726"/>
                  <a:pt x="6620" y="726"/>
                </a:cubicBezTo>
                <a:cubicBezTo>
                  <a:pt x="6620" y="726"/>
                  <a:pt x="6639" y="726"/>
                  <a:pt x="6639" y="690"/>
                </a:cubicBezTo>
                <a:cubicBezTo>
                  <a:pt x="6639" y="690"/>
                  <a:pt x="6639" y="690"/>
                  <a:pt x="6639" y="690"/>
                </a:cubicBezTo>
                <a:cubicBezTo>
                  <a:pt x="6658" y="690"/>
                  <a:pt x="6677" y="690"/>
                  <a:pt x="6696" y="690"/>
                </a:cubicBezTo>
                <a:cubicBezTo>
                  <a:pt x="6696" y="690"/>
                  <a:pt x="6715" y="690"/>
                  <a:pt x="6715" y="690"/>
                </a:cubicBezTo>
                <a:cubicBezTo>
                  <a:pt x="6715" y="690"/>
                  <a:pt x="6715" y="690"/>
                  <a:pt x="6715" y="653"/>
                </a:cubicBezTo>
                <a:cubicBezTo>
                  <a:pt x="6715" y="653"/>
                  <a:pt x="6715" y="653"/>
                  <a:pt x="6715" y="653"/>
                </a:cubicBezTo>
                <a:cubicBezTo>
                  <a:pt x="6715" y="653"/>
                  <a:pt x="6733" y="617"/>
                  <a:pt x="6733" y="617"/>
                </a:cubicBezTo>
                <a:cubicBezTo>
                  <a:pt x="6733" y="617"/>
                  <a:pt x="6733" y="617"/>
                  <a:pt x="6733" y="617"/>
                </a:cubicBezTo>
                <a:cubicBezTo>
                  <a:pt x="6733" y="581"/>
                  <a:pt x="6752" y="545"/>
                  <a:pt x="6752" y="508"/>
                </a:cubicBezTo>
                <a:cubicBezTo>
                  <a:pt x="6752" y="508"/>
                  <a:pt x="6771" y="508"/>
                  <a:pt x="6771" y="508"/>
                </a:cubicBezTo>
                <a:cubicBezTo>
                  <a:pt x="6790" y="508"/>
                  <a:pt x="6790" y="581"/>
                  <a:pt x="6809" y="581"/>
                </a:cubicBezTo>
                <a:cubicBezTo>
                  <a:pt x="6809" y="581"/>
                  <a:pt x="6809" y="581"/>
                  <a:pt x="6809" y="581"/>
                </a:cubicBezTo>
                <a:cubicBezTo>
                  <a:pt x="6809" y="581"/>
                  <a:pt x="6809" y="545"/>
                  <a:pt x="6809" y="545"/>
                </a:cubicBezTo>
                <a:cubicBezTo>
                  <a:pt x="6790" y="545"/>
                  <a:pt x="6790" y="508"/>
                  <a:pt x="6790" y="508"/>
                </a:cubicBezTo>
                <a:cubicBezTo>
                  <a:pt x="6790" y="508"/>
                  <a:pt x="6790" y="508"/>
                  <a:pt x="6790" y="508"/>
                </a:cubicBezTo>
                <a:cubicBezTo>
                  <a:pt x="6790" y="508"/>
                  <a:pt x="6809" y="472"/>
                  <a:pt x="6809" y="472"/>
                </a:cubicBezTo>
                <a:cubicBezTo>
                  <a:pt x="6828" y="472"/>
                  <a:pt x="6828" y="472"/>
                  <a:pt x="6847" y="472"/>
                </a:cubicBezTo>
                <a:cubicBezTo>
                  <a:pt x="6847" y="436"/>
                  <a:pt x="6847" y="436"/>
                  <a:pt x="6847" y="436"/>
                </a:cubicBezTo>
                <a:cubicBezTo>
                  <a:pt x="6866" y="436"/>
                  <a:pt x="6866" y="472"/>
                  <a:pt x="6885" y="472"/>
                </a:cubicBezTo>
                <a:cubicBezTo>
                  <a:pt x="6885" y="436"/>
                  <a:pt x="6885" y="436"/>
                  <a:pt x="6885" y="436"/>
                </a:cubicBezTo>
                <a:cubicBezTo>
                  <a:pt x="6923" y="363"/>
                  <a:pt x="6923" y="508"/>
                  <a:pt x="6942" y="508"/>
                </a:cubicBezTo>
                <a:cubicBezTo>
                  <a:pt x="6942" y="508"/>
                  <a:pt x="6942" y="508"/>
                  <a:pt x="6942" y="508"/>
                </a:cubicBezTo>
                <a:cubicBezTo>
                  <a:pt x="6942" y="508"/>
                  <a:pt x="6942" y="508"/>
                  <a:pt x="6942" y="508"/>
                </a:cubicBezTo>
                <a:cubicBezTo>
                  <a:pt x="6979" y="508"/>
                  <a:pt x="6998" y="545"/>
                  <a:pt x="7017" y="581"/>
                </a:cubicBezTo>
                <a:cubicBezTo>
                  <a:pt x="7017" y="581"/>
                  <a:pt x="7017" y="581"/>
                  <a:pt x="7017" y="581"/>
                </a:cubicBezTo>
                <a:cubicBezTo>
                  <a:pt x="7017" y="581"/>
                  <a:pt x="7036" y="545"/>
                  <a:pt x="7036" y="545"/>
                </a:cubicBezTo>
                <a:cubicBezTo>
                  <a:pt x="7017" y="545"/>
                  <a:pt x="7017" y="545"/>
                  <a:pt x="7017" y="545"/>
                </a:cubicBezTo>
                <a:cubicBezTo>
                  <a:pt x="6998" y="508"/>
                  <a:pt x="6998" y="508"/>
                  <a:pt x="6998" y="508"/>
                </a:cubicBezTo>
                <a:cubicBezTo>
                  <a:pt x="7017" y="508"/>
                  <a:pt x="7017" y="508"/>
                  <a:pt x="7036" y="508"/>
                </a:cubicBezTo>
                <a:cubicBezTo>
                  <a:pt x="7036" y="472"/>
                  <a:pt x="7017" y="472"/>
                  <a:pt x="6998" y="472"/>
                </a:cubicBezTo>
                <a:cubicBezTo>
                  <a:pt x="6979" y="436"/>
                  <a:pt x="6998" y="399"/>
                  <a:pt x="7017" y="399"/>
                </a:cubicBezTo>
                <a:cubicBezTo>
                  <a:pt x="7036" y="363"/>
                  <a:pt x="7036" y="399"/>
                  <a:pt x="7055" y="399"/>
                </a:cubicBezTo>
                <a:cubicBezTo>
                  <a:pt x="7055" y="399"/>
                  <a:pt x="7055" y="399"/>
                  <a:pt x="7055" y="399"/>
                </a:cubicBezTo>
                <a:cubicBezTo>
                  <a:pt x="7074" y="436"/>
                  <a:pt x="7074" y="436"/>
                  <a:pt x="7074" y="436"/>
                </a:cubicBezTo>
                <a:cubicBezTo>
                  <a:pt x="7093" y="436"/>
                  <a:pt x="7093" y="436"/>
                  <a:pt x="7112" y="436"/>
                </a:cubicBezTo>
                <a:cubicBezTo>
                  <a:pt x="7112" y="472"/>
                  <a:pt x="7131" y="508"/>
                  <a:pt x="7150" y="508"/>
                </a:cubicBezTo>
                <a:cubicBezTo>
                  <a:pt x="7150" y="508"/>
                  <a:pt x="7150" y="508"/>
                  <a:pt x="7150" y="508"/>
                </a:cubicBezTo>
                <a:cubicBezTo>
                  <a:pt x="7150" y="508"/>
                  <a:pt x="7168" y="508"/>
                  <a:pt x="7168" y="508"/>
                </a:cubicBezTo>
                <a:cubicBezTo>
                  <a:pt x="7168" y="472"/>
                  <a:pt x="7168" y="508"/>
                  <a:pt x="7168" y="472"/>
                </a:cubicBezTo>
                <a:cubicBezTo>
                  <a:pt x="7168" y="472"/>
                  <a:pt x="7168" y="472"/>
                  <a:pt x="7168" y="472"/>
                </a:cubicBezTo>
                <a:cubicBezTo>
                  <a:pt x="7168" y="472"/>
                  <a:pt x="7168" y="399"/>
                  <a:pt x="7187" y="399"/>
                </a:cubicBezTo>
                <a:cubicBezTo>
                  <a:pt x="7187" y="399"/>
                  <a:pt x="7187" y="399"/>
                  <a:pt x="7187" y="399"/>
                </a:cubicBezTo>
                <a:cubicBezTo>
                  <a:pt x="7187" y="363"/>
                  <a:pt x="7168" y="363"/>
                  <a:pt x="7168" y="363"/>
                </a:cubicBezTo>
                <a:cubicBezTo>
                  <a:pt x="7150" y="363"/>
                  <a:pt x="7150" y="327"/>
                  <a:pt x="7131" y="327"/>
                </a:cubicBezTo>
                <a:cubicBezTo>
                  <a:pt x="7131" y="327"/>
                  <a:pt x="7112" y="290"/>
                  <a:pt x="7112" y="290"/>
                </a:cubicBezTo>
                <a:cubicBezTo>
                  <a:pt x="7131" y="290"/>
                  <a:pt x="7168" y="290"/>
                  <a:pt x="7187" y="290"/>
                </a:cubicBezTo>
                <a:cubicBezTo>
                  <a:pt x="7187" y="290"/>
                  <a:pt x="7206" y="290"/>
                  <a:pt x="7206" y="290"/>
                </a:cubicBezTo>
                <a:cubicBezTo>
                  <a:pt x="7206" y="290"/>
                  <a:pt x="7206" y="327"/>
                  <a:pt x="7206" y="327"/>
                </a:cubicBezTo>
                <a:cubicBezTo>
                  <a:pt x="7206" y="327"/>
                  <a:pt x="7206" y="327"/>
                  <a:pt x="7206" y="327"/>
                </a:cubicBezTo>
                <a:cubicBezTo>
                  <a:pt x="7225" y="327"/>
                  <a:pt x="7225" y="290"/>
                  <a:pt x="7244" y="290"/>
                </a:cubicBezTo>
                <a:cubicBezTo>
                  <a:pt x="7244" y="290"/>
                  <a:pt x="7206" y="254"/>
                  <a:pt x="7187" y="254"/>
                </a:cubicBezTo>
                <a:cubicBezTo>
                  <a:pt x="7168" y="254"/>
                  <a:pt x="7168" y="290"/>
                  <a:pt x="7150" y="290"/>
                </a:cubicBezTo>
                <a:cubicBezTo>
                  <a:pt x="7131" y="290"/>
                  <a:pt x="7131" y="254"/>
                  <a:pt x="7112" y="254"/>
                </a:cubicBezTo>
                <a:cubicBezTo>
                  <a:pt x="7093" y="254"/>
                  <a:pt x="7093" y="254"/>
                  <a:pt x="7074" y="254"/>
                </a:cubicBezTo>
                <a:cubicBezTo>
                  <a:pt x="7093" y="254"/>
                  <a:pt x="7093" y="254"/>
                  <a:pt x="7112" y="254"/>
                </a:cubicBezTo>
                <a:cubicBezTo>
                  <a:pt x="7112" y="254"/>
                  <a:pt x="7112" y="254"/>
                  <a:pt x="7112" y="254"/>
                </a:cubicBezTo>
                <a:cubicBezTo>
                  <a:pt x="7112" y="254"/>
                  <a:pt x="7131" y="254"/>
                  <a:pt x="7150" y="254"/>
                </a:cubicBezTo>
                <a:cubicBezTo>
                  <a:pt x="7150" y="254"/>
                  <a:pt x="7150" y="254"/>
                  <a:pt x="7150" y="254"/>
                </a:cubicBezTo>
                <a:cubicBezTo>
                  <a:pt x="7150" y="254"/>
                  <a:pt x="7150" y="254"/>
                  <a:pt x="7150" y="254"/>
                </a:cubicBezTo>
                <a:cubicBezTo>
                  <a:pt x="7150" y="254"/>
                  <a:pt x="7093" y="218"/>
                  <a:pt x="7112" y="218"/>
                </a:cubicBezTo>
                <a:cubicBezTo>
                  <a:pt x="7131" y="218"/>
                  <a:pt x="7131" y="218"/>
                  <a:pt x="7131" y="218"/>
                </a:cubicBezTo>
                <a:cubicBezTo>
                  <a:pt x="7131" y="218"/>
                  <a:pt x="7131" y="218"/>
                  <a:pt x="7131" y="218"/>
                </a:cubicBezTo>
                <a:cubicBezTo>
                  <a:pt x="7131" y="182"/>
                  <a:pt x="7150" y="218"/>
                  <a:pt x="7150" y="218"/>
                </a:cubicBezTo>
                <a:cubicBezTo>
                  <a:pt x="7168" y="218"/>
                  <a:pt x="7168" y="218"/>
                  <a:pt x="7168" y="182"/>
                </a:cubicBezTo>
                <a:cubicBezTo>
                  <a:pt x="7168" y="182"/>
                  <a:pt x="7168" y="182"/>
                  <a:pt x="7168" y="182"/>
                </a:cubicBezTo>
                <a:cubicBezTo>
                  <a:pt x="7168" y="182"/>
                  <a:pt x="7187" y="182"/>
                  <a:pt x="7187" y="182"/>
                </a:cubicBezTo>
                <a:cubicBezTo>
                  <a:pt x="7187" y="182"/>
                  <a:pt x="7187" y="218"/>
                  <a:pt x="7187" y="218"/>
                </a:cubicBezTo>
                <a:cubicBezTo>
                  <a:pt x="7187" y="218"/>
                  <a:pt x="7206" y="218"/>
                  <a:pt x="7225" y="218"/>
                </a:cubicBezTo>
                <a:cubicBezTo>
                  <a:pt x="7225" y="218"/>
                  <a:pt x="7244" y="218"/>
                  <a:pt x="7244" y="218"/>
                </a:cubicBezTo>
                <a:cubicBezTo>
                  <a:pt x="7244" y="218"/>
                  <a:pt x="7263" y="218"/>
                  <a:pt x="7263" y="218"/>
                </a:cubicBezTo>
                <a:cubicBezTo>
                  <a:pt x="7263" y="218"/>
                  <a:pt x="7263" y="218"/>
                  <a:pt x="7263" y="218"/>
                </a:cubicBezTo>
                <a:cubicBezTo>
                  <a:pt x="7244" y="182"/>
                  <a:pt x="7244" y="182"/>
                  <a:pt x="7263" y="182"/>
                </a:cubicBezTo>
                <a:cubicBezTo>
                  <a:pt x="7263" y="145"/>
                  <a:pt x="7263" y="145"/>
                  <a:pt x="7282" y="145"/>
                </a:cubicBezTo>
                <a:cubicBezTo>
                  <a:pt x="7263" y="145"/>
                  <a:pt x="7244" y="109"/>
                  <a:pt x="7244" y="109"/>
                </a:cubicBezTo>
                <a:cubicBezTo>
                  <a:pt x="7263" y="109"/>
                  <a:pt x="7263" y="109"/>
                  <a:pt x="7263" y="109"/>
                </a:cubicBezTo>
                <a:cubicBezTo>
                  <a:pt x="7263" y="109"/>
                  <a:pt x="7263" y="109"/>
                  <a:pt x="7263" y="73"/>
                </a:cubicBezTo>
                <a:cubicBezTo>
                  <a:pt x="7282" y="73"/>
                  <a:pt x="7282" y="73"/>
                  <a:pt x="7282" y="109"/>
                </a:cubicBezTo>
                <a:cubicBezTo>
                  <a:pt x="7282" y="73"/>
                  <a:pt x="7282" y="73"/>
                  <a:pt x="7282" y="73"/>
                </a:cubicBezTo>
                <a:cubicBezTo>
                  <a:pt x="7282" y="36"/>
                  <a:pt x="7301" y="36"/>
                  <a:pt x="7301" y="36"/>
                </a:cubicBezTo>
                <a:cubicBezTo>
                  <a:pt x="7339" y="36"/>
                  <a:pt x="7377" y="0"/>
                  <a:pt x="7414" y="0"/>
                </a:cubicBezTo>
                <a:cubicBezTo>
                  <a:pt x="7433" y="0"/>
                  <a:pt x="7433" y="0"/>
                  <a:pt x="7452" y="0"/>
                </a:cubicBezTo>
                <a:cubicBezTo>
                  <a:pt x="7452" y="0"/>
                  <a:pt x="7452" y="0"/>
                  <a:pt x="7471" y="0"/>
                </a:cubicBezTo>
                <a:cubicBezTo>
                  <a:pt x="7471" y="0"/>
                  <a:pt x="7471" y="0"/>
                  <a:pt x="7471" y="0"/>
                </a:cubicBezTo>
                <a:cubicBezTo>
                  <a:pt x="7490" y="0"/>
                  <a:pt x="7509" y="0"/>
                  <a:pt x="7509" y="0"/>
                </a:cubicBezTo>
                <a:cubicBezTo>
                  <a:pt x="7490" y="36"/>
                  <a:pt x="7452" y="36"/>
                  <a:pt x="7433" y="73"/>
                </a:cubicBezTo>
                <a:cubicBezTo>
                  <a:pt x="7414" y="73"/>
                  <a:pt x="7414" y="109"/>
                  <a:pt x="7395" y="109"/>
                </a:cubicBezTo>
                <a:cubicBezTo>
                  <a:pt x="7395" y="109"/>
                  <a:pt x="7377" y="109"/>
                  <a:pt x="7377" y="109"/>
                </a:cubicBezTo>
                <a:cubicBezTo>
                  <a:pt x="7377" y="109"/>
                  <a:pt x="7377" y="109"/>
                  <a:pt x="7377" y="109"/>
                </a:cubicBezTo>
                <a:cubicBezTo>
                  <a:pt x="7377" y="109"/>
                  <a:pt x="7395" y="145"/>
                  <a:pt x="7377" y="145"/>
                </a:cubicBezTo>
                <a:cubicBezTo>
                  <a:pt x="7377" y="145"/>
                  <a:pt x="7377" y="145"/>
                  <a:pt x="7377" y="145"/>
                </a:cubicBezTo>
                <a:cubicBezTo>
                  <a:pt x="7377" y="145"/>
                  <a:pt x="7339" y="182"/>
                  <a:pt x="7339" y="182"/>
                </a:cubicBezTo>
                <a:cubicBezTo>
                  <a:pt x="7339" y="182"/>
                  <a:pt x="7339" y="218"/>
                  <a:pt x="7339" y="218"/>
                </a:cubicBezTo>
                <a:cubicBezTo>
                  <a:pt x="7339" y="218"/>
                  <a:pt x="7339" y="218"/>
                  <a:pt x="7339" y="218"/>
                </a:cubicBezTo>
                <a:cubicBezTo>
                  <a:pt x="7358" y="218"/>
                  <a:pt x="7339" y="182"/>
                  <a:pt x="7358" y="182"/>
                </a:cubicBezTo>
                <a:cubicBezTo>
                  <a:pt x="7358" y="182"/>
                  <a:pt x="7377" y="182"/>
                  <a:pt x="7377" y="182"/>
                </a:cubicBezTo>
                <a:cubicBezTo>
                  <a:pt x="7377" y="182"/>
                  <a:pt x="7377" y="145"/>
                  <a:pt x="7395" y="145"/>
                </a:cubicBezTo>
                <a:cubicBezTo>
                  <a:pt x="7414" y="145"/>
                  <a:pt x="7414" y="145"/>
                  <a:pt x="7414" y="145"/>
                </a:cubicBezTo>
                <a:cubicBezTo>
                  <a:pt x="7433" y="109"/>
                  <a:pt x="7433" y="109"/>
                  <a:pt x="7433" y="73"/>
                </a:cubicBezTo>
                <a:cubicBezTo>
                  <a:pt x="7452" y="73"/>
                  <a:pt x="7471" y="73"/>
                  <a:pt x="7471" y="73"/>
                </a:cubicBezTo>
                <a:cubicBezTo>
                  <a:pt x="7490" y="73"/>
                  <a:pt x="7490" y="73"/>
                  <a:pt x="7490" y="73"/>
                </a:cubicBezTo>
                <a:cubicBezTo>
                  <a:pt x="7509" y="73"/>
                  <a:pt x="7528" y="36"/>
                  <a:pt x="7528" y="0"/>
                </a:cubicBezTo>
                <a:cubicBezTo>
                  <a:pt x="7528" y="0"/>
                  <a:pt x="7528" y="0"/>
                  <a:pt x="7528" y="0"/>
                </a:cubicBezTo>
                <a:cubicBezTo>
                  <a:pt x="7528" y="36"/>
                  <a:pt x="7547" y="36"/>
                  <a:pt x="7547" y="36"/>
                </a:cubicBezTo>
                <a:cubicBezTo>
                  <a:pt x="7547" y="36"/>
                  <a:pt x="7566" y="36"/>
                  <a:pt x="7566" y="36"/>
                </a:cubicBezTo>
                <a:cubicBezTo>
                  <a:pt x="7566" y="36"/>
                  <a:pt x="7566" y="36"/>
                  <a:pt x="7566" y="36"/>
                </a:cubicBezTo>
                <a:cubicBezTo>
                  <a:pt x="7566" y="36"/>
                  <a:pt x="7566" y="73"/>
                  <a:pt x="7585" y="73"/>
                </a:cubicBezTo>
                <a:cubicBezTo>
                  <a:pt x="7585" y="73"/>
                  <a:pt x="7585" y="73"/>
                  <a:pt x="7585" y="73"/>
                </a:cubicBezTo>
                <a:cubicBezTo>
                  <a:pt x="7585" y="36"/>
                  <a:pt x="7585" y="36"/>
                  <a:pt x="7585" y="36"/>
                </a:cubicBezTo>
                <a:cubicBezTo>
                  <a:pt x="7585" y="36"/>
                  <a:pt x="7585" y="36"/>
                  <a:pt x="7585" y="36"/>
                </a:cubicBezTo>
                <a:cubicBezTo>
                  <a:pt x="7604" y="36"/>
                  <a:pt x="7622" y="73"/>
                  <a:pt x="7641" y="73"/>
                </a:cubicBezTo>
                <a:cubicBezTo>
                  <a:pt x="7641" y="73"/>
                  <a:pt x="7660" y="73"/>
                  <a:pt x="7660" y="73"/>
                </a:cubicBezTo>
                <a:cubicBezTo>
                  <a:pt x="7660" y="109"/>
                  <a:pt x="7622" y="182"/>
                  <a:pt x="7604" y="218"/>
                </a:cubicBezTo>
                <a:cubicBezTo>
                  <a:pt x="7604" y="218"/>
                  <a:pt x="7604" y="218"/>
                  <a:pt x="7585" y="218"/>
                </a:cubicBezTo>
                <a:cubicBezTo>
                  <a:pt x="7566" y="218"/>
                  <a:pt x="7566" y="218"/>
                  <a:pt x="7547" y="254"/>
                </a:cubicBezTo>
                <a:cubicBezTo>
                  <a:pt x="7528" y="254"/>
                  <a:pt x="7528" y="254"/>
                  <a:pt x="7528" y="254"/>
                </a:cubicBezTo>
                <a:cubicBezTo>
                  <a:pt x="7509" y="254"/>
                  <a:pt x="7509" y="290"/>
                  <a:pt x="7509" y="290"/>
                </a:cubicBezTo>
                <a:cubicBezTo>
                  <a:pt x="7509" y="290"/>
                  <a:pt x="7490" y="290"/>
                  <a:pt x="7490" y="254"/>
                </a:cubicBezTo>
                <a:cubicBezTo>
                  <a:pt x="7490" y="290"/>
                  <a:pt x="7490" y="327"/>
                  <a:pt x="7471" y="327"/>
                </a:cubicBezTo>
                <a:cubicBezTo>
                  <a:pt x="7471" y="327"/>
                  <a:pt x="7452" y="363"/>
                  <a:pt x="7452" y="399"/>
                </a:cubicBezTo>
                <a:cubicBezTo>
                  <a:pt x="7452" y="399"/>
                  <a:pt x="7452" y="399"/>
                  <a:pt x="7471" y="399"/>
                </a:cubicBezTo>
                <a:cubicBezTo>
                  <a:pt x="7471" y="399"/>
                  <a:pt x="7490" y="363"/>
                  <a:pt x="7490" y="363"/>
                </a:cubicBezTo>
                <a:cubicBezTo>
                  <a:pt x="7509" y="327"/>
                  <a:pt x="7509" y="327"/>
                  <a:pt x="7509" y="327"/>
                </a:cubicBezTo>
                <a:cubicBezTo>
                  <a:pt x="7509" y="327"/>
                  <a:pt x="7528" y="327"/>
                  <a:pt x="7528" y="327"/>
                </a:cubicBezTo>
                <a:cubicBezTo>
                  <a:pt x="7528" y="327"/>
                  <a:pt x="7528" y="327"/>
                  <a:pt x="7528" y="290"/>
                </a:cubicBezTo>
                <a:cubicBezTo>
                  <a:pt x="7528" y="290"/>
                  <a:pt x="7528" y="290"/>
                  <a:pt x="7528" y="290"/>
                </a:cubicBezTo>
                <a:cubicBezTo>
                  <a:pt x="7528" y="290"/>
                  <a:pt x="7547" y="290"/>
                  <a:pt x="7547" y="290"/>
                </a:cubicBezTo>
                <a:cubicBezTo>
                  <a:pt x="7547" y="290"/>
                  <a:pt x="7566" y="254"/>
                  <a:pt x="7585" y="254"/>
                </a:cubicBezTo>
                <a:cubicBezTo>
                  <a:pt x="7585" y="254"/>
                  <a:pt x="7604" y="254"/>
                  <a:pt x="7604" y="254"/>
                </a:cubicBezTo>
                <a:cubicBezTo>
                  <a:pt x="7604" y="254"/>
                  <a:pt x="7604" y="254"/>
                  <a:pt x="7604" y="218"/>
                </a:cubicBezTo>
                <a:cubicBezTo>
                  <a:pt x="7622" y="254"/>
                  <a:pt x="7622" y="254"/>
                  <a:pt x="7622" y="254"/>
                </a:cubicBezTo>
                <a:cubicBezTo>
                  <a:pt x="7622" y="254"/>
                  <a:pt x="7622" y="254"/>
                  <a:pt x="7641" y="254"/>
                </a:cubicBezTo>
                <a:cubicBezTo>
                  <a:pt x="7641" y="327"/>
                  <a:pt x="7604" y="327"/>
                  <a:pt x="7604" y="363"/>
                </a:cubicBezTo>
                <a:cubicBezTo>
                  <a:pt x="7604" y="363"/>
                  <a:pt x="7622" y="399"/>
                  <a:pt x="7622" y="399"/>
                </a:cubicBezTo>
                <a:cubicBezTo>
                  <a:pt x="7641" y="363"/>
                  <a:pt x="7641" y="290"/>
                  <a:pt x="7660" y="254"/>
                </a:cubicBezTo>
                <a:cubicBezTo>
                  <a:pt x="7660" y="254"/>
                  <a:pt x="7660" y="218"/>
                  <a:pt x="7641" y="218"/>
                </a:cubicBezTo>
                <a:cubicBezTo>
                  <a:pt x="7660" y="218"/>
                  <a:pt x="7660" y="182"/>
                  <a:pt x="7679" y="182"/>
                </a:cubicBezTo>
                <a:cubicBezTo>
                  <a:pt x="7698" y="182"/>
                  <a:pt x="7717" y="218"/>
                  <a:pt x="7736" y="254"/>
                </a:cubicBezTo>
                <a:cubicBezTo>
                  <a:pt x="7736" y="254"/>
                  <a:pt x="7717" y="290"/>
                  <a:pt x="7736" y="290"/>
                </a:cubicBezTo>
                <a:cubicBezTo>
                  <a:pt x="7736" y="290"/>
                  <a:pt x="7736" y="327"/>
                  <a:pt x="7755" y="363"/>
                </a:cubicBezTo>
                <a:cubicBezTo>
                  <a:pt x="7755" y="399"/>
                  <a:pt x="7755" y="399"/>
                  <a:pt x="7755" y="436"/>
                </a:cubicBezTo>
                <a:cubicBezTo>
                  <a:pt x="7755" y="436"/>
                  <a:pt x="7755" y="436"/>
                  <a:pt x="7755" y="436"/>
                </a:cubicBezTo>
                <a:cubicBezTo>
                  <a:pt x="7755" y="436"/>
                  <a:pt x="7755" y="399"/>
                  <a:pt x="7755" y="399"/>
                </a:cubicBezTo>
                <a:cubicBezTo>
                  <a:pt x="7755" y="399"/>
                  <a:pt x="7755" y="363"/>
                  <a:pt x="7755" y="363"/>
                </a:cubicBezTo>
                <a:cubicBezTo>
                  <a:pt x="7755" y="327"/>
                  <a:pt x="7755" y="290"/>
                  <a:pt x="7774" y="254"/>
                </a:cubicBezTo>
                <a:cubicBezTo>
                  <a:pt x="7774" y="254"/>
                  <a:pt x="7774" y="218"/>
                  <a:pt x="7774" y="218"/>
                </a:cubicBezTo>
                <a:cubicBezTo>
                  <a:pt x="7774" y="218"/>
                  <a:pt x="7793" y="218"/>
                  <a:pt x="7793" y="218"/>
                </a:cubicBezTo>
                <a:cubicBezTo>
                  <a:pt x="7812" y="218"/>
                  <a:pt x="7812" y="182"/>
                  <a:pt x="7812" y="182"/>
                </a:cubicBezTo>
                <a:cubicBezTo>
                  <a:pt x="7812" y="145"/>
                  <a:pt x="7812" y="145"/>
                  <a:pt x="7812" y="145"/>
                </a:cubicBezTo>
                <a:cubicBezTo>
                  <a:pt x="7812" y="109"/>
                  <a:pt x="7812" y="109"/>
                  <a:pt x="7812" y="109"/>
                </a:cubicBezTo>
                <a:cubicBezTo>
                  <a:pt x="7812" y="73"/>
                  <a:pt x="7830" y="73"/>
                  <a:pt x="7830" y="73"/>
                </a:cubicBezTo>
                <a:cubicBezTo>
                  <a:pt x="7849" y="73"/>
                  <a:pt x="7849" y="73"/>
                  <a:pt x="7849" y="36"/>
                </a:cubicBezTo>
                <a:cubicBezTo>
                  <a:pt x="7849" y="36"/>
                  <a:pt x="7868" y="73"/>
                  <a:pt x="7868" y="73"/>
                </a:cubicBezTo>
                <a:cubicBezTo>
                  <a:pt x="7887" y="73"/>
                  <a:pt x="7887" y="73"/>
                  <a:pt x="7906" y="73"/>
                </a:cubicBezTo>
                <a:cubicBezTo>
                  <a:pt x="7925" y="73"/>
                  <a:pt x="7944" y="73"/>
                  <a:pt x="7944" y="73"/>
                </a:cubicBezTo>
                <a:cubicBezTo>
                  <a:pt x="7944" y="109"/>
                  <a:pt x="7944" y="145"/>
                  <a:pt x="7944" y="145"/>
                </a:cubicBezTo>
                <a:cubicBezTo>
                  <a:pt x="7944" y="182"/>
                  <a:pt x="7925" y="182"/>
                  <a:pt x="7944" y="218"/>
                </a:cubicBezTo>
                <a:cubicBezTo>
                  <a:pt x="7944" y="218"/>
                  <a:pt x="7963" y="218"/>
                  <a:pt x="7963" y="218"/>
                </a:cubicBezTo>
                <a:cubicBezTo>
                  <a:pt x="7963" y="218"/>
                  <a:pt x="7944" y="290"/>
                  <a:pt x="7944" y="290"/>
                </a:cubicBezTo>
                <a:cubicBezTo>
                  <a:pt x="7944" y="290"/>
                  <a:pt x="7925" y="290"/>
                  <a:pt x="7925" y="290"/>
                </a:cubicBezTo>
                <a:cubicBezTo>
                  <a:pt x="7925" y="290"/>
                  <a:pt x="7925" y="327"/>
                  <a:pt x="7906" y="327"/>
                </a:cubicBezTo>
                <a:cubicBezTo>
                  <a:pt x="7906" y="327"/>
                  <a:pt x="7906" y="363"/>
                  <a:pt x="7906" y="363"/>
                </a:cubicBezTo>
                <a:cubicBezTo>
                  <a:pt x="7887" y="363"/>
                  <a:pt x="7868" y="363"/>
                  <a:pt x="7849" y="399"/>
                </a:cubicBezTo>
                <a:cubicBezTo>
                  <a:pt x="7849" y="399"/>
                  <a:pt x="7868" y="399"/>
                  <a:pt x="7868" y="399"/>
                </a:cubicBezTo>
                <a:cubicBezTo>
                  <a:pt x="7868" y="399"/>
                  <a:pt x="7868" y="399"/>
                  <a:pt x="7887" y="399"/>
                </a:cubicBezTo>
                <a:cubicBezTo>
                  <a:pt x="7887" y="363"/>
                  <a:pt x="7906" y="363"/>
                  <a:pt x="7906" y="363"/>
                </a:cubicBezTo>
                <a:cubicBezTo>
                  <a:pt x="7925" y="363"/>
                  <a:pt x="7925" y="327"/>
                  <a:pt x="7925" y="327"/>
                </a:cubicBezTo>
                <a:cubicBezTo>
                  <a:pt x="7925" y="327"/>
                  <a:pt x="7925" y="327"/>
                  <a:pt x="7925" y="327"/>
                </a:cubicBezTo>
                <a:cubicBezTo>
                  <a:pt x="7944" y="327"/>
                  <a:pt x="7944" y="327"/>
                  <a:pt x="7944" y="327"/>
                </a:cubicBezTo>
                <a:cubicBezTo>
                  <a:pt x="7963" y="327"/>
                  <a:pt x="7963" y="363"/>
                  <a:pt x="7963" y="363"/>
                </a:cubicBezTo>
                <a:cubicBezTo>
                  <a:pt x="7982" y="363"/>
                  <a:pt x="7944" y="436"/>
                  <a:pt x="7925" y="436"/>
                </a:cubicBezTo>
                <a:cubicBezTo>
                  <a:pt x="7925" y="436"/>
                  <a:pt x="7906" y="436"/>
                  <a:pt x="7906" y="472"/>
                </a:cubicBezTo>
                <a:cubicBezTo>
                  <a:pt x="7887" y="472"/>
                  <a:pt x="7906" y="508"/>
                  <a:pt x="7906" y="508"/>
                </a:cubicBezTo>
                <a:cubicBezTo>
                  <a:pt x="7906" y="508"/>
                  <a:pt x="7906" y="508"/>
                  <a:pt x="7906" y="508"/>
                </a:cubicBezTo>
                <a:cubicBezTo>
                  <a:pt x="7906" y="545"/>
                  <a:pt x="7925" y="545"/>
                  <a:pt x="7925" y="545"/>
                </a:cubicBezTo>
                <a:cubicBezTo>
                  <a:pt x="7925" y="545"/>
                  <a:pt x="7925" y="545"/>
                  <a:pt x="7944" y="545"/>
                </a:cubicBezTo>
                <a:cubicBezTo>
                  <a:pt x="7944" y="545"/>
                  <a:pt x="7944" y="545"/>
                  <a:pt x="7944" y="545"/>
                </a:cubicBezTo>
                <a:cubicBezTo>
                  <a:pt x="7944" y="508"/>
                  <a:pt x="7925" y="508"/>
                  <a:pt x="7925" y="508"/>
                </a:cubicBezTo>
                <a:cubicBezTo>
                  <a:pt x="7925" y="508"/>
                  <a:pt x="7925" y="508"/>
                  <a:pt x="7925" y="508"/>
                </a:cubicBezTo>
                <a:cubicBezTo>
                  <a:pt x="7925" y="472"/>
                  <a:pt x="7944" y="472"/>
                  <a:pt x="7944" y="472"/>
                </a:cubicBezTo>
                <a:cubicBezTo>
                  <a:pt x="7963" y="436"/>
                  <a:pt x="7982" y="436"/>
                  <a:pt x="7982" y="436"/>
                </a:cubicBezTo>
                <a:cubicBezTo>
                  <a:pt x="8001" y="436"/>
                  <a:pt x="8001" y="436"/>
                  <a:pt x="8001" y="472"/>
                </a:cubicBezTo>
                <a:cubicBezTo>
                  <a:pt x="8001" y="472"/>
                  <a:pt x="7982" y="508"/>
                  <a:pt x="7982" y="508"/>
                </a:cubicBezTo>
                <a:cubicBezTo>
                  <a:pt x="7982" y="508"/>
                  <a:pt x="7963" y="508"/>
                  <a:pt x="7963" y="545"/>
                </a:cubicBezTo>
                <a:cubicBezTo>
                  <a:pt x="7963" y="581"/>
                  <a:pt x="7982" y="581"/>
                  <a:pt x="8001" y="617"/>
                </a:cubicBezTo>
                <a:cubicBezTo>
                  <a:pt x="8001" y="617"/>
                  <a:pt x="8020" y="653"/>
                  <a:pt x="8020" y="690"/>
                </a:cubicBezTo>
                <a:cubicBezTo>
                  <a:pt x="8020" y="690"/>
                  <a:pt x="8020" y="690"/>
                  <a:pt x="8039" y="690"/>
                </a:cubicBezTo>
                <a:cubicBezTo>
                  <a:pt x="8020" y="726"/>
                  <a:pt x="8001" y="726"/>
                  <a:pt x="8001" y="762"/>
                </a:cubicBezTo>
                <a:cubicBezTo>
                  <a:pt x="8001" y="762"/>
                  <a:pt x="8001" y="762"/>
                  <a:pt x="8020" y="762"/>
                </a:cubicBezTo>
                <a:cubicBezTo>
                  <a:pt x="8020" y="762"/>
                  <a:pt x="8020" y="762"/>
                  <a:pt x="8020" y="762"/>
                </a:cubicBezTo>
                <a:cubicBezTo>
                  <a:pt x="8039" y="799"/>
                  <a:pt x="8020" y="799"/>
                  <a:pt x="8039" y="799"/>
                </a:cubicBezTo>
                <a:cubicBezTo>
                  <a:pt x="8039" y="835"/>
                  <a:pt x="8039" y="835"/>
                  <a:pt x="8039" y="871"/>
                </a:cubicBezTo>
                <a:cubicBezTo>
                  <a:pt x="8057" y="871"/>
                  <a:pt x="8057" y="871"/>
                  <a:pt x="8057" y="871"/>
                </a:cubicBezTo>
                <a:cubicBezTo>
                  <a:pt x="8057" y="871"/>
                  <a:pt x="8057" y="908"/>
                  <a:pt x="8057" y="908"/>
                </a:cubicBezTo>
                <a:cubicBezTo>
                  <a:pt x="8057" y="944"/>
                  <a:pt x="8076" y="944"/>
                  <a:pt x="8095" y="944"/>
                </a:cubicBezTo>
                <a:cubicBezTo>
                  <a:pt x="8076" y="944"/>
                  <a:pt x="8095" y="908"/>
                  <a:pt x="8114" y="871"/>
                </a:cubicBezTo>
                <a:cubicBezTo>
                  <a:pt x="8114" y="908"/>
                  <a:pt x="8114" y="908"/>
                  <a:pt x="8114" y="908"/>
                </a:cubicBezTo>
                <a:cubicBezTo>
                  <a:pt x="8114" y="871"/>
                  <a:pt x="8114" y="871"/>
                  <a:pt x="8114" y="871"/>
                </a:cubicBezTo>
                <a:cubicBezTo>
                  <a:pt x="8133" y="871"/>
                  <a:pt x="8133" y="871"/>
                  <a:pt x="8133" y="871"/>
                </a:cubicBezTo>
                <a:cubicBezTo>
                  <a:pt x="8133" y="871"/>
                  <a:pt x="8133" y="871"/>
                  <a:pt x="8133" y="871"/>
                </a:cubicBezTo>
                <a:cubicBezTo>
                  <a:pt x="8133" y="871"/>
                  <a:pt x="8133" y="871"/>
                  <a:pt x="8133" y="908"/>
                </a:cubicBezTo>
                <a:cubicBezTo>
                  <a:pt x="8171" y="871"/>
                  <a:pt x="8171" y="908"/>
                  <a:pt x="8171" y="908"/>
                </a:cubicBezTo>
                <a:cubicBezTo>
                  <a:pt x="8171" y="908"/>
                  <a:pt x="8171" y="908"/>
                  <a:pt x="8171" y="908"/>
                </a:cubicBezTo>
                <a:cubicBezTo>
                  <a:pt x="8152" y="908"/>
                  <a:pt x="8133" y="908"/>
                  <a:pt x="8114" y="944"/>
                </a:cubicBezTo>
                <a:cubicBezTo>
                  <a:pt x="8114" y="980"/>
                  <a:pt x="8133" y="980"/>
                  <a:pt x="8152" y="980"/>
                </a:cubicBezTo>
                <a:cubicBezTo>
                  <a:pt x="8152" y="980"/>
                  <a:pt x="8171" y="980"/>
                  <a:pt x="8171" y="980"/>
                </a:cubicBezTo>
                <a:cubicBezTo>
                  <a:pt x="8190" y="980"/>
                  <a:pt x="8190" y="980"/>
                  <a:pt x="8209" y="980"/>
                </a:cubicBezTo>
                <a:cubicBezTo>
                  <a:pt x="8209" y="980"/>
                  <a:pt x="8209" y="980"/>
                  <a:pt x="8209" y="980"/>
                </a:cubicBezTo>
                <a:cubicBezTo>
                  <a:pt x="8209" y="944"/>
                  <a:pt x="8209" y="944"/>
                  <a:pt x="8228" y="944"/>
                </a:cubicBezTo>
                <a:cubicBezTo>
                  <a:pt x="8228" y="944"/>
                  <a:pt x="8228" y="944"/>
                  <a:pt x="8247" y="944"/>
                </a:cubicBezTo>
                <a:cubicBezTo>
                  <a:pt x="8247" y="944"/>
                  <a:pt x="8247" y="944"/>
                  <a:pt x="8247" y="944"/>
                </a:cubicBezTo>
                <a:cubicBezTo>
                  <a:pt x="8247" y="944"/>
                  <a:pt x="8247" y="944"/>
                  <a:pt x="8247" y="980"/>
                </a:cubicBezTo>
                <a:cubicBezTo>
                  <a:pt x="8265" y="980"/>
                  <a:pt x="8265" y="980"/>
                  <a:pt x="8265" y="980"/>
                </a:cubicBezTo>
                <a:cubicBezTo>
                  <a:pt x="8265" y="980"/>
                  <a:pt x="8284" y="1016"/>
                  <a:pt x="8284" y="1016"/>
                </a:cubicBezTo>
                <a:cubicBezTo>
                  <a:pt x="8284" y="1053"/>
                  <a:pt x="8247" y="1053"/>
                  <a:pt x="8228" y="1053"/>
                </a:cubicBezTo>
                <a:cubicBezTo>
                  <a:pt x="8228" y="1053"/>
                  <a:pt x="8209" y="1053"/>
                  <a:pt x="8209" y="1053"/>
                </a:cubicBezTo>
                <a:cubicBezTo>
                  <a:pt x="8209" y="1053"/>
                  <a:pt x="8209" y="1053"/>
                  <a:pt x="8171" y="1089"/>
                </a:cubicBezTo>
                <a:cubicBezTo>
                  <a:pt x="8171" y="1089"/>
                  <a:pt x="8171" y="1089"/>
                  <a:pt x="8190" y="1089"/>
                </a:cubicBezTo>
                <a:cubicBezTo>
                  <a:pt x="8190" y="1089"/>
                  <a:pt x="8190" y="1089"/>
                  <a:pt x="8190" y="1089"/>
                </a:cubicBezTo>
                <a:cubicBezTo>
                  <a:pt x="8190" y="1089"/>
                  <a:pt x="8190" y="1089"/>
                  <a:pt x="8190" y="1089"/>
                </a:cubicBezTo>
                <a:cubicBezTo>
                  <a:pt x="8190" y="1089"/>
                  <a:pt x="8190" y="1125"/>
                  <a:pt x="8190" y="1125"/>
                </a:cubicBezTo>
                <a:cubicBezTo>
                  <a:pt x="8190" y="1125"/>
                  <a:pt x="8190" y="1162"/>
                  <a:pt x="8190" y="1162"/>
                </a:cubicBezTo>
                <a:cubicBezTo>
                  <a:pt x="8171" y="1162"/>
                  <a:pt x="8152" y="1125"/>
                  <a:pt x="8152" y="1125"/>
                </a:cubicBezTo>
                <a:cubicBezTo>
                  <a:pt x="8152" y="1125"/>
                  <a:pt x="8152" y="1125"/>
                  <a:pt x="8133" y="1125"/>
                </a:cubicBezTo>
                <a:cubicBezTo>
                  <a:pt x="8133" y="1162"/>
                  <a:pt x="8133" y="1162"/>
                  <a:pt x="8133" y="1162"/>
                </a:cubicBezTo>
                <a:cubicBezTo>
                  <a:pt x="8152" y="1162"/>
                  <a:pt x="8152" y="1198"/>
                  <a:pt x="8152" y="1198"/>
                </a:cubicBezTo>
                <a:cubicBezTo>
                  <a:pt x="8171" y="1198"/>
                  <a:pt x="8190" y="1198"/>
                  <a:pt x="8190" y="1198"/>
                </a:cubicBezTo>
                <a:cubicBezTo>
                  <a:pt x="8190" y="1198"/>
                  <a:pt x="8190" y="1198"/>
                  <a:pt x="8190" y="1198"/>
                </a:cubicBezTo>
                <a:cubicBezTo>
                  <a:pt x="8209" y="1198"/>
                  <a:pt x="8209" y="1198"/>
                  <a:pt x="8209" y="1234"/>
                </a:cubicBezTo>
                <a:cubicBezTo>
                  <a:pt x="8209" y="1234"/>
                  <a:pt x="8209" y="1234"/>
                  <a:pt x="8209" y="1234"/>
                </a:cubicBezTo>
                <a:cubicBezTo>
                  <a:pt x="8228" y="1234"/>
                  <a:pt x="8228" y="1198"/>
                  <a:pt x="8228" y="1198"/>
                </a:cubicBezTo>
                <a:cubicBezTo>
                  <a:pt x="8247" y="1198"/>
                  <a:pt x="8247" y="1198"/>
                  <a:pt x="8265" y="1198"/>
                </a:cubicBezTo>
                <a:cubicBezTo>
                  <a:pt x="8265" y="1198"/>
                  <a:pt x="8265" y="1198"/>
                  <a:pt x="8284" y="1198"/>
                </a:cubicBezTo>
                <a:cubicBezTo>
                  <a:pt x="8284" y="1162"/>
                  <a:pt x="8303" y="1198"/>
                  <a:pt x="8303" y="1198"/>
                </a:cubicBezTo>
                <a:cubicBezTo>
                  <a:pt x="8303" y="1198"/>
                  <a:pt x="8303" y="1198"/>
                  <a:pt x="8303" y="1234"/>
                </a:cubicBezTo>
                <a:cubicBezTo>
                  <a:pt x="8284" y="1234"/>
                  <a:pt x="8284" y="1234"/>
                  <a:pt x="8265" y="1234"/>
                </a:cubicBezTo>
                <a:cubicBezTo>
                  <a:pt x="8265" y="1271"/>
                  <a:pt x="8265" y="1271"/>
                  <a:pt x="8247" y="1271"/>
                </a:cubicBezTo>
                <a:cubicBezTo>
                  <a:pt x="8247" y="1271"/>
                  <a:pt x="8247" y="1271"/>
                  <a:pt x="8247" y="1271"/>
                </a:cubicBezTo>
                <a:cubicBezTo>
                  <a:pt x="8247" y="1271"/>
                  <a:pt x="8265" y="1271"/>
                  <a:pt x="8265" y="1271"/>
                </a:cubicBezTo>
                <a:cubicBezTo>
                  <a:pt x="8284" y="1271"/>
                  <a:pt x="8284" y="1271"/>
                  <a:pt x="8284" y="1234"/>
                </a:cubicBezTo>
                <a:cubicBezTo>
                  <a:pt x="8303" y="1271"/>
                  <a:pt x="8303" y="1271"/>
                  <a:pt x="8303" y="1271"/>
                </a:cubicBezTo>
                <a:cubicBezTo>
                  <a:pt x="8322" y="1234"/>
                  <a:pt x="8341" y="1234"/>
                  <a:pt x="8341" y="1271"/>
                </a:cubicBezTo>
                <a:cubicBezTo>
                  <a:pt x="8360" y="1271"/>
                  <a:pt x="8341" y="1271"/>
                  <a:pt x="8360" y="1271"/>
                </a:cubicBezTo>
                <a:cubicBezTo>
                  <a:pt x="8360" y="1307"/>
                  <a:pt x="8379" y="1307"/>
                  <a:pt x="8398" y="1343"/>
                </a:cubicBezTo>
                <a:cubicBezTo>
                  <a:pt x="8398" y="1343"/>
                  <a:pt x="8398" y="1379"/>
                  <a:pt x="8379" y="1379"/>
                </a:cubicBezTo>
                <a:cubicBezTo>
                  <a:pt x="8379" y="1379"/>
                  <a:pt x="8379" y="1343"/>
                  <a:pt x="8360" y="1343"/>
                </a:cubicBezTo>
                <a:cubicBezTo>
                  <a:pt x="8360" y="1343"/>
                  <a:pt x="8341" y="1379"/>
                  <a:pt x="8341" y="1379"/>
                </a:cubicBezTo>
                <a:cubicBezTo>
                  <a:pt x="8322" y="1379"/>
                  <a:pt x="8303" y="1379"/>
                  <a:pt x="8303" y="1379"/>
                </a:cubicBezTo>
                <a:cubicBezTo>
                  <a:pt x="8284" y="1343"/>
                  <a:pt x="8265" y="1343"/>
                  <a:pt x="8247" y="1343"/>
                </a:cubicBezTo>
                <a:cubicBezTo>
                  <a:pt x="8247" y="1343"/>
                  <a:pt x="8247" y="1343"/>
                  <a:pt x="8247" y="1343"/>
                </a:cubicBezTo>
                <a:cubicBezTo>
                  <a:pt x="8265" y="1379"/>
                  <a:pt x="8284" y="1379"/>
                  <a:pt x="8284" y="1379"/>
                </a:cubicBezTo>
                <a:cubicBezTo>
                  <a:pt x="8284" y="1379"/>
                  <a:pt x="8265" y="1379"/>
                  <a:pt x="8265" y="1379"/>
                </a:cubicBezTo>
                <a:cubicBezTo>
                  <a:pt x="8265" y="1416"/>
                  <a:pt x="8284" y="1379"/>
                  <a:pt x="8303" y="1379"/>
                </a:cubicBezTo>
                <a:cubicBezTo>
                  <a:pt x="8322" y="1379"/>
                  <a:pt x="8322" y="1379"/>
                  <a:pt x="8341" y="1416"/>
                </a:cubicBezTo>
                <a:cubicBezTo>
                  <a:pt x="8341" y="1416"/>
                  <a:pt x="8341" y="1416"/>
                  <a:pt x="8341" y="1416"/>
                </a:cubicBezTo>
                <a:cubicBezTo>
                  <a:pt x="8341" y="1416"/>
                  <a:pt x="8341" y="1416"/>
                  <a:pt x="8341" y="1416"/>
                </a:cubicBezTo>
                <a:cubicBezTo>
                  <a:pt x="8341" y="1416"/>
                  <a:pt x="8341" y="1416"/>
                  <a:pt x="8322" y="1452"/>
                </a:cubicBezTo>
                <a:cubicBezTo>
                  <a:pt x="8322" y="1452"/>
                  <a:pt x="8322" y="1452"/>
                  <a:pt x="8322" y="1452"/>
                </a:cubicBezTo>
                <a:cubicBezTo>
                  <a:pt x="8322" y="1452"/>
                  <a:pt x="8322" y="1452"/>
                  <a:pt x="8322" y="1452"/>
                </a:cubicBezTo>
                <a:cubicBezTo>
                  <a:pt x="8303" y="1452"/>
                  <a:pt x="8284" y="1452"/>
                  <a:pt x="8284" y="1452"/>
                </a:cubicBezTo>
                <a:cubicBezTo>
                  <a:pt x="8303" y="1452"/>
                  <a:pt x="8322" y="1488"/>
                  <a:pt x="8341" y="1452"/>
                </a:cubicBezTo>
                <a:cubicBezTo>
                  <a:pt x="8341" y="1452"/>
                  <a:pt x="8341" y="1416"/>
                  <a:pt x="8360" y="1416"/>
                </a:cubicBezTo>
                <a:cubicBezTo>
                  <a:pt x="8360" y="1416"/>
                  <a:pt x="8379" y="1452"/>
                  <a:pt x="8379" y="1452"/>
                </a:cubicBezTo>
                <a:cubicBezTo>
                  <a:pt x="8379" y="1488"/>
                  <a:pt x="8379" y="1488"/>
                  <a:pt x="8379" y="1488"/>
                </a:cubicBezTo>
                <a:cubicBezTo>
                  <a:pt x="8398" y="1488"/>
                  <a:pt x="8398" y="1488"/>
                  <a:pt x="8398" y="1488"/>
                </a:cubicBezTo>
                <a:cubicBezTo>
                  <a:pt x="8417" y="1452"/>
                  <a:pt x="8436" y="1452"/>
                  <a:pt x="8455" y="1452"/>
                </a:cubicBezTo>
                <a:cubicBezTo>
                  <a:pt x="8455" y="1452"/>
                  <a:pt x="8474" y="1452"/>
                  <a:pt x="8474" y="1452"/>
                </a:cubicBezTo>
                <a:cubicBezTo>
                  <a:pt x="8492" y="1488"/>
                  <a:pt x="8474" y="1525"/>
                  <a:pt x="8455" y="1525"/>
                </a:cubicBezTo>
                <a:cubicBezTo>
                  <a:pt x="8455" y="1525"/>
                  <a:pt x="8455" y="1525"/>
                  <a:pt x="8455" y="1525"/>
                </a:cubicBezTo>
                <a:cubicBezTo>
                  <a:pt x="8436" y="1525"/>
                  <a:pt x="8436" y="1525"/>
                  <a:pt x="8417" y="1525"/>
                </a:cubicBezTo>
                <a:cubicBezTo>
                  <a:pt x="8398" y="1525"/>
                  <a:pt x="8398" y="1561"/>
                  <a:pt x="8379" y="1561"/>
                </a:cubicBezTo>
                <a:cubicBezTo>
                  <a:pt x="8360" y="1561"/>
                  <a:pt x="8360" y="1561"/>
                  <a:pt x="8341" y="1561"/>
                </a:cubicBezTo>
                <a:cubicBezTo>
                  <a:pt x="8341" y="1561"/>
                  <a:pt x="8341" y="1561"/>
                  <a:pt x="8341" y="1561"/>
                </a:cubicBezTo>
                <a:cubicBezTo>
                  <a:pt x="8360" y="1561"/>
                  <a:pt x="8379" y="1597"/>
                  <a:pt x="8360" y="1597"/>
                </a:cubicBezTo>
                <a:cubicBezTo>
                  <a:pt x="8360" y="1597"/>
                  <a:pt x="8360" y="1597"/>
                  <a:pt x="8360" y="1597"/>
                </a:cubicBezTo>
                <a:cubicBezTo>
                  <a:pt x="8360" y="1597"/>
                  <a:pt x="8379" y="1597"/>
                  <a:pt x="8379" y="1597"/>
                </a:cubicBezTo>
                <a:cubicBezTo>
                  <a:pt x="8379" y="1634"/>
                  <a:pt x="8379" y="1634"/>
                  <a:pt x="8379" y="1670"/>
                </a:cubicBezTo>
                <a:cubicBezTo>
                  <a:pt x="8379" y="1670"/>
                  <a:pt x="8379" y="1670"/>
                  <a:pt x="8379" y="1670"/>
                </a:cubicBezTo>
                <a:cubicBezTo>
                  <a:pt x="8379" y="1670"/>
                  <a:pt x="8398" y="1670"/>
                  <a:pt x="8417" y="1670"/>
                </a:cubicBezTo>
                <a:cubicBezTo>
                  <a:pt x="8417" y="1670"/>
                  <a:pt x="8417" y="1670"/>
                  <a:pt x="8417" y="1670"/>
                </a:cubicBezTo>
                <a:cubicBezTo>
                  <a:pt x="8398" y="1670"/>
                  <a:pt x="8398" y="1634"/>
                  <a:pt x="8398" y="1634"/>
                </a:cubicBezTo>
                <a:cubicBezTo>
                  <a:pt x="8417" y="1597"/>
                  <a:pt x="8455" y="1634"/>
                  <a:pt x="8455" y="1634"/>
                </a:cubicBezTo>
                <a:cubicBezTo>
                  <a:pt x="8474" y="1634"/>
                  <a:pt x="8474" y="1634"/>
                  <a:pt x="8474" y="1634"/>
                </a:cubicBezTo>
                <a:cubicBezTo>
                  <a:pt x="8492" y="1634"/>
                  <a:pt x="8511" y="1706"/>
                  <a:pt x="8511" y="1706"/>
                </a:cubicBezTo>
                <a:cubicBezTo>
                  <a:pt x="8511" y="1706"/>
                  <a:pt x="8492" y="1743"/>
                  <a:pt x="8474" y="1743"/>
                </a:cubicBezTo>
                <a:cubicBezTo>
                  <a:pt x="8474" y="1743"/>
                  <a:pt x="8474" y="1743"/>
                  <a:pt x="8474" y="1743"/>
                </a:cubicBezTo>
                <a:cubicBezTo>
                  <a:pt x="8455" y="1779"/>
                  <a:pt x="8455" y="1779"/>
                  <a:pt x="8436" y="1815"/>
                </a:cubicBezTo>
                <a:cubicBezTo>
                  <a:pt x="8436" y="1815"/>
                  <a:pt x="8436" y="1815"/>
                  <a:pt x="8417" y="1815"/>
                </a:cubicBezTo>
                <a:cubicBezTo>
                  <a:pt x="8417" y="1815"/>
                  <a:pt x="8398" y="1815"/>
                  <a:pt x="8379" y="1815"/>
                </a:cubicBezTo>
                <a:cubicBezTo>
                  <a:pt x="8360" y="1815"/>
                  <a:pt x="8360" y="1815"/>
                  <a:pt x="8341" y="1779"/>
                </a:cubicBezTo>
                <a:cubicBezTo>
                  <a:pt x="8341" y="1779"/>
                  <a:pt x="8341" y="1779"/>
                  <a:pt x="8341" y="1779"/>
                </a:cubicBezTo>
                <a:cubicBezTo>
                  <a:pt x="8360" y="1779"/>
                  <a:pt x="8398" y="1779"/>
                  <a:pt x="8398" y="1779"/>
                </a:cubicBezTo>
                <a:cubicBezTo>
                  <a:pt x="8398" y="1779"/>
                  <a:pt x="8417" y="1779"/>
                  <a:pt x="8417" y="1743"/>
                </a:cubicBezTo>
                <a:cubicBezTo>
                  <a:pt x="8417" y="1743"/>
                  <a:pt x="8398" y="1743"/>
                  <a:pt x="8398" y="1743"/>
                </a:cubicBezTo>
                <a:cubicBezTo>
                  <a:pt x="8398" y="1779"/>
                  <a:pt x="8398" y="1779"/>
                  <a:pt x="8379" y="1779"/>
                </a:cubicBezTo>
                <a:cubicBezTo>
                  <a:pt x="8379" y="1779"/>
                  <a:pt x="8379" y="1779"/>
                  <a:pt x="8379" y="1779"/>
                </a:cubicBezTo>
                <a:cubicBezTo>
                  <a:pt x="8360" y="1779"/>
                  <a:pt x="8322" y="1779"/>
                  <a:pt x="8322" y="1815"/>
                </a:cubicBezTo>
                <a:cubicBezTo>
                  <a:pt x="8322" y="1815"/>
                  <a:pt x="8322" y="1815"/>
                  <a:pt x="8322" y="1815"/>
                </a:cubicBezTo>
                <a:cubicBezTo>
                  <a:pt x="8322" y="1815"/>
                  <a:pt x="8303" y="1815"/>
                  <a:pt x="8284" y="1815"/>
                </a:cubicBezTo>
                <a:cubicBezTo>
                  <a:pt x="8303" y="1815"/>
                  <a:pt x="8303" y="1851"/>
                  <a:pt x="8322" y="1851"/>
                </a:cubicBezTo>
                <a:cubicBezTo>
                  <a:pt x="8322" y="1851"/>
                  <a:pt x="8322" y="1851"/>
                  <a:pt x="8322" y="1851"/>
                </a:cubicBezTo>
                <a:cubicBezTo>
                  <a:pt x="8303" y="1851"/>
                  <a:pt x="8303" y="1851"/>
                  <a:pt x="8284" y="1888"/>
                </a:cubicBezTo>
                <a:cubicBezTo>
                  <a:pt x="8284" y="1888"/>
                  <a:pt x="8284" y="1888"/>
                  <a:pt x="8284" y="1888"/>
                </a:cubicBezTo>
                <a:cubicBezTo>
                  <a:pt x="8284" y="1888"/>
                  <a:pt x="8284" y="1924"/>
                  <a:pt x="8265" y="1924"/>
                </a:cubicBezTo>
                <a:cubicBezTo>
                  <a:pt x="8265" y="1924"/>
                  <a:pt x="8247" y="1924"/>
                  <a:pt x="8228" y="1960"/>
                </a:cubicBezTo>
                <a:cubicBezTo>
                  <a:pt x="8228" y="1960"/>
                  <a:pt x="8228" y="1960"/>
                  <a:pt x="8228" y="1960"/>
                </a:cubicBezTo>
                <a:cubicBezTo>
                  <a:pt x="8228" y="1960"/>
                  <a:pt x="8228" y="1960"/>
                  <a:pt x="8228" y="1960"/>
                </a:cubicBezTo>
                <a:cubicBezTo>
                  <a:pt x="8228" y="1960"/>
                  <a:pt x="8247" y="1960"/>
                  <a:pt x="8247" y="1960"/>
                </a:cubicBezTo>
                <a:cubicBezTo>
                  <a:pt x="8247" y="1997"/>
                  <a:pt x="8190" y="1997"/>
                  <a:pt x="8228" y="2033"/>
                </a:cubicBezTo>
                <a:cubicBezTo>
                  <a:pt x="8228" y="2033"/>
                  <a:pt x="8228" y="2033"/>
                  <a:pt x="8228" y="2033"/>
                </a:cubicBezTo>
                <a:cubicBezTo>
                  <a:pt x="8228" y="1997"/>
                  <a:pt x="8247" y="1997"/>
                  <a:pt x="8247" y="1960"/>
                </a:cubicBezTo>
                <a:cubicBezTo>
                  <a:pt x="8265" y="1960"/>
                  <a:pt x="8265" y="1960"/>
                  <a:pt x="8265" y="1960"/>
                </a:cubicBezTo>
                <a:cubicBezTo>
                  <a:pt x="8284" y="1960"/>
                  <a:pt x="8284" y="1960"/>
                  <a:pt x="8284" y="1960"/>
                </a:cubicBezTo>
                <a:cubicBezTo>
                  <a:pt x="8303" y="1960"/>
                  <a:pt x="8322" y="1960"/>
                  <a:pt x="8341" y="1960"/>
                </a:cubicBezTo>
                <a:cubicBezTo>
                  <a:pt x="8341" y="1960"/>
                  <a:pt x="8341" y="1960"/>
                  <a:pt x="8341" y="1960"/>
                </a:cubicBezTo>
                <a:cubicBezTo>
                  <a:pt x="8322" y="1997"/>
                  <a:pt x="8322" y="2033"/>
                  <a:pt x="8303" y="2033"/>
                </a:cubicBezTo>
                <a:cubicBezTo>
                  <a:pt x="8303" y="2033"/>
                  <a:pt x="8284" y="2033"/>
                  <a:pt x="8284" y="2033"/>
                </a:cubicBezTo>
                <a:cubicBezTo>
                  <a:pt x="8284" y="2033"/>
                  <a:pt x="8284" y="2033"/>
                  <a:pt x="8284" y="2033"/>
                </a:cubicBezTo>
                <a:cubicBezTo>
                  <a:pt x="8284" y="2033"/>
                  <a:pt x="8303" y="2069"/>
                  <a:pt x="8303" y="2069"/>
                </a:cubicBezTo>
                <a:cubicBezTo>
                  <a:pt x="8303" y="2069"/>
                  <a:pt x="8303" y="2069"/>
                  <a:pt x="8303" y="2069"/>
                </a:cubicBezTo>
                <a:cubicBezTo>
                  <a:pt x="8322" y="2069"/>
                  <a:pt x="8322" y="2033"/>
                  <a:pt x="8322" y="2033"/>
                </a:cubicBezTo>
                <a:cubicBezTo>
                  <a:pt x="8322" y="2033"/>
                  <a:pt x="8322" y="2033"/>
                  <a:pt x="8341" y="1997"/>
                </a:cubicBezTo>
                <a:cubicBezTo>
                  <a:pt x="8341" y="1997"/>
                  <a:pt x="8341" y="1997"/>
                  <a:pt x="8341" y="1997"/>
                </a:cubicBezTo>
                <a:cubicBezTo>
                  <a:pt x="8360" y="1997"/>
                  <a:pt x="8360" y="1997"/>
                  <a:pt x="8379" y="1997"/>
                </a:cubicBezTo>
                <a:cubicBezTo>
                  <a:pt x="8379" y="1997"/>
                  <a:pt x="8398" y="1997"/>
                  <a:pt x="8398" y="2033"/>
                </a:cubicBezTo>
                <a:cubicBezTo>
                  <a:pt x="8398" y="2033"/>
                  <a:pt x="8379" y="2069"/>
                  <a:pt x="8379" y="2069"/>
                </a:cubicBezTo>
                <a:cubicBezTo>
                  <a:pt x="8379" y="2069"/>
                  <a:pt x="8379" y="2069"/>
                  <a:pt x="8379" y="2069"/>
                </a:cubicBezTo>
                <a:cubicBezTo>
                  <a:pt x="8360" y="2106"/>
                  <a:pt x="8379" y="2106"/>
                  <a:pt x="8398" y="2142"/>
                </a:cubicBezTo>
                <a:cubicBezTo>
                  <a:pt x="8398" y="2142"/>
                  <a:pt x="8398" y="2106"/>
                  <a:pt x="8398" y="2106"/>
                </a:cubicBezTo>
                <a:cubicBezTo>
                  <a:pt x="8398" y="2106"/>
                  <a:pt x="8398" y="2106"/>
                  <a:pt x="8398" y="2106"/>
                </a:cubicBezTo>
                <a:cubicBezTo>
                  <a:pt x="8417" y="2069"/>
                  <a:pt x="8417" y="2069"/>
                  <a:pt x="8417" y="2033"/>
                </a:cubicBezTo>
                <a:cubicBezTo>
                  <a:pt x="8417" y="2033"/>
                  <a:pt x="8455" y="2033"/>
                  <a:pt x="8474" y="2033"/>
                </a:cubicBezTo>
                <a:cubicBezTo>
                  <a:pt x="8474" y="2069"/>
                  <a:pt x="8492" y="2069"/>
                  <a:pt x="8511" y="2069"/>
                </a:cubicBezTo>
                <a:cubicBezTo>
                  <a:pt x="8530" y="2069"/>
                  <a:pt x="8530" y="2069"/>
                  <a:pt x="8549" y="2069"/>
                </a:cubicBezTo>
                <a:cubicBezTo>
                  <a:pt x="8549" y="2069"/>
                  <a:pt x="8549" y="2069"/>
                  <a:pt x="8549" y="2069"/>
                </a:cubicBezTo>
                <a:cubicBezTo>
                  <a:pt x="8549" y="2069"/>
                  <a:pt x="8549" y="2069"/>
                  <a:pt x="8549" y="2069"/>
                </a:cubicBezTo>
                <a:cubicBezTo>
                  <a:pt x="8549" y="2069"/>
                  <a:pt x="8549" y="2069"/>
                  <a:pt x="8549" y="2069"/>
                </a:cubicBezTo>
                <a:cubicBezTo>
                  <a:pt x="8549" y="2069"/>
                  <a:pt x="8549" y="2069"/>
                  <a:pt x="8549" y="2106"/>
                </a:cubicBezTo>
                <a:cubicBezTo>
                  <a:pt x="8568" y="2106"/>
                  <a:pt x="8568" y="2106"/>
                  <a:pt x="8568" y="2106"/>
                </a:cubicBezTo>
                <a:cubicBezTo>
                  <a:pt x="8587" y="2106"/>
                  <a:pt x="8587" y="2106"/>
                  <a:pt x="8587" y="2106"/>
                </a:cubicBezTo>
                <a:cubicBezTo>
                  <a:pt x="8587" y="2106"/>
                  <a:pt x="8587" y="2106"/>
                  <a:pt x="8606" y="2069"/>
                </a:cubicBezTo>
                <a:cubicBezTo>
                  <a:pt x="8606" y="2106"/>
                  <a:pt x="8606" y="2106"/>
                  <a:pt x="8606" y="2142"/>
                </a:cubicBezTo>
                <a:cubicBezTo>
                  <a:pt x="8606" y="2142"/>
                  <a:pt x="8606" y="2178"/>
                  <a:pt x="8606" y="2178"/>
                </a:cubicBezTo>
                <a:cubicBezTo>
                  <a:pt x="8625" y="2178"/>
                  <a:pt x="8625" y="2178"/>
                  <a:pt x="8625" y="2178"/>
                </a:cubicBezTo>
                <a:cubicBezTo>
                  <a:pt x="8625" y="2178"/>
                  <a:pt x="8625" y="2178"/>
                  <a:pt x="8625" y="2178"/>
                </a:cubicBezTo>
                <a:cubicBezTo>
                  <a:pt x="8625" y="2142"/>
                  <a:pt x="8625" y="2142"/>
                  <a:pt x="8625" y="2106"/>
                </a:cubicBezTo>
                <a:cubicBezTo>
                  <a:pt x="8625" y="2106"/>
                  <a:pt x="8625" y="2106"/>
                  <a:pt x="8625" y="2106"/>
                </a:cubicBezTo>
                <a:cubicBezTo>
                  <a:pt x="8663" y="2142"/>
                  <a:pt x="8663" y="2142"/>
                  <a:pt x="8663" y="2178"/>
                </a:cubicBezTo>
                <a:cubicBezTo>
                  <a:pt x="8663" y="2178"/>
                  <a:pt x="8663" y="2178"/>
                  <a:pt x="8663" y="2178"/>
                </a:cubicBezTo>
                <a:cubicBezTo>
                  <a:pt x="8663" y="2178"/>
                  <a:pt x="8663" y="2178"/>
                  <a:pt x="8682" y="2178"/>
                </a:cubicBezTo>
                <a:cubicBezTo>
                  <a:pt x="8682" y="2214"/>
                  <a:pt x="8682" y="2214"/>
                  <a:pt x="8663" y="2214"/>
                </a:cubicBezTo>
                <a:cubicBezTo>
                  <a:pt x="8701" y="2214"/>
                  <a:pt x="8682" y="2214"/>
                  <a:pt x="8682" y="2251"/>
                </a:cubicBezTo>
                <a:cubicBezTo>
                  <a:pt x="8701" y="2251"/>
                  <a:pt x="8701" y="2251"/>
                  <a:pt x="8701" y="2251"/>
                </a:cubicBezTo>
                <a:cubicBezTo>
                  <a:pt x="8701" y="2251"/>
                  <a:pt x="8701" y="2251"/>
                  <a:pt x="8701" y="2251"/>
                </a:cubicBezTo>
                <a:cubicBezTo>
                  <a:pt x="8701" y="2251"/>
                  <a:pt x="8701" y="2251"/>
                  <a:pt x="8701" y="2251"/>
                </a:cubicBezTo>
                <a:cubicBezTo>
                  <a:pt x="8719" y="2287"/>
                  <a:pt x="8738" y="2287"/>
                  <a:pt x="8719" y="2323"/>
                </a:cubicBezTo>
                <a:cubicBezTo>
                  <a:pt x="8719" y="2323"/>
                  <a:pt x="8719" y="2323"/>
                  <a:pt x="8719" y="2323"/>
                </a:cubicBezTo>
                <a:cubicBezTo>
                  <a:pt x="8719" y="2323"/>
                  <a:pt x="8701" y="2323"/>
                  <a:pt x="8701" y="2323"/>
                </a:cubicBezTo>
                <a:cubicBezTo>
                  <a:pt x="8701" y="2323"/>
                  <a:pt x="8663" y="2287"/>
                  <a:pt x="8663" y="2287"/>
                </a:cubicBezTo>
                <a:cubicBezTo>
                  <a:pt x="8663" y="2287"/>
                  <a:pt x="8644" y="2287"/>
                  <a:pt x="8644" y="2287"/>
                </a:cubicBezTo>
                <a:cubicBezTo>
                  <a:pt x="8644" y="2287"/>
                  <a:pt x="8682" y="2323"/>
                  <a:pt x="8682" y="2323"/>
                </a:cubicBezTo>
                <a:cubicBezTo>
                  <a:pt x="8682" y="2360"/>
                  <a:pt x="8663" y="2360"/>
                  <a:pt x="8663" y="2360"/>
                </a:cubicBezTo>
                <a:cubicBezTo>
                  <a:pt x="8644" y="2360"/>
                  <a:pt x="8625" y="2360"/>
                  <a:pt x="8606" y="2360"/>
                </a:cubicBezTo>
                <a:cubicBezTo>
                  <a:pt x="8587" y="2360"/>
                  <a:pt x="8568" y="2360"/>
                  <a:pt x="8568" y="2360"/>
                </a:cubicBezTo>
                <a:cubicBezTo>
                  <a:pt x="8568" y="2323"/>
                  <a:pt x="8568" y="2323"/>
                  <a:pt x="8549" y="2323"/>
                </a:cubicBezTo>
                <a:cubicBezTo>
                  <a:pt x="8549" y="2323"/>
                  <a:pt x="8549" y="2323"/>
                  <a:pt x="8549" y="2323"/>
                </a:cubicBezTo>
                <a:cubicBezTo>
                  <a:pt x="8549" y="2287"/>
                  <a:pt x="8549" y="2287"/>
                  <a:pt x="8530" y="2287"/>
                </a:cubicBezTo>
                <a:cubicBezTo>
                  <a:pt x="8530" y="2287"/>
                  <a:pt x="8530" y="2287"/>
                  <a:pt x="8530" y="2287"/>
                </a:cubicBezTo>
                <a:cubicBezTo>
                  <a:pt x="8511" y="2287"/>
                  <a:pt x="8511" y="2251"/>
                  <a:pt x="8492" y="2251"/>
                </a:cubicBezTo>
                <a:cubicBezTo>
                  <a:pt x="8492" y="2251"/>
                  <a:pt x="8492" y="2251"/>
                  <a:pt x="8474" y="2287"/>
                </a:cubicBezTo>
                <a:cubicBezTo>
                  <a:pt x="8455" y="2251"/>
                  <a:pt x="8436" y="2251"/>
                  <a:pt x="8417" y="2251"/>
                </a:cubicBezTo>
                <a:cubicBezTo>
                  <a:pt x="8398" y="2251"/>
                  <a:pt x="8379" y="2287"/>
                  <a:pt x="8360" y="2287"/>
                </a:cubicBezTo>
                <a:cubicBezTo>
                  <a:pt x="8341" y="2251"/>
                  <a:pt x="8303" y="2251"/>
                  <a:pt x="8284" y="2251"/>
                </a:cubicBezTo>
                <a:cubicBezTo>
                  <a:pt x="8284" y="2251"/>
                  <a:pt x="8265" y="2251"/>
                  <a:pt x="8247" y="2251"/>
                </a:cubicBezTo>
                <a:cubicBezTo>
                  <a:pt x="8247" y="2251"/>
                  <a:pt x="8247" y="2251"/>
                  <a:pt x="8228" y="2251"/>
                </a:cubicBezTo>
                <a:cubicBezTo>
                  <a:pt x="8247" y="2251"/>
                  <a:pt x="8247" y="2287"/>
                  <a:pt x="8265" y="2287"/>
                </a:cubicBezTo>
                <a:cubicBezTo>
                  <a:pt x="8265" y="2251"/>
                  <a:pt x="8284" y="2251"/>
                  <a:pt x="8284" y="2251"/>
                </a:cubicBezTo>
                <a:cubicBezTo>
                  <a:pt x="8303" y="2251"/>
                  <a:pt x="8322" y="2287"/>
                  <a:pt x="8322" y="2287"/>
                </a:cubicBezTo>
                <a:cubicBezTo>
                  <a:pt x="8322" y="2287"/>
                  <a:pt x="8303" y="2323"/>
                  <a:pt x="8303" y="2323"/>
                </a:cubicBezTo>
                <a:cubicBezTo>
                  <a:pt x="8303" y="2323"/>
                  <a:pt x="8303" y="2323"/>
                  <a:pt x="8303" y="2323"/>
                </a:cubicBezTo>
                <a:cubicBezTo>
                  <a:pt x="8303" y="2323"/>
                  <a:pt x="8303" y="2323"/>
                  <a:pt x="8303" y="2323"/>
                </a:cubicBezTo>
                <a:cubicBezTo>
                  <a:pt x="8303" y="2323"/>
                  <a:pt x="8322" y="2323"/>
                  <a:pt x="8322" y="2323"/>
                </a:cubicBezTo>
                <a:cubicBezTo>
                  <a:pt x="8341" y="2323"/>
                  <a:pt x="8341" y="2323"/>
                  <a:pt x="8360" y="2323"/>
                </a:cubicBezTo>
                <a:cubicBezTo>
                  <a:pt x="8360" y="2287"/>
                  <a:pt x="8379" y="2287"/>
                  <a:pt x="8398" y="2287"/>
                </a:cubicBezTo>
                <a:cubicBezTo>
                  <a:pt x="8417" y="2287"/>
                  <a:pt x="8417" y="2251"/>
                  <a:pt x="8436" y="2287"/>
                </a:cubicBezTo>
                <a:cubicBezTo>
                  <a:pt x="8436" y="2287"/>
                  <a:pt x="8455" y="2287"/>
                  <a:pt x="8455" y="2287"/>
                </a:cubicBezTo>
                <a:cubicBezTo>
                  <a:pt x="8455" y="2287"/>
                  <a:pt x="8455" y="2287"/>
                  <a:pt x="8455" y="2323"/>
                </a:cubicBezTo>
                <a:cubicBezTo>
                  <a:pt x="8455" y="2323"/>
                  <a:pt x="8436" y="2396"/>
                  <a:pt x="8436" y="2396"/>
                </a:cubicBezTo>
                <a:cubicBezTo>
                  <a:pt x="8417" y="2396"/>
                  <a:pt x="8417" y="2396"/>
                  <a:pt x="8398" y="2432"/>
                </a:cubicBezTo>
                <a:cubicBezTo>
                  <a:pt x="8398" y="2432"/>
                  <a:pt x="8398" y="2432"/>
                  <a:pt x="8398" y="2432"/>
                </a:cubicBezTo>
                <a:cubicBezTo>
                  <a:pt x="8379" y="2432"/>
                  <a:pt x="8360" y="2432"/>
                  <a:pt x="8322" y="2469"/>
                </a:cubicBezTo>
                <a:cubicBezTo>
                  <a:pt x="8341" y="2469"/>
                  <a:pt x="8341" y="2469"/>
                  <a:pt x="8360" y="2469"/>
                </a:cubicBezTo>
                <a:cubicBezTo>
                  <a:pt x="8379" y="2505"/>
                  <a:pt x="8322" y="2577"/>
                  <a:pt x="8322" y="2614"/>
                </a:cubicBezTo>
                <a:cubicBezTo>
                  <a:pt x="8322" y="2614"/>
                  <a:pt x="8322" y="2614"/>
                  <a:pt x="8322" y="2614"/>
                </a:cubicBezTo>
                <a:cubicBezTo>
                  <a:pt x="8322" y="2614"/>
                  <a:pt x="8322" y="2614"/>
                  <a:pt x="8322" y="2614"/>
                </a:cubicBezTo>
                <a:cubicBezTo>
                  <a:pt x="8341" y="2577"/>
                  <a:pt x="8341" y="2541"/>
                  <a:pt x="8360" y="2541"/>
                </a:cubicBezTo>
                <a:cubicBezTo>
                  <a:pt x="8360" y="2541"/>
                  <a:pt x="8360" y="2577"/>
                  <a:pt x="8360" y="2577"/>
                </a:cubicBezTo>
                <a:cubicBezTo>
                  <a:pt x="8398" y="2577"/>
                  <a:pt x="8417" y="2541"/>
                  <a:pt x="8436" y="2541"/>
                </a:cubicBezTo>
                <a:cubicBezTo>
                  <a:pt x="8436" y="2505"/>
                  <a:pt x="8455" y="2505"/>
                  <a:pt x="8455" y="2505"/>
                </a:cubicBezTo>
                <a:cubicBezTo>
                  <a:pt x="8455" y="2505"/>
                  <a:pt x="8455" y="2505"/>
                  <a:pt x="8474" y="2505"/>
                </a:cubicBezTo>
                <a:cubicBezTo>
                  <a:pt x="8474" y="2505"/>
                  <a:pt x="8474" y="2505"/>
                  <a:pt x="8474" y="2505"/>
                </a:cubicBezTo>
                <a:cubicBezTo>
                  <a:pt x="8474" y="2541"/>
                  <a:pt x="8455" y="2541"/>
                  <a:pt x="8436" y="2541"/>
                </a:cubicBezTo>
                <a:cubicBezTo>
                  <a:pt x="8436" y="2577"/>
                  <a:pt x="8436" y="2577"/>
                  <a:pt x="8417" y="2614"/>
                </a:cubicBezTo>
                <a:cubicBezTo>
                  <a:pt x="8417" y="2614"/>
                  <a:pt x="8417" y="2614"/>
                  <a:pt x="8398" y="2614"/>
                </a:cubicBezTo>
                <a:cubicBezTo>
                  <a:pt x="8398" y="2614"/>
                  <a:pt x="8379" y="2614"/>
                  <a:pt x="8379" y="2650"/>
                </a:cubicBezTo>
                <a:cubicBezTo>
                  <a:pt x="8379" y="2650"/>
                  <a:pt x="8379" y="2650"/>
                  <a:pt x="8379" y="2650"/>
                </a:cubicBezTo>
                <a:cubicBezTo>
                  <a:pt x="8398" y="2650"/>
                  <a:pt x="8398" y="2614"/>
                  <a:pt x="8417" y="2650"/>
                </a:cubicBezTo>
                <a:cubicBezTo>
                  <a:pt x="8417" y="2650"/>
                  <a:pt x="8417" y="2650"/>
                  <a:pt x="8417" y="2650"/>
                </a:cubicBezTo>
                <a:cubicBezTo>
                  <a:pt x="8436" y="2614"/>
                  <a:pt x="8436" y="2650"/>
                  <a:pt x="8455" y="2614"/>
                </a:cubicBezTo>
                <a:cubicBezTo>
                  <a:pt x="8474" y="2614"/>
                  <a:pt x="8474" y="2577"/>
                  <a:pt x="8474" y="2577"/>
                </a:cubicBezTo>
                <a:cubicBezTo>
                  <a:pt x="8492" y="2577"/>
                  <a:pt x="8492" y="2541"/>
                  <a:pt x="8492" y="2541"/>
                </a:cubicBezTo>
                <a:cubicBezTo>
                  <a:pt x="8511" y="2505"/>
                  <a:pt x="8530" y="2469"/>
                  <a:pt x="8530" y="2469"/>
                </a:cubicBezTo>
                <a:cubicBezTo>
                  <a:pt x="8530" y="2469"/>
                  <a:pt x="8530" y="2469"/>
                  <a:pt x="8530" y="2469"/>
                </a:cubicBezTo>
                <a:cubicBezTo>
                  <a:pt x="8549" y="2469"/>
                  <a:pt x="8549" y="2469"/>
                  <a:pt x="8549" y="2469"/>
                </a:cubicBezTo>
                <a:cubicBezTo>
                  <a:pt x="8568" y="2469"/>
                  <a:pt x="8587" y="2469"/>
                  <a:pt x="8606" y="2469"/>
                </a:cubicBezTo>
                <a:cubicBezTo>
                  <a:pt x="8625" y="2469"/>
                  <a:pt x="8625" y="2469"/>
                  <a:pt x="8644" y="2469"/>
                </a:cubicBezTo>
                <a:cubicBezTo>
                  <a:pt x="8644" y="2469"/>
                  <a:pt x="8682" y="2432"/>
                  <a:pt x="8682" y="2432"/>
                </a:cubicBezTo>
                <a:cubicBezTo>
                  <a:pt x="8701" y="2432"/>
                  <a:pt x="8701" y="2396"/>
                  <a:pt x="8719" y="2396"/>
                </a:cubicBezTo>
                <a:cubicBezTo>
                  <a:pt x="8719" y="2396"/>
                  <a:pt x="8719" y="2396"/>
                  <a:pt x="8738" y="2360"/>
                </a:cubicBezTo>
                <a:cubicBezTo>
                  <a:pt x="8738" y="2396"/>
                  <a:pt x="8738" y="2396"/>
                  <a:pt x="8738" y="2432"/>
                </a:cubicBezTo>
                <a:cubicBezTo>
                  <a:pt x="8738" y="2432"/>
                  <a:pt x="8719" y="2432"/>
                  <a:pt x="8719" y="2432"/>
                </a:cubicBezTo>
                <a:cubicBezTo>
                  <a:pt x="8719" y="2432"/>
                  <a:pt x="8701" y="2432"/>
                  <a:pt x="8701" y="2469"/>
                </a:cubicBezTo>
                <a:close/>
                <a:moveTo>
                  <a:pt x="8379" y="1670"/>
                </a:moveTo>
                <a:cubicBezTo>
                  <a:pt x="8379" y="1670"/>
                  <a:pt x="8379" y="1670"/>
                  <a:pt x="8379" y="1670"/>
                </a:cubicBezTo>
                <a:cubicBezTo>
                  <a:pt x="8379" y="1670"/>
                  <a:pt x="8379" y="1670"/>
                  <a:pt x="8379" y="1670"/>
                </a:cubicBezTo>
                <a:cubicBezTo>
                  <a:pt x="8379" y="1670"/>
                  <a:pt x="8379" y="1670"/>
                  <a:pt x="8379" y="1670"/>
                </a:cubicBezTo>
                <a:cubicBezTo>
                  <a:pt x="8379" y="1670"/>
                  <a:pt x="8379" y="1670"/>
                  <a:pt x="8379" y="1670"/>
                </a:cubicBezTo>
                <a:close/>
                <a:moveTo>
                  <a:pt x="8322" y="1888"/>
                </a:moveTo>
                <a:cubicBezTo>
                  <a:pt x="8341" y="1888"/>
                  <a:pt x="8341" y="1851"/>
                  <a:pt x="8341" y="1851"/>
                </a:cubicBezTo>
                <a:cubicBezTo>
                  <a:pt x="8360" y="1851"/>
                  <a:pt x="8360" y="1851"/>
                  <a:pt x="8379" y="1851"/>
                </a:cubicBezTo>
                <a:cubicBezTo>
                  <a:pt x="8379" y="1851"/>
                  <a:pt x="8398" y="1851"/>
                  <a:pt x="8398" y="1851"/>
                </a:cubicBezTo>
                <a:cubicBezTo>
                  <a:pt x="8398" y="1851"/>
                  <a:pt x="8341" y="1888"/>
                  <a:pt x="8322" y="1888"/>
                </a:cubicBezTo>
                <a:close/>
                <a:moveTo>
                  <a:pt x="8492" y="1851"/>
                </a:moveTo>
                <a:cubicBezTo>
                  <a:pt x="8492" y="1851"/>
                  <a:pt x="8492" y="1851"/>
                  <a:pt x="8492" y="1851"/>
                </a:cubicBezTo>
                <a:cubicBezTo>
                  <a:pt x="8474" y="1888"/>
                  <a:pt x="8474" y="1888"/>
                  <a:pt x="8455" y="1888"/>
                </a:cubicBezTo>
                <a:cubicBezTo>
                  <a:pt x="8455" y="1888"/>
                  <a:pt x="8436" y="1924"/>
                  <a:pt x="8436" y="1924"/>
                </a:cubicBezTo>
                <a:cubicBezTo>
                  <a:pt x="8417" y="1924"/>
                  <a:pt x="8417" y="1924"/>
                  <a:pt x="8398" y="1924"/>
                </a:cubicBezTo>
                <a:cubicBezTo>
                  <a:pt x="8398" y="1924"/>
                  <a:pt x="8379" y="1924"/>
                  <a:pt x="8379" y="1924"/>
                </a:cubicBezTo>
                <a:cubicBezTo>
                  <a:pt x="8379" y="1924"/>
                  <a:pt x="8379" y="1924"/>
                  <a:pt x="8379" y="1924"/>
                </a:cubicBezTo>
                <a:cubicBezTo>
                  <a:pt x="8379" y="1924"/>
                  <a:pt x="8379" y="1924"/>
                  <a:pt x="8379" y="1924"/>
                </a:cubicBezTo>
                <a:cubicBezTo>
                  <a:pt x="8398" y="1888"/>
                  <a:pt x="8417" y="1888"/>
                  <a:pt x="8436" y="1888"/>
                </a:cubicBezTo>
                <a:cubicBezTo>
                  <a:pt x="8455" y="1888"/>
                  <a:pt x="8474" y="1851"/>
                  <a:pt x="8492" y="1851"/>
                </a:cubicBezTo>
                <a:close/>
                <a:moveTo>
                  <a:pt x="8568" y="1997"/>
                </a:moveTo>
                <a:cubicBezTo>
                  <a:pt x="8568" y="1997"/>
                  <a:pt x="8568" y="1997"/>
                  <a:pt x="8568" y="1997"/>
                </a:cubicBezTo>
                <a:cubicBezTo>
                  <a:pt x="8549" y="1997"/>
                  <a:pt x="8549" y="2033"/>
                  <a:pt x="8530" y="2033"/>
                </a:cubicBezTo>
                <a:cubicBezTo>
                  <a:pt x="8530" y="2033"/>
                  <a:pt x="8530" y="2033"/>
                  <a:pt x="8530" y="1997"/>
                </a:cubicBezTo>
                <a:cubicBezTo>
                  <a:pt x="8530" y="1997"/>
                  <a:pt x="8511" y="1997"/>
                  <a:pt x="8511" y="1997"/>
                </a:cubicBezTo>
                <a:cubicBezTo>
                  <a:pt x="8474" y="1997"/>
                  <a:pt x="8436" y="1997"/>
                  <a:pt x="8417" y="1997"/>
                </a:cubicBezTo>
                <a:cubicBezTo>
                  <a:pt x="8398" y="1997"/>
                  <a:pt x="8379" y="1997"/>
                  <a:pt x="8379" y="1960"/>
                </a:cubicBezTo>
                <a:cubicBezTo>
                  <a:pt x="8398" y="1960"/>
                  <a:pt x="8436" y="1924"/>
                  <a:pt x="8436" y="1924"/>
                </a:cubicBezTo>
                <a:cubicBezTo>
                  <a:pt x="8474" y="1924"/>
                  <a:pt x="8492" y="1960"/>
                  <a:pt x="8530" y="1960"/>
                </a:cubicBezTo>
                <a:cubicBezTo>
                  <a:pt x="8530" y="1960"/>
                  <a:pt x="8530" y="1960"/>
                  <a:pt x="8530" y="1960"/>
                </a:cubicBezTo>
                <a:cubicBezTo>
                  <a:pt x="8530" y="1960"/>
                  <a:pt x="8530" y="1960"/>
                  <a:pt x="8530" y="1960"/>
                </a:cubicBezTo>
                <a:cubicBezTo>
                  <a:pt x="8530" y="1960"/>
                  <a:pt x="8530" y="1960"/>
                  <a:pt x="8530" y="1960"/>
                </a:cubicBezTo>
                <a:cubicBezTo>
                  <a:pt x="8530" y="1960"/>
                  <a:pt x="8511" y="1960"/>
                  <a:pt x="8511" y="1960"/>
                </a:cubicBezTo>
                <a:cubicBezTo>
                  <a:pt x="8511" y="1997"/>
                  <a:pt x="8549" y="1997"/>
                  <a:pt x="8568" y="1997"/>
                </a:cubicBezTo>
                <a:close/>
                <a:moveTo>
                  <a:pt x="8417" y="1452"/>
                </a:moveTo>
                <a:cubicBezTo>
                  <a:pt x="8398" y="1452"/>
                  <a:pt x="8379" y="1416"/>
                  <a:pt x="8379" y="1416"/>
                </a:cubicBezTo>
                <a:cubicBezTo>
                  <a:pt x="8379" y="1416"/>
                  <a:pt x="8379" y="1416"/>
                  <a:pt x="8379" y="1416"/>
                </a:cubicBezTo>
                <a:cubicBezTo>
                  <a:pt x="8398" y="1416"/>
                  <a:pt x="8398" y="1416"/>
                  <a:pt x="8398" y="1416"/>
                </a:cubicBezTo>
                <a:cubicBezTo>
                  <a:pt x="8417" y="1416"/>
                  <a:pt x="8417" y="1452"/>
                  <a:pt x="8417" y="1452"/>
                </a:cubicBezTo>
                <a:close/>
                <a:moveTo>
                  <a:pt x="8436" y="1379"/>
                </a:moveTo>
                <a:cubicBezTo>
                  <a:pt x="8436" y="1379"/>
                  <a:pt x="8436" y="1343"/>
                  <a:pt x="8417" y="1343"/>
                </a:cubicBezTo>
                <a:cubicBezTo>
                  <a:pt x="8417" y="1343"/>
                  <a:pt x="8398" y="1307"/>
                  <a:pt x="8398" y="1307"/>
                </a:cubicBezTo>
                <a:cubicBezTo>
                  <a:pt x="8417" y="1307"/>
                  <a:pt x="8436" y="1271"/>
                  <a:pt x="8436" y="1271"/>
                </a:cubicBezTo>
                <a:cubicBezTo>
                  <a:pt x="8436" y="1271"/>
                  <a:pt x="8455" y="1307"/>
                  <a:pt x="8474" y="1307"/>
                </a:cubicBezTo>
                <a:cubicBezTo>
                  <a:pt x="8474" y="1307"/>
                  <a:pt x="8474" y="1271"/>
                  <a:pt x="8492" y="1307"/>
                </a:cubicBezTo>
                <a:cubicBezTo>
                  <a:pt x="8492" y="1307"/>
                  <a:pt x="8492" y="1307"/>
                  <a:pt x="8492" y="1307"/>
                </a:cubicBezTo>
                <a:cubicBezTo>
                  <a:pt x="8474" y="1307"/>
                  <a:pt x="8436" y="1379"/>
                  <a:pt x="8436" y="1379"/>
                </a:cubicBezTo>
                <a:close/>
                <a:moveTo>
                  <a:pt x="8360" y="1198"/>
                </a:moveTo>
                <a:cubicBezTo>
                  <a:pt x="8360" y="1198"/>
                  <a:pt x="8341" y="1162"/>
                  <a:pt x="8341" y="1162"/>
                </a:cubicBezTo>
                <a:cubicBezTo>
                  <a:pt x="8341" y="1162"/>
                  <a:pt x="8322" y="1162"/>
                  <a:pt x="8322" y="1162"/>
                </a:cubicBezTo>
                <a:cubicBezTo>
                  <a:pt x="8322" y="1162"/>
                  <a:pt x="8303" y="1125"/>
                  <a:pt x="8303" y="1125"/>
                </a:cubicBezTo>
                <a:cubicBezTo>
                  <a:pt x="8303" y="1125"/>
                  <a:pt x="8284" y="1125"/>
                  <a:pt x="8284" y="1125"/>
                </a:cubicBezTo>
                <a:cubicBezTo>
                  <a:pt x="8284" y="1089"/>
                  <a:pt x="8284" y="1089"/>
                  <a:pt x="8284" y="1089"/>
                </a:cubicBezTo>
                <a:cubicBezTo>
                  <a:pt x="8284" y="1089"/>
                  <a:pt x="8303" y="1089"/>
                  <a:pt x="8303" y="1089"/>
                </a:cubicBezTo>
                <a:cubicBezTo>
                  <a:pt x="8322" y="1125"/>
                  <a:pt x="8341" y="1125"/>
                  <a:pt x="8341" y="1162"/>
                </a:cubicBezTo>
                <a:cubicBezTo>
                  <a:pt x="8360" y="1162"/>
                  <a:pt x="8360" y="1162"/>
                  <a:pt x="8360" y="1198"/>
                </a:cubicBezTo>
                <a:cubicBezTo>
                  <a:pt x="8360" y="1198"/>
                  <a:pt x="8360" y="1198"/>
                  <a:pt x="8360" y="1198"/>
                </a:cubicBezTo>
                <a:cubicBezTo>
                  <a:pt x="8360" y="1198"/>
                  <a:pt x="8360" y="1198"/>
                  <a:pt x="8360" y="1198"/>
                </a:cubicBezTo>
                <a:close/>
                <a:moveTo>
                  <a:pt x="7150" y="436"/>
                </a:moveTo>
                <a:cubicBezTo>
                  <a:pt x="7131" y="436"/>
                  <a:pt x="7131" y="436"/>
                  <a:pt x="7131" y="436"/>
                </a:cubicBezTo>
                <a:cubicBezTo>
                  <a:pt x="7093" y="399"/>
                  <a:pt x="7074" y="399"/>
                  <a:pt x="7074" y="327"/>
                </a:cubicBezTo>
                <a:cubicBezTo>
                  <a:pt x="7074" y="327"/>
                  <a:pt x="7093" y="327"/>
                  <a:pt x="7093" y="327"/>
                </a:cubicBezTo>
                <a:cubicBezTo>
                  <a:pt x="7112" y="327"/>
                  <a:pt x="7112" y="327"/>
                  <a:pt x="7112" y="327"/>
                </a:cubicBezTo>
                <a:cubicBezTo>
                  <a:pt x="7131" y="363"/>
                  <a:pt x="7150" y="363"/>
                  <a:pt x="7150" y="399"/>
                </a:cubicBezTo>
                <a:cubicBezTo>
                  <a:pt x="7150" y="399"/>
                  <a:pt x="7150" y="399"/>
                  <a:pt x="7150" y="436"/>
                </a:cubicBezTo>
                <a:cubicBezTo>
                  <a:pt x="7150" y="436"/>
                  <a:pt x="7150" y="436"/>
                  <a:pt x="7150" y="436"/>
                </a:cubicBezTo>
                <a:cubicBezTo>
                  <a:pt x="7150" y="436"/>
                  <a:pt x="7150" y="436"/>
                  <a:pt x="7150" y="436"/>
                </a:cubicBezTo>
                <a:close/>
                <a:moveTo>
                  <a:pt x="6942" y="472"/>
                </a:moveTo>
                <a:cubicBezTo>
                  <a:pt x="6942" y="436"/>
                  <a:pt x="6942" y="436"/>
                  <a:pt x="6960" y="436"/>
                </a:cubicBezTo>
                <a:cubicBezTo>
                  <a:pt x="6960" y="436"/>
                  <a:pt x="6960" y="436"/>
                  <a:pt x="6960" y="436"/>
                </a:cubicBezTo>
                <a:cubicBezTo>
                  <a:pt x="6960" y="472"/>
                  <a:pt x="6979" y="472"/>
                  <a:pt x="6979" y="472"/>
                </a:cubicBezTo>
                <a:cubicBezTo>
                  <a:pt x="6979" y="472"/>
                  <a:pt x="6979" y="472"/>
                  <a:pt x="6979" y="472"/>
                </a:cubicBezTo>
                <a:cubicBezTo>
                  <a:pt x="6979" y="508"/>
                  <a:pt x="6942" y="472"/>
                  <a:pt x="6942" y="472"/>
                </a:cubicBezTo>
                <a:close/>
                <a:moveTo>
                  <a:pt x="6450" y="799"/>
                </a:moveTo>
                <a:cubicBezTo>
                  <a:pt x="6431" y="799"/>
                  <a:pt x="6393" y="799"/>
                  <a:pt x="6374" y="799"/>
                </a:cubicBezTo>
                <a:cubicBezTo>
                  <a:pt x="6298" y="762"/>
                  <a:pt x="6261" y="799"/>
                  <a:pt x="6223" y="835"/>
                </a:cubicBezTo>
                <a:cubicBezTo>
                  <a:pt x="6223" y="835"/>
                  <a:pt x="6204" y="871"/>
                  <a:pt x="6223" y="871"/>
                </a:cubicBezTo>
                <a:cubicBezTo>
                  <a:pt x="6223" y="908"/>
                  <a:pt x="6223" y="908"/>
                  <a:pt x="6242" y="944"/>
                </a:cubicBezTo>
                <a:cubicBezTo>
                  <a:pt x="6280" y="944"/>
                  <a:pt x="6298" y="908"/>
                  <a:pt x="6355" y="908"/>
                </a:cubicBezTo>
                <a:cubicBezTo>
                  <a:pt x="6355" y="908"/>
                  <a:pt x="6355" y="944"/>
                  <a:pt x="6374" y="944"/>
                </a:cubicBezTo>
                <a:cubicBezTo>
                  <a:pt x="6374" y="944"/>
                  <a:pt x="6374" y="980"/>
                  <a:pt x="6374" y="980"/>
                </a:cubicBezTo>
                <a:cubicBezTo>
                  <a:pt x="6298" y="980"/>
                  <a:pt x="6261" y="1053"/>
                  <a:pt x="6204" y="1089"/>
                </a:cubicBezTo>
                <a:cubicBezTo>
                  <a:pt x="6204" y="1125"/>
                  <a:pt x="6185" y="1125"/>
                  <a:pt x="6166" y="1125"/>
                </a:cubicBezTo>
                <a:cubicBezTo>
                  <a:pt x="6128" y="1198"/>
                  <a:pt x="6128" y="1234"/>
                  <a:pt x="6053" y="1234"/>
                </a:cubicBezTo>
                <a:cubicBezTo>
                  <a:pt x="6053" y="1271"/>
                  <a:pt x="6053" y="1307"/>
                  <a:pt x="6071" y="1343"/>
                </a:cubicBezTo>
                <a:cubicBezTo>
                  <a:pt x="6053" y="1343"/>
                  <a:pt x="6053" y="1343"/>
                  <a:pt x="6034" y="1379"/>
                </a:cubicBezTo>
                <a:cubicBezTo>
                  <a:pt x="5958" y="1452"/>
                  <a:pt x="5901" y="1379"/>
                  <a:pt x="5807" y="1343"/>
                </a:cubicBezTo>
                <a:cubicBezTo>
                  <a:pt x="5807" y="1379"/>
                  <a:pt x="5807" y="1379"/>
                  <a:pt x="5807" y="1416"/>
                </a:cubicBezTo>
                <a:cubicBezTo>
                  <a:pt x="5826" y="1416"/>
                  <a:pt x="5844" y="1452"/>
                  <a:pt x="5863" y="1488"/>
                </a:cubicBezTo>
                <a:cubicBezTo>
                  <a:pt x="5863" y="1488"/>
                  <a:pt x="5863" y="1488"/>
                  <a:pt x="5863" y="1488"/>
                </a:cubicBezTo>
                <a:cubicBezTo>
                  <a:pt x="5807" y="1525"/>
                  <a:pt x="5750" y="1488"/>
                  <a:pt x="5693" y="1488"/>
                </a:cubicBezTo>
                <a:cubicBezTo>
                  <a:pt x="5674" y="1488"/>
                  <a:pt x="5655" y="1488"/>
                  <a:pt x="5636" y="1488"/>
                </a:cubicBezTo>
                <a:cubicBezTo>
                  <a:pt x="5636" y="1488"/>
                  <a:pt x="5636" y="1525"/>
                  <a:pt x="5636" y="1561"/>
                </a:cubicBezTo>
                <a:cubicBezTo>
                  <a:pt x="5674" y="1561"/>
                  <a:pt x="5750" y="1561"/>
                  <a:pt x="5769" y="1597"/>
                </a:cubicBezTo>
                <a:cubicBezTo>
                  <a:pt x="5769" y="1634"/>
                  <a:pt x="5769" y="1670"/>
                  <a:pt x="5769" y="1670"/>
                </a:cubicBezTo>
                <a:cubicBezTo>
                  <a:pt x="5769" y="1706"/>
                  <a:pt x="5750" y="1706"/>
                  <a:pt x="5731" y="1706"/>
                </a:cubicBezTo>
                <a:cubicBezTo>
                  <a:pt x="5731" y="1743"/>
                  <a:pt x="5731" y="1779"/>
                  <a:pt x="5731" y="1815"/>
                </a:cubicBezTo>
                <a:cubicBezTo>
                  <a:pt x="5712" y="1815"/>
                  <a:pt x="5693" y="1815"/>
                  <a:pt x="5674" y="1815"/>
                </a:cubicBezTo>
                <a:cubicBezTo>
                  <a:pt x="5674" y="1815"/>
                  <a:pt x="5674" y="1815"/>
                  <a:pt x="5674" y="1815"/>
                </a:cubicBezTo>
                <a:cubicBezTo>
                  <a:pt x="5674" y="1851"/>
                  <a:pt x="5693" y="1888"/>
                  <a:pt x="5693" y="1888"/>
                </a:cubicBezTo>
                <a:cubicBezTo>
                  <a:pt x="5674" y="1888"/>
                  <a:pt x="5636" y="1924"/>
                  <a:pt x="5618" y="1888"/>
                </a:cubicBezTo>
                <a:cubicBezTo>
                  <a:pt x="5599" y="1888"/>
                  <a:pt x="5580" y="1888"/>
                  <a:pt x="5561" y="1888"/>
                </a:cubicBezTo>
                <a:cubicBezTo>
                  <a:pt x="5561" y="1924"/>
                  <a:pt x="5580" y="1960"/>
                  <a:pt x="5580" y="1997"/>
                </a:cubicBezTo>
                <a:cubicBezTo>
                  <a:pt x="5561" y="2069"/>
                  <a:pt x="5504" y="2069"/>
                  <a:pt x="5466" y="2033"/>
                </a:cubicBezTo>
                <a:cubicBezTo>
                  <a:pt x="5409" y="2033"/>
                  <a:pt x="5372" y="1960"/>
                  <a:pt x="5334" y="2069"/>
                </a:cubicBezTo>
                <a:cubicBezTo>
                  <a:pt x="5334" y="2069"/>
                  <a:pt x="5334" y="2069"/>
                  <a:pt x="5334" y="2069"/>
                </a:cubicBezTo>
                <a:cubicBezTo>
                  <a:pt x="5372" y="2106"/>
                  <a:pt x="5466" y="2106"/>
                  <a:pt x="5523" y="2142"/>
                </a:cubicBezTo>
                <a:cubicBezTo>
                  <a:pt x="5542" y="2142"/>
                  <a:pt x="5561" y="2142"/>
                  <a:pt x="5580" y="2142"/>
                </a:cubicBezTo>
                <a:cubicBezTo>
                  <a:pt x="5580" y="2142"/>
                  <a:pt x="5599" y="2178"/>
                  <a:pt x="5599" y="2178"/>
                </a:cubicBezTo>
                <a:cubicBezTo>
                  <a:pt x="5599" y="2178"/>
                  <a:pt x="5599" y="2214"/>
                  <a:pt x="5599" y="2214"/>
                </a:cubicBezTo>
                <a:cubicBezTo>
                  <a:pt x="5580" y="2214"/>
                  <a:pt x="5580" y="2251"/>
                  <a:pt x="5580" y="2251"/>
                </a:cubicBezTo>
                <a:cubicBezTo>
                  <a:pt x="5542" y="2287"/>
                  <a:pt x="5504" y="2287"/>
                  <a:pt x="5485" y="2287"/>
                </a:cubicBezTo>
                <a:cubicBezTo>
                  <a:pt x="5447" y="2323"/>
                  <a:pt x="5447" y="2323"/>
                  <a:pt x="5409" y="2323"/>
                </a:cubicBezTo>
                <a:cubicBezTo>
                  <a:pt x="5409" y="2323"/>
                  <a:pt x="5372" y="2214"/>
                  <a:pt x="5372" y="2214"/>
                </a:cubicBezTo>
                <a:cubicBezTo>
                  <a:pt x="5372" y="2251"/>
                  <a:pt x="5353" y="2251"/>
                  <a:pt x="5334" y="2251"/>
                </a:cubicBezTo>
                <a:cubicBezTo>
                  <a:pt x="5334" y="2214"/>
                  <a:pt x="5315" y="2214"/>
                  <a:pt x="5296" y="2214"/>
                </a:cubicBezTo>
                <a:cubicBezTo>
                  <a:pt x="5296" y="2214"/>
                  <a:pt x="5296" y="2214"/>
                  <a:pt x="5296" y="2214"/>
                </a:cubicBezTo>
                <a:cubicBezTo>
                  <a:pt x="5315" y="2251"/>
                  <a:pt x="5315" y="2251"/>
                  <a:pt x="5315" y="2287"/>
                </a:cubicBezTo>
                <a:cubicBezTo>
                  <a:pt x="5239" y="2287"/>
                  <a:pt x="5220" y="2251"/>
                  <a:pt x="5182" y="2178"/>
                </a:cubicBezTo>
                <a:cubicBezTo>
                  <a:pt x="5182" y="2178"/>
                  <a:pt x="5164" y="2178"/>
                  <a:pt x="5164" y="2178"/>
                </a:cubicBezTo>
                <a:cubicBezTo>
                  <a:pt x="5164" y="2214"/>
                  <a:pt x="5182" y="2251"/>
                  <a:pt x="5182" y="2251"/>
                </a:cubicBezTo>
                <a:cubicBezTo>
                  <a:pt x="5182" y="2287"/>
                  <a:pt x="5164" y="2287"/>
                  <a:pt x="5145" y="2287"/>
                </a:cubicBezTo>
                <a:cubicBezTo>
                  <a:pt x="5107" y="2287"/>
                  <a:pt x="5050" y="2287"/>
                  <a:pt x="5012" y="2287"/>
                </a:cubicBezTo>
                <a:cubicBezTo>
                  <a:pt x="4993" y="2251"/>
                  <a:pt x="4974" y="2214"/>
                  <a:pt x="4956" y="2214"/>
                </a:cubicBezTo>
                <a:cubicBezTo>
                  <a:pt x="4937" y="2251"/>
                  <a:pt x="4956" y="2251"/>
                  <a:pt x="4937" y="2287"/>
                </a:cubicBezTo>
                <a:cubicBezTo>
                  <a:pt x="4918" y="2251"/>
                  <a:pt x="4899" y="2251"/>
                  <a:pt x="4880" y="2251"/>
                </a:cubicBezTo>
                <a:cubicBezTo>
                  <a:pt x="4880" y="2214"/>
                  <a:pt x="4880" y="2178"/>
                  <a:pt x="4899" y="2142"/>
                </a:cubicBezTo>
                <a:cubicBezTo>
                  <a:pt x="4937" y="2142"/>
                  <a:pt x="4937" y="2106"/>
                  <a:pt x="4974" y="2106"/>
                </a:cubicBezTo>
                <a:cubicBezTo>
                  <a:pt x="4993" y="2069"/>
                  <a:pt x="5012" y="2106"/>
                  <a:pt x="5031" y="2069"/>
                </a:cubicBezTo>
                <a:cubicBezTo>
                  <a:pt x="5031" y="2069"/>
                  <a:pt x="5012" y="2069"/>
                  <a:pt x="5012" y="2069"/>
                </a:cubicBezTo>
                <a:cubicBezTo>
                  <a:pt x="4993" y="2069"/>
                  <a:pt x="4974" y="1997"/>
                  <a:pt x="4956" y="1924"/>
                </a:cubicBezTo>
                <a:cubicBezTo>
                  <a:pt x="4974" y="1924"/>
                  <a:pt x="4974" y="1924"/>
                  <a:pt x="4974" y="1924"/>
                </a:cubicBezTo>
                <a:cubicBezTo>
                  <a:pt x="4974" y="1924"/>
                  <a:pt x="4993" y="1924"/>
                  <a:pt x="5012" y="1924"/>
                </a:cubicBezTo>
                <a:cubicBezTo>
                  <a:pt x="5031" y="1924"/>
                  <a:pt x="5069" y="1924"/>
                  <a:pt x="5088" y="1960"/>
                </a:cubicBezTo>
                <a:cubicBezTo>
                  <a:pt x="5107" y="1997"/>
                  <a:pt x="5126" y="2033"/>
                  <a:pt x="5164" y="2069"/>
                </a:cubicBezTo>
                <a:cubicBezTo>
                  <a:pt x="5182" y="2069"/>
                  <a:pt x="5239" y="2069"/>
                  <a:pt x="5258" y="2069"/>
                </a:cubicBezTo>
                <a:cubicBezTo>
                  <a:pt x="5258" y="2069"/>
                  <a:pt x="5258" y="2069"/>
                  <a:pt x="5258" y="2069"/>
                </a:cubicBezTo>
                <a:cubicBezTo>
                  <a:pt x="5258" y="2033"/>
                  <a:pt x="5258" y="2033"/>
                  <a:pt x="5258" y="2033"/>
                </a:cubicBezTo>
                <a:cubicBezTo>
                  <a:pt x="5258" y="1997"/>
                  <a:pt x="5258" y="1997"/>
                  <a:pt x="5277" y="1997"/>
                </a:cubicBezTo>
                <a:cubicBezTo>
                  <a:pt x="5277" y="1997"/>
                  <a:pt x="5277" y="1997"/>
                  <a:pt x="5277" y="1997"/>
                </a:cubicBezTo>
                <a:cubicBezTo>
                  <a:pt x="5239" y="1997"/>
                  <a:pt x="5182" y="1997"/>
                  <a:pt x="5164" y="1960"/>
                </a:cubicBezTo>
                <a:cubicBezTo>
                  <a:pt x="5164" y="1924"/>
                  <a:pt x="5164" y="1888"/>
                  <a:pt x="5164" y="1851"/>
                </a:cubicBezTo>
                <a:cubicBezTo>
                  <a:pt x="5164" y="1851"/>
                  <a:pt x="5164" y="1851"/>
                  <a:pt x="5164" y="1851"/>
                </a:cubicBezTo>
                <a:cubicBezTo>
                  <a:pt x="5126" y="1851"/>
                  <a:pt x="5069" y="1815"/>
                  <a:pt x="5031" y="1815"/>
                </a:cubicBezTo>
                <a:cubicBezTo>
                  <a:pt x="5031" y="1815"/>
                  <a:pt x="5031" y="1815"/>
                  <a:pt x="5031" y="1815"/>
                </a:cubicBezTo>
                <a:cubicBezTo>
                  <a:pt x="5050" y="1743"/>
                  <a:pt x="5050" y="1706"/>
                  <a:pt x="5069" y="1670"/>
                </a:cubicBezTo>
                <a:cubicBezTo>
                  <a:pt x="5088" y="1634"/>
                  <a:pt x="5182" y="1670"/>
                  <a:pt x="5220" y="1670"/>
                </a:cubicBezTo>
                <a:cubicBezTo>
                  <a:pt x="5258" y="1670"/>
                  <a:pt x="5277" y="1706"/>
                  <a:pt x="5315" y="1706"/>
                </a:cubicBezTo>
                <a:cubicBezTo>
                  <a:pt x="5315" y="1706"/>
                  <a:pt x="5334" y="1706"/>
                  <a:pt x="5334" y="1706"/>
                </a:cubicBezTo>
                <a:cubicBezTo>
                  <a:pt x="5334" y="1706"/>
                  <a:pt x="5353" y="1706"/>
                  <a:pt x="5353" y="1706"/>
                </a:cubicBezTo>
                <a:cubicBezTo>
                  <a:pt x="5334" y="1670"/>
                  <a:pt x="5296" y="1634"/>
                  <a:pt x="5258" y="1597"/>
                </a:cubicBezTo>
                <a:cubicBezTo>
                  <a:pt x="5258" y="1597"/>
                  <a:pt x="5239" y="1561"/>
                  <a:pt x="5220" y="1561"/>
                </a:cubicBezTo>
                <a:cubicBezTo>
                  <a:pt x="5182" y="1525"/>
                  <a:pt x="5145" y="1452"/>
                  <a:pt x="5126" y="1416"/>
                </a:cubicBezTo>
                <a:cubicBezTo>
                  <a:pt x="5126" y="1416"/>
                  <a:pt x="5107" y="1452"/>
                  <a:pt x="5107" y="1452"/>
                </a:cubicBezTo>
                <a:cubicBezTo>
                  <a:pt x="5107" y="1452"/>
                  <a:pt x="5107" y="1452"/>
                  <a:pt x="5107" y="1452"/>
                </a:cubicBezTo>
                <a:cubicBezTo>
                  <a:pt x="5088" y="1416"/>
                  <a:pt x="5088" y="1379"/>
                  <a:pt x="5069" y="1343"/>
                </a:cubicBezTo>
                <a:cubicBezTo>
                  <a:pt x="5069" y="1343"/>
                  <a:pt x="5069" y="1307"/>
                  <a:pt x="5069" y="1307"/>
                </a:cubicBezTo>
                <a:cubicBezTo>
                  <a:pt x="5069" y="1307"/>
                  <a:pt x="5069" y="1307"/>
                  <a:pt x="5069" y="1307"/>
                </a:cubicBezTo>
                <a:cubicBezTo>
                  <a:pt x="5107" y="1307"/>
                  <a:pt x="5126" y="1307"/>
                  <a:pt x="5164" y="1307"/>
                </a:cubicBezTo>
                <a:cubicBezTo>
                  <a:pt x="5182" y="1307"/>
                  <a:pt x="5220" y="1307"/>
                  <a:pt x="5239" y="1307"/>
                </a:cubicBezTo>
                <a:cubicBezTo>
                  <a:pt x="5277" y="1343"/>
                  <a:pt x="5315" y="1416"/>
                  <a:pt x="5353" y="1452"/>
                </a:cubicBezTo>
                <a:cubicBezTo>
                  <a:pt x="5372" y="1452"/>
                  <a:pt x="5391" y="1452"/>
                  <a:pt x="5409" y="1452"/>
                </a:cubicBezTo>
                <a:cubicBezTo>
                  <a:pt x="5409" y="1452"/>
                  <a:pt x="5391" y="1416"/>
                  <a:pt x="5391" y="1416"/>
                </a:cubicBezTo>
                <a:cubicBezTo>
                  <a:pt x="5372" y="1379"/>
                  <a:pt x="5334" y="1379"/>
                  <a:pt x="5315" y="1343"/>
                </a:cubicBezTo>
                <a:cubicBezTo>
                  <a:pt x="5334" y="1307"/>
                  <a:pt x="5353" y="1307"/>
                  <a:pt x="5353" y="1271"/>
                </a:cubicBezTo>
                <a:cubicBezTo>
                  <a:pt x="5372" y="1234"/>
                  <a:pt x="5391" y="1234"/>
                  <a:pt x="5391" y="1234"/>
                </a:cubicBezTo>
                <a:cubicBezTo>
                  <a:pt x="5409" y="1234"/>
                  <a:pt x="5428" y="1234"/>
                  <a:pt x="5447" y="1234"/>
                </a:cubicBezTo>
                <a:cubicBezTo>
                  <a:pt x="5466" y="1198"/>
                  <a:pt x="5466" y="1198"/>
                  <a:pt x="5485" y="1198"/>
                </a:cubicBezTo>
                <a:cubicBezTo>
                  <a:pt x="5523" y="1198"/>
                  <a:pt x="5580" y="1162"/>
                  <a:pt x="5618" y="1162"/>
                </a:cubicBezTo>
                <a:cubicBezTo>
                  <a:pt x="5618" y="1162"/>
                  <a:pt x="5618" y="1162"/>
                  <a:pt x="5618" y="1162"/>
                </a:cubicBezTo>
                <a:cubicBezTo>
                  <a:pt x="5599" y="1125"/>
                  <a:pt x="5580" y="1125"/>
                  <a:pt x="5561" y="1089"/>
                </a:cubicBezTo>
                <a:cubicBezTo>
                  <a:pt x="5542" y="1089"/>
                  <a:pt x="5485" y="1089"/>
                  <a:pt x="5447" y="1089"/>
                </a:cubicBezTo>
                <a:cubicBezTo>
                  <a:pt x="5428" y="1125"/>
                  <a:pt x="5391" y="1162"/>
                  <a:pt x="5353" y="1162"/>
                </a:cubicBezTo>
                <a:cubicBezTo>
                  <a:pt x="5334" y="1162"/>
                  <a:pt x="5315" y="1162"/>
                  <a:pt x="5315" y="1162"/>
                </a:cubicBezTo>
                <a:cubicBezTo>
                  <a:pt x="5296" y="1162"/>
                  <a:pt x="5296" y="1162"/>
                  <a:pt x="5296" y="1162"/>
                </a:cubicBezTo>
                <a:cubicBezTo>
                  <a:pt x="5277" y="1162"/>
                  <a:pt x="5258" y="1162"/>
                  <a:pt x="5239" y="1125"/>
                </a:cubicBezTo>
                <a:cubicBezTo>
                  <a:pt x="5239" y="1162"/>
                  <a:pt x="5220" y="1162"/>
                  <a:pt x="5201" y="1162"/>
                </a:cubicBezTo>
                <a:cubicBezTo>
                  <a:pt x="5182" y="1162"/>
                  <a:pt x="5182" y="1162"/>
                  <a:pt x="5164" y="1162"/>
                </a:cubicBezTo>
                <a:cubicBezTo>
                  <a:pt x="5145" y="1162"/>
                  <a:pt x="5145" y="1198"/>
                  <a:pt x="5126" y="1198"/>
                </a:cubicBezTo>
                <a:cubicBezTo>
                  <a:pt x="5126" y="1162"/>
                  <a:pt x="5126" y="1125"/>
                  <a:pt x="5126" y="1089"/>
                </a:cubicBezTo>
                <a:cubicBezTo>
                  <a:pt x="5145" y="1089"/>
                  <a:pt x="5145" y="1089"/>
                  <a:pt x="5164" y="1053"/>
                </a:cubicBezTo>
                <a:cubicBezTo>
                  <a:pt x="5164" y="1053"/>
                  <a:pt x="5164" y="1053"/>
                  <a:pt x="5164" y="1016"/>
                </a:cubicBezTo>
                <a:cubicBezTo>
                  <a:pt x="5145" y="1016"/>
                  <a:pt x="5145" y="1016"/>
                  <a:pt x="5145" y="1016"/>
                </a:cubicBezTo>
                <a:cubicBezTo>
                  <a:pt x="5107" y="944"/>
                  <a:pt x="4974" y="1016"/>
                  <a:pt x="4956" y="1053"/>
                </a:cubicBezTo>
                <a:cubicBezTo>
                  <a:pt x="4937" y="1089"/>
                  <a:pt x="4918" y="1089"/>
                  <a:pt x="4899" y="1125"/>
                </a:cubicBezTo>
                <a:cubicBezTo>
                  <a:pt x="4880" y="1125"/>
                  <a:pt x="4880" y="1089"/>
                  <a:pt x="4861" y="1089"/>
                </a:cubicBezTo>
                <a:cubicBezTo>
                  <a:pt x="4861" y="1089"/>
                  <a:pt x="4861" y="1089"/>
                  <a:pt x="4861" y="1089"/>
                </a:cubicBezTo>
                <a:cubicBezTo>
                  <a:pt x="4880" y="1053"/>
                  <a:pt x="4899" y="1089"/>
                  <a:pt x="4899" y="1053"/>
                </a:cubicBezTo>
                <a:cubicBezTo>
                  <a:pt x="4880" y="1016"/>
                  <a:pt x="4880" y="1016"/>
                  <a:pt x="4880" y="980"/>
                </a:cubicBezTo>
                <a:cubicBezTo>
                  <a:pt x="4842" y="980"/>
                  <a:pt x="4804" y="944"/>
                  <a:pt x="4785" y="944"/>
                </a:cubicBezTo>
                <a:cubicBezTo>
                  <a:pt x="4766" y="908"/>
                  <a:pt x="4766" y="871"/>
                  <a:pt x="4766" y="871"/>
                </a:cubicBezTo>
                <a:cubicBezTo>
                  <a:pt x="4785" y="835"/>
                  <a:pt x="4785" y="835"/>
                  <a:pt x="4785" y="835"/>
                </a:cubicBezTo>
                <a:cubicBezTo>
                  <a:pt x="4823" y="799"/>
                  <a:pt x="4880" y="799"/>
                  <a:pt x="4937" y="799"/>
                </a:cubicBezTo>
                <a:cubicBezTo>
                  <a:pt x="4956" y="799"/>
                  <a:pt x="4974" y="762"/>
                  <a:pt x="5012" y="762"/>
                </a:cubicBezTo>
                <a:cubicBezTo>
                  <a:pt x="5012" y="762"/>
                  <a:pt x="5031" y="799"/>
                  <a:pt x="5050" y="799"/>
                </a:cubicBezTo>
                <a:cubicBezTo>
                  <a:pt x="5069" y="799"/>
                  <a:pt x="5069" y="762"/>
                  <a:pt x="5069" y="762"/>
                </a:cubicBezTo>
                <a:cubicBezTo>
                  <a:pt x="5088" y="726"/>
                  <a:pt x="5126" y="690"/>
                  <a:pt x="5164" y="690"/>
                </a:cubicBezTo>
                <a:cubicBezTo>
                  <a:pt x="5164" y="726"/>
                  <a:pt x="5182" y="726"/>
                  <a:pt x="5201" y="726"/>
                </a:cubicBezTo>
                <a:cubicBezTo>
                  <a:pt x="5239" y="762"/>
                  <a:pt x="5277" y="726"/>
                  <a:pt x="5315" y="762"/>
                </a:cubicBezTo>
                <a:cubicBezTo>
                  <a:pt x="5334" y="762"/>
                  <a:pt x="5447" y="835"/>
                  <a:pt x="5466" y="835"/>
                </a:cubicBezTo>
                <a:cubicBezTo>
                  <a:pt x="5466" y="799"/>
                  <a:pt x="5466" y="799"/>
                  <a:pt x="5466" y="799"/>
                </a:cubicBezTo>
                <a:cubicBezTo>
                  <a:pt x="5466" y="799"/>
                  <a:pt x="5466" y="799"/>
                  <a:pt x="5466" y="799"/>
                </a:cubicBezTo>
                <a:cubicBezTo>
                  <a:pt x="5447" y="762"/>
                  <a:pt x="5447" y="762"/>
                  <a:pt x="5428" y="762"/>
                </a:cubicBezTo>
                <a:cubicBezTo>
                  <a:pt x="5391" y="726"/>
                  <a:pt x="5372" y="690"/>
                  <a:pt x="5353" y="653"/>
                </a:cubicBezTo>
                <a:cubicBezTo>
                  <a:pt x="5353" y="653"/>
                  <a:pt x="5372" y="617"/>
                  <a:pt x="5372" y="617"/>
                </a:cubicBezTo>
                <a:cubicBezTo>
                  <a:pt x="5391" y="617"/>
                  <a:pt x="5409" y="581"/>
                  <a:pt x="5428" y="545"/>
                </a:cubicBezTo>
                <a:cubicBezTo>
                  <a:pt x="5466" y="545"/>
                  <a:pt x="5485" y="545"/>
                  <a:pt x="5504" y="545"/>
                </a:cubicBezTo>
                <a:cubicBezTo>
                  <a:pt x="5523" y="545"/>
                  <a:pt x="5542" y="508"/>
                  <a:pt x="5542" y="508"/>
                </a:cubicBezTo>
                <a:cubicBezTo>
                  <a:pt x="5580" y="545"/>
                  <a:pt x="5618" y="545"/>
                  <a:pt x="5636" y="545"/>
                </a:cubicBezTo>
                <a:cubicBezTo>
                  <a:pt x="5674" y="581"/>
                  <a:pt x="5693" y="653"/>
                  <a:pt x="5712" y="653"/>
                </a:cubicBezTo>
                <a:cubicBezTo>
                  <a:pt x="5712" y="653"/>
                  <a:pt x="5712" y="617"/>
                  <a:pt x="5712" y="617"/>
                </a:cubicBezTo>
                <a:cubicBezTo>
                  <a:pt x="5712" y="581"/>
                  <a:pt x="5674" y="508"/>
                  <a:pt x="5674" y="508"/>
                </a:cubicBezTo>
                <a:cubicBezTo>
                  <a:pt x="5674" y="508"/>
                  <a:pt x="5674" y="472"/>
                  <a:pt x="5693" y="472"/>
                </a:cubicBezTo>
                <a:cubicBezTo>
                  <a:pt x="5712" y="472"/>
                  <a:pt x="5750" y="508"/>
                  <a:pt x="5769" y="508"/>
                </a:cubicBezTo>
                <a:cubicBezTo>
                  <a:pt x="5788" y="508"/>
                  <a:pt x="5807" y="508"/>
                  <a:pt x="5826" y="508"/>
                </a:cubicBezTo>
                <a:cubicBezTo>
                  <a:pt x="5844" y="545"/>
                  <a:pt x="5844" y="581"/>
                  <a:pt x="5882" y="581"/>
                </a:cubicBezTo>
                <a:cubicBezTo>
                  <a:pt x="5882" y="545"/>
                  <a:pt x="5882" y="508"/>
                  <a:pt x="5863" y="508"/>
                </a:cubicBezTo>
                <a:cubicBezTo>
                  <a:pt x="5863" y="508"/>
                  <a:pt x="5863" y="508"/>
                  <a:pt x="5863" y="508"/>
                </a:cubicBezTo>
                <a:cubicBezTo>
                  <a:pt x="5901" y="508"/>
                  <a:pt x="5939" y="508"/>
                  <a:pt x="5958" y="508"/>
                </a:cubicBezTo>
                <a:cubicBezTo>
                  <a:pt x="5977" y="508"/>
                  <a:pt x="5996" y="545"/>
                  <a:pt x="6015" y="581"/>
                </a:cubicBezTo>
                <a:cubicBezTo>
                  <a:pt x="6015" y="581"/>
                  <a:pt x="6015" y="581"/>
                  <a:pt x="6015" y="581"/>
                </a:cubicBezTo>
                <a:cubicBezTo>
                  <a:pt x="6015" y="545"/>
                  <a:pt x="6015" y="508"/>
                  <a:pt x="6015" y="472"/>
                </a:cubicBezTo>
                <a:cubicBezTo>
                  <a:pt x="6090" y="472"/>
                  <a:pt x="6147" y="545"/>
                  <a:pt x="6223" y="545"/>
                </a:cubicBezTo>
                <a:cubicBezTo>
                  <a:pt x="6242" y="545"/>
                  <a:pt x="6242" y="545"/>
                  <a:pt x="6261" y="545"/>
                </a:cubicBezTo>
                <a:cubicBezTo>
                  <a:pt x="6298" y="545"/>
                  <a:pt x="6336" y="545"/>
                  <a:pt x="6374" y="545"/>
                </a:cubicBezTo>
                <a:cubicBezTo>
                  <a:pt x="6374" y="545"/>
                  <a:pt x="6393" y="581"/>
                  <a:pt x="6412" y="581"/>
                </a:cubicBezTo>
                <a:cubicBezTo>
                  <a:pt x="6431" y="581"/>
                  <a:pt x="6431" y="581"/>
                  <a:pt x="6450" y="581"/>
                </a:cubicBezTo>
                <a:cubicBezTo>
                  <a:pt x="6469" y="581"/>
                  <a:pt x="6488" y="617"/>
                  <a:pt x="6488" y="617"/>
                </a:cubicBezTo>
                <a:cubicBezTo>
                  <a:pt x="6506" y="617"/>
                  <a:pt x="6525" y="617"/>
                  <a:pt x="6544" y="617"/>
                </a:cubicBezTo>
                <a:cubicBezTo>
                  <a:pt x="6563" y="653"/>
                  <a:pt x="6563" y="653"/>
                  <a:pt x="6582" y="690"/>
                </a:cubicBezTo>
                <a:cubicBezTo>
                  <a:pt x="6582" y="690"/>
                  <a:pt x="6582" y="690"/>
                  <a:pt x="6563" y="726"/>
                </a:cubicBezTo>
                <a:cubicBezTo>
                  <a:pt x="6525" y="726"/>
                  <a:pt x="6506" y="799"/>
                  <a:pt x="6450" y="799"/>
                </a:cubicBezTo>
                <a:close/>
                <a:moveTo>
                  <a:pt x="4861" y="1162"/>
                </a:moveTo>
                <a:cubicBezTo>
                  <a:pt x="4861" y="1198"/>
                  <a:pt x="4880" y="1198"/>
                  <a:pt x="4880" y="1198"/>
                </a:cubicBezTo>
                <a:cubicBezTo>
                  <a:pt x="4880" y="1234"/>
                  <a:pt x="4899" y="1271"/>
                  <a:pt x="4899" y="1307"/>
                </a:cubicBezTo>
                <a:cubicBezTo>
                  <a:pt x="4918" y="1343"/>
                  <a:pt x="4937" y="1343"/>
                  <a:pt x="4937" y="1343"/>
                </a:cubicBezTo>
                <a:cubicBezTo>
                  <a:pt x="4956" y="1307"/>
                  <a:pt x="4956" y="1271"/>
                  <a:pt x="4956" y="1271"/>
                </a:cubicBezTo>
                <a:cubicBezTo>
                  <a:pt x="4956" y="1234"/>
                  <a:pt x="4956" y="1234"/>
                  <a:pt x="4956" y="1234"/>
                </a:cubicBezTo>
                <a:cubicBezTo>
                  <a:pt x="4974" y="1271"/>
                  <a:pt x="5012" y="1307"/>
                  <a:pt x="5012" y="1343"/>
                </a:cubicBezTo>
                <a:cubicBezTo>
                  <a:pt x="5012" y="1379"/>
                  <a:pt x="5012" y="1416"/>
                  <a:pt x="5012" y="1452"/>
                </a:cubicBezTo>
                <a:cubicBezTo>
                  <a:pt x="5012" y="1488"/>
                  <a:pt x="5031" y="1488"/>
                  <a:pt x="5031" y="1525"/>
                </a:cubicBezTo>
                <a:cubicBezTo>
                  <a:pt x="5088" y="1525"/>
                  <a:pt x="5107" y="1488"/>
                  <a:pt x="5126" y="1561"/>
                </a:cubicBezTo>
                <a:cubicBezTo>
                  <a:pt x="5126" y="1561"/>
                  <a:pt x="5107" y="1561"/>
                  <a:pt x="5107" y="1525"/>
                </a:cubicBezTo>
                <a:cubicBezTo>
                  <a:pt x="5050" y="1597"/>
                  <a:pt x="4993" y="1561"/>
                  <a:pt x="4974" y="1706"/>
                </a:cubicBezTo>
                <a:cubicBezTo>
                  <a:pt x="4956" y="1706"/>
                  <a:pt x="4937" y="1670"/>
                  <a:pt x="4918" y="1670"/>
                </a:cubicBezTo>
                <a:cubicBezTo>
                  <a:pt x="4918" y="1670"/>
                  <a:pt x="4918" y="1706"/>
                  <a:pt x="4918" y="1706"/>
                </a:cubicBezTo>
                <a:cubicBezTo>
                  <a:pt x="4918" y="1706"/>
                  <a:pt x="4918" y="1743"/>
                  <a:pt x="4918" y="1779"/>
                </a:cubicBezTo>
                <a:cubicBezTo>
                  <a:pt x="4918" y="1779"/>
                  <a:pt x="4918" y="1815"/>
                  <a:pt x="4899" y="1815"/>
                </a:cubicBezTo>
                <a:cubicBezTo>
                  <a:pt x="4880" y="1779"/>
                  <a:pt x="4861" y="1743"/>
                  <a:pt x="4842" y="1743"/>
                </a:cubicBezTo>
                <a:cubicBezTo>
                  <a:pt x="4842" y="1779"/>
                  <a:pt x="4842" y="1815"/>
                  <a:pt x="4823" y="1815"/>
                </a:cubicBezTo>
                <a:cubicBezTo>
                  <a:pt x="4785" y="1815"/>
                  <a:pt x="4729" y="1815"/>
                  <a:pt x="4691" y="1779"/>
                </a:cubicBezTo>
                <a:cubicBezTo>
                  <a:pt x="4691" y="1779"/>
                  <a:pt x="4691" y="1779"/>
                  <a:pt x="4672" y="1779"/>
                </a:cubicBezTo>
                <a:cubicBezTo>
                  <a:pt x="4653" y="1743"/>
                  <a:pt x="4653" y="1706"/>
                  <a:pt x="4634" y="1706"/>
                </a:cubicBezTo>
                <a:cubicBezTo>
                  <a:pt x="4615" y="1670"/>
                  <a:pt x="4596" y="1634"/>
                  <a:pt x="4596" y="1597"/>
                </a:cubicBezTo>
                <a:cubicBezTo>
                  <a:pt x="4596" y="1597"/>
                  <a:pt x="4615" y="1561"/>
                  <a:pt x="4634" y="1561"/>
                </a:cubicBezTo>
                <a:cubicBezTo>
                  <a:pt x="4672" y="1561"/>
                  <a:pt x="4766" y="1597"/>
                  <a:pt x="4804" y="1597"/>
                </a:cubicBezTo>
                <a:cubicBezTo>
                  <a:pt x="4785" y="1561"/>
                  <a:pt x="4691" y="1488"/>
                  <a:pt x="4653" y="1488"/>
                </a:cubicBezTo>
                <a:cubicBezTo>
                  <a:pt x="4634" y="1488"/>
                  <a:pt x="4634" y="1488"/>
                  <a:pt x="4615" y="1525"/>
                </a:cubicBezTo>
                <a:cubicBezTo>
                  <a:pt x="4615" y="1525"/>
                  <a:pt x="4596" y="1488"/>
                  <a:pt x="4577" y="1488"/>
                </a:cubicBezTo>
                <a:cubicBezTo>
                  <a:pt x="4558" y="1525"/>
                  <a:pt x="4539" y="1561"/>
                  <a:pt x="4539" y="1525"/>
                </a:cubicBezTo>
                <a:cubicBezTo>
                  <a:pt x="4502" y="1525"/>
                  <a:pt x="4502" y="1452"/>
                  <a:pt x="4483" y="1452"/>
                </a:cubicBezTo>
                <a:cubicBezTo>
                  <a:pt x="4464" y="1416"/>
                  <a:pt x="4464" y="1416"/>
                  <a:pt x="4445" y="1379"/>
                </a:cubicBezTo>
                <a:cubicBezTo>
                  <a:pt x="4445" y="1379"/>
                  <a:pt x="4445" y="1343"/>
                  <a:pt x="4445" y="1343"/>
                </a:cubicBezTo>
                <a:cubicBezTo>
                  <a:pt x="4445" y="1343"/>
                  <a:pt x="4445" y="1343"/>
                  <a:pt x="4445" y="1343"/>
                </a:cubicBezTo>
                <a:cubicBezTo>
                  <a:pt x="4483" y="1379"/>
                  <a:pt x="4520" y="1343"/>
                  <a:pt x="4558" y="1343"/>
                </a:cubicBezTo>
                <a:cubicBezTo>
                  <a:pt x="4539" y="1307"/>
                  <a:pt x="4520" y="1307"/>
                  <a:pt x="4502" y="1271"/>
                </a:cubicBezTo>
                <a:cubicBezTo>
                  <a:pt x="4502" y="1234"/>
                  <a:pt x="4502" y="1234"/>
                  <a:pt x="4520" y="1234"/>
                </a:cubicBezTo>
                <a:cubicBezTo>
                  <a:pt x="4520" y="1198"/>
                  <a:pt x="4577" y="1234"/>
                  <a:pt x="4577" y="1198"/>
                </a:cubicBezTo>
                <a:cubicBezTo>
                  <a:pt x="4577" y="1198"/>
                  <a:pt x="4577" y="1198"/>
                  <a:pt x="4577" y="1198"/>
                </a:cubicBezTo>
                <a:cubicBezTo>
                  <a:pt x="4558" y="1162"/>
                  <a:pt x="4558" y="1125"/>
                  <a:pt x="4539" y="1089"/>
                </a:cubicBezTo>
                <a:cubicBezTo>
                  <a:pt x="4539" y="1089"/>
                  <a:pt x="4539" y="1089"/>
                  <a:pt x="4539" y="1089"/>
                </a:cubicBezTo>
                <a:cubicBezTo>
                  <a:pt x="4558" y="1089"/>
                  <a:pt x="4577" y="1053"/>
                  <a:pt x="4596" y="1053"/>
                </a:cubicBezTo>
                <a:cubicBezTo>
                  <a:pt x="4615" y="1053"/>
                  <a:pt x="4634" y="1053"/>
                  <a:pt x="4653" y="1053"/>
                </a:cubicBezTo>
                <a:cubicBezTo>
                  <a:pt x="4653" y="1016"/>
                  <a:pt x="4634" y="1016"/>
                  <a:pt x="4634" y="980"/>
                </a:cubicBezTo>
                <a:cubicBezTo>
                  <a:pt x="4710" y="980"/>
                  <a:pt x="4729" y="1016"/>
                  <a:pt x="4766" y="1125"/>
                </a:cubicBezTo>
                <a:cubicBezTo>
                  <a:pt x="4766" y="1162"/>
                  <a:pt x="4785" y="1162"/>
                  <a:pt x="4804" y="1198"/>
                </a:cubicBezTo>
                <a:cubicBezTo>
                  <a:pt x="4823" y="1198"/>
                  <a:pt x="4842" y="1198"/>
                  <a:pt x="4861" y="1162"/>
                </a:cubicBezTo>
                <a:close/>
                <a:moveTo>
                  <a:pt x="4539" y="1815"/>
                </a:moveTo>
                <a:cubicBezTo>
                  <a:pt x="4520" y="1815"/>
                  <a:pt x="4520" y="1851"/>
                  <a:pt x="4520" y="1851"/>
                </a:cubicBezTo>
                <a:cubicBezTo>
                  <a:pt x="4426" y="1888"/>
                  <a:pt x="4388" y="1924"/>
                  <a:pt x="4350" y="1779"/>
                </a:cubicBezTo>
                <a:cubicBezTo>
                  <a:pt x="4331" y="1743"/>
                  <a:pt x="4331" y="1743"/>
                  <a:pt x="4331" y="1706"/>
                </a:cubicBezTo>
                <a:cubicBezTo>
                  <a:pt x="4331" y="1706"/>
                  <a:pt x="4331" y="1706"/>
                  <a:pt x="4331" y="1670"/>
                </a:cubicBezTo>
                <a:cubicBezTo>
                  <a:pt x="4350" y="1670"/>
                  <a:pt x="4350" y="1670"/>
                  <a:pt x="4369" y="1670"/>
                </a:cubicBezTo>
                <a:cubicBezTo>
                  <a:pt x="4426" y="1670"/>
                  <a:pt x="4464" y="1743"/>
                  <a:pt x="4502" y="1743"/>
                </a:cubicBezTo>
                <a:cubicBezTo>
                  <a:pt x="4520" y="1779"/>
                  <a:pt x="4539" y="1779"/>
                  <a:pt x="4539" y="1815"/>
                </a:cubicBezTo>
                <a:close/>
                <a:moveTo>
                  <a:pt x="4369" y="2323"/>
                </a:moveTo>
                <a:cubicBezTo>
                  <a:pt x="4369" y="2360"/>
                  <a:pt x="4369" y="2396"/>
                  <a:pt x="4369" y="2432"/>
                </a:cubicBezTo>
                <a:cubicBezTo>
                  <a:pt x="4369" y="2469"/>
                  <a:pt x="4350" y="2469"/>
                  <a:pt x="4350" y="2505"/>
                </a:cubicBezTo>
                <a:cubicBezTo>
                  <a:pt x="4331" y="2505"/>
                  <a:pt x="4350" y="2577"/>
                  <a:pt x="4350" y="2614"/>
                </a:cubicBezTo>
                <a:cubicBezTo>
                  <a:pt x="4350" y="2614"/>
                  <a:pt x="4350" y="2614"/>
                  <a:pt x="4350" y="2614"/>
                </a:cubicBezTo>
                <a:cubicBezTo>
                  <a:pt x="4331" y="2614"/>
                  <a:pt x="4312" y="2614"/>
                  <a:pt x="4294" y="2614"/>
                </a:cubicBezTo>
                <a:cubicBezTo>
                  <a:pt x="4256" y="2614"/>
                  <a:pt x="4199" y="2650"/>
                  <a:pt x="4199" y="2541"/>
                </a:cubicBezTo>
                <a:cubicBezTo>
                  <a:pt x="4218" y="2541"/>
                  <a:pt x="4218" y="2505"/>
                  <a:pt x="4237" y="2505"/>
                </a:cubicBezTo>
                <a:cubicBezTo>
                  <a:pt x="4237" y="2505"/>
                  <a:pt x="4237" y="2505"/>
                  <a:pt x="4237" y="2469"/>
                </a:cubicBezTo>
                <a:cubicBezTo>
                  <a:pt x="4237" y="2469"/>
                  <a:pt x="4218" y="2469"/>
                  <a:pt x="4218" y="2469"/>
                </a:cubicBezTo>
                <a:cubicBezTo>
                  <a:pt x="4199" y="2432"/>
                  <a:pt x="4123" y="2469"/>
                  <a:pt x="4104" y="2469"/>
                </a:cubicBezTo>
                <a:cubicBezTo>
                  <a:pt x="4085" y="2469"/>
                  <a:pt x="4085" y="2469"/>
                  <a:pt x="4067" y="2469"/>
                </a:cubicBezTo>
                <a:cubicBezTo>
                  <a:pt x="4067" y="2432"/>
                  <a:pt x="4067" y="2432"/>
                  <a:pt x="4067" y="2396"/>
                </a:cubicBezTo>
                <a:cubicBezTo>
                  <a:pt x="4104" y="2396"/>
                  <a:pt x="4104" y="2396"/>
                  <a:pt x="4123" y="2360"/>
                </a:cubicBezTo>
                <a:cubicBezTo>
                  <a:pt x="4123" y="2360"/>
                  <a:pt x="4123" y="2360"/>
                  <a:pt x="4123" y="2360"/>
                </a:cubicBezTo>
                <a:cubicBezTo>
                  <a:pt x="4104" y="2323"/>
                  <a:pt x="4123" y="2287"/>
                  <a:pt x="4123" y="2251"/>
                </a:cubicBezTo>
                <a:cubicBezTo>
                  <a:pt x="4180" y="2251"/>
                  <a:pt x="4180" y="2360"/>
                  <a:pt x="4237" y="2396"/>
                </a:cubicBezTo>
                <a:cubicBezTo>
                  <a:pt x="4237" y="2396"/>
                  <a:pt x="4237" y="2396"/>
                  <a:pt x="4237" y="2396"/>
                </a:cubicBezTo>
                <a:cubicBezTo>
                  <a:pt x="4237" y="2323"/>
                  <a:pt x="4199" y="2287"/>
                  <a:pt x="4180" y="2251"/>
                </a:cubicBezTo>
                <a:cubicBezTo>
                  <a:pt x="4180" y="2251"/>
                  <a:pt x="4180" y="2251"/>
                  <a:pt x="4180" y="2251"/>
                </a:cubicBezTo>
                <a:cubicBezTo>
                  <a:pt x="4237" y="2178"/>
                  <a:pt x="4256" y="2287"/>
                  <a:pt x="4294" y="2287"/>
                </a:cubicBezTo>
                <a:cubicBezTo>
                  <a:pt x="4294" y="2287"/>
                  <a:pt x="4294" y="2251"/>
                  <a:pt x="4294" y="2251"/>
                </a:cubicBezTo>
                <a:cubicBezTo>
                  <a:pt x="4312" y="2251"/>
                  <a:pt x="4312" y="2214"/>
                  <a:pt x="4312" y="2214"/>
                </a:cubicBezTo>
                <a:cubicBezTo>
                  <a:pt x="4350" y="2251"/>
                  <a:pt x="4369" y="2251"/>
                  <a:pt x="4369" y="2323"/>
                </a:cubicBezTo>
                <a:close/>
                <a:moveTo>
                  <a:pt x="4218" y="1960"/>
                </a:moveTo>
                <a:cubicBezTo>
                  <a:pt x="4180" y="1924"/>
                  <a:pt x="4180" y="1851"/>
                  <a:pt x="4161" y="1815"/>
                </a:cubicBezTo>
                <a:cubicBezTo>
                  <a:pt x="4142" y="1815"/>
                  <a:pt x="4142" y="1815"/>
                  <a:pt x="4123" y="1815"/>
                </a:cubicBezTo>
                <a:cubicBezTo>
                  <a:pt x="4048" y="1815"/>
                  <a:pt x="3934" y="1851"/>
                  <a:pt x="3915" y="1743"/>
                </a:cubicBezTo>
                <a:cubicBezTo>
                  <a:pt x="3915" y="1743"/>
                  <a:pt x="3934" y="1706"/>
                  <a:pt x="3934" y="1706"/>
                </a:cubicBezTo>
                <a:cubicBezTo>
                  <a:pt x="3972" y="1706"/>
                  <a:pt x="3991" y="1743"/>
                  <a:pt x="4029" y="1743"/>
                </a:cubicBezTo>
                <a:cubicBezTo>
                  <a:pt x="4010" y="1634"/>
                  <a:pt x="3934" y="1597"/>
                  <a:pt x="3896" y="1561"/>
                </a:cubicBezTo>
                <a:cubicBezTo>
                  <a:pt x="3896" y="1561"/>
                  <a:pt x="3896" y="1561"/>
                  <a:pt x="3896" y="1561"/>
                </a:cubicBezTo>
                <a:cubicBezTo>
                  <a:pt x="3896" y="1561"/>
                  <a:pt x="3896" y="1525"/>
                  <a:pt x="3896" y="1525"/>
                </a:cubicBezTo>
                <a:cubicBezTo>
                  <a:pt x="3934" y="1525"/>
                  <a:pt x="3991" y="1488"/>
                  <a:pt x="4029" y="1525"/>
                </a:cubicBezTo>
                <a:cubicBezTo>
                  <a:pt x="4048" y="1561"/>
                  <a:pt x="4048" y="1634"/>
                  <a:pt x="4067" y="1634"/>
                </a:cubicBezTo>
                <a:cubicBezTo>
                  <a:pt x="4085" y="1634"/>
                  <a:pt x="4104" y="1634"/>
                  <a:pt x="4123" y="1634"/>
                </a:cubicBezTo>
                <a:cubicBezTo>
                  <a:pt x="4199" y="1670"/>
                  <a:pt x="4218" y="1670"/>
                  <a:pt x="4256" y="1779"/>
                </a:cubicBezTo>
                <a:cubicBezTo>
                  <a:pt x="4275" y="1815"/>
                  <a:pt x="4294" y="1851"/>
                  <a:pt x="4294" y="1924"/>
                </a:cubicBezTo>
                <a:cubicBezTo>
                  <a:pt x="4275" y="1924"/>
                  <a:pt x="4256" y="1960"/>
                  <a:pt x="4218" y="1960"/>
                </a:cubicBezTo>
                <a:close/>
                <a:moveTo>
                  <a:pt x="3858" y="2614"/>
                </a:moveTo>
                <a:cubicBezTo>
                  <a:pt x="3840" y="2614"/>
                  <a:pt x="3821" y="2614"/>
                  <a:pt x="3802" y="2614"/>
                </a:cubicBezTo>
                <a:cubicBezTo>
                  <a:pt x="3802" y="2614"/>
                  <a:pt x="3783" y="2614"/>
                  <a:pt x="3764" y="2614"/>
                </a:cubicBezTo>
                <a:cubicBezTo>
                  <a:pt x="3726" y="2614"/>
                  <a:pt x="3707" y="2614"/>
                  <a:pt x="3669" y="2614"/>
                </a:cubicBezTo>
                <a:cubicBezTo>
                  <a:pt x="3594" y="2650"/>
                  <a:pt x="3518" y="2795"/>
                  <a:pt x="3423" y="2759"/>
                </a:cubicBezTo>
                <a:cubicBezTo>
                  <a:pt x="3386" y="2723"/>
                  <a:pt x="3386" y="2723"/>
                  <a:pt x="3367" y="2723"/>
                </a:cubicBezTo>
                <a:cubicBezTo>
                  <a:pt x="3348" y="2686"/>
                  <a:pt x="3348" y="2686"/>
                  <a:pt x="3348" y="2686"/>
                </a:cubicBezTo>
                <a:cubicBezTo>
                  <a:pt x="3348" y="2650"/>
                  <a:pt x="3348" y="2650"/>
                  <a:pt x="3348" y="2650"/>
                </a:cubicBezTo>
                <a:cubicBezTo>
                  <a:pt x="3367" y="2650"/>
                  <a:pt x="3386" y="2650"/>
                  <a:pt x="3405" y="2650"/>
                </a:cubicBezTo>
                <a:cubicBezTo>
                  <a:pt x="3405" y="2650"/>
                  <a:pt x="3423" y="2650"/>
                  <a:pt x="3423" y="2650"/>
                </a:cubicBezTo>
                <a:cubicBezTo>
                  <a:pt x="3461" y="2614"/>
                  <a:pt x="3499" y="2614"/>
                  <a:pt x="3518" y="2614"/>
                </a:cubicBezTo>
                <a:cubicBezTo>
                  <a:pt x="3537" y="2577"/>
                  <a:pt x="3537" y="2577"/>
                  <a:pt x="3537" y="2541"/>
                </a:cubicBezTo>
                <a:cubicBezTo>
                  <a:pt x="3537" y="2541"/>
                  <a:pt x="3537" y="2541"/>
                  <a:pt x="3537" y="2541"/>
                </a:cubicBezTo>
                <a:cubicBezTo>
                  <a:pt x="3499" y="2541"/>
                  <a:pt x="3480" y="2541"/>
                  <a:pt x="3442" y="2541"/>
                </a:cubicBezTo>
                <a:cubicBezTo>
                  <a:pt x="3423" y="2541"/>
                  <a:pt x="3405" y="2541"/>
                  <a:pt x="3386" y="2577"/>
                </a:cubicBezTo>
                <a:cubicBezTo>
                  <a:pt x="3367" y="2577"/>
                  <a:pt x="3348" y="2577"/>
                  <a:pt x="3310" y="2577"/>
                </a:cubicBezTo>
                <a:cubicBezTo>
                  <a:pt x="3310" y="2577"/>
                  <a:pt x="3291" y="2577"/>
                  <a:pt x="3291" y="2614"/>
                </a:cubicBezTo>
                <a:cubicBezTo>
                  <a:pt x="3272" y="2577"/>
                  <a:pt x="3253" y="2577"/>
                  <a:pt x="3253" y="2577"/>
                </a:cubicBezTo>
                <a:cubicBezTo>
                  <a:pt x="3215" y="2614"/>
                  <a:pt x="3178" y="2577"/>
                  <a:pt x="3159" y="2541"/>
                </a:cubicBezTo>
                <a:cubicBezTo>
                  <a:pt x="3159" y="2541"/>
                  <a:pt x="3159" y="2541"/>
                  <a:pt x="3159" y="2505"/>
                </a:cubicBezTo>
                <a:cubicBezTo>
                  <a:pt x="3159" y="2505"/>
                  <a:pt x="3178" y="2505"/>
                  <a:pt x="3178" y="2469"/>
                </a:cubicBezTo>
                <a:cubicBezTo>
                  <a:pt x="3215" y="2432"/>
                  <a:pt x="3272" y="2505"/>
                  <a:pt x="3291" y="2469"/>
                </a:cubicBezTo>
                <a:cubicBezTo>
                  <a:pt x="3272" y="2432"/>
                  <a:pt x="3253" y="2432"/>
                  <a:pt x="3234" y="2396"/>
                </a:cubicBezTo>
                <a:cubicBezTo>
                  <a:pt x="3234" y="2396"/>
                  <a:pt x="3234" y="2360"/>
                  <a:pt x="3215" y="2323"/>
                </a:cubicBezTo>
                <a:cubicBezTo>
                  <a:pt x="3253" y="2323"/>
                  <a:pt x="3310" y="2251"/>
                  <a:pt x="3348" y="2287"/>
                </a:cubicBezTo>
                <a:cubicBezTo>
                  <a:pt x="3367" y="2287"/>
                  <a:pt x="3367" y="2323"/>
                  <a:pt x="3386" y="2360"/>
                </a:cubicBezTo>
                <a:cubicBezTo>
                  <a:pt x="3405" y="2360"/>
                  <a:pt x="3423" y="2360"/>
                  <a:pt x="3442" y="2323"/>
                </a:cubicBezTo>
                <a:cubicBezTo>
                  <a:pt x="3461" y="2360"/>
                  <a:pt x="3499" y="2469"/>
                  <a:pt x="3518" y="2469"/>
                </a:cubicBezTo>
                <a:cubicBezTo>
                  <a:pt x="3537" y="2469"/>
                  <a:pt x="3556" y="2469"/>
                  <a:pt x="3575" y="2469"/>
                </a:cubicBezTo>
                <a:cubicBezTo>
                  <a:pt x="3594" y="2469"/>
                  <a:pt x="3594" y="2469"/>
                  <a:pt x="3613" y="2469"/>
                </a:cubicBezTo>
                <a:cubicBezTo>
                  <a:pt x="3632" y="2469"/>
                  <a:pt x="3650" y="2469"/>
                  <a:pt x="3669" y="2469"/>
                </a:cubicBezTo>
                <a:cubicBezTo>
                  <a:pt x="3669" y="2360"/>
                  <a:pt x="3632" y="2323"/>
                  <a:pt x="3594" y="2287"/>
                </a:cubicBezTo>
                <a:cubicBezTo>
                  <a:pt x="3594" y="2287"/>
                  <a:pt x="3594" y="2287"/>
                  <a:pt x="3594" y="2287"/>
                </a:cubicBezTo>
                <a:cubicBezTo>
                  <a:pt x="3613" y="2251"/>
                  <a:pt x="3613" y="2214"/>
                  <a:pt x="3632" y="2214"/>
                </a:cubicBezTo>
                <a:cubicBezTo>
                  <a:pt x="3650" y="2214"/>
                  <a:pt x="3650" y="2178"/>
                  <a:pt x="3669" y="2178"/>
                </a:cubicBezTo>
                <a:cubicBezTo>
                  <a:pt x="3688" y="2178"/>
                  <a:pt x="3688" y="2178"/>
                  <a:pt x="3688" y="2178"/>
                </a:cubicBezTo>
                <a:cubicBezTo>
                  <a:pt x="3707" y="2214"/>
                  <a:pt x="3707" y="2323"/>
                  <a:pt x="3726" y="2396"/>
                </a:cubicBezTo>
                <a:cubicBezTo>
                  <a:pt x="3764" y="2396"/>
                  <a:pt x="3783" y="2432"/>
                  <a:pt x="3821" y="2469"/>
                </a:cubicBezTo>
                <a:cubicBezTo>
                  <a:pt x="3802" y="2432"/>
                  <a:pt x="3802" y="2396"/>
                  <a:pt x="3802" y="2360"/>
                </a:cubicBezTo>
                <a:cubicBezTo>
                  <a:pt x="3840" y="2360"/>
                  <a:pt x="3858" y="2396"/>
                  <a:pt x="3896" y="2432"/>
                </a:cubicBezTo>
                <a:cubicBezTo>
                  <a:pt x="3877" y="2469"/>
                  <a:pt x="3877" y="2577"/>
                  <a:pt x="3858" y="2614"/>
                </a:cubicBezTo>
                <a:close/>
                <a:moveTo>
                  <a:pt x="3575" y="1997"/>
                </a:moveTo>
                <a:cubicBezTo>
                  <a:pt x="3537" y="2033"/>
                  <a:pt x="3442" y="2033"/>
                  <a:pt x="3423" y="1997"/>
                </a:cubicBezTo>
                <a:cubicBezTo>
                  <a:pt x="3423" y="1960"/>
                  <a:pt x="3423" y="1960"/>
                  <a:pt x="3423" y="1960"/>
                </a:cubicBezTo>
                <a:cubicBezTo>
                  <a:pt x="3423" y="1924"/>
                  <a:pt x="3423" y="1924"/>
                  <a:pt x="3423" y="1924"/>
                </a:cubicBezTo>
                <a:cubicBezTo>
                  <a:pt x="3442" y="1924"/>
                  <a:pt x="3442" y="1888"/>
                  <a:pt x="3461" y="1888"/>
                </a:cubicBezTo>
                <a:cubicBezTo>
                  <a:pt x="3480" y="1888"/>
                  <a:pt x="3518" y="1924"/>
                  <a:pt x="3556" y="1888"/>
                </a:cubicBezTo>
                <a:cubicBezTo>
                  <a:pt x="3575" y="1888"/>
                  <a:pt x="3613" y="1888"/>
                  <a:pt x="3632" y="1888"/>
                </a:cubicBezTo>
                <a:cubicBezTo>
                  <a:pt x="3632" y="1924"/>
                  <a:pt x="3632" y="1924"/>
                  <a:pt x="3632" y="1924"/>
                </a:cubicBezTo>
                <a:cubicBezTo>
                  <a:pt x="3613" y="1960"/>
                  <a:pt x="3594" y="1997"/>
                  <a:pt x="3575" y="1997"/>
                </a:cubicBezTo>
                <a:close/>
                <a:moveTo>
                  <a:pt x="3215" y="2106"/>
                </a:moveTo>
                <a:cubicBezTo>
                  <a:pt x="3196" y="2142"/>
                  <a:pt x="3215" y="2178"/>
                  <a:pt x="3234" y="2214"/>
                </a:cubicBezTo>
                <a:cubicBezTo>
                  <a:pt x="3215" y="2214"/>
                  <a:pt x="3196" y="2214"/>
                  <a:pt x="3178" y="2214"/>
                </a:cubicBezTo>
                <a:cubicBezTo>
                  <a:pt x="3178" y="2251"/>
                  <a:pt x="3159" y="2251"/>
                  <a:pt x="3159" y="2287"/>
                </a:cubicBezTo>
                <a:cubicBezTo>
                  <a:pt x="3140" y="2287"/>
                  <a:pt x="3140" y="2287"/>
                  <a:pt x="3121" y="2287"/>
                </a:cubicBezTo>
                <a:cubicBezTo>
                  <a:pt x="3121" y="2251"/>
                  <a:pt x="3102" y="2142"/>
                  <a:pt x="3083" y="2178"/>
                </a:cubicBezTo>
                <a:cubicBezTo>
                  <a:pt x="3083" y="2178"/>
                  <a:pt x="3083" y="2178"/>
                  <a:pt x="3083" y="2178"/>
                </a:cubicBezTo>
                <a:cubicBezTo>
                  <a:pt x="3064" y="2214"/>
                  <a:pt x="3045" y="2251"/>
                  <a:pt x="3045" y="2287"/>
                </a:cubicBezTo>
                <a:cubicBezTo>
                  <a:pt x="3026" y="2287"/>
                  <a:pt x="3026" y="2323"/>
                  <a:pt x="3007" y="2323"/>
                </a:cubicBezTo>
                <a:cubicBezTo>
                  <a:pt x="3007" y="2323"/>
                  <a:pt x="3007" y="2360"/>
                  <a:pt x="3007" y="2360"/>
                </a:cubicBezTo>
                <a:cubicBezTo>
                  <a:pt x="3007" y="2360"/>
                  <a:pt x="2988" y="2396"/>
                  <a:pt x="2988" y="2396"/>
                </a:cubicBezTo>
                <a:cubicBezTo>
                  <a:pt x="2951" y="2396"/>
                  <a:pt x="2951" y="2360"/>
                  <a:pt x="2913" y="2323"/>
                </a:cubicBezTo>
                <a:cubicBezTo>
                  <a:pt x="2875" y="2323"/>
                  <a:pt x="2875" y="2396"/>
                  <a:pt x="2837" y="2323"/>
                </a:cubicBezTo>
                <a:cubicBezTo>
                  <a:pt x="2818" y="2287"/>
                  <a:pt x="2818" y="2287"/>
                  <a:pt x="2837" y="2251"/>
                </a:cubicBezTo>
                <a:cubicBezTo>
                  <a:pt x="2856" y="2251"/>
                  <a:pt x="2875" y="2251"/>
                  <a:pt x="2894" y="2214"/>
                </a:cubicBezTo>
                <a:cubicBezTo>
                  <a:pt x="2913" y="2214"/>
                  <a:pt x="2913" y="2178"/>
                  <a:pt x="2932" y="2178"/>
                </a:cubicBezTo>
                <a:cubicBezTo>
                  <a:pt x="2932" y="2178"/>
                  <a:pt x="2951" y="2142"/>
                  <a:pt x="2970" y="2142"/>
                </a:cubicBezTo>
                <a:cubicBezTo>
                  <a:pt x="2988" y="2106"/>
                  <a:pt x="2988" y="2069"/>
                  <a:pt x="3007" y="2069"/>
                </a:cubicBezTo>
                <a:cubicBezTo>
                  <a:pt x="3045" y="2069"/>
                  <a:pt x="3083" y="2033"/>
                  <a:pt x="3121" y="2033"/>
                </a:cubicBezTo>
                <a:cubicBezTo>
                  <a:pt x="3140" y="2033"/>
                  <a:pt x="3159" y="2033"/>
                  <a:pt x="3159" y="2033"/>
                </a:cubicBezTo>
                <a:cubicBezTo>
                  <a:pt x="3178" y="2033"/>
                  <a:pt x="3178" y="2033"/>
                  <a:pt x="3196" y="1997"/>
                </a:cubicBezTo>
                <a:cubicBezTo>
                  <a:pt x="3196" y="1997"/>
                  <a:pt x="3196" y="1997"/>
                  <a:pt x="3215" y="1997"/>
                </a:cubicBezTo>
                <a:cubicBezTo>
                  <a:pt x="3234" y="1997"/>
                  <a:pt x="3253" y="2033"/>
                  <a:pt x="3253" y="2069"/>
                </a:cubicBezTo>
                <a:cubicBezTo>
                  <a:pt x="3253" y="2069"/>
                  <a:pt x="3215" y="2069"/>
                  <a:pt x="3215" y="2106"/>
                </a:cubicBezTo>
                <a:close/>
                <a:moveTo>
                  <a:pt x="2913" y="2723"/>
                </a:moveTo>
                <a:cubicBezTo>
                  <a:pt x="2951" y="2723"/>
                  <a:pt x="2988" y="2795"/>
                  <a:pt x="3026" y="2832"/>
                </a:cubicBezTo>
                <a:cubicBezTo>
                  <a:pt x="3064" y="2868"/>
                  <a:pt x="3102" y="2795"/>
                  <a:pt x="3140" y="2832"/>
                </a:cubicBezTo>
                <a:cubicBezTo>
                  <a:pt x="3178" y="2832"/>
                  <a:pt x="3234" y="2904"/>
                  <a:pt x="3272" y="2941"/>
                </a:cubicBezTo>
                <a:cubicBezTo>
                  <a:pt x="3253" y="2941"/>
                  <a:pt x="3253" y="2977"/>
                  <a:pt x="3253" y="2977"/>
                </a:cubicBezTo>
                <a:cubicBezTo>
                  <a:pt x="3215" y="2977"/>
                  <a:pt x="3102" y="3049"/>
                  <a:pt x="3083" y="3122"/>
                </a:cubicBezTo>
                <a:cubicBezTo>
                  <a:pt x="3064" y="3122"/>
                  <a:pt x="3045" y="3195"/>
                  <a:pt x="3007" y="3231"/>
                </a:cubicBezTo>
                <a:cubicBezTo>
                  <a:pt x="2988" y="3231"/>
                  <a:pt x="2988" y="3231"/>
                  <a:pt x="2970" y="3267"/>
                </a:cubicBezTo>
                <a:cubicBezTo>
                  <a:pt x="2970" y="3412"/>
                  <a:pt x="2951" y="3449"/>
                  <a:pt x="2875" y="3412"/>
                </a:cubicBezTo>
                <a:cubicBezTo>
                  <a:pt x="2856" y="3485"/>
                  <a:pt x="2837" y="3521"/>
                  <a:pt x="2780" y="3485"/>
                </a:cubicBezTo>
                <a:cubicBezTo>
                  <a:pt x="2761" y="3412"/>
                  <a:pt x="2743" y="3376"/>
                  <a:pt x="2705" y="3340"/>
                </a:cubicBezTo>
                <a:cubicBezTo>
                  <a:pt x="2686" y="3304"/>
                  <a:pt x="2648" y="3340"/>
                  <a:pt x="2629" y="3267"/>
                </a:cubicBezTo>
                <a:cubicBezTo>
                  <a:pt x="2648" y="3267"/>
                  <a:pt x="2667" y="3231"/>
                  <a:pt x="2686" y="3231"/>
                </a:cubicBezTo>
                <a:cubicBezTo>
                  <a:pt x="2686" y="3158"/>
                  <a:pt x="2667" y="3158"/>
                  <a:pt x="2667" y="3086"/>
                </a:cubicBezTo>
                <a:cubicBezTo>
                  <a:pt x="2705" y="3086"/>
                  <a:pt x="2686" y="3086"/>
                  <a:pt x="2705" y="3049"/>
                </a:cubicBezTo>
                <a:cubicBezTo>
                  <a:pt x="2724" y="3013"/>
                  <a:pt x="2761" y="2977"/>
                  <a:pt x="2743" y="2904"/>
                </a:cubicBezTo>
                <a:cubicBezTo>
                  <a:pt x="2724" y="2868"/>
                  <a:pt x="2705" y="2832"/>
                  <a:pt x="2686" y="2759"/>
                </a:cubicBezTo>
                <a:cubicBezTo>
                  <a:pt x="2686" y="2759"/>
                  <a:pt x="2686" y="2759"/>
                  <a:pt x="2686" y="2759"/>
                </a:cubicBezTo>
                <a:cubicBezTo>
                  <a:pt x="2761" y="2759"/>
                  <a:pt x="2818" y="2759"/>
                  <a:pt x="2875" y="2759"/>
                </a:cubicBezTo>
                <a:cubicBezTo>
                  <a:pt x="2894" y="2723"/>
                  <a:pt x="2894" y="2723"/>
                  <a:pt x="2913" y="2723"/>
                </a:cubicBezTo>
                <a:close/>
                <a:moveTo>
                  <a:pt x="5712" y="4102"/>
                </a:moveTo>
                <a:cubicBezTo>
                  <a:pt x="5731" y="4102"/>
                  <a:pt x="5750" y="4138"/>
                  <a:pt x="5769" y="4138"/>
                </a:cubicBezTo>
                <a:cubicBezTo>
                  <a:pt x="5769" y="4175"/>
                  <a:pt x="5769" y="4211"/>
                  <a:pt x="5769" y="4247"/>
                </a:cubicBezTo>
                <a:cubicBezTo>
                  <a:pt x="5750" y="4284"/>
                  <a:pt x="5674" y="4356"/>
                  <a:pt x="5636" y="4320"/>
                </a:cubicBezTo>
                <a:cubicBezTo>
                  <a:pt x="5618" y="4247"/>
                  <a:pt x="5655" y="4138"/>
                  <a:pt x="5674" y="4102"/>
                </a:cubicBezTo>
                <a:cubicBezTo>
                  <a:pt x="5693" y="4102"/>
                  <a:pt x="5693" y="4102"/>
                  <a:pt x="5712" y="4102"/>
                </a:cubicBezTo>
                <a:close/>
                <a:moveTo>
                  <a:pt x="5447" y="5010"/>
                </a:moveTo>
                <a:cubicBezTo>
                  <a:pt x="5447" y="5010"/>
                  <a:pt x="5447" y="5010"/>
                  <a:pt x="5447" y="5010"/>
                </a:cubicBezTo>
                <a:cubicBezTo>
                  <a:pt x="5428" y="5010"/>
                  <a:pt x="5428" y="5010"/>
                  <a:pt x="5409" y="5046"/>
                </a:cubicBezTo>
                <a:cubicBezTo>
                  <a:pt x="5391" y="5046"/>
                  <a:pt x="5353" y="5046"/>
                  <a:pt x="5334" y="5010"/>
                </a:cubicBezTo>
                <a:cubicBezTo>
                  <a:pt x="5296" y="4973"/>
                  <a:pt x="5315" y="4901"/>
                  <a:pt x="5258" y="4901"/>
                </a:cubicBezTo>
                <a:cubicBezTo>
                  <a:pt x="5239" y="4937"/>
                  <a:pt x="5239" y="4937"/>
                  <a:pt x="5239" y="4937"/>
                </a:cubicBezTo>
                <a:cubicBezTo>
                  <a:pt x="5239" y="4973"/>
                  <a:pt x="5239" y="4973"/>
                  <a:pt x="5258" y="4973"/>
                </a:cubicBezTo>
                <a:cubicBezTo>
                  <a:pt x="5239" y="5010"/>
                  <a:pt x="5239" y="5010"/>
                  <a:pt x="5239" y="5010"/>
                </a:cubicBezTo>
                <a:cubicBezTo>
                  <a:pt x="5182" y="5010"/>
                  <a:pt x="5182" y="5082"/>
                  <a:pt x="5126" y="5082"/>
                </a:cubicBezTo>
                <a:cubicBezTo>
                  <a:pt x="5126" y="5046"/>
                  <a:pt x="5126" y="5010"/>
                  <a:pt x="5126" y="5010"/>
                </a:cubicBezTo>
                <a:cubicBezTo>
                  <a:pt x="5088" y="5010"/>
                  <a:pt x="5050" y="5010"/>
                  <a:pt x="5031" y="5046"/>
                </a:cubicBezTo>
                <a:cubicBezTo>
                  <a:pt x="5031" y="5046"/>
                  <a:pt x="5031" y="5010"/>
                  <a:pt x="5031" y="5010"/>
                </a:cubicBezTo>
                <a:cubicBezTo>
                  <a:pt x="5031" y="4973"/>
                  <a:pt x="5069" y="4937"/>
                  <a:pt x="5088" y="4937"/>
                </a:cubicBezTo>
                <a:cubicBezTo>
                  <a:pt x="5069" y="4828"/>
                  <a:pt x="5107" y="4683"/>
                  <a:pt x="5126" y="4574"/>
                </a:cubicBezTo>
                <a:cubicBezTo>
                  <a:pt x="5126" y="4610"/>
                  <a:pt x="5145" y="4610"/>
                  <a:pt x="5145" y="4647"/>
                </a:cubicBezTo>
                <a:cubicBezTo>
                  <a:pt x="5145" y="4647"/>
                  <a:pt x="5145" y="4683"/>
                  <a:pt x="5145" y="4683"/>
                </a:cubicBezTo>
                <a:cubicBezTo>
                  <a:pt x="5145" y="4719"/>
                  <a:pt x="5164" y="4719"/>
                  <a:pt x="5182" y="4719"/>
                </a:cubicBezTo>
                <a:cubicBezTo>
                  <a:pt x="5182" y="4719"/>
                  <a:pt x="5182" y="4683"/>
                  <a:pt x="5182" y="4683"/>
                </a:cubicBezTo>
                <a:cubicBezTo>
                  <a:pt x="5220" y="4719"/>
                  <a:pt x="5239" y="4756"/>
                  <a:pt x="5277" y="4792"/>
                </a:cubicBezTo>
                <a:cubicBezTo>
                  <a:pt x="5315" y="4828"/>
                  <a:pt x="5353" y="4792"/>
                  <a:pt x="5353" y="4937"/>
                </a:cubicBezTo>
                <a:cubicBezTo>
                  <a:pt x="5372" y="4937"/>
                  <a:pt x="5391" y="4937"/>
                  <a:pt x="5428" y="4973"/>
                </a:cubicBezTo>
                <a:cubicBezTo>
                  <a:pt x="5428" y="4973"/>
                  <a:pt x="5447" y="4973"/>
                  <a:pt x="5447" y="5010"/>
                </a:cubicBezTo>
                <a:close/>
                <a:moveTo>
                  <a:pt x="4823" y="2904"/>
                </a:moveTo>
                <a:cubicBezTo>
                  <a:pt x="4823" y="2904"/>
                  <a:pt x="4823" y="2904"/>
                  <a:pt x="4823" y="2904"/>
                </a:cubicBezTo>
                <a:cubicBezTo>
                  <a:pt x="4785" y="2977"/>
                  <a:pt x="4766" y="3086"/>
                  <a:pt x="4729" y="3122"/>
                </a:cubicBezTo>
                <a:cubicBezTo>
                  <a:pt x="4691" y="3122"/>
                  <a:pt x="4615" y="3122"/>
                  <a:pt x="4577" y="3122"/>
                </a:cubicBezTo>
                <a:cubicBezTo>
                  <a:pt x="4596" y="3122"/>
                  <a:pt x="4596" y="3158"/>
                  <a:pt x="4596" y="3158"/>
                </a:cubicBezTo>
                <a:cubicBezTo>
                  <a:pt x="4596" y="3158"/>
                  <a:pt x="4615" y="3195"/>
                  <a:pt x="4615" y="3195"/>
                </a:cubicBezTo>
                <a:cubicBezTo>
                  <a:pt x="4615" y="3267"/>
                  <a:pt x="4577" y="3304"/>
                  <a:pt x="4539" y="3267"/>
                </a:cubicBezTo>
                <a:cubicBezTo>
                  <a:pt x="4539" y="3195"/>
                  <a:pt x="4520" y="3158"/>
                  <a:pt x="4502" y="3122"/>
                </a:cubicBezTo>
                <a:cubicBezTo>
                  <a:pt x="4483" y="3049"/>
                  <a:pt x="4502" y="2977"/>
                  <a:pt x="4520" y="2904"/>
                </a:cubicBezTo>
                <a:cubicBezTo>
                  <a:pt x="4520" y="2941"/>
                  <a:pt x="4539" y="2941"/>
                  <a:pt x="4558" y="2941"/>
                </a:cubicBezTo>
                <a:cubicBezTo>
                  <a:pt x="4539" y="2904"/>
                  <a:pt x="4539" y="2868"/>
                  <a:pt x="4539" y="2832"/>
                </a:cubicBezTo>
                <a:cubicBezTo>
                  <a:pt x="4539" y="2832"/>
                  <a:pt x="4577" y="2832"/>
                  <a:pt x="4596" y="2832"/>
                </a:cubicBezTo>
                <a:cubicBezTo>
                  <a:pt x="4653" y="2832"/>
                  <a:pt x="4672" y="2868"/>
                  <a:pt x="4710" y="2868"/>
                </a:cubicBezTo>
                <a:cubicBezTo>
                  <a:pt x="4747" y="2868"/>
                  <a:pt x="4785" y="2832"/>
                  <a:pt x="4823" y="2904"/>
                </a:cubicBezTo>
                <a:close/>
                <a:moveTo>
                  <a:pt x="4483" y="2142"/>
                </a:moveTo>
                <a:cubicBezTo>
                  <a:pt x="4502" y="2142"/>
                  <a:pt x="4520" y="2142"/>
                  <a:pt x="4539" y="2178"/>
                </a:cubicBezTo>
                <a:cubicBezTo>
                  <a:pt x="4558" y="2178"/>
                  <a:pt x="4577" y="2178"/>
                  <a:pt x="4577" y="2178"/>
                </a:cubicBezTo>
                <a:cubicBezTo>
                  <a:pt x="4596" y="2178"/>
                  <a:pt x="4596" y="2214"/>
                  <a:pt x="4615" y="2214"/>
                </a:cubicBezTo>
                <a:cubicBezTo>
                  <a:pt x="4615" y="2251"/>
                  <a:pt x="4615" y="2287"/>
                  <a:pt x="4596" y="2287"/>
                </a:cubicBezTo>
                <a:cubicBezTo>
                  <a:pt x="4577" y="2287"/>
                  <a:pt x="4539" y="2287"/>
                  <a:pt x="4520" y="2287"/>
                </a:cubicBezTo>
                <a:cubicBezTo>
                  <a:pt x="4502" y="2287"/>
                  <a:pt x="4502" y="2287"/>
                  <a:pt x="4483" y="2287"/>
                </a:cubicBezTo>
                <a:cubicBezTo>
                  <a:pt x="4483" y="2287"/>
                  <a:pt x="4483" y="2287"/>
                  <a:pt x="4483" y="2287"/>
                </a:cubicBezTo>
                <a:cubicBezTo>
                  <a:pt x="4483" y="2287"/>
                  <a:pt x="4426" y="2178"/>
                  <a:pt x="4426" y="2178"/>
                </a:cubicBezTo>
                <a:cubicBezTo>
                  <a:pt x="4426" y="2106"/>
                  <a:pt x="4464" y="2142"/>
                  <a:pt x="4483" y="2142"/>
                </a:cubicBezTo>
                <a:close/>
                <a:moveTo>
                  <a:pt x="4331" y="3884"/>
                </a:moveTo>
                <a:cubicBezTo>
                  <a:pt x="4331" y="3884"/>
                  <a:pt x="4331" y="3812"/>
                  <a:pt x="4350" y="3775"/>
                </a:cubicBezTo>
                <a:cubicBezTo>
                  <a:pt x="4350" y="3775"/>
                  <a:pt x="4350" y="3775"/>
                  <a:pt x="4369" y="3775"/>
                </a:cubicBezTo>
                <a:cubicBezTo>
                  <a:pt x="4369" y="3775"/>
                  <a:pt x="4464" y="3884"/>
                  <a:pt x="4464" y="3884"/>
                </a:cubicBezTo>
                <a:cubicBezTo>
                  <a:pt x="4483" y="3957"/>
                  <a:pt x="4483" y="3957"/>
                  <a:pt x="4502" y="3993"/>
                </a:cubicBezTo>
                <a:cubicBezTo>
                  <a:pt x="4502" y="3993"/>
                  <a:pt x="4502" y="3993"/>
                  <a:pt x="4502" y="3993"/>
                </a:cubicBezTo>
                <a:cubicBezTo>
                  <a:pt x="4483" y="4030"/>
                  <a:pt x="4483" y="4030"/>
                  <a:pt x="4464" y="4066"/>
                </a:cubicBezTo>
                <a:cubicBezTo>
                  <a:pt x="4426" y="4066"/>
                  <a:pt x="4350" y="3993"/>
                  <a:pt x="4312" y="3993"/>
                </a:cubicBezTo>
                <a:cubicBezTo>
                  <a:pt x="4294" y="3993"/>
                  <a:pt x="4275" y="3993"/>
                  <a:pt x="4275" y="3957"/>
                </a:cubicBezTo>
                <a:cubicBezTo>
                  <a:pt x="4275" y="3957"/>
                  <a:pt x="4275" y="3957"/>
                  <a:pt x="4275" y="3957"/>
                </a:cubicBezTo>
                <a:cubicBezTo>
                  <a:pt x="4275" y="3921"/>
                  <a:pt x="4312" y="3921"/>
                  <a:pt x="4331" y="3884"/>
                </a:cubicBezTo>
                <a:close/>
                <a:moveTo>
                  <a:pt x="4010" y="3630"/>
                </a:moveTo>
                <a:cubicBezTo>
                  <a:pt x="4067" y="3667"/>
                  <a:pt x="4161" y="3667"/>
                  <a:pt x="4180" y="3812"/>
                </a:cubicBezTo>
                <a:cubicBezTo>
                  <a:pt x="4180" y="3812"/>
                  <a:pt x="4180" y="3812"/>
                  <a:pt x="4161" y="3812"/>
                </a:cubicBezTo>
                <a:cubicBezTo>
                  <a:pt x="4142" y="3812"/>
                  <a:pt x="4104" y="3812"/>
                  <a:pt x="4085" y="3775"/>
                </a:cubicBezTo>
                <a:cubicBezTo>
                  <a:pt x="4067" y="3812"/>
                  <a:pt x="4048" y="3812"/>
                  <a:pt x="4029" y="3812"/>
                </a:cubicBezTo>
                <a:cubicBezTo>
                  <a:pt x="4029" y="3812"/>
                  <a:pt x="4029" y="3812"/>
                  <a:pt x="4029" y="3812"/>
                </a:cubicBezTo>
                <a:cubicBezTo>
                  <a:pt x="4029" y="3848"/>
                  <a:pt x="4029" y="3884"/>
                  <a:pt x="4029" y="3884"/>
                </a:cubicBezTo>
                <a:cubicBezTo>
                  <a:pt x="4048" y="3884"/>
                  <a:pt x="4085" y="3848"/>
                  <a:pt x="4104" y="3848"/>
                </a:cubicBezTo>
                <a:cubicBezTo>
                  <a:pt x="4104" y="3884"/>
                  <a:pt x="4123" y="3884"/>
                  <a:pt x="4123" y="3921"/>
                </a:cubicBezTo>
                <a:cubicBezTo>
                  <a:pt x="4104" y="3957"/>
                  <a:pt x="4085" y="3957"/>
                  <a:pt x="4067" y="3993"/>
                </a:cubicBezTo>
                <a:cubicBezTo>
                  <a:pt x="3991" y="3993"/>
                  <a:pt x="3915" y="3957"/>
                  <a:pt x="3858" y="3921"/>
                </a:cubicBezTo>
                <a:cubicBezTo>
                  <a:pt x="3858" y="3884"/>
                  <a:pt x="3840" y="3884"/>
                  <a:pt x="3840" y="3848"/>
                </a:cubicBezTo>
                <a:cubicBezTo>
                  <a:pt x="3821" y="3848"/>
                  <a:pt x="3821" y="3848"/>
                  <a:pt x="3802" y="3884"/>
                </a:cubicBezTo>
                <a:cubicBezTo>
                  <a:pt x="3802" y="3921"/>
                  <a:pt x="3764" y="3957"/>
                  <a:pt x="3726" y="3957"/>
                </a:cubicBezTo>
                <a:cubicBezTo>
                  <a:pt x="3726" y="3957"/>
                  <a:pt x="3707" y="3957"/>
                  <a:pt x="3688" y="3957"/>
                </a:cubicBezTo>
                <a:cubicBezTo>
                  <a:pt x="3688" y="3957"/>
                  <a:pt x="3669" y="3993"/>
                  <a:pt x="3669" y="3993"/>
                </a:cubicBezTo>
                <a:cubicBezTo>
                  <a:pt x="3632" y="4030"/>
                  <a:pt x="3556" y="4066"/>
                  <a:pt x="3499" y="4030"/>
                </a:cubicBezTo>
                <a:cubicBezTo>
                  <a:pt x="3461" y="4030"/>
                  <a:pt x="3405" y="4066"/>
                  <a:pt x="3386" y="3993"/>
                </a:cubicBezTo>
                <a:cubicBezTo>
                  <a:pt x="3386" y="3993"/>
                  <a:pt x="3405" y="3957"/>
                  <a:pt x="3386" y="3921"/>
                </a:cubicBezTo>
                <a:cubicBezTo>
                  <a:pt x="3367" y="3884"/>
                  <a:pt x="3291" y="3921"/>
                  <a:pt x="3253" y="3884"/>
                </a:cubicBezTo>
                <a:cubicBezTo>
                  <a:pt x="3215" y="3884"/>
                  <a:pt x="3178" y="3812"/>
                  <a:pt x="3140" y="3739"/>
                </a:cubicBezTo>
                <a:cubicBezTo>
                  <a:pt x="3140" y="3739"/>
                  <a:pt x="3140" y="3739"/>
                  <a:pt x="3140" y="3739"/>
                </a:cubicBezTo>
                <a:cubicBezTo>
                  <a:pt x="3159" y="3739"/>
                  <a:pt x="3159" y="3739"/>
                  <a:pt x="3178" y="3703"/>
                </a:cubicBezTo>
                <a:cubicBezTo>
                  <a:pt x="3178" y="3703"/>
                  <a:pt x="3196" y="3703"/>
                  <a:pt x="3196" y="3703"/>
                </a:cubicBezTo>
                <a:cubicBezTo>
                  <a:pt x="3215" y="3703"/>
                  <a:pt x="3215" y="3703"/>
                  <a:pt x="3234" y="3703"/>
                </a:cubicBezTo>
                <a:cubicBezTo>
                  <a:pt x="3253" y="3703"/>
                  <a:pt x="3272" y="3703"/>
                  <a:pt x="3291" y="3703"/>
                </a:cubicBezTo>
                <a:cubicBezTo>
                  <a:pt x="3310" y="3703"/>
                  <a:pt x="3329" y="3703"/>
                  <a:pt x="3348" y="3703"/>
                </a:cubicBezTo>
                <a:cubicBezTo>
                  <a:pt x="3386" y="3703"/>
                  <a:pt x="3499" y="3703"/>
                  <a:pt x="3518" y="3667"/>
                </a:cubicBezTo>
                <a:cubicBezTo>
                  <a:pt x="3461" y="3558"/>
                  <a:pt x="3310" y="3594"/>
                  <a:pt x="3196" y="3594"/>
                </a:cubicBezTo>
                <a:cubicBezTo>
                  <a:pt x="3159" y="3594"/>
                  <a:pt x="3083" y="3594"/>
                  <a:pt x="3083" y="3521"/>
                </a:cubicBezTo>
                <a:cubicBezTo>
                  <a:pt x="3102" y="3485"/>
                  <a:pt x="3234" y="3521"/>
                  <a:pt x="3272" y="3449"/>
                </a:cubicBezTo>
                <a:cubicBezTo>
                  <a:pt x="3272" y="3449"/>
                  <a:pt x="3272" y="3449"/>
                  <a:pt x="3272" y="3449"/>
                </a:cubicBezTo>
                <a:cubicBezTo>
                  <a:pt x="3272" y="3449"/>
                  <a:pt x="3272" y="3412"/>
                  <a:pt x="3253" y="3412"/>
                </a:cubicBezTo>
                <a:cubicBezTo>
                  <a:pt x="3215" y="3412"/>
                  <a:pt x="3196" y="3412"/>
                  <a:pt x="3159" y="3449"/>
                </a:cubicBezTo>
                <a:cubicBezTo>
                  <a:pt x="3140" y="3412"/>
                  <a:pt x="3121" y="3376"/>
                  <a:pt x="3121" y="3376"/>
                </a:cubicBezTo>
                <a:cubicBezTo>
                  <a:pt x="3102" y="3340"/>
                  <a:pt x="3102" y="3376"/>
                  <a:pt x="3083" y="3376"/>
                </a:cubicBezTo>
                <a:cubicBezTo>
                  <a:pt x="3064" y="3340"/>
                  <a:pt x="3064" y="3340"/>
                  <a:pt x="3064" y="3340"/>
                </a:cubicBezTo>
                <a:cubicBezTo>
                  <a:pt x="3064" y="3195"/>
                  <a:pt x="3178" y="3086"/>
                  <a:pt x="3234" y="3049"/>
                </a:cubicBezTo>
                <a:cubicBezTo>
                  <a:pt x="3272" y="3049"/>
                  <a:pt x="3348" y="2977"/>
                  <a:pt x="3348" y="3049"/>
                </a:cubicBezTo>
                <a:cubicBezTo>
                  <a:pt x="3348" y="3086"/>
                  <a:pt x="3329" y="3086"/>
                  <a:pt x="3329" y="3195"/>
                </a:cubicBezTo>
                <a:cubicBezTo>
                  <a:pt x="3386" y="3158"/>
                  <a:pt x="3386" y="3122"/>
                  <a:pt x="3405" y="3122"/>
                </a:cubicBezTo>
                <a:cubicBezTo>
                  <a:pt x="3442" y="3086"/>
                  <a:pt x="3499" y="3122"/>
                  <a:pt x="3518" y="3158"/>
                </a:cubicBezTo>
                <a:cubicBezTo>
                  <a:pt x="3518" y="3195"/>
                  <a:pt x="3499" y="3231"/>
                  <a:pt x="3499" y="3231"/>
                </a:cubicBezTo>
                <a:cubicBezTo>
                  <a:pt x="3537" y="3231"/>
                  <a:pt x="3556" y="3195"/>
                  <a:pt x="3575" y="3195"/>
                </a:cubicBezTo>
                <a:cubicBezTo>
                  <a:pt x="3594" y="3195"/>
                  <a:pt x="3594" y="3195"/>
                  <a:pt x="3613" y="3195"/>
                </a:cubicBezTo>
                <a:cubicBezTo>
                  <a:pt x="3594" y="3158"/>
                  <a:pt x="3575" y="3122"/>
                  <a:pt x="3575" y="3086"/>
                </a:cubicBezTo>
                <a:cubicBezTo>
                  <a:pt x="3575" y="3086"/>
                  <a:pt x="3575" y="3086"/>
                  <a:pt x="3575" y="3086"/>
                </a:cubicBezTo>
                <a:cubicBezTo>
                  <a:pt x="3613" y="3086"/>
                  <a:pt x="3650" y="3122"/>
                  <a:pt x="3669" y="3158"/>
                </a:cubicBezTo>
                <a:cubicBezTo>
                  <a:pt x="3688" y="3158"/>
                  <a:pt x="3688" y="3195"/>
                  <a:pt x="3688" y="3231"/>
                </a:cubicBezTo>
                <a:cubicBezTo>
                  <a:pt x="3688" y="3267"/>
                  <a:pt x="3707" y="3340"/>
                  <a:pt x="3726" y="3376"/>
                </a:cubicBezTo>
                <a:cubicBezTo>
                  <a:pt x="3745" y="3376"/>
                  <a:pt x="3745" y="3340"/>
                  <a:pt x="3764" y="3340"/>
                </a:cubicBezTo>
                <a:cubicBezTo>
                  <a:pt x="3764" y="3304"/>
                  <a:pt x="3745" y="3231"/>
                  <a:pt x="3726" y="3195"/>
                </a:cubicBezTo>
                <a:cubicBezTo>
                  <a:pt x="3726" y="3122"/>
                  <a:pt x="3726" y="3049"/>
                  <a:pt x="3726" y="3013"/>
                </a:cubicBezTo>
                <a:cubicBezTo>
                  <a:pt x="3783" y="3013"/>
                  <a:pt x="3858" y="3049"/>
                  <a:pt x="3896" y="3122"/>
                </a:cubicBezTo>
                <a:cubicBezTo>
                  <a:pt x="3896" y="3158"/>
                  <a:pt x="3896" y="3195"/>
                  <a:pt x="3915" y="3267"/>
                </a:cubicBezTo>
                <a:cubicBezTo>
                  <a:pt x="3915" y="3304"/>
                  <a:pt x="3934" y="3340"/>
                  <a:pt x="3953" y="3376"/>
                </a:cubicBezTo>
                <a:cubicBezTo>
                  <a:pt x="3953" y="3449"/>
                  <a:pt x="3934" y="3485"/>
                  <a:pt x="3953" y="3521"/>
                </a:cubicBezTo>
                <a:cubicBezTo>
                  <a:pt x="3972" y="3558"/>
                  <a:pt x="3972" y="3594"/>
                  <a:pt x="4010" y="3630"/>
                </a:cubicBezTo>
                <a:close/>
                <a:moveTo>
                  <a:pt x="4369" y="3086"/>
                </a:moveTo>
                <a:cubicBezTo>
                  <a:pt x="4388" y="3086"/>
                  <a:pt x="4445" y="3158"/>
                  <a:pt x="4445" y="3158"/>
                </a:cubicBezTo>
                <a:cubicBezTo>
                  <a:pt x="4445" y="3158"/>
                  <a:pt x="4445" y="3195"/>
                  <a:pt x="4445" y="3195"/>
                </a:cubicBezTo>
                <a:cubicBezTo>
                  <a:pt x="4445" y="3231"/>
                  <a:pt x="4445" y="3231"/>
                  <a:pt x="4426" y="3231"/>
                </a:cubicBezTo>
                <a:cubicBezTo>
                  <a:pt x="4426" y="3304"/>
                  <a:pt x="4426" y="3412"/>
                  <a:pt x="4369" y="3412"/>
                </a:cubicBezTo>
                <a:cubicBezTo>
                  <a:pt x="4350" y="3376"/>
                  <a:pt x="4350" y="3340"/>
                  <a:pt x="4331" y="3340"/>
                </a:cubicBezTo>
                <a:cubicBezTo>
                  <a:pt x="4331" y="3340"/>
                  <a:pt x="4331" y="3340"/>
                  <a:pt x="4331" y="3376"/>
                </a:cubicBezTo>
                <a:cubicBezTo>
                  <a:pt x="4331" y="3376"/>
                  <a:pt x="4350" y="3412"/>
                  <a:pt x="4350" y="3412"/>
                </a:cubicBezTo>
                <a:cubicBezTo>
                  <a:pt x="4350" y="3412"/>
                  <a:pt x="4331" y="3449"/>
                  <a:pt x="4331" y="3449"/>
                </a:cubicBezTo>
                <a:cubicBezTo>
                  <a:pt x="4256" y="3449"/>
                  <a:pt x="4256" y="3340"/>
                  <a:pt x="4218" y="3304"/>
                </a:cubicBezTo>
                <a:cubicBezTo>
                  <a:pt x="4199" y="3267"/>
                  <a:pt x="4161" y="3267"/>
                  <a:pt x="4142" y="3267"/>
                </a:cubicBezTo>
                <a:cubicBezTo>
                  <a:pt x="4123" y="3231"/>
                  <a:pt x="4085" y="3158"/>
                  <a:pt x="4067" y="3122"/>
                </a:cubicBezTo>
                <a:cubicBezTo>
                  <a:pt x="4067" y="3122"/>
                  <a:pt x="4085" y="3086"/>
                  <a:pt x="4085" y="3049"/>
                </a:cubicBezTo>
                <a:cubicBezTo>
                  <a:pt x="4123" y="3086"/>
                  <a:pt x="4142" y="3158"/>
                  <a:pt x="4180" y="3158"/>
                </a:cubicBezTo>
                <a:cubicBezTo>
                  <a:pt x="4199" y="3122"/>
                  <a:pt x="4218" y="3086"/>
                  <a:pt x="4237" y="3049"/>
                </a:cubicBezTo>
                <a:cubicBezTo>
                  <a:pt x="4237" y="3049"/>
                  <a:pt x="4237" y="3049"/>
                  <a:pt x="4237" y="3049"/>
                </a:cubicBezTo>
                <a:cubicBezTo>
                  <a:pt x="4218" y="3013"/>
                  <a:pt x="4180" y="2941"/>
                  <a:pt x="4180" y="2941"/>
                </a:cubicBezTo>
                <a:cubicBezTo>
                  <a:pt x="4161" y="2941"/>
                  <a:pt x="4161" y="2904"/>
                  <a:pt x="4161" y="2904"/>
                </a:cubicBezTo>
                <a:cubicBezTo>
                  <a:pt x="4161" y="2904"/>
                  <a:pt x="4161" y="2904"/>
                  <a:pt x="4180" y="2904"/>
                </a:cubicBezTo>
                <a:cubicBezTo>
                  <a:pt x="4180" y="2904"/>
                  <a:pt x="4199" y="2904"/>
                  <a:pt x="4218" y="2904"/>
                </a:cubicBezTo>
                <a:cubicBezTo>
                  <a:pt x="4237" y="2904"/>
                  <a:pt x="4237" y="2868"/>
                  <a:pt x="4256" y="2904"/>
                </a:cubicBezTo>
                <a:cubicBezTo>
                  <a:pt x="4256" y="2904"/>
                  <a:pt x="4275" y="2904"/>
                  <a:pt x="4275" y="2941"/>
                </a:cubicBezTo>
                <a:cubicBezTo>
                  <a:pt x="4294" y="2941"/>
                  <a:pt x="4350" y="2904"/>
                  <a:pt x="4350" y="2868"/>
                </a:cubicBezTo>
                <a:cubicBezTo>
                  <a:pt x="4388" y="2868"/>
                  <a:pt x="4407" y="2904"/>
                  <a:pt x="4426" y="2904"/>
                </a:cubicBezTo>
                <a:cubicBezTo>
                  <a:pt x="4407" y="2904"/>
                  <a:pt x="4407" y="2941"/>
                  <a:pt x="4407" y="2941"/>
                </a:cubicBezTo>
                <a:cubicBezTo>
                  <a:pt x="4407" y="2941"/>
                  <a:pt x="4407" y="2941"/>
                  <a:pt x="4388" y="2941"/>
                </a:cubicBezTo>
                <a:cubicBezTo>
                  <a:pt x="4388" y="2977"/>
                  <a:pt x="4388" y="2977"/>
                  <a:pt x="4388" y="2977"/>
                </a:cubicBezTo>
                <a:cubicBezTo>
                  <a:pt x="4369" y="3013"/>
                  <a:pt x="4350" y="3013"/>
                  <a:pt x="4331" y="3049"/>
                </a:cubicBezTo>
                <a:cubicBezTo>
                  <a:pt x="4331" y="3049"/>
                  <a:pt x="4331" y="3086"/>
                  <a:pt x="4331" y="3086"/>
                </a:cubicBezTo>
                <a:cubicBezTo>
                  <a:pt x="4350" y="3086"/>
                  <a:pt x="4350" y="3086"/>
                  <a:pt x="4369" y="3086"/>
                </a:cubicBezTo>
                <a:close/>
                <a:moveTo>
                  <a:pt x="4899" y="2541"/>
                </a:moveTo>
                <a:cubicBezTo>
                  <a:pt x="4918" y="2541"/>
                  <a:pt x="4918" y="2541"/>
                  <a:pt x="4937" y="2505"/>
                </a:cubicBezTo>
                <a:cubicBezTo>
                  <a:pt x="4937" y="2469"/>
                  <a:pt x="4956" y="2469"/>
                  <a:pt x="4974" y="2469"/>
                </a:cubicBezTo>
                <a:cubicBezTo>
                  <a:pt x="4974" y="2469"/>
                  <a:pt x="4974" y="2469"/>
                  <a:pt x="4993" y="2469"/>
                </a:cubicBezTo>
                <a:cubicBezTo>
                  <a:pt x="5031" y="2469"/>
                  <a:pt x="5031" y="2541"/>
                  <a:pt x="5088" y="2541"/>
                </a:cubicBezTo>
                <a:cubicBezTo>
                  <a:pt x="5088" y="2505"/>
                  <a:pt x="5088" y="2505"/>
                  <a:pt x="5107" y="2469"/>
                </a:cubicBezTo>
                <a:cubicBezTo>
                  <a:pt x="5145" y="2432"/>
                  <a:pt x="5296" y="2396"/>
                  <a:pt x="5353" y="2432"/>
                </a:cubicBezTo>
                <a:cubicBezTo>
                  <a:pt x="5372" y="2432"/>
                  <a:pt x="5391" y="2469"/>
                  <a:pt x="5409" y="2505"/>
                </a:cubicBezTo>
                <a:cubicBezTo>
                  <a:pt x="5447" y="2505"/>
                  <a:pt x="5466" y="2505"/>
                  <a:pt x="5485" y="2577"/>
                </a:cubicBezTo>
                <a:cubicBezTo>
                  <a:pt x="5485" y="2577"/>
                  <a:pt x="5485" y="2577"/>
                  <a:pt x="5485" y="2577"/>
                </a:cubicBezTo>
                <a:cubicBezTo>
                  <a:pt x="5485" y="2577"/>
                  <a:pt x="5428" y="2614"/>
                  <a:pt x="5428" y="2650"/>
                </a:cubicBezTo>
                <a:cubicBezTo>
                  <a:pt x="5428" y="2686"/>
                  <a:pt x="5428" y="2686"/>
                  <a:pt x="5447" y="2723"/>
                </a:cubicBezTo>
                <a:cubicBezTo>
                  <a:pt x="5409" y="2723"/>
                  <a:pt x="5334" y="2759"/>
                  <a:pt x="5315" y="2723"/>
                </a:cubicBezTo>
                <a:cubicBezTo>
                  <a:pt x="5296" y="2723"/>
                  <a:pt x="5296" y="2723"/>
                  <a:pt x="5277" y="2723"/>
                </a:cubicBezTo>
                <a:cubicBezTo>
                  <a:pt x="5277" y="2686"/>
                  <a:pt x="5277" y="2650"/>
                  <a:pt x="5277" y="2650"/>
                </a:cubicBezTo>
                <a:cubicBezTo>
                  <a:pt x="5258" y="2614"/>
                  <a:pt x="5258" y="2614"/>
                  <a:pt x="5239" y="2614"/>
                </a:cubicBezTo>
                <a:cubicBezTo>
                  <a:pt x="5239" y="2614"/>
                  <a:pt x="5239" y="2614"/>
                  <a:pt x="5239" y="2614"/>
                </a:cubicBezTo>
                <a:cubicBezTo>
                  <a:pt x="5239" y="2650"/>
                  <a:pt x="5239" y="2686"/>
                  <a:pt x="5239" y="2686"/>
                </a:cubicBezTo>
                <a:cubicBezTo>
                  <a:pt x="5220" y="2723"/>
                  <a:pt x="5164" y="2723"/>
                  <a:pt x="5145" y="2723"/>
                </a:cubicBezTo>
                <a:cubicBezTo>
                  <a:pt x="5126" y="2723"/>
                  <a:pt x="5107" y="2686"/>
                  <a:pt x="5069" y="2686"/>
                </a:cubicBezTo>
                <a:cubicBezTo>
                  <a:pt x="5069" y="2686"/>
                  <a:pt x="5069" y="2723"/>
                  <a:pt x="5069" y="2723"/>
                </a:cubicBezTo>
                <a:cubicBezTo>
                  <a:pt x="5031" y="2723"/>
                  <a:pt x="4993" y="2759"/>
                  <a:pt x="4956" y="2723"/>
                </a:cubicBezTo>
                <a:cubicBezTo>
                  <a:pt x="4956" y="2723"/>
                  <a:pt x="4937" y="2686"/>
                  <a:pt x="4937" y="2650"/>
                </a:cubicBezTo>
                <a:cubicBezTo>
                  <a:pt x="4918" y="2650"/>
                  <a:pt x="4899" y="2650"/>
                  <a:pt x="4899" y="2686"/>
                </a:cubicBezTo>
                <a:cubicBezTo>
                  <a:pt x="4899" y="2686"/>
                  <a:pt x="4899" y="2686"/>
                  <a:pt x="4880" y="2723"/>
                </a:cubicBezTo>
                <a:cubicBezTo>
                  <a:pt x="4842" y="2759"/>
                  <a:pt x="4804" y="2686"/>
                  <a:pt x="4785" y="2650"/>
                </a:cubicBezTo>
                <a:cubicBezTo>
                  <a:pt x="4785" y="2650"/>
                  <a:pt x="4785" y="2650"/>
                  <a:pt x="4785" y="2650"/>
                </a:cubicBezTo>
                <a:cubicBezTo>
                  <a:pt x="4766" y="2650"/>
                  <a:pt x="4766" y="2686"/>
                  <a:pt x="4766" y="2686"/>
                </a:cubicBezTo>
                <a:cubicBezTo>
                  <a:pt x="4747" y="2686"/>
                  <a:pt x="4747" y="2686"/>
                  <a:pt x="4729" y="2686"/>
                </a:cubicBezTo>
                <a:cubicBezTo>
                  <a:pt x="4729" y="2614"/>
                  <a:pt x="4710" y="2577"/>
                  <a:pt x="4691" y="2541"/>
                </a:cubicBezTo>
                <a:cubicBezTo>
                  <a:pt x="4747" y="2432"/>
                  <a:pt x="4691" y="2396"/>
                  <a:pt x="4672" y="2323"/>
                </a:cubicBezTo>
                <a:cubicBezTo>
                  <a:pt x="4672" y="2323"/>
                  <a:pt x="4653" y="2287"/>
                  <a:pt x="4653" y="2251"/>
                </a:cubicBezTo>
                <a:cubicBezTo>
                  <a:pt x="4672" y="2251"/>
                  <a:pt x="4691" y="2251"/>
                  <a:pt x="4710" y="2251"/>
                </a:cubicBezTo>
                <a:cubicBezTo>
                  <a:pt x="4729" y="2251"/>
                  <a:pt x="4747" y="2251"/>
                  <a:pt x="4785" y="2251"/>
                </a:cubicBezTo>
                <a:cubicBezTo>
                  <a:pt x="4804" y="2251"/>
                  <a:pt x="4823" y="2287"/>
                  <a:pt x="4861" y="2287"/>
                </a:cubicBezTo>
                <a:cubicBezTo>
                  <a:pt x="4861" y="2287"/>
                  <a:pt x="4861" y="2287"/>
                  <a:pt x="4861" y="2287"/>
                </a:cubicBezTo>
                <a:cubicBezTo>
                  <a:pt x="4842" y="2323"/>
                  <a:pt x="4785" y="2323"/>
                  <a:pt x="4785" y="2360"/>
                </a:cubicBezTo>
                <a:cubicBezTo>
                  <a:pt x="4785" y="2360"/>
                  <a:pt x="4785" y="2396"/>
                  <a:pt x="4766" y="2396"/>
                </a:cubicBezTo>
                <a:cubicBezTo>
                  <a:pt x="4823" y="2396"/>
                  <a:pt x="4842" y="2396"/>
                  <a:pt x="4880" y="2432"/>
                </a:cubicBezTo>
                <a:cubicBezTo>
                  <a:pt x="4880" y="2469"/>
                  <a:pt x="4899" y="2505"/>
                  <a:pt x="4899" y="2541"/>
                </a:cubicBezTo>
                <a:close/>
                <a:moveTo>
                  <a:pt x="6563" y="4356"/>
                </a:moveTo>
                <a:cubicBezTo>
                  <a:pt x="6582" y="4393"/>
                  <a:pt x="6601" y="4429"/>
                  <a:pt x="6620" y="4429"/>
                </a:cubicBezTo>
                <a:cubicBezTo>
                  <a:pt x="6620" y="4429"/>
                  <a:pt x="6620" y="4429"/>
                  <a:pt x="6620" y="4429"/>
                </a:cubicBezTo>
                <a:cubicBezTo>
                  <a:pt x="6620" y="4465"/>
                  <a:pt x="6601" y="4502"/>
                  <a:pt x="6601" y="4502"/>
                </a:cubicBezTo>
                <a:cubicBezTo>
                  <a:pt x="6563" y="4538"/>
                  <a:pt x="6563" y="4465"/>
                  <a:pt x="6525" y="4502"/>
                </a:cubicBezTo>
                <a:cubicBezTo>
                  <a:pt x="6525" y="4502"/>
                  <a:pt x="6525" y="4502"/>
                  <a:pt x="6525" y="4502"/>
                </a:cubicBezTo>
                <a:cubicBezTo>
                  <a:pt x="6544" y="4502"/>
                  <a:pt x="6563" y="4538"/>
                  <a:pt x="6563" y="4574"/>
                </a:cubicBezTo>
                <a:cubicBezTo>
                  <a:pt x="6544" y="4574"/>
                  <a:pt x="6525" y="4610"/>
                  <a:pt x="6525" y="4647"/>
                </a:cubicBezTo>
                <a:cubicBezTo>
                  <a:pt x="6506" y="4647"/>
                  <a:pt x="6488" y="4610"/>
                  <a:pt x="6488" y="4574"/>
                </a:cubicBezTo>
                <a:cubicBezTo>
                  <a:pt x="6488" y="4574"/>
                  <a:pt x="6488" y="4574"/>
                  <a:pt x="6488" y="4574"/>
                </a:cubicBezTo>
                <a:cubicBezTo>
                  <a:pt x="6488" y="4610"/>
                  <a:pt x="6488" y="4647"/>
                  <a:pt x="6469" y="4683"/>
                </a:cubicBezTo>
                <a:cubicBezTo>
                  <a:pt x="6488" y="4719"/>
                  <a:pt x="6488" y="4719"/>
                  <a:pt x="6488" y="4756"/>
                </a:cubicBezTo>
                <a:cubicBezTo>
                  <a:pt x="6488" y="4756"/>
                  <a:pt x="6488" y="4756"/>
                  <a:pt x="6488" y="4756"/>
                </a:cubicBezTo>
                <a:cubicBezTo>
                  <a:pt x="6469" y="4756"/>
                  <a:pt x="6431" y="4719"/>
                  <a:pt x="6431" y="4719"/>
                </a:cubicBezTo>
                <a:cubicBezTo>
                  <a:pt x="6431" y="4683"/>
                  <a:pt x="6431" y="4683"/>
                  <a:pt x="6412" y="4647"/>
                </a:cubicBezTo>
                <a:cubicBezTo>
                  <a:pt x="6412" y="4683"/>
                  <a:pt x="6412" y="4683"/>
                  <a:pt x="6393" y="4683"/>
                </a:cubicBezTo>
                <a:cubicBezTo>
                  <a:pt x="6393" y="4647"/>
                  <a:pt x="6374" y="4647"/>
                  <a:pt x="6374" y="4610"/>
                </a:cubicBezTo>
                <a:cubicBezTo>
                  <a:pt x="6374" y="4610"/>
                  <a:pt x="6374" y="4574"/>
                  <a:pt x="6374" y="4574"/>
                </a:cubicBezTo>
                <a:cubicBezTo>
                  <a:pt x="6374" y="4574"/>
                  <a:pt x="6355" y="4574"/>
                  <a:pt x="6336" y="4538"/>
                </a:cubicBezTo>
                <a:cubicBezTo>
                  <a:pt x="6298" y="4538"/>
                  <a:pt x="6298" y="4465"/>
                  <a:pt x="6242" y="4429"/>
                </a:cubicBezTo>
                <a:cubicBezTo>
                  <a:pt x="6242" y="4465"/>
                  <a:pt x="6223" y="4465"/>
                  <a:pt x="6223" y="4502"/>
                </a:cubicBezTo>
                <a:cubicBezTo>
                  <a:pt x="6223" y="4502"/>
                  <a:pt x="6242" y="4538"/>
                  <a:pt x="6261" y="4574"/>
                </a:cubicBezTo>
                <a:cubicBezTo>
                  <a:pt x="6242" y="4574"/>
                  <a:pt x="6242" y="4574"/>
                  <a:pt x="6242" y="4574"/>
                </a:cubicBezTo>
                <a:cubicBezTo>
                  <a:pt x="6242" y="4574"/>
                  <a:pt x="6223" y="4574"/>
                  <a:pt x="6223" y="4574"/>
                </a:cubicBezTo>
                <a:cubicBezTo>
                  <a:pt x="6223" y="4538"/>
                  <a:pt x="6204" y="4538"/>
                  <a:pt x="6185" y="4502"/>
                </a:cubicBezTo>
                <a:cubicBezTo>
                  <a:pt x="6185" y="4574"/>
                  <a:pt x="6204" y="4574"/>
                  <a:pt x="6204" y="4647"/>
                </a:cubicBezTo>
                <a:cubicBezTo>
                  <a:pt x="6223" y="4647"/>
                  <a:pt x="6223" y="4647"/>
                  <a:pt x="6242" y="4647"/>
                </a:cubicBezTo>
                <a:cubicBezTo>
                  <a:pt x="6261" y="4683"/>
                  <a:pt x="6280" y="4756"/>
                  <a:pt x="6280" y="4792"/>
                </a:cubicBezTo>
                <a:cubicBezTo>
                  <a:pt x="6280" y="4792"/>
                  <a:pt x="6298" y="4792"/>
                  <a:pt x="6298" y="4792"/>
                </a:cubicBezTo>
                <a:cubicBezTo>
                  <a:pt x="6298" y="4792"/>
                  <a:pt x="6298" y="4792"/>
                  <a:pt x="6298" y="4792"/>
                </a:cubicBezTo>
                <a:cubicBezTo>
                  <a:pt x="6317" y="4792"/>
                  <a:pt x="6336" y="4828"/>
                  <a:pt x="6336" y="4828"/>
                </a:cubicBezTo>
                <a:cubicBezTo>
                  <a:pt x="6355" y="4865"/>
                  <a:pt x="6374" y="4865"/>
                  <a:pt x="6374" y="4865"/>
                </a:cubicBezTo>
                <a:cubicBezTo>
                  <a:pt x="6374" y="4865"/>
                  <a:pt x="6374" y="4865"/>
                  <a:pt x="6374" y="4865"/>
                </a:cubicBezTo>
                <a:cubicBezTo>
                  <a:pt x="6374" y="4865"/>
                  <a:pt x="6374" y="4865"/>
                  <a:pt x="6374" y="4865"/>
                </a:cubicBezTo>
                <a:cubicBezTo>
                  <a:pt x="6355" y="4901"/>
                  <a:pt x="6355" y="4901"/>
                  <a:pt x="6355" y="4901"/>
                </a:cubicBezTo>
                <a:cubicBezTo>
                  <a:pt x="6393" y="4973"/>
                  <a:pt x="6431" y="4937"/>
                  <a:pt x="6431" y="5082"/>
                </a:cubicBezTo>
                <a:cubicBezTo>
                  <a:pt x="6412" y="5082"/>
                  <a:pt x="6412" y="5082"/>
                  <a:pt x="6412" y="5082"/>
                </a:cubicBezTo>
                <a:cubicBezTo>
                  <a:pt x="6412" y="5046"/>
                  <a:pt x="6393" y="5010"/>
                  <a:pt x="6374" y="4973"/>
                </a:cubicBezTo>
                <a:cubicBezTo>
                  <a:pt x="6374" y="5046"/>
                  <a:pt x="6393" y="5082"/>
                  <a:pt x="6412" y="5155"/>
                </a:cubicBezTo>
                <a:cubicBezTo>
                  <a:pt x="6412" y="5155"/>
                  <a:pt x="6412" y="5155"/>
                  <a:pt x="6393" y="5155"/>
                </a:cubicBezTo>
                <a:cubicBezTo>
                  <a:pt x="6393" y="5155"/>
                  <a:pt x="6393" y="5155"/>
                  <a:pt x="6374" y="5155"/>
                </a:cubicBezTo>
                <a:cubicBezTo>
                  <a:pt x="6393" y="5155"/>
                  <a:pt x="6393" y="5191"/>
                  <a:pt x="6393" y="5228"/>
                </a:cubicBezTo>
                <a:cubicBezTo>
                  <a:pt x="6374" y="5228"/>
                  <a:pt x="6355" y="5191"/>
                  <a:pt x="6336" y="5119"/>
                </a:cubicBezTo>
                <a:cubicBezTo>
                  <a:pt x="6280" y="5155"/>
                  <a:pt x="6261" y="5046"/>
                  <a:pt x="6223" y="4973"/>
                </a:cubicBezTo>
                <a:cubicBezTo>
                  <a:pt x="6223" y="5010"/>
                  <a:pt x="6223" y="5046"/>
                  <a:pt x="6223" y="5046"/>
                </a:cubicBezTo>
                <a:cubicBezTo>
                  <a:pt x="6204" y="5046"/>
                  <a:pt x="6185" y="5010"/>
                  <a:pt x="6147" y="5010"/>
                </a:cubicBezTo>
                <a:cubicBezTo>
                  <a:pt x="6147" y="5082"/>
                  <a:pt x="6223" y="5119"/>
                  <a:pt x="6242" y="5155"/>
                </a:cubicBezTo>
                <a:cubicBezTo>
                  <a:pt x="6280" y="5191"/>
                  <a:pt x="6317" y="5264"/>
                  <a:pt x="6336" y="5373"/>
                </a:cubicBezTo>
                <a:cubicBezTo>
                  <a:pt x="6280" y="5336"/>
                  <a:pt x="6242" y="5300"/>
                  <a:pt x="6204" y="5264"/>
                </a:cubicBezTo>
                <a:cubicBezTo>
                  <a:pt x="6166" y="5264"/>
                  <a:pt x="6147" y="5264"/>
                  <a:pt x="6128" y="5228"/>
                </a:cubicBezTo>
                <a:cubicBezTo>
                  <a:pt x="6128" y="5228"/>
                  <a:pt x="6109" y="5191"/>
                  <a:pt x="6109" y="5191"/>
                </a:cubicBezTo>
                <a:cubicBezTo>
                  <a:pt x="6090" y="5191"/>
                  <a:pt x="6090" y="5191"/>
                  <a:pt x="6071" y="5191"/>
                </a:cubicBezTo>
                <a:cubicBezTo>
                  <a:pt x="6071" y="5191"/>
                  <a:pt x="6053" y="5155"/>
                  <a:pt x="6053" y="5155"/>
                </a:cubicBezTo>
                <a:cubicBezTo>
                  <a:pt x="6053" y="5155"/>
                  <a:pt x="6034" y="5155"/>
                  <a:pt x="6034" y="5155"/>
                </a:cubicBezTo>
                <a:cubicBezTo>
                  <a:pt x="6015" y="5119"/>
                  <a:pt x="5977" y="5119"/>
                  <a:pt x="5977" y="5082"/>
                </a:cubicBezTo>
                <a:cubicBezTo>
                  <a:pt x="5977" y="5046"/>
                  <a:pt x="5996" y="5046"/>
                  <a:pt x="5996" y="5010"/>
                </a:cubicBezTo>
                <a:cubicBezTo>
                  <a:pt x="5996" y="5010"/>
                  <a:pt x="5977" y="5010"/>
                  <a:pt x="5958" y="4973"/>
                </a:cubicBezTo>
                <a:cubicBezTo>
                  <a:pt x="5958" y="4973"/>
                  <a:pt x="5939" y="4973"/>
                  <a:pt x="5939" y="4973"/>
                </a:cubicBezTo>
                <a:cubicBezTo>
                  <a:pt x="5901" y="4937"/>
                  <a:pt x="5882" y="4901"/>
                  <a:pt x="5882" y="4828"/>
                </a:cubicBezTo>
                <a:cubicBezTo>
                  <a:pt x="5844" y="4828"/>
                  <a:pt x="5826" y="4792"/>
                  <a:pt x="5807" y="4792"/>
                </a:cubicBezTo>
                <a:cubicBezTo>
                  <a:pt x="5807" y="4792"/>
                  <a:pt x="5807" y="4792"/>
                  <a:pt x="5807" y="4792"/>
                </a:cubicBezTo>
                <a:cubicBezTo>
                  <a:pt x="5807" y="4828"/>
                  <a:pt x="5807" y="4865"/>
                  <a:pt x="5807" y="4865"/>
                </a:cubicBezTo>
                <a:cubicBezTo>
                  <a:pt x="5807" y="4865"/>
                  <a:pt x="5807" y="4865"/>
                  <a:pt x="5788" y="4865"/>
                </a:cubicBezTo>
                <a:cubicBezTo>
                  <a:pt x="5769" y="4865"/>
                  <a:pt x="5750" y="4865"/>
                  <a:pt x="5731" y="4828"/>
                </a:cubicBezTo>
                <a:cubicBezTo>
                  <a:pt x="5731" y="4865"/>
                  <a:pt x="5712" y="4865"/>
                  <a:pt x="5712" y="4901"/>
                </a:cubicBezTo>
                <a:cubicBezTo>
                  <a:pt x="5655" y="4901"/>
                  <a:pt x="5618" y="4865"/>
                  <a:pt x="5580" y="4865"/>
                </a:cubicBezTo>
                <a:cubicBezTo>
                  <a:pt x="5580" y="4792"/>
                  <a:pt x="5580" y="4756"/>
                  <a:pt x="5618" y="4756"/>
                </a:cubicBezTo>
                <a:cubicBezTo>
                  <a:pt x="5618" y="4719"/>
                  <a:pt x="5618" y="4683"/>
                  <a:pt x="5618" y="4683"/>
                </a:cubicBezTo>
                <a:cubicBezTo>
                  <a:pt x="5636" y="4683"/>
                  <a:pt x="5712" y="4719"/>
                  <a:pt x="5731" y="4719"/>
                </a:cubicBezTo>
                <a:cubicBezTo>
                  <a:pt x="5731" y="4719"/>
                  <a:pt x="5731" y="4756"/>
                  <a:pt x="5750" y="4756"/>
                </a:cubicBezTo>
                <a:cubicBezTo>
                  <a:pt x="5750" y="4756"/>
                  <a:pt x="5750" y="4756"/>
                  <a:pt x="5750" y="4756"/>
                </a:cubicBezTo>
                <a:cubicBezTo>
                  <a:pt x="5750" y="4756"/>
                  <a:pt x="5750" y="4719"/>
                  <a:pt x="5750" y="4719"/>
                </a:cubicBezTo>
                <a:cubicBezTo>
                  <a:pt x="5788" y="4719"/>
                  <a:pt x="5807" y="4683"/>
                  <a:pt x="5826" y="4683"/>
                </a:cubicBezTo>
                <a:cubicBezTo>
                  <a:pt x="5844" y="4683"/>
                  <a:pt x="5844" y="4683"/>
                  <a:pt x="5863" y="4683"/>
                </a:cubicBezTo>
                <a:cubicBezTo>
                  <a:pt x="5863" y="4683"/>
                  <a:pt x="5863" y="4683"/>
                  <a:pt x="5863" y="4683"/>
                </a:cubicBezTo>
                <a:cubicBezTo>
                  <a:pt x="5863" y="4647"/>
                  <a:pt x="5863" y="4647"/>
                  <a:pt x="5863" y="4647"/>
                </a:cubicBezTo>
                <a:cubicBezTo>
                  <a:pt x="5863" y="4647"/>
                  <a:pt x="5807" y="4538"/>
                  <a:pt x="5807" y="4538"/>
                </a:cubicBezTo>
                <a:cubicBezTo>
                  <a:pt x="5826" y="4502"/>
                  <a:pt x="5882" y="4465"/>
                  <a:pt x="5882" y="4429"/>
                </a:cubicBezTo>
                <a:cubicBezTo>
                  <a:pt x="5901" y="4429"/>
                  <a:pt x="5901" y="4393"/>
                  <a:pt x="5901" y="4393"/>
                </a:cubicBezTo>
                <a:cubicBezTo>
                  <a:pt x="5920" y="4356"/>
                  <a:pt x="5920" y="4320"/>
                  <a:pt x="5939" y="4320"/>
                </a:cubicBezTo>
                <a:cubicBezTo>
                  <a:pt x="5939" y="4247"/>
                  <a:pt x="5901" y="4138"/>
                  <a:pt x="5882" y="4102"/>
                </a:cubicBezTo>
                <a:cubicBezTo>
                  <a:pt x="5844" y="4066"/>
                  <a:pt x="5826" y="4066"/>
                  <a:pt x="5807" y="4030"/>
                </a:cubicBezTo>
                <a:cubicBezTo>
                  <a:pt x="5807" y="4030"/>
                  <a:pt x="5788" y="3957"/>
                  <a:pt x="5788" y="3957"/>
                </a:cubicBezTo>
                <a:cubicBezTo>
                  <a:pt x="5769" y="3957"/>
                  <a:pt x="5769" y="3993"/>
                  <a:pt x="5750" y="3993"/>
                </a:cubicBezTo>
                <a:cubicBezTo>
                  <a:pt x="5750" y="3993"/>
                  <a:pt x="5750" y="3993"/>
                  <a:pt x="5731" y="3993"/>
                </a:cubicBezTo>
                <a:cubicBezTo>
                  <a:pt x="5712" y="3993"/>
                  <a:pt x="5693" y="3993"/>
                  <a:pt x="5674" y="4030"/>
                </a:cubicBezTo>
                <a:cubicBezTo>
                  <a:pt x="5674" y="4030"/>
                  <a:pt x="5674" y="4030"/>
                  <a:pt x="5674" y="4030"/>
                </a:cubicBezTo>
                <a:cubicBezTo>
                  <a:pt x="5674" y="3993"/>
                  <a:pt x="5674" y="3957"/>
                  <a:pt x="5674" y="3957"/>
                </a:cubicBezTo>
                <a:cubicBezTo>
                  <a:pt x="5693" y="3957"/>
                  <a:pt x="5712" y="3957"/>
                  <a:pt x="5731" y="3921"/>
                </a:cubicBezTo>
                <a:cubicBezTo>
                  <a:pt x="5731" y="3921"/>
                  <a:pt x="5731" y="3921"/>
                  <a:pt x="5731" y="3921"/>
                </a:cubicBezTo>
                <a:cubicBezTo>
                  <a:pt x="5712" y="3884"/>
                  <a:pt x="5674" y="3848"/>
                  <a:pt x="5655" y="3812"/>
                </a:cubicBezTo>
                <a:cubicBezTo>
                  <a:pt x="5636" y="3812"/>
                  <a:pt x="5636" y="3775"/>
                  <a:pt x="5618" y="3775"/>
                </a:cubicBezTo>
                <a:cubicBezTo>
                  <a:pt x="5618" y="3775"/>
                  <a:pt x="5618" y="3775"/>
                  <a:pt x="5599" y="3775"/>
                </a:cubicBezTo>
                <a:cubicBezTo>
                  <a:pt x="5599" y="3703"/>
                  <a:pt x="5580" y="3703"/>
                  <a:pt x="5542" y="3667"/>
                </a:cubicBezTo>
                <a:cubicBezTo>
                  <a:pt x="5542" y="3630"/>
                  <a:pt x="5523" y="3630"/>
                  <a:pt x="5523" y="3594"/>
                </a:cubicBezTo>
                <a:cubicBezTo>
                  <a:pt x="5504" y="3630"/>
                  <a:pt x="5504" y="3630"/>
                  <a:pt x="5504" y="3630"/>
                </a:cubicBezTo>
                <a:cubicBezTo>
                  <a:pt x="5485" y="3630"/>
                  <a:pt x="5447" y="3558"/>
                  <a:pt x="5428" y="3594"/>
                </a:cubicBezTo>
                <a:cubicBezTo>
                  <a:pt x="5428" y="3594"/>
                  <a:pt x="5428" y="3594"/>
                  <a:pt x="5428" y="3594"/>
                </a:cubicBezTo>
                <a:cubicBezTo>
                  <a:pt x="5428" y="3594"/>
                  <a:pt x="5428" y="3594"/>
                  <a:pt x="5428" y="3594"/>
                </a:cubicBezTo>
                <a:cubicBezTo>
                  <a:pt x="5447" y="3667"/>
                  <a:pt x="5523" y="3630"/>
                  <a:pt x="5542" y="3703"/>
                </a:cubicBezTo>
                <a:cubicBezTo>
                  <a:pt x="5542" y="3739"/>
                  <a:pt x="5542" y="3739"/>
                  <a:pt x="5542" y="3739"/>
                </a:cubicBezTo>
                <a:cubicBezTo>
                  <a:pt x="5523" y="3775"/>
                  <a:pt x="5523" y="3775"/>
                  <a:pt x="5504" y="3775"/>
                </a:cubicBezTo>
                <a:cubicBezTo>
                  <a:pt x="5466" y="3775"/>
                  <a:pt x="5428" y="3703"/>
                  <a:pt x="5391" y="3739"/>
                </a:cubicBezTo>
                <a:cubicBezTo>
                  <a:pt x="5391" y="3739"/>
                  <a:pt x="5391" y="3739"/>
                  <a:pt x="5391" y="3739"/>
                </a:cubicBezTo>
                <a:cubicBezTo>
                  <a:pt x="5391" y="3775"/>
                  <a:pt x="5409" y="3775"/>
                  <a:pt x="5409" y="3812"/>
                </a:cubicBezTo>
                <a:cubicBezTo>
                  <a:pt x="5391" y="3812"/>
                  <a:pt x="5372" y="3739"/>
                  <a:pt x="5353" y="3739"/>
                </a:cubicBezTo>
                <a:cubicBezTo>
                  <a:pt x="5334" y="3775"/>
                  <a:pt x="5334" y="3775"/>
                  <a:pt x="5315" y="3775"/>
                </a:cubicBezTo>
                <a:cubicBezTo>
                  <a:pt x="5315" y="3775"/>
                  <a:pt x="5296" y="3739"/>
                  <a:pt x="5277" y="3739"/>
                </a:cubicBezTo>
                <a:cubicBezTo>
                  <a:pt x="5277" y="3739"/>
                  <a:pt x="5258" y="3739"/>
                  <a:pt x="5258" y="3775"/>
                </a:cubicBezTo>
                <a:cubicBezTo>
                  <a:pt x="5220" y="3739"/>
                  <a:pt x="5201" y="3739"/>
                  <a:pt x="5164" y="3739"/>
                </a:cubicBezTo>
                <a:cubicBezTo>
                  <a:pt x="5145" y="3739"/>
                  <a:pt x="5126" y="3739"/>
                  <a:pt x="5088" y="3739"/>
                </a:cubicBezTo>
                <a:cubicBezTo>
                  <a:pt x="5088" y="3739"/>
                  <a:pt x="5069" y="3703"/>
                  <a:pt x="5069" y="3703"/>
                </a:cubicBezTo>
                <a:cubicBezTo>
                  <a:pt x="5069" y="3703"/>
                  <a:pt x="5069" y="3667"/>
                  <a:pt x="5069" y="3630"/>
                </a:cubicBezTo>
                <a:cubicBezTo>
                  <a:pt x="5050" y="3630"/>
                  <a:pt x="5050" y="3630"/>
                  <a:pt x="5031" y="3630"/>
                </a:cubicBezTo>
                <a:cubicBezTo>
                  <a:pt x="5031" y="3630"/>
                  <a:pt x="5031" y="3667"/>
                  <a:pt x="5031" y="3667"/>
                </a:cubicBezTo>
                <a:cubicBezTo>
                  <a:pt x="4974" y="3667"/>
                  <a:pt x="4880" y="3630"/>
                  <a:pt x="4899" y="3558"/>
                </a:cubicBezTo>
                <a:cubicBezTo>
                  <a:pt x="4918" y="3558"/>
                  <a:pt x="5012" y="3558"/>
                  <a:pt x="5012" y="3521"/>
                </a:cubicBezTo>
                <a:cubicBezTo>
                  <a:pt x="4974" y="3412"/>
                  <a:pt x="4918" y="3449"/>
                  <a:pt x="4842" y="3412"/>
                </a:cubicBezTo>
                <a:cubicBezTo>
                  <a:pt x="4842" y="3340"/>
                  <a:pt x="4842" y="3340"/>
                  <a:pt x="4880" y="3304"/>
                </a:cubicBezTo>
                <a:cubicBezTo>
                  <a:pt x="4880" y="3304"/>
                  <a:pt x="4880" y="3267"/>
                  <a:pt x="4880" y="3267"/>
                </a:cubicBezTo>
                <a:cubicBezTo>
                  <a:pt x="4880" y="3267"/>
                  <a:pt x="4861" y="3267"/>
                  <a:pt x="4861" y="3231"/>
                </a:cubicBezTo>
                <a:cubicBezTo>
                  <a:pt x="4842" y="3049"/>
                  <a:pt x="5031" y="2832"/>
                  <a:pt x="5145" y="2904"/>
                </a:cubicBezTo>
                <a:cubicBezTo>
                  <a:pt x="5126" y="2904"/>
                  <a:pt x="5126" y="2941"/>
                  <a:pt x="5126" y="2941"/>
                </a:cubicBezTo>
                <a:cubicBezTo>
                  <a:pt x="5107" y="2941"/>
                  <a:pt x="5050" y="3086"/>
                  <a:pt x="5031" y="3122"/>
                </a:cubicBezTo>
                <a:cubicBezTo>
                  <a:pt x="5031" y="3122"/>
                  <a:pt x="5050" y="3158"/>
                  <a:pt x="5050" y="3158"/>
                </a:cubicBezTo>
                <a:cubicBezTo>
                  <a:pt x="5050" y="3195"/>
                  <a:pt x="5069" y="3195"/>
                  <a:pt x="5069" y="3231"/>
                </a:cubicBezTo>
                <a:cubicBezTo>
                  <a:pt x="5031" y="3340"/>
                  <a:pt x="5107" y="3376"/>
                  <a:pt x="5145" y="3449"/>
                </a:cubicBezTo>
                <a:cubicBezTo>
                  <a:pt x="5145" y="3449"/>
                  <a:pt x="5126" y="3449"/>
                  <a:pt x="5126" y="3449"/>
                </a:cubicBezTo>
                <a:cubicBezTo>
                  <a:pt x="5126" y="3449"/>
                  <a:pt x="5107" y="3485"/>
                  <a:pt x="5107" y="3485"/>
                </a:cubicBezTo>
                <a:cubicBezTo>
                  <a:pt x="5107" y="3485"/>
                  <a:pt x="5107" y="3485"/>
                  <a:pt x="5107" y="3521"/>
                </a:cubicBezTo>
                <a:cubicBezTo>
                  <a:pt x="5126" y="3521"/>
                  <a:pt x="5145" y="3521"/>
                  <a:pt x="5164" y="3521"/>
                </a:cubicBezTo>
                <a:cubicBezTo>
                  <a:pt x="5182" y="3485"/>
                  <a:pt x="5182" y="3449"/>
                  <a:pt x="5182" y="3412"/>
                </a:cubicBezTo>
                <a:cubicBezTo>
                  <a:pt x="5182" y="3376"/>
                  <a:pt x="5164" y="3376"/>
                  <a:pt x="5145" y="3376"/>
                </a:cubicBezTo>
                <a:cubicBezTo>
                  <a:pt x="5126" y="3340"/>
                  <a:pt x="5126" y="3340"/>
                  <a:pt x="5126" y="3304"/>
                </a:cubicBezTo>
                <a:cubicBezTo>
                  <a:pt x="5126" y="3304"/>
                  <a:pt x="5126" y="3267"/>
                  <a:pt x="5145" y="3267"/>
                </a:cubicBezTo>
                <a:cubicBezTo>
                  <a:pt x="5164" y="3267"/>
                  <a:pt x="5182" y="3267"/>
                  <a:pt x="5201" y="3267"/>
                </a:cubicBezTo>
                <a:cubicBezTo>
                  <a:pt x="5201" y="3267"/>
                  <a:pt x="5201" y="3267"/>
                  <a:pt x="5201" y="3267"/>
                </a:cubicBezTo>
                <a:cubicBezTo>
                  <a:pt x="5182" y="3231"/>
                  <a:pt x="5182" y="3231"/>
                  <a:pt x="5164" y="3231"/>
                </a:cubicBezTo>
                <a:cubicBezTo>
                  <a:pt x="5164" y="3231"/>
                  <a:pt x="5145" y="3231"/>
                  <a:pt x="5145" y="3231"/>
                </a:cubicBezTo>
                <a:cubicBezTo>
                  <a:pt x="5145" y="3195"/>
                  <a:pt x="5126" y="3195"/>
                  <a:pt x="5126" y="3195"/>
                </a:cubicBezTo>
                <a:cubicBezTo>
                  <a:pt x="5126" y="3158"/>
                  <a:pt x="5126" y="3122"/>
                  <a:pt x="5126" y="3086"/>
                </a:cubicBezTo>
                <a:cubicBezTo>
                  <a:pt x="5126" y="3086"/>
                  <a:pt x="5145" y="3086"/>
                  <a:pt x="5145" y="3086"/>
                </a:cubicBezTo>
                <a:cubicBezTo>
                  <a:pt x="5164" y="3086"/>
                  <a:pt x="5201" y="3086"/>
                  <a:pt x="5220" y="3086"/>
                </a:cubicBezTo>
                <a:cubicBezTo>
                  <a:pt x="5220" y="3086"/>
                  <a:pt x="5220" y="3086"/>
                  <a:pt x="5220" y="3086"/>
                </a:cubicBezTo>
                <a:cubicBezTo>
                  <a:pt x="5201" y="3049"/>
                  <a:pt x="5182" y="3049"/>
                  <a:pt x="5164" y="3013"/>
                </a:cubicBezTo>
                <a:cubicBezTo>
                  <a:pt x="5164" y="3013"/>
                  <a:pt x="5164" y="3013"/>
                  <a:pt x="5164" y="3013"/>
                </a:cubicBezTo>
                <a:cubicBezTo>
                  <a:pt x="5201" y="2977"/>
                  <a:pt x="5315" y="2868"/>
                  <a:pt x="5372" y="2941"/>
                </a:cubicBezTo>
                <a:cubicBezTo>
                  <a:pt x="5372" y="2977"/>
                  <a:pt x="5391" y="2977"/>
                  <a:pt x="5409" y="3013"/>
                </a:cubicBezTo>
                <a:cubicBezTo>
                  <a:pt x="5409" y="3049"/>
                  <a:pt x="5428" y="3049"/>
                  <a:pt x="5428" y="3086"/>
                </a:cubicBezTo>
                <a:cubicBezTo>
                  <a:pt x="5428" y="3122"/>
                  <a:pt x="5409" y="3195"/>
                  <a:pt x="5391" y="3231"/>
                </a:cubicBezTo>
                <a:cubicBezTo>
                  <a:pt x="5391" y="3267"/>
                  <a:pt x="5391" y="3267"/>
                  <a:pt x="5391" y="3304"/>
                </a:cubicBezTo>
                <a:cubicBezTo>
                  <a:pt x="5428" y="3340"/>
                  <a:pt x="5466" y="3304"/>
                  <a:pt x="5466" y="3231"/>
                </a:cubicBezTo>
                <a:cubicBezTo>
                  <a:pt x="5485" y="3231"/>
                  <a:pt x="5504" y="3231"/>
                  <a:pt x="5523" y="3267"/>
                </a:cubicBezTo>
                <a:cubicBezTo>
                  <a:pt x="5523" y="3267"/>
                  <a:pt x="5523" y="3304"/>
                  <a:pt x="5523" y="3340"/>
                </a:cubicBezTo>
                <a:cubicBezTo>
                  <a:pt x="5523" y="3340"/>
                  <a:pt x="5542" y="3340"/>
                  <a:pt x="5542" y="3340"/>
                </a:cubicBezTo>
                <a:cubicBezTo>
                  <a:pt x="5542" y="3340"/>
                  <a:pt x="5542" y="3340"/>
                  <a:pt x="5542" y="3340"/>
                </a:cubicBezTo>
                <a:cubicBezTo>
                  <a:pt x="5542" y="3304"/>
                  <a:pt x="5542" y="3267"/>
                  <a:pt x="5542" y="3231"/>
                </a:cubicBezTo>
                <a:cubicBezTo>
                  <a:pt x="5580" y="3086"/>
                  <a:pt x="5636" y="3158"/>
                  <a:pt x="5693" y="3195"/>
                </a:cubicBezTo>
                <a:cubicBezTo>
                  <a:pt x="5712" y="3195"/>
                  <a:pt x="5731" y="3158"/>
                  <a:pt x="5750" y="3195"/>
                </a:cubicBezTo>
                <a:cubicBezTo>
                  <a:pt x="5769" y="3195"/>
                  <a:pt x="5769" y="3231"/>
                  <a:pt x="5769" y="3267"/>
                </a:cubicBezTo>
                <a:cubicBezTo>
                  <a:pt x="5788" y="3267"/>
                  <a:pt x="5807" y="3304"/>
                  <a:pt x="5807" y="3304"/>
                </a:cubicBezTo>
                <a:cubicBezTo>
                  <a:pt x="5807" y="3304"/>
                  <a:pt x="5807" y="3340"/>
                  <a:pt x="5807" y="3340"/>
                </a:cubicBezTo>
                <a:cubicBezTo>
                  <a:pt x="5788" y="3340"/>
                  <a:pt x="5769" y="3376"/>
                  <a:pt x="5750" y="3412"/>
                </a:cubicBezTo>
                <a:cubicBezTo>
                  <a:pt x="5769" y="3412"/>
                  <a:pt x="5769" y="3412"/>
                  <a:pt x="5769" y="3449"/>
                </a:cubicBezTo>
                <a:cubicBezTo>
                  <a:pt x="5769" y="3449"/>
                  <a:pt x="5769" y="3449"/>
                  <a:pt x="5788" y="3449"/>
                </a:cubicBezTo>
                <a:cubicBezTo>
                  <a:pt x="5788" y="3412"/>
                  <a:pt x="5807" y="3376"/>
                  <a:pt x="5844" y="3376"/>
                </a:cubicBezTo>
                <a:cubicBezTo>
                  <a:pt x="5844" y="3412"/>
                  <a:pt x="5863" y="3449"/>
                  <a:pt x="5882" y="3485"/>
                </a:cubicBezTo>
                <a:cubicBezTo>
                  <a:pt x="5882" y="3485"/>
                  <a:pt x="5882" y="3485"/>
                  <a:pt x="5882" y="3485"/>
                </a:cubicBezTo>
                <a:cubicBezTo>
                  <a:pt x="5882" y="3449"/>
                  <a:pt x="5901" y="3412"/>
                  <a:pt x="5920" y="3412"/>
                </a:cubicBezTo>
                <a:cubicBezTo>
                  <a:pt x="5958" y="3412"/>
                  <a:pt x="5977" y="3412"/>
                  <a:pt x="5996" y="3449"/>
                </a:cubicBezTo>
                <a:cubicBezTo>
                  <a:pt x="5996" y="3449"/>
                  <a:pt x="5996" y="3449"/>
                  <a:pt x="5996" y="3449"/>
                </a:cubicBezTo>
                <a:cubicBezTo>
                  <a:pt x="5996" y="3485"/>
                  <a:pt x="5977" y="3521"/>
                  <a:pt x="5958" y="3558"/>
                </a:cubicBezTo>
                <a:cubicBezTo>
                  <a:pt x="5996" y="3558"/>
                  <a:pt x="6015" y="3521"/>
                  <a:pt x="6034" y="3521"/>
                </a:cubicBezTo>
                <a:cubicBezTo>
                  <a:pt x="6034" y="3558"/>
                  <a:pt x="6034" y="3558"/>
                  <a:pt x="6034" y="3594"/>
                </a:cubicBezTo>
                <a:cubicBezTo>
                  <a:pt x="6053" y="3594"/>
                  <a:pt x="6053" y="3594"/>
                  <a:pt x="6053" y="3630"/>
                </a:cubicBezTo>
                <a:cubicBezTo>
                  <a:pt x="6109" y="3594"/>
                  <a:pt x="6128" y="3558"/>
                  <a:pt x="6166" y="3630"/>
                </a:cubicBezTo>
                <a:cubicBezTo>
                  <a:pt x="6166" y="3703"/>
                  <a:pt x="6128" y="3667"/>
                  <a:pt x="6109" y="3703"/>
                </a:cubicBezTo>
                <a:cubicBezTo>
                  <a:pt x="6109" y="3703"/>
                  <a:pt x="6090" y="3739"/>
                  <a:pt x="6090" y="3739"/>
                </a:cubicBezTo>
                <a:cubicBezTo>
                  <a:pt x="6109" y="3739"/>
                  <a:pt x="6109" y="3739"/>
                  <a:pt x="6109" y="3739"/>
                </a:cubicBezTo>
                <a:cubicBezTo>
                  <a:pt x="6128" y="3739"/>
                  <a:pt x="6128" y="3739"/>
                  <a:pt x="6147" y="3739"/>
                </a:cubicBezTo>
                <a:cubicBezTo>
                  <a:pt x="6166" y="3739"/>
                  <a:pt x="6166" y="3739"/>
                  <a:pt x="6185" y="3739"/>
                </a:cubicBezTo>
                <a:cubicBezTo>
                  <a:pt x="6185" y="3703"/>
                  <a:pt x="6185" y="3703"/>
                  <a:pt x="6204" y="3703"/>
                </a:cubicBezTo>
                <a:cubicBezTo>
                  <a:pt x="6223" y="3703"/>
                  <a:pt x="6261" y="3739"/>
                  <a:pt x="6261" y="3775"/>
                </a:cubicBezTo>
                <a:cubicBezTo>
                  <a:pt x="6242" y="3775"/>
                  <a:pt x="6204" y="3812"/>
                  <a:pt x="6185" y="3812"/>
                </a:cubicBezTo>
                <a:cubicBezTo>
                  <a:pt x="6185" y="3812"/>
                  <a:pt x="6185" y="3812"/>
                  <a:pt x="6185" y="3812"/>
                </a:cubicBezTo>
                <a:cubicBezTo>
                  <a:pt x="6204" y="3848"/>
                  <a:pt x="6242" y="3848"/>
                  <a:pt x="6261" y="3884"/>
                </a:cubicBezTo>
                <a:cubicBezTo>
                  <a:pt x="6280" y="3884"/>
                  <a:pt x="6280" y="3884"/>
                  <a:pt x="6280" y="3921"/>
                </a:cubicBezTo>
                <a:cubicBezTo>
                  <a:pt x="6280" y="3921"/>
                  <a:pt x="6280" y="3921"/>
                  <a:pt x="6280" y="3921"/>
                </a:cubicBezTo>
                <a:cubicBezTo>
                  <a:pt x="6261" y="3921"/>
                  <a:pt x="6242" y="3921"/>
                  <a:pt x="6223" y="3921"/>
                </a:cubicBezTo>
                <a:cubicBezTo>
                  <a:pt x="6223" y="3921"/>
                  <a:pt x="6204" y="3884"/>
                  <a:pt x="6185" y="3884"/>
                </a:cubicBezTo>
                <a:cubicBezTo>
                  <a:pt x="6166" y="3884"/>
                  <a:pt x="6166" y="3884"/>
                  <a:pt x="6166" y="3921"/>
                </a:cubicBezTo>
                <a:cubicBezTo>
                  <a:pt x="6166" y="3921"/>
                  <a:pt x="6166" y="3921"/>
                  <a:pt x="6166" y="3921"/>
                </a:cubicBezTo>
                <a:cubicBezTo>
                  <a:pt x="6185" y="3921"/>
                  <a:pt x="6185" y="3957"/>
                  <a:pt x="6204" y="3957"/>
                </a:cubicBezTo>
                <a:cubicBezTo>
                  <a:pt x="6204" y="3957"/>
                  <a:pt x="6204" y="3957"/>
                  <a:pt x="6204" y="3993"/>
                </a:cubicBezTo>
                <a:cubicBezTo>
                  <a:pt x="6185" y="3993"/>
                  <a:pt x="6166" y="3993"/>
                  <a:pt x="6147" y="3993"/>
                </a:cubicBezTo>
                <a:cubicBezTo>
                  <a:pt x="6166" y="4066"/>
                  <a:pt x="6223" y="4066"/>
                  <a:pt x="6261" y="4102"/>
                </a:cubicBezTo>
                <a:cubicBezTo>
                  <a:pt x="6261" y="4102"/>
                  <a:pt x="6280" y="4175"/>
                  <a:pt x="6280" y="4175"/>
                </a:cubicBezTo>
                <a:cubicBezTo>
                  <a:pt x="6317" y="4138"/>
                  <a:pt x="6317" y="4175"/>
                  <a:pt x="6355" y="4175"/>
                </a:cubicBezTo>
                <a:cubicBezTo>
                  <a:pt x="6374" y="4211"/>
                  <a:pt x="6374" y="4175"/>
                  <a:pt x="6393" y="4175"/>
                </a:cubicBezTo>
                <a:cubicBezTo>
                  <a:pt x="6412" y="4175"/>
                  <a:pt x="6450" y="4247"/>
                  <a:pt x="6450" y="4284"/>
                </a:cubicBezTo>
                <a:cubicBezTo>
                  <a:pt x="6450" y="4284"/>
                  <a:pt x="6450" y="4284"/>
                  <a:pt x="6450" y="4284"/>
                </a:cubicBezTo>
                <a:cubicBezTo>
                  <a:pt x="6431" y="4284"/>
                  <a:pt x="6431" y="4284"/>
                  <a:pt x="6412" y="4320"/>
                </a:cubicBezTo>
                <a:cubicBezTo>
                  <a:pt x="6412" y="4320"/>
                  <a:pt x="6412" y="4320"/>
                  <a:pt x="6412" y="4356"/>
                </a:cubicBezTo>
                <a:cubicBezTo>
                  <a:pt x="6450" y="4356"/>
                  <a:pt x="6488" y="4320"/>
                  <a:pt x="6506" y="4320"/>
                </a:cubicBezTo>
                <a:cubicBezTo>
                  <a:pt x="6506" y="4356"/>
                  <a:pt x="6506" y="4356"/>
                  <a:pt x="6506" y="4393"/>
                </a:cubicBezTo>
                <a:cubicBezTo>
                  <a:pt x="6525" y="4393"/>
                  <a:pt x="6544" y="4393"/>
                  <a:pt x="6563" y="4356"/>
                </a:cubicBezTo>
                <a:close/>
                <a:moveTo>
                  <a:pt x="6696" y="2432"/>
                </a:moveTo>
                <a:cubicBezTo>
                  <a:pt x="6715" y="2432"/>
                  <a:pt x="6715" y="2432"/>
                  <a:pt x="6715" y="2396"/>
                </a:cubicBezTo>
                <a:cubicBezTo>
                  <a:pt x="6715" y="2396"/>
                  <a:pt x="6715" y="2396"/>
                  <a:pt x="6715" y="2396"/>
                </a:cubicBezTo>
                <a:cubicBezTo>
                  <a:pt x="6733" y="2432"/>
                  <a:pt x="6733" y="2432"/>
                  <a:pt x="6733" y="2469"/>
                </a:cubicBezTo>
                <a:cubicBezTo>
                  <a:pt x="6715" y="2469"/>
                  <a:pt x="6715" y="2469"/>
                  <a:pt x="6696" y="2432"/>
                </a:cubicBezTo>
                <a:close/>
                <a:moveTo>
                  <a:pt x="6790" y="3158"/>
                </a:moveTo>
                <a:cubicBezTo>
                  <a:pt x="6809" y="3122"/>
                  <a:pt x="6809" y="3122"/>
                  <a:pt x="6828" y="3122"/>
                </a:cubicBezTo>
                <a:cubicBezTo>
                  <a:pt x="6866" y="3086"/>
                  <a:pt x="6885" y="3122"/>
                  <a:pt x="6904" y="3158"/>
                </a:cubicBezTo>
                <a:cubicBezTo>
                  <a:pt x="6923" y="3158"/>
                  <a:pt x="6923" y="3195"/>
                  <a:pt x="6942" y="3195"/>
                </a:cubicBezTo>
                <a:cubicBezTo>
                  <a:pt x="6960" y="3195"/>
                  <a:pt x="6998" y="3231"/>
                  <a:pt x="6979" y="3267"/>
                </a:cubicBezTo>
                <a:cubicBezTo>
                  <a:pt x="6979" y="3267"/>
                  <a:pt x="6960" y="3304"/>
                  <a:pt x="6942" y="3304"/>
                </a:cubicBezTo>
                <a:cubicBezTo>
                  <a:pt x="6923" y="3304"/>
                  <a:pt x="6904" y="3304"/>
                  <a:pt x="6904" y="3340"/>
                </a:cubicBezTo>
                <a:cubicBezTo>
                  <a:pt x="6885" y="3340"/>
                  <a:pt x="6885" y="3340"/>
                  <a:pt x="6866" y="3340"/>
                </a:cubicBezTo>
                <a:cubicBezTo>
                  <a:pt x="6866" y="3340"/>
                  <a:pt x="6828" y="3304"/>
                  <a:pt x="6828" y="3304"/>
                </a:cubicBezTo>
                <a:cubicBezTo>
                  <a:pt x="6828" y="3304"/>
                  <a:pt x="6847" y="3304"/>
                  <a:pt x="6847" y="3267"/>
                </a:cubicBezTo>
                <a:cubicBezTo>
                  <a:pt x="6866" y="3304"/>
                  <a:pt x="6866" y="3304"/>
                  <a:pt x="6866" y="3267"/>
                </a:cubicBezTo>
                <a:cubicBezTo>
                  <a:pt x="6866" y="3267"/>
                  <a:pt x="6866" y="3267"/>
                  <a:pt x="6866" y="3267"/>
                </a:cubicBezTo>
                <a:cubicBezTo>
                  <a:pt x="6866" y="3267"/>
                  <a:pt x="6866" y="3267"/>
                  <a:pt x="6847" y="3267"/>
                </a:cubicBezTo>
                <a:cubicBezTo>
                  <a:pt x="6847" y="3267"/>
                  <a:pt x="6847" y="3267"/>
                  <a:pt x="6847" y="3267"/>
                </a:cubicBezTo>
                <a:cubicBezTo>
                  <a:pt x="6847" y="3267"/>
                  <a:pt x="6847" y="3267"/>
                  <a:pt x="6847" y="3267"/>
                </a:cubicBezTo>
                <a:cubicBezTo>
                  <a:pt x="6847" y="3267"/>
                  <a:pt x="6847" y="3267"/>
                  <a:pt x="6828" y="3267"/>
                </a:cubicBezTo>
                <a:cubicBezTo>
                  <a:pt x="6828" y="3267"/>
                  <a:pt x="6828" y="3267"/>
                  <a:pt x="6809" y="3267"/>
                </a:cubicBezTo>
                <a:cubicBezTo>
                  <a:pt x="6809" y="3267"/>
                  <a:pt x="6790" y="3267"/>
                  <a:pt x="6790" y="3267"/>
                </a:cubicBezTo>
                <a:cubicBezTo>
                  <a:pt x="6790" y="3267"/>
                  <a:pt x="6790" y="3267"/>
                  <a:pt x="6790" y="3231"/>
                </a:cubicBezTo>
                <a:cubicBezTo>
                  <a:pt x="6790" y="3231"/>
                  <a:pt x="6809" y="3231"/>
                  <a:pt x="6828" y="3231"/>
                </a:cubicBezTo>
                <a:cubicBezTo>
                  <a:pt x="6809" y="3231"/>
                  <a:pt x="6809" y="3231"/>
                  <a:pt x="6790" y="3195"/>
                </a:cubicBezTo>
                <a:cubicBezTo>
                  <a:pt x="6790" y="3195"/>
                  <a:pt x="6790" y="3195"/>
                  <a:pt x="6809" y="3195"/>
                </a:cubicBezTo>
                <a:cubicBezTo>
                  <a:pt x="6809" y="3195"/>
                  <a:pt x="6809" y="3195"/>
                  <a:pt x="6809" y="3195"/>
                </a:cubicBezTo>
                <a:cubicBezTo>
                  <a:pt x="6809" y="3158"/>
                  <a:pt x="6809" y="3158"/>
                  <a:pt x="6790" y="3158"/>
                </a:cubicBezTo>
                <a:close/>
                <a:moveTo>
                  <a:pt x="5674" y="11653"/>
                </a:moveTo>
                <a:cubicBezTo>
                  <a:pt x="5674" y="11653"/>
                  <a:pt x="5674" y="11653"/>
                  <a:pt x="5674" y="11653"/>
                </a:cubicBezTo>
                <a:cubicBezTo>
                  <a:pt x="5655" y="11653"/>
                  <a:pt x="5655" y="11653"/>
                  <a:pt x="5655" y="11653"/>
                </a:cubicBezTo>
                <a:cubicBezTo>
                  <a:pt x="5636" y="11617"/>
                  <a:pt x="5636" y="11653"/>
                  <a:pt x="5618" y="11653"/>
                </a:cubicBezTo>
                <a:cubicBezTo>
                  <a:pt x="5599" y="11653"/>
                  <a:pt x="5561" y="11617"/>
                  <a:pt x="5561" y="11617"/>
                </a:cubicBezTo>
                <a:cubicBezTo>
                  <a:pt x="5561" y="11581"/>
                  <a:pt x="5561" y="11581"/>
                  <a:pt x="5561" y="11581"/>
                </a:cubicBezTo>
                <a:cubicBezTo>
                  <a:pt x="5599" y="11581"/>
                  <a:pt x="5655" y="11581"/>
                  <a:pt x="5674" y="11653"/>
                </a:cubicBezTo>
                <a:close/>
                <a:moveTo>
                  <a:pt x="5712" y="9293"/>
                </a:moveTo>
                <a:cubicBezTo>
                  <a:pt x="5712" y="9293"/>
                  <a:pt x="5712" y="9293"/>
                  <a:pt x="5731" y="9293"/>
                </a:cubicBezTo>
                <a:cubicBezTo>
                  <a:pt x="5712" y="9293"/>
                  <a:pt x="5712" y="9293"/>
                  <a:pt x="5712" y="9293"/>
                </a:cubicBezTo>
                <a:cubicBezTo>
                  <a:pt x="5712" y="9293"/>
                  <a:pt x="5712" y="9293"/>
                  <a:pt x="5712" y="9293"/>
                </a:cubicBezTo>
                <a:close/>
                <a:moveTo>
                  <a:pt x="5712" y="9257"/>
                </a:moveTo>
                <a:cubicBezTo>
                  <a:pt x="5712" y="9257"/>
                  <a:pt x="5712" y="9293"/>
                  <a:pt x="5712" y="9293"/>
                </a:cubicBezTo>
                <a:cubicBezTo>
                  <a:pt x="5712" y="9293"/>
                  <a:pt x="5712" y="9293"/>
                  <a:pt x="5712" y="9293"/>
                </a:cubicBezTo>
                <a:cubicBezTo>
                  <a:pt x="5712" y="9293"/>
                  <a:pt x="5712" y="9257"/>
                  <a:pt x="5712" y="9257"/>
                </a:cubicBezTo>
                <a:close/>
                <a:moveTo>
                  <a:pt x="5731" y="9366"/>
                </a:moveTo>
                <a:cubicBezTo>
                  <a:pt x="5731" y="9366"/>
                  <a:pt x="5731" y="9366"/>
                  <a:pt x="5731" y="9366"/>
                </a:cubicBezTo>
                <a:cubicBezTo>
                  <a:pt x="5731" y="9330"/>
                  <a:pt x="5731" y="9330"/>
                  <a:pt x="5731" y="9293"/>
                </a:cubicBezTo>
                <a:cubicBezTo>
                  <a:pt x="5731" y="9330"/>
                  <a:pt x="5731" y="9330"/>
                  <a:pt x="5731" y="9366"/>
                </a:cubicBezTo>
                <a:close/>
                <a:moveTo>
                  <a:pt x="5807" y="11363"/>
                </a:moveTo>
                <a:cubicBezTo>
                  <a:pt x="5807" y="11363"/>
                  <a:pt x="5807" y="11363"/>
                  <a:pt x="5807" y="11363"/>
                </a:cubicBezTo>
                <a:cubicBezTo>
                  <a:pt x="5788" y="11399"/>
                  <a:pt x="5769" y="11399"/>
                  <a:pt x="5731" y="11399"/>
                </a:cubicBezTo>
                <a:cubicBezTo>
                  <a:pt x="5712" y="11399"/>
                  <a:pt x="5693" y="11399"/>
                  <a:pt x="5674" y="11399"/>
                </a:cubicBezTo>
                <a:cubicBezTo>
                  <a:pt x="5655" y="11399"/>
                  <a:pt x="5618" y="11399"/>
                  <a:pt x="5599" y="11399"/>
                </a:cubicBezTo>
                <a:cubicBezTo>
                  <a:pt x="5599" y="11399"/>
                  <a:pt x="5599" y="11399"/>
                  <a:pt x="5599" y="11399"/>
                </a:cubicBezTo>
                <a:cubicBezTo>
                  <a:pt x="5599" y="11399"/>
                  <a:pt x="5599" y="11399"/>
                  <a:pt x="5599" y="11363"/>
                </a:cubicBezTo>
                <a:cubicBezTo>
                  <a:pt x="5618" y="11363"/>
                  <a:pt x="5618" y="11363"/>
                  <a:pt x="5618" y="11326"/>
                </a:cubicBezTo>
                <a:cubicBezTo>
                  <a:pt x="5599" y="11290"/>
                  <a:pt x="5561" y="11290"/>
                  <a:pt x="5542" y="11290"/>
                </a:cubicBezTo>
                <a:cubicBezTo>
                  <a:pt x="5542" y="11254"/>
                  <a:pt x="5542" y="11217"/>
                  <a:pt x="5523" y="11217"/>
                </a:cubicBezTo>
                <a:cubicBezTo>
                  <a:pt x="5523" y="11181"/>
                  <a:pt x="5485" y="11217"/>
                  <a:pt x="5466" y="11181"/>
                </a:cubicBezTo>
                <a:cubicBezTo>
                  <a:pt x="5447" y="11181"/>
                  <a:pt x="5428" y="11145"/>
                  <a:pt x="5409" y="11145"/>
                </a:cubicBezTo>
                <a:cubicBezTo>
                  <a:pt x="5372" y="11109"/>
                  <a:pt x="5334" y="11145"/>
                  <a:pt x="5315" y="11109"/>
                </a:cubicBezTo>
                <a:cubicBezTo>
                  <a:pt x="5334" y="11109"/>
                  <a:pt x="5334" y="11109"/>
                  <a:pt x="5353" y="11072"/>
                </a:cubicBezTo>
                <a:cubicBezTo>
                  <a:pt x="5353" y="11072"/>
                  <a:pt x="5353" y="11072"/>
                  <a:pt x="5353" y="11072"/>
                </a:cubicBezTo>
                <a:cubicBezTo>
                  <a:pt x="5353" y="11072"/>
                  <a:pt x="5334" y="11072"/>
                  <a:pt x="5334" y="11072"/>
                </a:cubicBezTo>
                <a:cubicBezTo>
                  <a:pt x="5277" y="11036"/>
                  <a:pt x="5277" y="11072"/>
                  <a:pt x="5239" y="11109"/>
                </a:cubicBezTo>
                <a:cubicBezTo>
                  <a:pt x="5239" y="11145"/>
                  <a:pt x="5220" y="11109"/>
                  <a:pt x="5201" y="11145"/>
                </a:cubicBezTo>
                <a:cubicBezTo>
                  <a:pt x="5201" y="11145"/>
                  <a:pt x="5182" y="11181"/>
                  <a:pt x="5164" y="11181"/>
                </a:cubicBezTo>
                <a:cubicBezTo>
                  <a:pt x="5164" y="11181"/>
                  <a:pt x="5164" y="11181"/>
                  <a:pt x="5164" y="11181"/>
                </a:cubicBezTo>
                <a:cubicBezTo>
                  <a:pt x="5164" y="11145"/>
                  <a:pt x="5182" y="11145"/>
                  <a:pt x="5182" y="11145"/>
                </a:cubicBezTo>
                <a:cubicBezTo>
                  <a:pt x="5182" y="11109"/>
                  <a:pt x="5182" y="11109"/>
                  <a:pt x="5182" y="11072"/>
                </a:cubicBezTo>
                <a:cubicBezTo>
                  <a:pt x="5201" y="11072"/>
                  <a:pt x="5239" y="11036"/>
                  <a:pt x="5258" y="11036"/>
                </a:cubicBezTo>
                <a:cubicBezTo>
                  <a:pt x="5277" y="11000"/>
                  <a:pt x="5296" y="11000"/>
                  <a:pt x="5315" y="11000"/>
                </a:cubicBezTo>
                <a:cubicBezTo>
                  <a:pt x="5372" y="11000"/>
                  <a:pt x="5409" y="11036"/>
                  <a:pt x="5428" y="11036"/>
                </a:cubicBezTo>
                <a:cubicBezTo>
                  <a:pt x="5447" y="11036"/>
                  <a:pt x="5447" y="11036"/>
                  <a:pt x="5447" y="11036"/>
                </a:cubicBezTo>
                <a:cubicBezTo>
                  <a:pt x="5466" y="11072"/>
                  <a:pt x="5485" y="11072"/>
                  <a:pt x="5485" y="11109"/>
                </a:cubicBezTo>
                <a:cubicBezTo>
                  <a:pt x="5523" y="11145"/>
                  <a:pt x="5561" y="11109"/>
                  <a:pt x="5599" y="11145"/>
                </a:cubicBezTo>
                <a:cubicBezTo>
                  <a:pt x="5599" y="11181"/>
                  <a:pt x="5618" y="11181"/>
                  <a:pt x="5618" y="11217"/>
                </a:cubicBezTo>
                <a:cubicBezTo>
                  <a:pt x="5636" y="11254"/>
                  <a:pt x="5712" y="11254"/>
                  <a:pt x="5712" y="11290"/>
                </a:cubicBezTo>
                <a:cubicBezTo>
                  <a:pt x="5712" y="11290"/>
                  <a:pt x="5712" y="11290"/>
                  <a:pt x="5712" y="11290"/>
                </a:cubicBezTo>
                <a:cubicBezTo>
                  <a:pt x="5712" y="11326"/>
                  <a:pt x="5712" y="11326"/>
                  <a:pt x="5712" y="11326"/>
                </a:cubicBezTo>
                <a:cubicBezTo>
                  <a:pt x="5769" y="11326"/>
                  <a:pt x="5788" y="11326"/>
                  <a:pt x="5807" y="11363"/>
                </a:cubicBezTo>
                <a:close/>
                <a:moveTo>
                  <a:pt x="5844" y="11435"/>
                </a:moveTo>
                <a:cubicBezTo>
                  <a:pt x="5844" y="11435"/>
                  <a:pt x="5844" y="11435"/>
                  <a:pt x="5844" y="11435"/>
                </a:cubicBezTo>
                <a:cubicBezTo>
                  <a:pt x="5844" y="11399"/>
                  <a:pt x="5844" y="11399"/>
                  <a:pt x="5863" y="11399"/>
                </a:cubicBezTo>
                <a:cubicBezTo>
                  <a:pt x="5863" y="11399"/>
                  <a:pt x="5863" y="11399"/>
                  <a:pt x="5863" y="11399"/>
                </a:cubicBezTo>
                <a:cubicBezTo>
                  <a:pt x="5901" y="11399"/>
                  <a:pt x="5920" y="11435"/>
                  <a:pt x="5939" y="11435"/>
                </a:cubicBezTo>
                <a:cubicBezTo>
                  <a:pt x="5958" y="11435"/>
                  <a:pt x="5958" y="11399"/>
                  <a:pt x="5977" y="11399"/>
                </a:cubicBezTo>
                <a:cubicBezTo>
                  <a:pt x="5977" y="11399"/>
                  <a:pt x="5977" y="11399"/>
                  <a:pt x="5996" y="11399"/>
                </a:cubicBezTo>
                <a:cubicBezTo>
                  <a:pt x="5996" y="11399"/>
                  <a:pt x="5996" y="11399"/>
                  <a:pt x="6015" y="11399"/>
                </a:cubicBezTo>
                <a:cubicBezTo>
                  <a:pt x="6015" y="11435"/>
                  <a:pt x="6053" y="11435"/>
                  <a:pt x="6071" y="11435"/>
                </a:cubicBezTo>
                <a:cubicBezTo>
                  <a:pt x="6071" y="11508"/>
                  <a:pt x="6147" y="11508"/>
                  <a:pt x="6166" y="11581"/>
                </a:cubicBezTo>
                <a:cubicBezTo>
                  <a:pt x="6166" y="11581"/>
                  <a:pt x="6147" y="11617"/>
                  <a:pt x="6147" y="11617"/>
                </a:cubicBezTo>
                <a:cubicBezTo>
                  <a:pt x="6128" y="11617"/>
                  <a:pt x="6128" y="11544"/>
                  <a:pt x="6090" y="11581"/>
                </a:cubicBezTo>
                <a:cubicBezTo>
                  <a:pt x="6090" y="11581"/>
                  <a:pt x="6090" y="11581"/>
                  <a:pt x="6071" y="11581"/>
                </a:cubicBezTo>
                <a:cubicBezTo>
                  <a:pt x="6053" y="11581"/>
                  <a:pt x="6053" y="11617"/>
                  <a:pt x="6034" y="11617"/>
                </a:cubicBezTo>
                <a:cubicBezTo>
                  <a:pt x="6034" y="11581"/>
                  <a:pt x="6034" y="11581"/>
                  <a:pt x="6015" y="11581"/>
                </a:cubicBezTo>
                <a:cubicBezTo>
                  <a:pt x="5996" y="11617"/>
                  <a:pt x="5996" y="11617"/>
                  <a:pt x="5977" y="11689"/>
                </a:cubicBezTo>
                <a:cubicBezTo>
                  <a:pt x="5958" y="11653"/>
                  <a:pt x="5958" y="11617"/>
                  <a:pt x="5939" y="11617"/>
                </a:cubicBezTo>
                <a:cubicBezTo>
                  <a:pt x="5920" y="11617"/>
                  <a:pt x="5901" y="11617"/>
                  <a:pt x="5901" y="11617"/>
                </a:cubicBezTo>
                <a:cubicBezTo>
                  <a:pt x="5882" y="11617"/>
                  <a:pt x="5863" y="11617"/>
                  <a:pt x="5844" y="11617"/>
                </a:cubicBezTo>
                <a:cubicBezTo>
                  <a:pt x="5826" y="11617"/>
                  <a:pt x="5826" y="11617"/>
                  <a:pt x="5826" y="11617"/>
                </a:cubicBezTo>
                <a:cubicBezTo>
                  <a:pt x="5807" y="11617"/>
                  <a:pt x="5807" y="11617"/>
                  <a:pt x="5788" y="11581"/>
                </a:cubicBezTo>
                <a:cubicBezTo>
                  <a:pt x="5788" y="11581"/>
                  <a:pt x="5788" y="11581"/>
                  <a:pt x="5788" y="11581"/>
                </a:cubicBezTo>
                <a:cubicBezTo>
                  <a:pt x="5788" y="11581"/>
                  <a:pt x="5807" y="11544"/>
                  <a:pt x="5807" y="11544"/>
                </a:cubicBezTo>
                <a:cubicBezTo>
                  <a:pt x="5844" y="11581"/>
                  <a:pt x="5901" y="11581"/>
                  <a:pt x="5920" y="11544"/>
                </a:cubicBezTo>
                <a:cubicBezTo>
                  <a:pt x="5920" y="11544"/>
                  <a:pt x="5920" y="11544"/>
                  <a:pt x="5920" y="11544"/>
                </a:cubicBezTo>
                <a:cubicBezTo>
                  <a:pt x="5882" y="11544"/>
                  <a:pt x="5901" y="11508"/>
                  <a:pt x="5901" y="11472"/>
                </a:cubicBezTo>
                <a:cubicBezTo>
                  <a:pt x="5882" y="11435"/>
                  <a:pt x="5863" y="11435"/>
                  <a:pt x="5844" y="11435"/>
                </a:cubicBezTo>
                <a:close/>
                <a:moveTo>
                  <a:pt x="6242" y="11581"/>
                </a:moveTo>
                <a:cubicBezTo>
                  <a:pt x="6242" y="11581"/>
                  <a:pt x="6242" y="11581"/>
                  <a:pt x="6242" y="11581"/>
                </a:cubicBezTo>
                <a:cubicBezTo>
                  <a:pt x="6261" y="11581"/>
                  <a:pt x="6317" y="11581"/>
                  <a:pt x="6336" y="11581"/>
                </a:cubicBezTo>
                <a:cubicBezTo>
                  <a:pt x="6317" y="11653"/>
                  <a:pt x="6298" y="11617"/>
                  <a:pt x="6280" y="11653"/>
                </a:cubicBezTo>
                <a:cubicBezTo>
                  <a:pt x="6261" y="11653"/>
                  <a:pt x="6261" y="11653"/>
                  <a:pt x="6242" y="11653"/>
                </a:cubicBezTo>
                <a:cubicBezTo>
                  <a:pt x="6242" y="11617"/>
                  <a:pt x="6242" y="11617"/>
                  <a:pt x="6242" y="11581"/>
                </a:cubicBezTo>
                <a:close/>
                <a:moveTo>
                  <a:pt x="6261" y="13033"/>
                </a:moveTo>
                <a:cubicBezTo>
                  <a:pt x="6261" y="13033"/>
                  <a:pt x="6261" y="13033"/>
                  <a:pt x="6261" y="13033"/>
                </a:cubicBezTo>
                <a:cubicBezTo>
                  <a:pt x="6280" y="13033"/>
                  <a:pt x="6280" y="13033"/>
                  <a:pt x="6298" y="13033"/>
                </a:cubicBezTo>
                <a:cubicBezTo>
                  <a:pt x="6298" y="13033"/>
                  <a:pt x="6298" y="13033"/>
                  <a:pt x="6298" y="13033"/>
                </a:cubicBezTo>
                <a:cubicBezTo>
                  <a:pt x="6298" y="13033"/>
                  <a:pt x="6298" y="13033"/>
                  <a:pt x="6298" y="13033"/>
                </a:cubicBezTo>
                <a:cubicBezTo>
                  <a:pt x="6298" y="13033"/>
                  <a:pt x="6298" y="13069"/>
                  <a:pt x="6298" y="13105"/>
                </a:cubicBezTo>
                <a:cubicBezTo>
                  <a:pt x="6280" y="13105"/>
                  <a:pt x="6261" y="13105"/>
                  <a:pt x="6242" y="13105"/>
                </a:cubicBezTo>
                <a:cubicBezTo>
                  <a:pt x="6242" y="13105"/>
                  <a:pt x="6242" y="13105"/>
                  <a:pt x="6242" y="13105"/>
                </a:cubicBezTo>
                <a:cubicBezTo>
                  <a:pt x="6242" y="13105"/>
                  <a:pt x="6242" y="13105"/>
                  <a:pt x="6242" y="13105"/>
                </a:cubicBezTo>
                <a:cubicBezTo>
                  <a:pt x="6261" y="13105"/>
                  <a:pt x="6261" y="13105"/>
                  <a:pt x="6280" y="13069"/>
                </a:cubicBezTo>
                <a:cubicBezTo>
                  <a:pt x="6261" y="13069"/>
                  <a:pt x="6261" y="13069"/>
                  <a:pt x="6280" y="13069"/>
                </a:cubicBezTo>
                <a:cubicBezTo>
                  <a:pt x="6261" y="13033"/>
                  <a:pt x="6261" y="13033"/>
                  <a:pt x="6261" y="13033"/>
                </a:cubicBezTo>
                <a:close/>
                <a:moveTo>
                  <a:pt x="6639" y="7950"/>
                </a:moveTo>
                <a:cubicBezTo>
                  <a:pt x="6658" y="7950"/>
                  <a:pt x="6677" y="7841"/>
                  <a:pt x="6715" y="7914"/>
                </a:cubicBezTo>
                <a:cubicBezTo>
                  <a:pt x="6696" y="7987"/>
                  <a:pt x="6620" y="8023"/>
                  <a:pt x="6601" y="7914"/>
                </a:cubicBezTo>
                <a:cubicBezTo>
                  <a:pt x="6601" y="7878"/>
                  <a:pt x="6639" y="7805"/>
                  <a:pt x="6658" y="7769"/>
                </a:cubicBezTo>
                <a:cubicBezTo>
                  <a:pt x="6658" y="7769"/>
                  <a:pt x="6677" y="7769"/>
                  <a:pt x="6677" y="7805"/>
                </a:cubicBezTo>
                <a:cubicBezTo>
                  <a:pt x="6677" y="7805"/>
                  <a:pt x="6677" y="7841"/>
                  <a:pt x="6658" y="7878"/>
                </a:cubicBezTo>
                <a:cubicBezTo>
                  <a:pt x="6639" y="7914"/>
                  <a:pt x="6620" y="7914"/>
                  <a:pt x="6639" y="7950"/>
                </a:cubicBezTo>
                <a:cubicBezTo>
                  <a:pt x="6639" y="7950"/>
                  <a:pt x="6639" y="7950"/>
                  <a:pt x="6639" y="7950"/>
                </a:cubicBezTo>
                <a:close/>
                <a:moveTo>
                  <a:pt x="7093" y="14339"/>
                </a:moveTo>
                <a:cubicBezTo>
                  <a:pt x="7074" y="14376"/>
                  <a:pt x="7074" y="14448"/>
                  <a:pt x="7074" y="14448"/>
                </a:cubicBezTo>
                <a:cubicBezTo>
                  <a:pt x="7055" y="14485"/>
                  <a:pt x="6998" y="14521"/>
                  <a:pt x="6960" y="14521"/>
                </a:cubicBezTo>
                <a:cubicBezTo>
                  <a:pt x="6942" y="14448"/>
                  <a:pt x="6942" y="14376"/>
                  <a:pt x="6960" y="14339"/>
                </a:cubicBezTo>
                <a:cubicBezTo>
                  <a:pt x="6998" y="14339"/>
                  <a:pt x="7074" y="14339"/>
                  <a:pt x="7093" y="14339"/>
                </a:cubicBezTo>
                <a:close/>
                <a:moveTo>
                  <a:pt x="7150" y="7696"/>
                </a:moveTo>
                <a:cubicBezTo>
                  <a:pt x="7150" y="7732"/>
                  <a:pt x="7131" y="7769"/>
                  <a:pt x="7131" y="7805"/>
                </a:cubicBezTo>
                <a:cubicBezTo>
                  <a:pt x="7112" y="7805"/>
                  <a:pt x="7093" y="7805"/>
                  <a:pt x="7093" y="7805"/>
                </a:cubicBezTo>
                <a:cubicBezTo>
                  <a:pt x="7093" y="7805"/>
                  <a:pt x="7093" y="7769"/>
                  <a:pt x="7093" y="7769"/>
                </a:cubicBezTo>
                <a:cubicBezTo>
                  <a:pt x="7074" y="7769"/>
                  <a:pt x="7074" y="7769"/>
                  <a:pt x="7074" y="7769"/>
                </a:cubicBezTo>
                <a:cubicBezTo>
                  <a:pt x="7074" y="7769"/>
                  <a:pt x="7055" y="7769"/>
                  <a:pt x="7055" y="7769"/>
                </a:cubicBezTo>
                <a:cubicBezTo>
                  <a:pt x="7055" y="7769"/>
                  <a:pt x="7055" y="7769"/>
                  <a:pt x="7055" y="7769"/>
                </a:cubicBezTo>
                <a:cubicBezTo>
                  <a:pt x="7055" y="7732"/>
                  <a:pt x="7074" y="7732"/>
                  <a:pt x="7074" y="7696"/>
                </a:cubicBezTo>
                <a:cubicBezTo>
                  <a:pt x="7074" y="7696"/>
                  <a:pt x="7055" y="7696"/>
                  <a:pt x="7055" y="7660"/>
                </a:cubicBezTo>
                <a:cubicBezTo>
                  <a:pt x="7055" y="7660"/>
                  <a:pt x="7055" y="7660"/>
                  <a:pt x="7055" y="7660"/>
                </a:cubicBezTo>
                <a:cubicBezTo>
                  <a:pt x="7036" y="7696"/>
                  <a:pt x="6998" y="7732"/>
                  <a:pt x="6979" y="7805"/>
                </a:cubicBezTo>
                <a:cubicBezTo>
                  <a:pt x="6960" y="7805"/>
                  <a:pt x="6960" y="7805"/>
                  <a:pt x="6942" y="7769"/>
                </a:cubicBezTo>
                <a:cubicBezTo>
                  <a:pt x="6942" y="7769"/>
                  <a:pt x="6942" y="7769"/>
                  <a:pt x="6942" y="7769"/>
                </a:cubicBezTo>
                <a:cubicBezTo>
                  <a:pt x="6979" y="7732"/>
                  <a:pt x="6998" y="7696"/>
                  <a:pt x="7017" y="7696"/>
                </a:cubicBezTo>
                <a:cubicBezTo>
                  <a:pt x="7017" y="7660"/>
                  <a:pt x="7017" y="7660"/>
                  <a:pt x="7017" y="7660"/>
                </a:cubicBezTo>
                <a:cubicBezTo>
                  <a:pt x="6998" y="7660"/>
                  <a:pt x="6998" y="7660"/>
                  <a:pt x="6979" y="7660"/>
                </a:cubicBezTo>
                <a:cubicBezTo>
                  <a:pt x="6979" y="7696"/>
                  <a:pt x="6979" y="7696"/>
                  <a:pt x="6960" y="7696"/>
                </a:cubicBezTo>
                <a:cubicBezTo>
                  <a:pt x="6960" y="7696"/>
                  <a:pt x="6960" y="7696"/>
                  <a:pt x="6960" y="7696"/>
                </a:cubicBezTo>
                <a:cubicBezTo>
                  <a:pt x="6960" y="7696"/>
                  <a:pt x="6960" y="7696"/>
                  <a:pt x="6960" y="7696"/>
                </a:cubicBezTo>
                <a:cubicBezTo>
                  <a:pt x="6960" y="7660"/>
                  <a:pt x="6960" y="7660"/>
                  <a:pt x="6960" y="7660"/>
                </a:cubicBezTo>
                <a:cubicBezTo>
                  <a:pt x="6942" y="7660"/>
                  <a:pt x="6942" y="7660"/>
                  <a:pt x="6942" y="7660"/>
                </a:cubicBezTo>
                <a:cubicBezTo>
                  <a:pt x="6923" y="7696"/>
                  <a:pt x="6904" y="7696"/>
                  <a:pt x="6885" y="7696"/>
                </a:cubicBezTo>
                <a:cubicBezTo>
                  <a:pt x="6866" y="7696"/>
                  <a:pt x="6828" y="7660"/>
                  <a:pt x="6809" y="7660"/>
                </a:cubicBezTo>
                <a:cubicBezTo>
                  <a:pt x="6790" y="7660"/>
                  <a:pt x="6771" y="7660"/>
                  <a:pt x="6752" y="7696"/>
                </a:cubicBezTo>
                <a:cubicBezTo>
                  <a:pt x="6733" y="7660"/>
                  <a:pt x="6733" y="7660"/>
                  <a:pt x="6733" y="7624"/>
                </a:cubicBezTo>
                <a:cubicBezTo>
                  <a:pt x="6752" y="7587"/>
                  <a:pt x="6790" y="7587"/>
                  <a:pt x="6809" y="7551"/>
                </a:cubicBezTo>
                <a:cubicBezTo>
                  <a:pt x="6790" y="7551"/>
                  <a:pt x="6790" y="7515"/>
                  <a:pt x="6771" y="7515"/>
                </a:cubicBezTo>
                <a:cubicBezTo>
                  <a:pt x="6771" y="7515"/>
                  <a:pt x="6771" y="7515"/>
                  <a:pt x="6771" y="7515"/>
                </a:cubicBezTo>
                <a:cubicBezTo>
                  <a:pt x="6790" y="7442"/>
                  <a:pt x="6809" y="7478"/>
                  <a:pt x="6828" y="7442"/>
                </a:cubicBezTo>
                <a:cubicBezTo>
                  <a:pt x="6828" y="7442"/>
                  <a:pt x="6809" y="7406"/>
                  <a:pt x="6809" y="7406"/>
                </a:cubicBezTo>
                <a:cubicBezTo>
                  <a:pt x="6828" y="7297"/>
                  <a:pt x="6885" y="7152"/>
                  <a:pt x="6923" y="7115"/>
                </a:cubicBezTo>
                <a:cubicBezTo>
                  <a:pt x="6942" y="7115"/>
                  <a:pt x="6942" y="7079"/>
                  <a:pt x="6960" y="7079"/>
                </a:cubicBezTo>
                <a:cubicBezTo>
                  <a:pt x="6960" y="7079"/>
                  <a:pt x="6979" y="7079"/>
                  <a:pt x="6979" y="7079"/>
                </a:cubicBezTo>
                <a:cubicBezTo>
                  <a:pt x="6979" y="7079"/>
                  <a:pt x="6979" y="7115"/>
                  <a:pt x="6979" y="7115"/>
                </a:cubicBezTo>
                <a:cubicBezTo>
                  <a:pt x="6979" y="7115"/>
                  <a:pt x="6979" y="7115"/>
                  <a:pt x="6979" y="7115"/>
                </a:cubicBezTo>
                <a:cubicBezTo>
                  <a:pt x="6960" y="7115"/>
                  <a:pt x="6960" y="7115"/>
                  <a:pt x="6942" y="7115"/>
                </a:cubicBezTo>
                <a:cubicBezTo>
                  <a:pt x="6960" y="7224"/>
                  <a:pt x="6885" y="7261"/>
                  <a:pt x="6904" y="7369"/>
                </a:cubicBezTo>
                <a:cubicBezTo>
                  <a:pt x="6923" y="7369"/>
                  <a:pt x="6923" y="7333"/>
                  <a:pt x="6942" y="7297"/>
                </a:cubicBezTo>
                <a:cubicBezTo>
                  <a:pt x="6942" y="7333"/>
                  <a:pt x="6960" y="7333"/>
                  <a:pt x="6960" y="7333"/>
                </a:cubicBezTo>
                <a:cubicBezTo>
                  <a:pt x="6960" y="7333"/>
                  <a:pt x="6960" y="7369"/>
                  <a:pt x="6942" y="7369"/>
                </a:cubicBezTo>
                <a:cubicBezTo>
                  <a:pt x="6942" y="7369"/>
                  <a:pt x="6942" y="7369"/>
                  <a:pt x="6942" y="7369"/>
                </a:cubicBezTo>
                <a:cubicBezTo>
                  <a:pt x="6942" y="7369"/>
                  <a:pt x="6942" y="7369"/>
                  <a:pt x="6942" y="7369"/>
                </a:cubicBezTo>
                <a:cubicBezTo>
                  <a:pt x="6960" y="7406"/>
                  <a:pt x="6979" y="7442"/>
                  <a:pt x="7017" y="7442"/>
                </a:cubicBezTo>
                <a:cubicBezTo>
                  <a:pt x="7017" y="7442"/>
                  <a:pt x="7017" y="7406"/>
                  <a:pt x="7017" y="7406"/>
                </a:cubicBezTo>
                <a:cubicBezTo>
                  <a:pt x="7055" y="7406"/>
                  <a:pt x="7074" y="7406"/>
                  <a:pt x="7093" y="7442"/>
                </a:cubicBezTo>
                <a:cubicBezTo>
                  <a:pt x="7093" y="7442"/>
                  <a:pt x="7093" y="7442"/>
                  <a:pt x="7093" y="7442"/>
                </a:cubicBezTo>
                <a:cubicBezTo>
                  <a:pt x="7074" y="7478"/>
                  <a:pt x="7074" y="7478"/>
                  <a:pt x="7055" y="7515"/>
                </a:cubicBezTo>
                <a:cubicBezTo>
                  <a:pt x="7055" y="7515"/>
                  <a:pt x="7055" y="7515"/>
                  <a:pt x="7055" y="7515"/>
                </a:cubicBezTo>
                <a:cubicBezTo>
                  <a:pt x="7055" y="7515"/>
                  <a:pt x="7074" y="7551"/>
                  <a:pt x="7074" y="7551"/>
                </a:cubicBezTo>
                <a:cubicBezTo>
                  <a:pt x="7093" y="7551"/>
                  <a:pt x="7093" y="7551"/>
                  <a:pt x="7112" y="7551"/>
                </a:cubicBezTo>
                <a:cubicBezTo>
                  <a:pt x="7112" y="7551"/>
                  <a:pt x="7112" y="7551"/>
                  <a:pt x="7112" y="7551"/>
                </a:cubicBezTo>
                <a:cubicBezTo>
                  <a:pt x="7112" y="7551"/>
                  <a:pt x="7112" y="7551"/>
                  <a:pt x="7112" y="7551"/>
                </a:cubicBezTo>
                <a:cubicBezTo>
                  <a:pt x="7093" y="7587"/>
                  <a:pt x="7093" y="7587"/>
                  <a:pt x="7074" y="7587"/>
                </a:cubicBezTo>
                <a:cubicBezTo>
                  <a:pt x="7074" y="7587"/>
                  <a:pt x="7074" y="7587"/>
                  <a:pt x="7074" y="7587"/>
                </a:cubicBezTo>
                <a:cubicBezTo>
                  <a:pt x="7074" y="7624"/>
                  <a:pt x="7074" y="7660"/>
                  <a:pt x="7093" y="7660"/>
                </a:cubicBezTo>
                <a:cubicBezTo>
                  <a:pt x="7093" y="7660"/>
                  <a:pt x="7093" y="7660"/>
                  <a:pt x="7093" y="7660"/>
                </a:cubicBezTo>
                <a:cubicBezTo>
                  <a:pt x="7093" y="7660"/>
                  <a:pt x="7093" y="7660"/>
                  <a:pt x="7112" y="7624"/>
                </a:cubicBezTo>
                <a:cubicBezTo>
                  <a:pt x="7112" y="7660"/>
                  <a:pt x="7112" y="7660"/>
                  <a:pt x="7112" y="7660"/>
                </a:cubicBezTo>
                <a:cubicBezTo>
                  <a:pt x="7112" y="7660"/>
                  <a:pt x="7112" y="7660"/>
                  <a:pt x="7112" y="7660"/>
                </a:cubicBezTo>
                <a:cubicBezTo>
                  <a:pt x="7112" y="7696"/>
                  <a:pt x="7112" y="7696"/>
                  <a:pt x="7150" y="7696"/>
                </a:cubicBezTo>
                <a:close/>
                <a:moveTo>
                  <a:pt x="7452" y="5119"/>
                </a:moveTo>
                <a:cubicBezTo>
                  <a:pt x="7452" y="5119"/>
                  <a:pt x="7471" y="5119"/>
                  <a:pt x="7471" y="5082"/>
                </a:cubicBezTo>
                <a:cubicBezTo>
                  <a:pt x="7471" y="5082"/>
                  <a:pt x="7471" y="5082"/>
                  <a:pt x="7490" y="5082"/>
                </a:cubicBezTo>
                <a:cubicBezTo>
                  <a:pt x="7490" y="5119"/>
                  <a:pt x="7490" y="5119"/>
                  <a:pt x="7490" y="5119"/>
                </a:cubicBezTo>
                <a:cubicBezTo>
                  <a:pt x="7471" y="5119"/>
                  <a:pt x="7471" y="5119"/>
                  <a:pt x="7452" y="5119"/>
                </a:cubicBezTo>
                <a:cubicBezTo>
                  <a:pt x="7452" y="5119"/>
                  <a:pt x="7452" y="5119"/>
                  <a:pt x="7452" y="5119"/>
                </a:cubicBezTo>
                <a:close/>
                <a:moveTo>
                  <a:pt x="5523" y="19785"/>
                </a:moveTo>
                <a:cubicBezTo>
                  <a:pt x="5523" y="19785"/>
                  <a:pt x="5523" y="19785"/>
                  <a:pt x="5523" y="19785"/>
                </a:cubicBezTo>
                <a:cubicBezTo>
                  <a:pt x="5504" y="19785"/>
                  <a:pt x="5504" y="19785"/>
                  <a:pt x="5485" y="19785"/>
                </a:cubicBezTo>
                <a:cubicBezTo>
                  <a:pt x="5504" y="19712"/>
                  <a:pt x="5504" y="19640"/>
                  <a:pt x="5504" y="19603"/>
                </a:cubicBezTo>
                <a:cubicBezTo>
                  <a:pt x="5523" y="19567"/>
                  <a:pt x="5523" y="19567"/>
                  <a:pt x="5523" y="19567"/>
                </a:cubicBezTo>
                <a:cubicBezTo>
                  <a:pt x="5523" y="19567"/>
                  <a:pt x="5523" y="19567"/>
                  <a:pt x="5542" y="19603"/>
                </a:cubicBezTo>
                <a:cubicBezTo>
                  <a:pt x="5542" y="19603"/>
                  <a:pt x="5542" y="19603"/>
                  <a:pt x="5542" y="19640"/>
                </a:cubicBezTo>
                <a:cubicBezTo>
                  <a:pt x="5542" y="19640"/>
                  <a:pt x="5523" y="19640"/>
                  <a:pt x="5523" y="19676"/>
                </a:cubicBezTo>
                <a:cubicBezTo>
                  <a:pt x="5523" y="19676"/>
                  <a:pt x="5523" y="19712"/>
                  <a:pt x="5542" y="19712"/>
                </a:cubicBezTo>
                <a:cubicBezTo>
                  <a:pt x="5523" y="19749"/>
                  <a:pt x="5523" y="19785"/>
                  <a:pt x="5523" y="19785"/>
                </a:cubicBezTo>
                <a:close/>
                <a:moveTo>
                  <a:pt x="2667" y="3884"/>
                </a:moveTo>
                <a:cubicBezTo>
                  <a:pt x="2667" y="3848"/>
                  <a:pt x="2648" y="3812"/>
                  <a:pt x="2667" y="3775"/>
                </a:cubicBezTo>
                <a:cubicBezTo>
                  <a:pt x="2686" y="3775"/>
                  <a:pt x="2705" y="3775"/>
                  <a:pt x="2705" y="3775"/>
                </a:cubicBezTo>
                <a:cubicBezTo>
                  <a:pt x="2724" y="3812"/>
                  <a:pt x="2724" y="3812"/>
                  <a:pt x="2705" y="3848"/>
                </a:cubicBezTo>
                <a:cubicBezTo>
                  <a:pt x="2761" y="3921"/>
                  <a:pt x="2799" y="3812"/>
                  <a:pt x="2818" y="3775"/>
                </a:cubicBezTo>
                <a:cubicBezTo>
                  <a:pt x="2837" y="3739"/>
                  <a:pt x="2913" y="3812"/>
                  <a:pt x="2932" y="3812"/>
                </a:cubicBezTo>
                <a:cubicBezTo>
                  <a:pt x="3007" y="3884"/>
                  <a:pt x="3140" y="3993"/>
                  <a:pt x="3253" y="3957"/>
                </a:cubicBezTo>
                <a:cubicBezTo>
                  <a:pt x="3291" y="3957"/>
                  <a:pt x="3348" y="4030"/>
                  <a:pt x="3367" y="4102"/>
                </a:cubicBezTo>
                <a:cubicBezTo>
                  <a:pt x="3329" y="4102"/>
                  <a:pt x="3310" y="4102"/>
                  <a:pt x="3272" y="4138"/>
                </a:cubicBezTo>
                <a:cubicBezTo>
                  <a:pt x="3272" y="4138"/>
                  <a:pt x="3272" y="4175"/>
                  <a:pt x="3272" y="4175"/>
                </a:cubicBezTo>
                <a:cubicBezTo>
                  <a:pt x="3329" y="4211"/>
                  <a:pt x="3386" y="4247"/>
                  <a:pt x="3461" y="4211"/>
                </a:cubicBezTo>
                <a:cubicBezTo>
                  <a:pt x="3499" y="4211"/>
                  <a:pt x="3537" y="4175"/>
                  <a:pt x="3575" y="4175"/>
                </a:cubicBezTo>
                <a:cubicBezTo>
                  <a:pt x="3613" y="4175"/>
                  <a:pt x="3632" y="4211"/>
                  <a:pt x="3650" y="4211"/>
                </a:cubicBezTo>
                <a:cubicBezTo>
                  <a:pt x="3669" y="4247"/>
                  <a:pt x="3707" y="4247"/>
                  <a:pt x="3726" y="4284"/>
                </a:cubicBezTo>
                <a:cubicBezTo>
                  <a:pt x="3726" y="4320"/>
                  <a:pt x="3726" y="4320"/>
                  <a:pt x="3726" y="4320"/>
                </a:cubicBezTo>
                <a:cubicBezTo>
                  <a:pt x="3707" y="4320"/>
                  <a:pt x="3707" y="4356"/>
                  <a:pt x="3707" y="4356"/>
                </a:cubicBezTo>
                <a:cubicBezTo>
                  <a:pt x="3726" y="4393"/>
                  <a:pt x="3745" y="4429"/>
                  <a:pt x="3764" y="4465"/>
                </a:cubicBezTo>
                <a:cubicBezTo>
                  <a:pt x="3764" y="4429"/>
                  <a:pt x="3764" y="4393"/>
                  <a:pt x="3764" y="4393"/>
                </a:cubicBezTo>
                <a:cubicBezTo>
                  <a:pt x="3764" y="4393"/>
                  <a:pt x="3783" y="4393"/>
                  <a:pt x="3783" y="4393"/>
                </a:cubicBezTo>
                <a:cubicBezTo>
                  <a:pt x="3783" y="4284"/>
                  <a:pt x="3745" y="4320"/>
                  <a:pt x="3764" y="4175"/>
                </a:cubicBezTo>
                <a:cubicBezTo>
                  <a:pt x="3783" y="4175"/>
                  <a:pt x="3821" y="4175"/>
                  <a:pt x="3840" y="4138"/>
                </a:cubicBezTo>
                <a:cubicBezTo>
                  <a:pt x="3858" y="4102"/>
                  <a:pt x="3858" y="4102"/>
                  <a:pt x="3858" y="4102"/>
                </a:cubicBezTo>
                <a:cubicBezTo>
                  <a:pt x="3915" y="4102"/>
                  <a:pt x="3934" y="4175"/>
                  <a:pt x="4010" y="4138"/>
                </a:cubicBezTo>
                <a:cubicBezTo>
                  <a:pt x="4029" y="4175"/>
                  <a:pt x="4085" y="4247"/>
                  <a:pt x="4142" y="4211"/>
                </a:cubicBezTo>
                <a:cubicBezTo>
                  <a:pt x="4161" y="4211"/>
                  <a:pt x="4161" y="4211"/>
                  <a:pt x="4180" y="4211"/>
                </a:cubicBezTo>
                <a:cubicBezTo>
                  <a:pt x="4237" y="4211"/>
                  <a:pt x="4294" y="4211"/>
                  <a:pt x="4331" y="4175"/>
                </a:cubicBezTo>
                <a:cubicBezTo>
                  <a:pt x="4350" y="4211"/>
                  <a:pt x="4369" y="4247"/>
                  <a:pt x="4388" y="4247"/>
                </a:cubicBezTo>
                <a:cubicBezTo>
                  <a:pt x="4407" y="4211"/>
                  <a:pt x="4407" y="4175"/>
                  <a:pt x="4407" y="4175"/>
                </a:cubicBezTo>
                <a:cubicBezTo>
                  <a:pt x="4388" y="4138"/>
                  <a:pt x="4350" y="4138"/>
                  <a:pt x="4331" y="4138"/>
                </a:cubicBezTo>
                <a:cubicBezTo>
                  <a:pt x="4331" y="4102"/>
                  <a:pt x="4331" y="4102"/>
                  <a:pt x="4331" y="4102"/>
                </a:cubicBezTo>
                <a:cubicBezTo>
                  <a:pt x="4369" y="4066"/>
                  <a:pt x="4388" y="4102"/>
                  <a:pt x="4426" y="4138"/>
                </a:cubicBezTo>
                <a:cubicBezTo>
                  <a:pt x="4445" y="4138"/>
                  <a:pt x="4445" y="4138"/>
                  <a:pt x="4464" y="4138"/>
                </a:cubicBezTo>
                <a:cubicBezTo>
                  <a:pt x="4464" y="4175"/>
                  <a:pt x="4464" y="4211"/>
                  <a:pt x="4445" y="4247"/>
                </a:cubicBezTo>
                <a:cubicBezTo>
                  <a:pt x="4445" y="4320"/>
                  <a:pt x="4502" y="4356"/>
                  <a:pt x="4520" y="4356"/>
                </a:cubicBezTo>
                <a:cubicBezTo>
                  <a:pt x="4520" y="4284"/>
                  <a:pt x="4483" y="4211"/>
                  <a:pt x="4520" y="4138"/>
                </a:cubicBezTo>
                <a:cubicBezTo>
                  <a:pt x="4520" y="4138"/>
                  <a:pt x="4558" y="4138"/>
                  <a:pt x="4558" y="4138"/>
                </a:cubicBezTo>
                <a:cubicBezTo>
                  <a:pt x="4577" y="4138"/>
                  <a:pt x="4577" y="4102"/>
                  <a:pt x="4596" y="4066"/>
                </a:cubicBezTo>
                <a:cubicBezTo>
                  <a:pt x="4615" y="4066"/>
                  <a:pt x="4615" y="4066"/>
                  <a:pt x="4634" y="4030"/>
                </a:cubicBezTo>
                <a:cubicBezTo>
                  <a:pt x="4634" y="4030"/>
                  <a:pt x="4634" y="3957"/>
                  <a:pt x="4615" y="3957"/>
                </a:cubicBezTo>
                <a:cubicBezTo>
                  <a:pt x="4596" y="3993"/>
                  <a:pt x="4577" y="3993"/>
                  <a:pt x="4558" y="3993"/>
                </a:cubicBezTo>
                <a:cubicBezTo>
                  <a:pt x="4558" y="3993"/>
                  <a:pt x="4558" y="3993"/>
                  <a:pt x="4558" y="3993"/>
                </a:cubicBezTo>
                <a:cubicBezTo>
                  <a:pt x="4577" y="3957"/>
                  <a:pt x="4577" y="3957"/>
                  <a:pt x="4577" y="3921"/>
                </a:cubicBezTo>
                <a:cubicBezTo>
                  <a:pt x="4596" y="3921"/>
                  <a:pt x="4596" y="3921"/>
                  <a:pt x="4634" y="3921"/>
                </a:cubicBezTo>
                <a:cubicBezTo>
                  <a:pt x="4634" y="3921"/>
                  <a:pt x="4653" y="3957"/>
                  <a:pt x="4653" y="3957"/>
                </a:cubicBezTo>
                <a:cubicBezTo>
                  <a:pt x="4653" y="3921"/>
                  <a:pt x="4653" y="3884"/>
                  <a:pt x="4653" y="3848"/>
                </a:cubicBezTo>
                <a:cubicBezTo>
                  <a:pt x="4653" y="3848"/>
                  <a:pt x="4653" y="3848"/>
                  <a:pt x="4653" y="3848"/>
                </a:cubicBezTo>
                <a:cubicBezTo>
                  <a:pt x="4615" y="3884"/>
                  <a:pt x="4596" y="3812"/>
                  <a:pt x="4577" y="3812"/>
                </a:cubicBezTo>
                <a:cubicBezTo>
                  <a:pt x="4558" y="3812"/>
                  <a:pt x="4558" y="3812"/>
                  <a:pt x="4558" y="3812"/>
                </a:cubicBezTo>
                <a:cubicBezTo>
                  <a:pt x="4520" y="3812"/>
                  <a:pt x="4445" y="3775"/>
                  <a:pt x="4445" y="3667"/>
                </a:cubicBezTo>
                <a:cubicBezTo>
                  <a:pt x="4464" y="3667"/>
                  <a:pt x="4464" y="3667"/>
                  <a:pt x="4483" y="3630"/>
                </a:cubicBezTo>
                <a:cubicBezTo>
                  <a:pt x="4464" y="3594"/>
                  <a:pt x="4445" y="3594"/>
                  <a:pt x="4426" y="3558"/>
                </a:cubicBezTo>
                <a:cubicBezTo>
                  <a:pt x="4445" y="3521"/>
                  <a:pt x="4445" y="3485"/>
                  <a:pt x="4464" y="3449"/>
                </a:cubicBezTo>
                <a:cubicBezTo>
                  <a:pt x="4483" y="3449"/>
                  <a:pt x="4502" y="3485"/>
                  <a:pt x="4520" y="3485"/>
                </a:cubicBezTo>
                <a:cubicBezTo>
                  <a:pt x="4520" y="3485"/>
                  <a:pt x="4520" y="3449"/>
                  <a:pt x="4520" y="3449"/>
                </a:cubicBezTo>
                <a:cubicBezTo>
                  <a:pt x="4502" y="3412"/>
                  <a:pt x="4502" y="3412"/>
                  <a:pt x="4483" y="3376"/>
                </a:cubicBezTo>
                <a:cubicBezTo>
                  <a:pt x="4502" y="3376"/>
                  <a:pt x="4502" y="3340"/>
                  <a:pt x="4520" y="3340"/>
                </a:cubicBezTo>
                <a:cubicBezTo>
                  <a:pt x="4577" y="3304"/>
                  <a:pt x="4634" y="3376"/>
                  <a:pt x="4653" y="3449"/>
                </a:cubicBezTo>
                <a:cubicBezTo>
                  <a:pt x="4672" y="3485"/>
                  <a:pt x="4653" y="3521"/>
                  <a:pt x="4653" y="3558"/>
                </a:cubicBezTo>
                <a:cubicBezTo>
                  <a:pt x="4672" y="3558"/>
                  <a:pt x="4729" y="3667"/>
                  <a:pt x="4747" y="3703"/>
                </a:cubicBezTo>
                <a:cubicBezTo>
                  <a:pt x="4747" y="3703"/>
                  <a:pt x="4729" y="3703"/>
                  <a:pt x="4729" y="3739"/>
                </a:cubicBezTo>
                <a:cubicBezTo>
                  <a:pt x="4710" y="3739"/>
                  <a:pt x="4710" y="3739"/>
                  <a:pt x="4691" y="3739"/>
                </a:cubicBezTo>
                <a:cubicBezTo>
                  <a:pt x="4691" y="3775"/>
                  <a:pt x="4691" y="3775"/>
                  <a:pt x="4691" y="3812"/>
                </a:cubicBezTo>
                <a:cubicBezTo>
                  <a:pt x="4691" y="3812"/>
                  <a:pt x="4710" y="3812"/>
                  <a:pt x="4729" y="3848"/>
                </a:cubicBezTo>
                <a:cubicBezTo>
                  <a:pt x="4747" y="3848"/>
                  <a:pt x="4747" y="3812"/>
                  <a:pt x="4747" y="3812"/>
                </a:cubicBezTo>
                <a:cubicBezTo>
                  <a:pt x="4766" y="3812"/>
                  <a:pt x="4804" y="3848"/>
                  <a:pt x="4804" y="3848"/>
                </a:cubicBezTo>
                <a:cubicBezTo>
                  <a:pt x="4804" y="3884"/>
                  <a:pt x="4804" y="3884"/>
                  <a:pt x="4785" y="3921"/>
                </a:cubicBezTo>
                <a:cubicBezTo>
                  <a:pt x="4785" y="3957"/>
                  <a:pt x="4804" y="3957"/>
                  <a:pt x="4804" y="3957"/>
                </a:cubicBezTo>
                <a:cubicBezTo>
                  <a:pt x="4823" y="3993"/>
                  <a:pt x="4823" y="4066"/>
                  <a:pt x="4823" y="4102"/>
                </a:cubicBezTo>
                <a:cubicBezTo>
                  <a:pt x="4880" y="4066"/>
                  <a:pt x="4861" y="3957"/>
                  <a:pt x="4899" y="3921"/>
                </a:cubicBezTo>
                <a:cubicBezTo>
                  <a:pt x="4937" y="3921"/>
                  <a:pt x="4993" y="4030"/>
                  <a:pt x="4974" y="4102"/>
                </a:cubicBezTo>
                <a:cubicBezTo>
                  <a:pt x="4974" y="4102"/>
                  <a:pt x="4956" y="4102"/>
                  <a:pt x="4937" y="4102"/>
                </a:cubicBezTo>
                <a:cubicBezTo>
                  <a:pt x="4937" y="4102"/>
                  <a:pt x="4937" y="4138"/>
                  <a:pt x="4937" y="4175"/>
                </a:cubicBezTo>
                <a:cubicBezTo>
                  <a:pt x="4937" y="4211"/>
                  <a:pt x="4993" y="4320"/>
                  <a:pt x="5012" y="4320"/>
                </a:cubicBezTo>
                <a:cubicBezTo>
                  <a:pt x="5031" y="4320"/>
                  <a:pt x="5050" y="4320"/>
                  <a:pt x="5069" y="4284"/>
                </a:cubicBezTo>
                <a:cubicBezTo>
                  <a:pt x="5069" y="4211"/>
                  <a:pt x="5088" y="4211"/>
                  <a:pt x="5107" y="4138"/>
                </a:cubicBezTo>
                <a:cubicBezTo>
                  <a:pt x="5126" y="4102"/>
                  <a:pt x="5107" y="4030"/>
                  <a:pt x="5126" y="3993"/>
                </a:cubicBezTo>
                <a:cubicBezTo>
                  <a:pt x="5145" y="3993"/>
                  <a:pt x="5164" y="4030"/>
                  <a:pt x="5182" y="3993"/>
                </a:cubicBezTo>
                <a:cubicBezTo>
                  <a:pt x="5182" y="3993"/>
                  <a:pt x="5182" y="3993"/>
                  <a:pt x="5182" y="3957"/>
                </a:cubicBezTo>
                <a:cubicBezTo>
                  <a:pt x="5164" y="3957"/>
                  <a:pt x="5145" y="3921"/>
                  <a:pt x="5126" y="3884"/>
                </a:cubicBezTo>
                <a:cubicBezTo>
                  <a:pt x="5126" y="3884"/>
                  <a:pt x="5126" y="3848"/>
                  <a:pt x="5126" y="3812"/>
                </a:cubicBezTo>
                <a:cubicBezTo>
                  <a:pt x="5126" y="3812"/>
                  <a:pt x="5145" y="3812"/>
                  <a:pt x="5145" y="3775"/>
                </a:cubicBezTo>
                <a:cubicBezTo>
                  <a:pt x="5201" y="3775"/>
                  <a:pt x="5220" y="3812"/>
                  <a:pt x="5258" y="3812"/>
                </a:cubicBezTo>
                <a:cubicBezTo>
                  <a:pt x="5258" y="3848"/>
                  <a:pt x="5277" y="3848"/>
                  <a:pt x="5296" y="3848"/>
                </a:cubicBezTo>
                <a:cubicBezTo>
                  <a:pt x="5296" y="3848"/>
                  <a:pt x="5315" y="3884"/>
                  <a:pt x="5334" y="3921"/>
                </a:cubicBezTo>
                <a:cubicBezTo>
                  <a:pt x="5353" y="3921"/>
                  <a:pt x="5353" y="3884"/>
                  <a:pt x="5353" y="3921"/>
                </a:cubicBezTo>
                <a:cubicBezTo>
                  <a:pt x="5372" y="3921"/>
                  <a:pt x="5372" y="4030"/>
                  <a:pt x="5372" y="4030"/>
                </a:cubicBezTo>
                <a:cubicBezTo>
                  <a:pt x="5372" y="4030"/>
                  <a:pt x="5353" y="4030"/>
                  <a:pt x="5353" y="4066"/>
                </a:cubicBezTo>
                <a:cubicBezTo>
                  <a:pt x="5334" y="4030"/>
                  <a:pt x="5334" y="4030"/>
                  <a:pt x="5334" y="3993"/>
                </a:cubicBezTo>
                <a:cubicBezTo>
                  <a:pt x="5315" y="3993"/>
                  <a:pt x="5315" y="4030"/>
                  <a:pt x="5296" y="4030"/>
                </a:cubicBezTo>
                <a:cubicBezTo>
                  <a:pt x="5296" y="4138"/>
                  <a:pt x="5353" y="4175"/>
                  <a:pt x="5391" y="4284"/>
                </a:cubicBezTo>
                <a:cubicBezTo>
                  <a:pt x="5391" y="4320"/>
                  <a:pt x="5334" y="4429"/>
                  <a:pt x="5315" y="4429"/>
                </a:cubicBezTo>
                <a:cubicBezTo>
                  <a:pt x="5296" y="4465"/>
                  <a:pt x="5277" y="4465"/>
                  <a:pt x="5277" y="4502"/>
                </a:cubicBezTo>
                <a:cubicBezTo>
                  <a:pt x="5220" y="4465"/>
                  <a:pt x="5220" y="4356"/>
                  <a:pt x="5164" y="4356"/>
                </a:cubicBezTo>
                <a:cubicBezTo>
                  <a:pt x="5164" y="4356"/>
                  <a:pt x="5164" y="4356"/>
                  <a:pt x="5145" y="4393"/>
                </a:cubicBezTo>
                <a:cubicBezTo>
                  <a:pt x="5164" y="4393"/>
                  <a:pt x="5164" y="4393"/>
                  <a:pt x="5164" y="4393"/>
                </a:cubicBezTo>
                <a:cubicBezTo>
                  <a:pt x="5182" y="4393"/>
                  <a:pt x="5220" y="4465"/>
                  <a:pt x="5239" y="4502"/>
                </a:cubicBezTo>
                <a:cubicBezTo>
                  <a:pt x="5220" y="4502"/>
                  <a:pt x="5201" y="4502"/>
                  <a:pt x="5182" y="4502"/>
                </a:cubicBezTo>
                <a:cubicBezTo>
                  <a:pt x="5145" y="4502"/>
                  <a:pt x="5145" y="4502"/>
                  <a:pt x="5126" y="4429"/>
                </a:cubicBezTo>
                <a:cubicBezTo>
                  <a:pt x="5107" y="4429"/>
                  <a:pt x="5069" y="4429"/>
                  <a:pt x="5050" y="4465"/>
                </a:cubicBezTo>
                <a:cubicBezTo>
                  <a:pt x="5050" y="4465"/>
                  <a:pt x="5031" y="4465"/>
                  <a:pt x="5031" y="4465"/>
                </a:cubicBezTo>
                <a:cubicBezTo>
                  <a:pt x="5031" y="4465"/>
                  <a:pt x="5031" y="4465"/>
                  <a:pt x="5050" y="4465"/>
                </a:cubicBezTo>
                <a:cubicBezTo>
                  <a:pt x="5050" y="4502"/>
                  <a:pt x="5069" y="4502"/>
                  <a:pt x="5088" y="4538"/>
                </a:cubicBezTo>
                <a:cubicBezTo>
                  <a:pt x="5088" y="4574"/>
                  <a:pt x="5012" y="4719"/>
                  <a:pt x="4974" y="4683"/>
                </a:cubicBezTo>
                <a:cubicBezTo>
                  <a:pt x="4956" y="4683"/>
                  <a:pt x="4956" y="4647"/>
                  <a:pt x="4937" y="4610"/>
                </a:cubicBezTo>
                <a:cubicBezTo>
                  <a:pt x="4918" y="4610"/>
                  <a:pt x="4899" y="4610"/>
                  <a:pt x="4899" y="4610"/>
                </a:cubicBezTo>
                <a:cubicBezTo>
                  <a:pt x="4880" y="4574"/>
                  <a:pt x="4880" y="4574"/>
                  <a:pt x="4861" y="4574"/>
                </a:cubicBezTo>
                <a:cubicBezTo>
                  <a:pt x="4842" y="4574"/>
                  <a:pt x="4804" y="4574"/>
                  <a:pt x="4785" y="4574"/>
                </a:cubicBezTo>
                <a:cubicBezTo>
                  <a:pt x="4785" y="4574"/>
                  <a:pt x="4804" y="4574"/>
                  <a:pt x="4804" y="4574"/>
                </a:cubicBezTo>
                <a:cubicBezTo>
                  <a:pt x="4823" y="4610"/>
                  <a:pt x="4842" y="4610"/>
                  <a:pt x="4861" y="4610"/>
                </a:cubicBezTo>
                <a:cubicBezTo>
                  <a:pt x="4880" y="4647"/>
                  <a:pt x="4899" y="4683"/>
                  <a:pt x="4918" y="4683"/>
                </a:cubicBezTo>
                <a:cubicBezTo>
                  <a:pt x="4937" y="4719"/>
                  <a:pt x="4974" y="4756"/>
                  <a:pt x="5012" y="4756"/>
                </a:cubicBezTo>
                <a:cubicBezTo>
                  <a:pt x="5012" y="4756"/>
                  <a:pt x="5012" y="4756"/>
                  <a:pt x="5012" y="4756"/>
                </a:cubicBezTo>
                <a:cubicBezTo>
                  <a:pt x="5012" y="4792"/>
                  <a:pt x="5012" y="4792"/>
                  <a:pt x="5012" y="4828"/>
                </a:cubicBezTo>
                <a:cubicBezTo>
                  <a:pt x="4993" y="4865"/>
                  <a:pt x="4937" y="4973"/>
                  <a:pt x="4899" y="4937"/>
                </a:cubicBezTo>
                <a:cubicBezTo>
                  <a:pt x="4880" y="4937"/>
                  <a:pt x="4861" y="4937"/>
                  <a:pt x="4842" y="4901"/>
                </a:cubicBezTo>
                <a:cubicBezTo>
                  <a:pt x="4842" y="4973"/>
                  <a:pt x="4861" y="5010"/>
                  <a:pt x="4861" y="5046"/>
                </a:cubicBezTo>
                <a:cubicBezTo>
                  <a:pt x="4804" y="5046"/>
                  <a:pt x="4785" y="5010"/>
                  <a:pt x="4747" y="4973"/>
                </a:cubicBezTo>
                <a:cubicBezTo>
                  <a:pt x="4710" y="4973"/>
                  <a:pt x="4672" y="4973"/>
                  <a:pt x="4634" y="4937"/>
                </a:cubicBezTo>
                <a:cubicBezTo>
                  <a:pt x="4634" y="4937"/>
                  <a:pt x="4634" y="4973"/>
                  <a:pt x="4634" y="4973"/>
                </a:cubicBezTo>
                <a:cubicBezTo>
                  <a:pt x="4634" y="4973"/>
                  <a:pt x="4634" y="4973"/>
                  <a:pt x="4653" y="4973"/>
                </a:cubicBezTo>
                <a:cubicBezTo>
                  <a:pt x="4672" y="4973"/>
                  <a:pt x="4691" y="5010"/>
                  <a:pt x="4710" y="5010"/>
                </a:cubicBezTo>
                <a:cubicBezTo>
                  <a:pt x="4747" y="5046"/>
                  <a:pt x="4785" y="5046"/>
                  <a:pt x="4804" y="5082"/>
                </a:cubicBezTo>
                <a:cubicBezTo>
                  <a:pt x="4804" y="5119"/>
                  <a:pt x="4804" y="5119"/>
                  <a:pt x="4804" y="5119"/>
                </a:cubicBezTo>
                <a:cubicBezTo>
                  <a:pt x="4785" y="5155"/>
                  <a:pt x="4785" y="5155"/>
                  <a:pt x="4766" y="5155"/>
                </a:cubicBezTo>
                <a:cubicBezTo>
                  <a:pt x="4729" y="5155"/>
                  <a:pt x="4710" y="5155"/>
                  <a:pt x="4691" y="5155"/>
                </a:cubicBezTo>
                <a:cubicBezTo>
                  <a:pt x="4691" y="5155"/>
                  <a:pt x="4691" y="5155"/>
                  <a:pt x="4691" y="5155"/>
                </a:cubicBezTo>
                <a:cubicBezTo>
                  <a:pt x="4691" y="5155"/>
                  <a:pt x="4691" y="5155"/>
                  <a:pt x="4691" y="5155"/>
                </a:cubicBezTo>
                <a:cubicBezTo>
                  <a:pt x="4710" y="5191"/>
                  <a:pt x="4710" y="5191"/>
                  <a:pt x="4729" y="5191"/>
                </a:cubicBezTo>
                <a:cubicBezTo>
                  <a:pt x="4729" y="5228"/>
                  <a:pt x="4729" y="5228"/>
                  <a:pt x="4729" y="5228"/>
                </a:cubicBezTo>
                <a:cubicBezTo>
                  <a:pt x="4710" y="5264"/>
                  <a:pt x="4653" y="5300"/>
                  <a:pt x="4634" y="5336"/>
                </a:cubicBezTo>
                <a:cubicBezTo>
                  <a:pt x="4634" y="5373"/>
                  <a:pt x="4634" y="5409"/>
                  <a:pt x="4634" y="5409"/>
                </a:cubicBezTo>
                <a:cubicBezTo>
                  <a:pt x="4634" y="5445"/>
                  <a:pt x="4615" y="5409"/>
                  <a:pt x="4596" y="5445"/>
                </a:cubicBezTo>
                <a:cubicBezTo>
                  <a:pt x="4577" y="5518"/>
                  <a:pt x="4520" y="5772"/>
                  <a:pt x="4558" y="5881"/>
                </a:cubicBezTo>
                <a:cubicBezTo>
                  <a:pt x="4596" y="5917"/>
                  <a:pt x="4615" y="5881"/>
                  <a:pt x="4653" y="5917"/>
                </a:cubicBezTo>
                <a:cubicBezTo>
                  <a:pt x="4672" y="5954"/>
                  <a:pt x="4691" y="6063"/>
                  <a:pt x="4691" y="6135"/>
                </a:cubicBezTo>
                <a:cubicBezTo>
                  <a:pt x="4691" y="6135"/>
                  <a:pt x="4691" y="6171"/>
                  <a:pt x="4691" y="6208"/>
                </a:cubicBezTo>
                <a:cubicBezTo>
                  <a:pt x="4729" y="6208"/>
                  <a:pt x="4747" y="6135"/>
                  <a:pt x="4804" y="6171"/>
                </a:cubicBezTo>
                <a:cubicBezTo>
                  <a:pt x="4861" y="6171"/>
                  <a:pt x="4937" y="6244"/>
                  <a:pt x="4974" y="6317"/>
                </a:cubicBezTo>
                <a:cubicBezTo>
                  <a:pt x="4974" y="6317"/>
                  <a:pt x="4993" y="6353"/>
                  <a:pt x="4993" y="6389"/>
                </a:cubicBezTo>
                <a:cubicBezTo>
                  <a:pt x="5031" y="6389"/>
                  <a:pt x="5069" y="6426"/>
                  <a:pt x="5088" y="6426"/>
                </a:cubicBezTo>
                <a:cubicBezTo>
                  <a:pt x="5107" y="6426"/>
                  <a:pt x="5126" y="6462"/>
                  <a:pt x="5145" y="6462"/>
                </a:cubicBezTo>
                <a:cubicBezTo>
                  <a:pt x="5182" y="6498"/>
                  <a:pt x="5296" y="6462"/>
                  <a:pt x="5334" y="6534"/>
                </a:cubicBezTo>
                <a:cubicBezTo>
                  <a:pt x="5315" y="6571"/>
                  <a:pt x="5315" y="6607"/>
                  <a:pt x="5315" y="6643"/>
                </a:cubicBezTo>
                <a:cubicBezTo>
                  <a:pt x="5315" y="6680"/>
                  <a:pt x="5315" y="6680"/>
                  <a:pt x="5334" y="6716"/>
                </a:cubicBezTo>
                <a:cubicBezTo>
                  <a:pt x="5334" y="6789"/>
                  <a:pt x="5315" y="6825"/>
                  <a:pt x="5315" y="6861"/>
                </a:cubicBezTo>
                <a:cubicBezTo>
                  <a:pt x="5334" y="6897"/>
                  <a:pt x="5353" y="6897"/>
                  <a:pt x="5353" y="7006"/>
                </a:cubicBezTo>
                <a:cubicBezTo>
                  <a:pt x="5391" y="7006"/>
                  <a:pt x="5428" y="7043"/>
                  <a:pt x="5447" y="7115"/>
                </a:cubicBezTo>
                <a:cubicBezTo>
                  <a:pt x="5466" y="7115"/>
                  <a:pt x="5485" y="7188"/>
                  <a:pt x="5504" y="7188"/>
                </a:cubicBezTo>
                <a:cubicBezTo>
                  <a:pt x="5504" y="7152"/>
                  <a:pt x="5485" y="7152"/>
                  <a:pt x="5485" y="7115"/>
                </a:cubicBezTo>
                <a:cubicBezTo>
                  <a:pt x="5485" y="7115"/>
                  <a:pt x="5504" y="7079"/>
                  <a:pt x="5504" y="7079"/>
                </a:cubicBezTo>
                <a:cubicBezTo>
                  <a:pt x="5523" y="7079"/>
                  <a:pt x="5523" y="7115"/>
                  <a:pt x="5542" y="7152"/>
                </a:cubicBezTo>
                <a:cubicBezTo>
                  <a:pt x="5542" y="7115"/>
                  <a:pt x="5542" y="7079"/>
                  <a:pt x="5542" y="7043"/>
                </a:cubicBezTo>
                <a:cubicBezTo>
                  <a:pt x="5580" y="7006"/>
                  <a:pt x="5542" y="6934"/>
                  <a:pt x="5542" y="6861"/>
                </a:cubicBezTo>
                <a:cubicBezTo>
                  <a:pt x="5542" y="6825"/>
                  <a:pt x="5542" y="6825"/>
                  <a:pt x="5542" y="6825"/>
                </a:cubicBezTo>
                <a:cubicBezTo>
                  <a:pt x="5523" y="6789"/>
                  <a:pt x="5523" y="6752"/>
                  <a:pt x="5523" y="6716"/>
                </a:cubicBezTo>
                <a:cubicBezTo>
                  <a:pt x="5523" y="6716"/>
                  <a:pt x="5523" y="6716"/>
                  <a:pt x="5542" y="6716"/>
                </a:cubicBezTo>
                <a:cubicBezTo>
                  <a:pt x="5542" y="6680"/>
                  <a:pt x="5523" y="6680"/>
                  <a:pt x="5504" y="6680"/>
                </a:cubicBezTo>
                <a:cubicBezTo>
                  <a:pt x="5504" y="6643"/>
                  <a:pt x="5485" y="6607"/>
                  <a:pt x="5485" y="6571"/>
                </a:cubicBezTo>
                <a:cubicBezTo>
                  <a:pt x="5580" y="6534"/>
                  <a:pt x="5750" y="6317"/>
                  <a:pt x="5655" y="6063"/>
                </a:cubicBezTo>
                <a:cubicBezTo>
                  <a:pt x="5636" y="6026"/>
                  <a:pt x="5561" y="5954"/>
                  <a:pt x="5561" y="5917"/>
                </a:cubicBezTo>
                <a:cubicBezTo>
                  <a:pt x="5580" y="5881"/>
                  <a:pt x="5580" y="5845"/>
                  <a:pt x="5599" y="5808"/>
                </a:cubicBezTo>
                <a:cubicBezTo>
                  <a:pt x="5599" y="5772"/>
                  <a:pt x="5599" y="5772"/>
                  <a:pt x="5599" y="5736"/>
                </a:cubicBezTo>
                <a:cubicBezTo>
                  <a:pt x="5618" y="5736"/>
                  <a:pt x="5618" y="5736"/>
                  <a:pt x="5636" y="5736"/>
                </a:cubicBezTo>
                <a:cubicBezTo>
                  <a:pt x="5636" y="5699"/>
                  <a:pt x="5636" y="5663"/>
                  <a:pt x="5618" y="5663"/>
                </a:cubicBezTo>
                <a:cubicBezTo>
                  <a:pt x="5618" y="5627"/>
                  <a:pt x="5618" y="5627"/>
                  <a:pt x="5618" y="5627"/>
                </a:cubicBezTo>
                <a:cubicBezTo>
                  <a:pt x="5618" y="5591"/>
                  <a:pt x="5618" y="5591"/>
                  <a:pt x="5618" y="5554"/>
                </a:cubicBezTo>
                <a:cubicBezTo>
                  <a:pt x="5599" y="5554"/>
                  <a:pt x="5599" y="5554"/>
                  <a:pt x="5580" y="5554"/>
                </a:cubicBezTo>
                <a:cubicBezTo>
                  <a:pt x="5580" y="5554"/>
                  <a:pt x="5580" y="5554"/>
                  <a:pt x="5580" y="5554"/>
                </a:cubicBezTo>
                <a:cubicBezTo>
                  <a:pt x="5580" y="5518"/>
                  <a:pt x="5618" y="5482"/>
                  <a:pt x="5618" y="5409"/>
                </a:cubicBezTo>
                <a:cubicBezTo>
                  <a:pt x="5599" y="5373"/>
                  <a:pt x="5599" y="5373"/>
                  <a:pt x="5580" y="5336"/>
                </a:cubicBezTo>
                <a:cubicBezTo>
                  <a:pt x="5580" y="5300"/>
                  <a:pt x="5599" y="5228"/>
                  <a:pt x="5636" y="5228"/>
                </a:cubicBezTo>
                <a:cubicBezTo>
                  <a:pt x="5674" y="5228"/>
                  <a:pt x="5712" y="5264"/>
                  <a:pt x="5750" y="5300"/>
                </a:cubicBezTo>
                <a:cubicBezTo>
                  <a:pt x="5788" y="5300"/>
                  <a:pt x="5844" y="5228"/>
                  <a:pt x="5863" y="5264"/>
                </a:cubicBezTo>
                <a:cubicBezTo>
                  <a:pt x="5901" y="5264"/>
                  <a:pt x="5939" y="5373"/>
                  <a:pt x="5977" y="5409"/>
                </a:cubicBezTo>
                <a:cubicBezTo>
                  <a:pt x="5958" y="5445"/>
                  <a:pt x="5958" y="5445"/>
                  <a:pt x="5977" y="5445"/>
                </a:cubicBezTo>
                <a:cubicBezTo>
                  <a:pt x="6015" y="5482"/>
                  <a:pt x="6034" y="5518"/>
                  <a:pt x="6071" y="5518"/>
                </a:cubicBezTo>
                <a:cubicBezTo>
                  <a:pt x="6090" y="5518"/>
                  <a:pt x="6109" y="5518"/>
                  <a:pt x="6109" y="5518"/>
                </a:cubicBezTo>
                <a:cubicBezTo>
                  <a:pt x="6109" y="5518"/>
                  <a:pt x="6109" y="5518"/>
                  <a:pt x="6109" y="5518"/>
                </a:cubicBezTo>
                <a:cubicBezTo>
                  <a:pt x="6109" y="5554"/>
                  <a:pt x="6109" y="5554"/>
                  <a:pt x="6109" y="5554"/>
                </a:cubicBezTo>
                <a:cubicBezTo>
                  <a:pt x="6071" y="5591"/>
                  <a:pt x="6128" y="5808"/>
                  <a:pt x="6109" y="5845"/>
                </a:cubicBezTo>
                <a:cubicBezTo>
                  <a:pt x="6109" y="5845"/>
                  <a:pt x="6090" y="5845"/>
                  <a:pt x="6090" y="5845"/>
                </a:cubicBezTo>
                <a:cubicBezTo>
                  <a:pt x="6090" y="5881"/>
                  <a:pt x="6090" y="5917"/>
                  <a:pt x="6090" y="5917"/>
                </a:cubicBezTo>
                <a:cubicBezTo>
                  <a:pt x="6090" y="5917"/>
                  <a:pt x="6090" y="5917"/>
                  <a:pt x="6090" y="5917"/>
                </a:cubicBezTo>
                <a:cubicBezTo>
                  <a:pt x="6147" y="5881"/>
                  <a:pt x="6166" y="5845"/>
                  <a:pt x="6204" y="5954"/>
                </a:cubicBezTo>
                <a:cubicBezTo>
                  <a:pt x="6204" y="5954"/>
                  <a:pt x="6204" y="5954"/>
                  <a:pt x="6185" y="5990"/>
                </a:cubicBezTo>
                <a:cubicBezTo>
                  <a:pt x="6204" y="5990"/>
                  <a:pt x="6204" y="5990"/>
                  <a:pt x="6204" y="5990"/>
                </a:cubicBezTo>
                <a:cubicBezTo>
                  <a:pt x="6223" y="5990"/>
                  <a:pt x="6261" y="5990"/>
                  <a:pt x="6280" y="5954"/>
                </a:cubicBezTo>
                <a:cubicBezTo>
                  <a:pt x="6280" y="5917"/>
                  <a:pt x="6298" y="5917"/>
                  <a:pt x="6298" y="5881"/>
                </a:cubicBezTo>
                <a:cubicBezTo>
                  <a:pt x="6317" y="5881"/>
                  <a:pt x="6317" y="5917"/>
                  <a:pt x="6336" y="5954"/>
                </a:cubicBezTo>
                <a:cubicBezTo>
                  <a:pt x="6336" y="5954"/>
                  <a:pt x="6336" y="5954"/>
                  <a:pt x="6336" y="5954"/>
                </a:cubicBezTo>
                <a:cubicBezTo>
                  <a:pt x="6336" y="5845"/>
                  <a:pt x="6355" y="5845"/>
                  <a:pt x="6374" y="5808"/>
                </a:cubicBezTo>
                <a:cubicBezTo>
                  <a:pt x="6336" y="5699"/>
                  <a:pt x="6355" y="5736"/>
                  <a:pt x="6393" y="5699"/>
                </a:cubicBezTo>
                <a:cubicBezTo>
                  <a:pt x="6393" y="5699"/>
                  <a:pt x="6393" y="5663"/>
                  <a:pt x="6412" y="5663"/>
                </a:cubicBezTo>
                <a:cubicBezTo>
                  <a:pt x="6412" y="5663"/>
                  <a:pt x="6412" y="5663"/>
                  <a:pt x="6412" y="5663"/>
                </a:cubicBezTo>
                <a:cubicBezTo>
                  <a:pt x="6431" y="5663"/>
                  <a:pt x="6488" y="5845"/>
                  <a:pt x="6525" y="5917"/>
                </a:cubicBezTo>
                <a:cubicBezTo>
                  <a:pt x="6506" y="5917"/>
                  <a:pt x="6506" y="5917"/>
                  <a:pt x="6506" y="5954"/>
                </a:cubicBezTo>
                <a:cubicBezTo>
                  <a:pt x="6506" y="5954"/>
                  <a:pt x="6525" y="5954"/>
                  <a:pt x="6525" y="5954"/>
                </a:cubicBezTo>
                <a:cubicBezTo>
                  <a:pt x="6525" y="6063"/>
                  <a:pt x="6582" y="6026"/>
                  <a:pt x="6582" y="6099"/>
                </a:cubicBezTo>
                <a:cubicBezTo>
                  <a:pt x="6582" y="6099"/>
                  <a:pt x="6563" y="6099"/>
                  <a:pt x="6563" y="6135"/>
                </a:cubicBezTo>
                <a:cubicBezTo>
                  <a:pt x="6582" y="6171"/>
                  <a:pt x="6601" y="6171"/>
                  <a:pt x="6620" y="6208"/>
                </a:cubicBezTo>
                <a:cubicBezTo>
                  <a:pt x="6620" y="6208"/>
                  <a:pt x="6620" y="6244"/>
                  <a:pt x="6601" y="6244"/>
                </a:cubicBezTo>
                <a:cubicBezTo>
                  <a:pt x="6601" y="6244"/>
                  <a:pt x="6563" y="6208"/>
                  <a:pt x="6563" y="6244"/>
                </a:cubicBezTo>
                <a:cubicBezTo>
                  <a:pt x="6544" y="6244"/>
                  <a:pt x="6544" y="6244"/>
                  <a:pt x="6544" y="6244"/>
                </a:cubicBezTo>
                <a:cubicBezTo>
                  <a:pt x="6563" y="6244"/>
                  <a:pt x="6582" y="6317"/>
                  <a:pt x="6582" y="6353"/>
                </a:cubicBezTo>
                <a:cubicBezTo>
                  <a:pt x="6601" y="6353"/>
                  <a:pt x="6601" y="6353"/>
                  <a:pt x="6601" y="6353"/>
                </a:cubicBezTo>
                <a:cubicBezTo>
                  <a:pt x="6620" y="6353"/>
                  <a:pt x="6677" y="6426"/>
                  <a:pt x="6677" y="6462"/>
                </a:cubicBezTo>
                <a:cubicBezTo>
                  <a:pt x="6677" y="6462"/>
                  <a:pt x="6658" y="6498"/>
                  <a:pt x="6658" y="6534"/>
                </a:cubicBezTo>
                <a:cubicBezTo>
                  <a:pt x="6677" y="6534"/>
                  <a:pt x="6696" y="6498"/>
                  <a:pt x="6715" y="6498"/>
                </a:cubicBezTo>
                <a:cubicBezTo>
                  <a:pt x="6733" y="6498"/>
                  <a:pt x="6752" y="6534"/>
                  <a:pt x="6790" y="6571"/>
                </a:cubicBezTo>
                <a:cubicBezTo>
                  <a:pt x="6809" y="6571"/>
                  <a:pt x="6828" y="6607"/>
                  <a:pt x="6847" y="6607"/>
                </a:cubicBezTo>
                <a:cubicBezTo>
                  <a:pt x="6847" y="6643"/>
                  <a:pt x="6809" y="6643"/>
                  <a:pt x="6790" y="6643"/>
                </a:cubicBezTo>
                <a:cubicBezTo>
                  <a:pt x="6771" y="6680"/>
                  <a:pt x="6752" y="6716"/>
                  <a:pt x="6733" y="6716"/>
                </a:cubicBezTo>
                <a:cubicBezTo>
                  <a:pt x="6715" y="6716"/>
                  <a:pt x="6715" y="6716"/>
                  <a:pt x="6696" y="6716"/>
                </a:cubicBezTo>
                <a:cubicBezTo>
                  <a:pt x="6696" y="6752"/>
                  <a:pt x="6677" y="6789"/>
                  <a:pt x="6677" y="6825"/>
                </a:cubicBezTo>
                <a:cubicBezTo>
                  <a:pt x="6696" y="6789"/>
                  <a:pt x="6733" y="6789"/>
                  <a:pt x="6752" y="6752"/>
                </a:cubicBezTo>
                <a:cubicBezTo>
                  <a:pt x="6790" y="6716"/>
                  <a:pt x="6828" y="6607"/>
                  <a:pt x="6866" y="6716"/>
                </a:cubicBezTo>
                <a:cubicBezTo>
                  <a:pt x="6866" y="6716"/>
                  <a:pt x="6866" y="6752"/>
                  <a:pt x="6866" y="6752"/>
                </a:cubicBezTo>
                <a:cubicBezTo>
                  <a:pt x="6866" y="6752"/>
                  <a:pt x="6866" y="6752"/>
                  <a:pt x="6866" y="6789"/>
                </a:cubicBezTo>
                <a:cubicBezTo>
                  <a:pt x="6885" y="6752"/>
                  <a:pt x="6885" y="6752"/>
                  <a:pt x="6904" y="6752"/>
                </a:cubicBezTo>
                <a:cubicBezTo>
                  <a:pt x="6923" y="6752"/>
                  <a:pt x="6960" y="6789"/>
                  <a:pt x="6960" y="6825"/>
                </a:cubicBezTo>
                <a:cubicBezTo>
                  <a:pt x="6942" y="6861"/>
                  <a:pt x="6942" y="6897"/>
                  <a:pt x="6942" y="6934"/>
                </a:cubicBezTo>
                <a:cubicBezTo>
                  <a:pt x="6942" y="6934"/>
                  <a:pt x="6960" y="6970"/>
                  <a:pt x="6960" y="6970"/>
                </a:cubicBezTo>
                <a:cubicBezTo>
                  <a:pt x="6960" y="6970"/>
                  <a:pt x="6960" y="6970"/>
                  <a:pt x="6960" y="7006"/>
                </a:cubicBezTo>
                <a:cubicBezTo>
                  <a:pt x="6942" y="7006"/>
                  <a:pt x="6904" y="7079"/>
                  <a:pt x="6885" y="7079"/>
                </a:cubicBezTo>
                <a:cubicBezTo>
                  <a:pt x="6847" y="7115"/>
                  <a:pt x="6809" y="7115"/>
                  <a:pt x="6790" y="7115"/>
                </a:cubicBezTo>
                <a:cubicBezTo>
                  <a:pt x="6771" y="7152"/>
                  <a:pt x="6752" y="7188"/>
                  <a:pt x="6733" y="7224"/>
                </a:cubicBezTo>
                <a:cubicBezTo>
                  <a:pt x="6696" y="7261"/>
                  <a:pt x="6658" y="7261"/>
                  <a:pt x="6601" y="7297"/>
                </a:cubicBezTo>
                <a:cubicBezTo>
                  <a:pt x="6563" y="7297"/>
                  <a:pt x="6525" y="7261"/>
                  <a:pt x="6506" y="7261"/>
                </a:cubicBezTo>
                <a:cubicBezTo>
                  <a:pt x="6469" y="7261"/>
                  <a:pt x="6431" y="7297"/>
                  <a:pt x="6393" y="7261"/>
                </a:cubicBezTo>
                <a:cubicBezTo>
                  <a:pt x="6374" y="7261"/>
                  <a:pt x="6317" y="7261"/>
                  <a:pt x="6298" y="7297"/>
                </a:cubicBezTo>
                <a:cubicBezTo>
                  <a:pt x="6261" y="7297"/>
                  <a:pt x="6261" y="7369"/>
                  <a:pt x="6242" y="7406"/>
                </a:cubicBezTo>
                <a:cubicBezTo>
                  <a:pt x="6223" y="7442"/>
                  <a:pt x="6204" y="7442"/>
                  <a:pt x="6185" y="7442"/>
                </a:cubicBezTo>
                <a:cubicBezTo>
                  <a:pt x="6109" y="7515"/>
                  <a:pt x="6053" y="7696"/>
                  <a:pt x="6015" y="7805"/>
                </a:cubicBezTo>
                <a:cubicBezTo>
                  <a:pt x="6053" y="7769"/>
                  <a:pt x="6090" y="7660"/>
                  <a:pt x="6128" y="7624"/>
                </a:cubicBezTo>
                <a:cubicBezTo>
                  <a:pt x="6166" y="7551"/>
                  <a:pt x="6242" y="7515"/>
                  <a:pt x="6298" y="7478"/>
                </a:cubicBezTo>
                <a:cubicBezTo>
                  <a:pt x="6355" y="7442"/>
                  <a:pt x="6412" y="7442"/>
                  <a:pt x="6431" y="7515"/>
                </a:cubicBezTo>
                <a:cubicBezTo>
                  <a:pt x="6431" y="7551"/>
                  <a:pt x="6374" y="7624"/>
                  <a:pt x="6355" y="7624"/>
                </a:cubicBezTo>
                <a:cubicBezTo>
                  <a:pt x="6355" y="7624"/>
                  <a:pt x="6336" y="7624"/>
                  <a:pt x="6336" y="7587"/>
                </a:cubicBezTo>
                <a:cubicBezTo>
                  <a:pt x="6317" y="7587"/>
                  <a:pt x="6298" y="7624"/>
                  <a:pt x="6298" y="7624"/>
                </a:cubicBezTo>
                <a:cubicBezTo>
                  <a:pt x="6298" y="7624"/>
                  <a:pt x="6298" y="7624"/>
                  <a:pt x="6298" y="7624"/>
                </a:cubicBezTo>
                <a:cubicBezTo>
                  <a:pt x="6317" y="7624"/>
                  <a:pt x="6336" y="7660"/>
                  <a:pt x="6355" y="7696"/>
                </a:cubicBezTo>
                <a:cubicBezTo>
                  <a:pt x="6355" y="7660"/>
                  <a:pt x="6374" y="7660"/>
                  <a:pt x="6393" y="7660"/>
                </a:cubicBezTo>
                <a:cubicBezTo>
                  <a:pt x="6393" y="7660"/>
                  <a:pt x="6393" y="7660"/>
                  <a:pt x="6393" y="7660"/>
                </a:cubicBezTo>
                <a:cubicBezTo>
                  <a:pt x="6393" y="7660"/>
                  <a:pt x="6393" y="7660"/>
                  <a:pt x="6393" y="7660"/>
                </a:cubicBezTo>
                <a:cubicBezTo>
                  <a:pt x="6393" y="7660"/>
                  <a:pt x="6412" y="7660"/>
                  <a:pt x="6412" y="7660"/>
                </a:cubicBezTo>
                <a:cubicBezTo>
                  <a:pt x="6393" y="7660"/>
                  <a:pt x="6393" y="7696"/>
                  <a:pt x="6393" y="7696"/>
                </a:cubicBezTo>
                <a:cubicBezTo>
                  <a:pt x="6393" y="7732"/>
                  <a:pt x="6374" y="7732"/>
                  <a:pt x="6374" y="7769"/>
                </a:cubicBezTo>
                <a:cubicBezTo>
                  <a:pt x="6374" y="7769"/>
                  <a:pt x="6393" y="7769"/>
                  <a:pt x="6393" y="7769"/>
                </a:cubicBezTo>
                <a:cubicBezTo>
                  <a:pt x="6393" y="7805"/>
                  <a:pt x="6393" y="7805"/>
                  <a:pt x="6393" y="7841"/>
                </a:cubicBezTo>
                <a:cubicBezTo>
                  <a:pt x="6393" y="7805"/>
                  <a:pt x="6393" y="7805"/>
                  <a:pt x="6412" y="7841"/>
                </a:cubicBezTo>
                <a:cubicBezTo>
                  <a:pt x="6393" y="7914"/>
                  <a:pt x="6431" y="7878"/>
                  <a:pt x="6469" y="7914"/>
                </a:cubicBezTo>
                <a:cubicBezTo>
                  <a:pt x="6469" y="7914"/>
                  <a:pt x="6469" y="7914"/>
                  <a:pt x="6450" y="7914"/>
                </a:cubicBezTo>
                <a:cubicBezTo>
                  <a:pt x="6450" y="7914"/>
                  <a:pt x="6450" y="7914"/>
                  <a:pt x="6450" y="7914"/>
                </a:cubicBezTo>
                <a:cubicBezTo>
                  <a:pt x="6450" y="7914"/>
                  <a:pt x="6450" y="7914"/>
                  <a:pt x="6450" y="7914"/>
                </a:cubicBezTo>
                <a:cubicBezTo>
                  <a:pt x="6450" y="7914"/>
                  <a:pt x="6450" y="7914"/>
                  <a:pt x="6450" y="7914"/>
                </a:cubicBezTo>
                <a:cubicBezTo>
                  <a:pt x="6450" y="7914"/>
                  <a:pt x="6450" y="7914"/>
                  <a:pt x="6450" y="7914"/>
                </a:cubicBezTo>
                <a:cubicBezTo>
                  <a:pt x="6450" y="7914"/>
                  <a:pt x="6450" y="7950"/>
                  <a:pt x="6469" y="7950"/>
                </a:cubicBezTo>
                <a:cubicBezTo>
                  <a:pt x="6469" y="7950"/>
                  <a:pt x="6469" y="7950"/>
                  <a:pt x="6488" y="7950"/>
                </a:cubicBezTo>
                <a:cubicBezTo>
                  <a:pt x="6488" y="7950"/>
                  <a:pt x="6488" y="7950"/>
                  <a:pt x="6488" y="7950"/>
                </a:cubicBezTo>
                <a:cubicBezTo>
                  <a:pt x="6506" y="7950"/>
                  <a:pt x="6506" y="7950"/>
                  <a:pt x="6525" y="7950"/>
                </a:cubicBezTo>
                <a:cubicBezTo>
                  <a:pt x="6525" y="7950"/>
                  <a:pt x="6525" y="7950"/>
                  <a:pt x="6525" y="7950"/>
                </a:cubicBezTo>
                <a:cubicBezTo>
                  <a:pt x="6525" y="7950"/>
                  <a:pt x="6525" y="7950"/>
                  <a:pt x="6525" y="7950"/>
                </a:cubicBezTo>
                <a:cubicBezTo>
                  <a:pt x="6525" y="7950"/>
                  <a:pt x="6525" y="7987"/>
                  <a:pt x="6525" y="7987"/>
                </a:cubicBezTo>
                <a:cubicBezTo>
                  <a:pt x="6525" y="7987"/>
                  <a:pt x="6544" y="7987"/>
                  <a:pt x="6544" y="7987"/>
                </a:cubicBezTo>
                <a:cubicBezTo>
                  <a:pt x="6563" y="7950"/>
                  <a:pt x="6563" y="7950"/>
                  <a:pt x="6582" y="7950"/>
                </a:cubicBezTo>
                <a:cubicBezTo>
                  <a:pt x="6582" y="7987"/>
                  <a:pt x="6582" y="7950"/>
                  <a:pt x="6601" y="7987"/>
                </a:cubicBezTo>
                <a:cubicBezTo>
                  <a:pt x="6601" y="7987"/>
                  <a:pt x="6620" y="7987"/>
                  <a:pt x="6620" y="7987"/>
                </a:cubicBezTo>
                <a:cubicBezTo>
                  <a:pt x="6620" y="7987"/>
                  <a:pt x="6620" y="7987"/>
                  <a:pt x="6620" y="8023"/>
                </a:cubicBezTo>
                <a:cubicBezTo>
                  <a:pt x="6601" y="8023"/>
                  <a:pt x="6601" y="8023"/>
                  <a:pt x="6601" y="8023"/>
                </a:cubicBezTo>
                <a:cubicBezTo>
                  <a:pt x="6601" y="8023"/>
                  <a:pt x="6601" y="8023"/>
                  <a:pt x="6601" y="8023"/>
                </a:cubicBezTo>
                <a:cubicBezTo>
                  <a:pt x="6620" y="8023"/>
                  <a:pt x="6639" y="8023"/>
                  <a:pt x="6639" y="8023"/>
                </a:cubicBezTo>
                <a:cubicBezTo>
                  <a:pt x="6639" y="8023"/>
                  <a:pt x="6620" y="8059"/>
                  <a:pt x="6620" y="8059"/>
                </a:cubicBezTo>
                <a:cubicBezTo>
                  <a:pt x="6620" y="8023"/>
                  <a:pt x="6620" y="8023"/>
                  <a:pt x="6620" y="8023"/>
                </a:cubicBezTo>
                <a:cubicBezTo>
                  <a:pt x="6620" y="8059"/>
                  <a:pt x="6601" y="8059"/>
                  <a:pt x="6601" y="8059"/>
                </a:cubicBezTo>
                <a:cubicBezTo>
                  <a:pt x="6601" y="8059"/>
                  <a:pt x="6620" y="8059"/>
                  <a:pt x="6620" y="8059"/>
                </a:cubicBezTo>
                <a:cubicBezTo>
                  <a:pt x="6601" y="8059"/>
                  <a:pt x="6601" y="8059"/>
                  <a:pt x="6582" y="8059"/>
                </a:cubicBezTo>
                <a:cubicBezTo>
                  <a:pt x="6601" y="8059"/>
                  <a:pt x="6601" y="8059"/>
                  <a:pt x="6601" y="8059"/>
                </a:cubicBezTo>
                <a:cubicBezTo>
                  <a:pt x="6563" y="8059"/>
                  <a:pt x="6525" y="8095"/>
                  <a:pt x="6506" y="8132"/>
                </a:cubicBezTo>
                <a:cubicBezTo>
                  <a:pt x="6506" y="8095"/>
                  <a:pt x="6506" y="8095"/>
                  <a:pt x="6506" y="8095"/>
                </a:cubicBezTo>
                <a:cubicBezTo>
                  <a:pt x="6488" y="8095"/>
                  <a:pt x="6488" y="8095"/>
                  <a:pt x="6488" y="8095"/>
                </a:cubicBezTo>
                <a:cubicBezTo>
                  <a:pt x="6488" y="8132"/>
                  <a:pt x="6488" y="8132"/>
                  <a:pt x="6488" y="8132"/>
                </a:cubicBezTo>
                <a:cubicBezTo>
                  <a:pt x="6488" y="8132"/>
                  <a:pt x="6488" y="8132"/>
                  <a:pt x="6488" y="8132"/>
                </a:cubicBezTo>
                <a:cubicBezTo>
                  <a:pt x="6488" y="8132"/>
                  <a:pt x="6488" y="8132"/>
                  <a:pt x="6469" y="8132"/>
                </a:cubicBezTo>
                <a:cubicBezTo>
                  <a:pt x="6469" y="8132"/>
                  <a:pt x="6469" y="8132"/>
                  <a:pt x="6450" y="8132"/>
                </a:cubicBezTo>
                <a:cubicBezTo>
                  <a:pt x="6450" y="8132"/>
                  <a:pt x="6450" y="8132"/>
                  <a:pt x="6450" y="8132"/>
                </a:cubicBezTo>
                <a:cubicBezTo>
                  <a:pt x="6450" y="8132"/>
                  <a:pt x="6450" y="8132"/>
                  <a:pt x="6450" y="8132"/>
                </a:cubicBezTo>
                <a:cubicBezTo>
                  <a:pt x="6450" y="8132"/>
                  <a:pt x="6450" y="8132"/>
                  <a:pt x="6450" y="8132"/>
                </a:cubicBezTo>
                <a:cubicBezTo>
                  <a:pt x="6450" y="8132"/>
                  <a:pt x="6450" y="8132"/>
                  <a:pt x="6450" y="8132"/>
                </a:cubicBezTo>
                <a:cubicBezTo>
                  <a:pt x="6431" y="8132"/>
                  <a:pt x="6431" y="8132"/>
                  <a:pt x="6431" y="8132"/>
                </a:cubicBezTo>
                <a:cubicBezTo>
                  <a:pt x="6431" y="8132"/>
                  <a:pt x="6431" y="8132"/>
                  <a:pt x="6431" y="8132"/>
                </a:cubicBezTo>
                <a:cubicBezTo>
                  <a:pt x="6431" y="8168"/>
                  <a:pt x="6431" y="8168"/>
                  <a:pt x="6431" y="8168"/>
                </a:cubicBezTo>
                <a:cubicBezTo>
                  <a:pt x="6412" y="8168"/>
                  <a:pt x="6393" y="8241"/>
                  <a:pt x="6393" y="8241"/>
                </a:cubicBezTo>
                <a:cubicBezTo>
                  <a:pt x="6393" y="8241"/>
                  <a:pt x="6393" y="8241"/>
                  <a:pt x="6393" y="8241"/>
                </a:cubicBezTo>
                <a:cubicBezTo>
                  <a:pt x="6393" y="8241"/>
                  <a:pt x="6393" y="8241"/>
                  <a:pt x="6393" y="8277"/>
                </a:cubicBezTo>
                <a:cubicBezTo>
                  <a:pt x="6374" y="8277"/>
                  <a:pt x="6374" y="8277"/>
                  <a:pt x="6355" y="8277"/>
                </a:cubicBezTo>
                <a:cubicBezTo>
                  <a:pt x="6355" y="8277"/>
                  <a:pt x="6355" y="8277"/>
                  <a:pt x="6355" y="8277"/>
                </a:cubicBezTo>
                <a:cubicBezTo>
                  <a:pt x="6355" y="8277"/>
                  <a:pt x="6355" y="8277"/>
                  <a:pt x="6336" y="8277"/>
                </a:cubicBezTo>
                <a:cubicBezTo>
                  <a:pt x="6336" y="8277"/>
                  <a:pt x="6336" y="8277"/>
                  <a:pt x="6336" y="8241"/>
                </a:cubicBezTo>
                <a:cubicBezTo>
                  <a:pt x="6317" y="8241"/>
                  <a:pt x="6317" y="8241"/>
                  <a:pt x="6317" y="8241"/>
                </a:cubicBezTo>
                <a:cubicBezTo>
                  <a:pt x="6317" y="8204"/>
                  <a:pt x="6317" y="8168"/>
                  <a:pt x="6317" y="8168"/>
                </a:cubicBezTo>
                <a:cubicBezTo>
                  <a:pt x="6336" y="8132"/>
                  <a:pt x="6336" y="8168"/>
                  <a:pt x="6336" y="8132"/>
                </a:cubicBezTo>
                <a:cubicBezTo>
                  <a:pt x="6336" y="8132"/>
                  <a:pt x="6317" y="8168"/>
                  <a:pt x="6317" y="8168"/>
                </a:cubicBezTo>
                <a:cubicBezTo>
                  <a:pt x="6317" y="8168"/>
                  <a:pt x="6317" y="8168"/>
                  <a:pt x="6317" y="8168"/>
                </a:cubicBezTo>
                <a:cubicBezTo>
                  <a:pt x="6317" y="8168"/>
                  <a:pt x="6317" y="8132"/>
                  <a:pt x="6317" y="8132"/>
                </a:cubicBezTo>
                <a:cubicBezTo>
                  <a:pt x="6317" y="8132"/>
                  <a:pt x="6336" y="8132"/>
                  <a:pt x="6336" y="8132"/>
                </a:cubicBezTo>
                <a:cubicBezTo>
                  <a:pt x="6336" y="8132"/>
                  <a:pt x="6336" y="8132"/>
                  <a:pt x="6355" y="8132"/>
                </a:cubicBezTo>
                <a:cubicBezTo>
                  <a:pt x="6355" y="8132"/>
                  <a:pt x="6355" y="8132"/>
                  <a:pt x="6355" y="8132"/>
                </a:cubicBezTo>
                <a:cubicBezTo>
                  <a:pt x="6336" y="8132"/>
                  <a:pt x="6336" y="8132"/>
                  <a:pt x="6336" y="8132"/>
                </a:cubicBezTo>
                <a:cubicBezTo>
                  <a:pt x="6336" y="8132"/>
                  <a:pt x="6336" y="8132"/>
                  <a:pt x="6336" y="8132"/>
                </a:cubicBezTo>
                <a:cubicBezTo>
                  <a:pt x="6355" y="8095"/>
                  <a:pt x="6412" y="8023"/>
                  <a:pt x="6431" y="8023"/>
                </a:cubicBezTo>
                <a:cubicBezTo>
                  <a:pt x="6431" y="8023"/>
                  <a:pt x="6431" y="8059"/>
                  <a:pt x="6431" y="8059"/>
                </a:cubicBezTo>
                <a:cubicBezTo>
                  <a:pt x="6431" y="8059"/>
                  <a:pt x="6431" y="8059"/>
                  <a:pt x="6431" y="8059"/>
                </a:cubicBezTo>
                <a:cubicBezTo>
                  <a:pt x="6431" y="8059"/>
                  <a:pt x="6431" y="8059"/>
                  <a:pt x="6431" y="8059"/>
                </a:cubicBezTo>
                <a:cubicBezTo>
                  <a:pt x="6450" y="8023"/>
                  <a:pt x="6469" y="8023"/>
                  <a:pt x="6488" y="8023"/>
                </a:cubicBezTo>
                <a:cubicBezTo>
                  <a:pt x="6488" y="8023"/>
                  <a:pt x="6488" y="8023"/>
                  <a:pt x="6488" y="8023"/>
                </a:cubicBezTo>
                <a:cubicBezTo>
                  <a:pt x="6450" y="8023"/>
                  <a:pt x="6412" y="7987"/>
                  <a:pt x="6393" y="8023"/>
                </a:cubicBezTo>
                <a:cubicBezTo>
                  <a:pt x="6393" y="8023"/>
                  <a:pt x="6393" y="8023"/>
                  <a:pt x="6393" y="8023"/>
                </a:cubicBezTo>
                <a:cubicBezTo>
                  <a:pt x="6412" y="7987"/>
                  <a:pt x="6431" y="7987"/>
                  <a:pt x="6431" y="7950"/>
                </a:cubicBezTo>
                <a:cubicBezTo>
                  <a:pt x="6431" y="7950"/>
                  <a:pt x="6431" y="7950"/>
                  <a:pt x="6431" y="7950"/>
                </a:cubicBezTo>
                <a:cubicBezTo>
                  <a:pt x="6431" y="7950"/>
                  <a:pt x="6412" y="7950"/>
                  <a:pt x="6412" y="7950"/>
                </a:cubicBezTo>
                <a:cubicBezTo>
                  <a:pt x="6412" y="7950"/>
                  <a:pt x="6412" y="7950"/>
                  <a:pt x="6412" y="7914"/>
                </a:cubicBezTo>
                <a:cubicBezTo>
                  <a:pt x="6412" y="7950"/>
                  <a:pt x="6412" y="7950"/>
                  <a:pt x="6412" y="7950"/>
                </a:cubicBezTo>
                <a:cubicBezTo>
                  <a:pt x="6412" y="7950"/>
                  <a:pt x="6412" y="7987"/>
                  <a:pt x="6412" y="7987"/>
                </a:cubicBezTo>
                <a:cubicBezTo>
                  <a:pt x="6374" y="7987"/>
                  <a:pt x="6355" y="8023"/>
                  <a:pt x="6336" y="8023"/>
                </a:cubicBezTo>
                <a:cubicBezTo>
                  <a:pt x="6317" y="8023"/>
                  <a:pt x="6317" y="8023"/>
                  <a:pt x="6317" y="8023"/>
                </a:cubicBezTo>
                <a:cubicBezTo>
                  <a:pt x="6317" y="8023"/>
                  <a:pt x="6317" y="8023"/>
                  <a:pt x="6317" y="8023"/>
                </a:cubicBezTo>
                <a:cubicBezTo>
                  <a:pt x="6317" y="8059"/>
                  <a:pt x="6298" y="8059"/>
                  <a:pt x="6298" y="8059"/>
                </a:cubicBezTo>
                <a:cubicBezTo>
                  <a:pt x="6298" y="8059"/>
                  <a:pt x="6280" y="8059"/>
                  <a:pt x="6261" y="8059"/>
                </a:cubicBezTo>
                <a:cubicBezTo>
                  <a:pt x="6261" y="8059"/>
                  <a:pt x="6261" y="8059"/>
                  <a:pt x="6261" y="8059"/>
                </a:cubicBezTo>
                <a:cubicBezTo>
                  <a:pt x="6261" y="8059"/>
                  <a:pt x="6261" y="8059"/>
                  <a:pt x="6261" y="8059"/>
                </a:cubicBezTo>
                <a:cubicBezTo>
                  <a:pt x="6261" y="8095"/>
                  <a:pt x="6261" y="8095"/>
                  <a:pt x="6261" y="8095"/>
                </a:cubicBezTo>
                <a:cubicBezTo>
                  <a:pt x="6261" y="8095"/>
                  <a:pt x="6261" y="8095"/>
                  <a:pt x="6261" y="8095"/>
                </a:cubicBezTo>
                <a:cubicBezTo>
                  <a:pt x="6261" y="8095"/>
                  <a:pt x="6261" y="8095"/>
                  <a:pt x="6261" y="8095"/>
                </a:cubicBezTo>
                <a:cubicBezTo>
                  <a:pt x="6242" y="8132"/>
                  <a:pt x="6242" y="8132"/>
                  <a:pt x="6223" y="8132"/>
                </a:cubicBezTo>
                <a:cubicBezTo>
                  <a:pt x="6223" y="8132"/>
                  <a:pt x="6223" y="8132"/>
                  <a:pt x="6223" y="8132"/>
                </a:cubicBezTo>
                <a:cubicBezTo>
                  <a:pt x="6223" y="8132"/>
                  <a:pt x="6223" y="8132"/>
                  <a:pt x="6223" y="8132"/>
                </a:cubicBezTo>
                <a:cubicBezTo>
                  <a:pt x="6204" y="8132"/>
                  <a:pt x="6204" y="8168"/>
                  <a:pt x="6204" y="8168"/>
                </a:cubicBezTo>
                <a:cubicBezTo>
                  <a:pt x="6204" y="8168"/>
                  <a:pt x="6185" y="8168"/>
                  <a:pt x="6185" y="8132"/>
                </a:cubicBezTo>
                <a:cubicBezTo>
                  <a:pt x="6185" y="8132"/>
                  <a:pt x="6185" y="8168"/>
                  <a:pt x="6166" y="8168"/>
                </a:cubicBezTo>
                <a:cubicBezTo>
                  <a:pt x="6166" y="8168"/>
                  <a:pt x="6166" y="8168"/>
                  <a:pt x="6166" y="8168"/>
                </a:cubicBezTo>
                <a:cubicBezTo>
                  <a:pt x="6166" y="8168"/>
                  <a:pt x="6166" y="8168"/>
                  <a:pt x="6147" y="8168"/>
                </a:cubicBezTo>
                <a:cubicBezTo>
                  <a:pt x="6147" y="8168"/>
                  <a:pt x="6147" y="8168"/>
                  <a:pt x="6147" y="8168"/>
                </a:cubicBezTo>
                <a:cubicBezTo>
                  <a:pt x="6147" y="8168"/>
                  <a:pt x="6147" y="8132"/>
                  <a:pt x="6166" y="8132"/>
                </a:cubicBezTo>
                <a:cubicBezTo>
                  <a:pt x="6147" y="8132"/>
                  <a:pt x="6147" y="8132"/>
                  <a:pt x="6147" y="8132"/>
                </a:cubicBezTo>
                <a:cubicBezTo>
                  <a:pt x="6147" y="8132"/>
                  <a:pt x="6147" y="8132"/>
                  <a:pt x="6147" y="8132"/>
                </a:cubicBezTo>
                <a:cubicBezTo>
                  <a:pt x="6147" y="8168"/>
                  <a:pt x="6128" y="8204"/>
                  <a:pt x="6128" y="8241"/>
                </a:cubicBezTo>
                <a:cubicBezTo>
                  <a:pt x="6128" y="8204"/>
                  <a:pt x="6109" y="8204"/>
                  <a:pt x="6109" y="8204"/>
                </a:cubicBezTo>
                <a:cubicBezTo>
                  <a:pt x="6109" y="8241"/>
                  <a:pt x="6109" y="8241"/>
                  <a:pt x="6109" y="8241"/>
                </a:cubicBezTo>
                <a:cubicBezTo>
                  <a:pt x="6109" y="8241"/>
                  <a:pt x="6109" y="8241"/>
                  <a:pt x="6090" y="8241"/>
                </a:cubicBezTo>
                <a:cubicBezTo>
                  <a:pt x="6090" y="8241"/>
                  <a:pt x="6109" y="8241"/>
                  <a:pt x="6109" y="8204"/>
                </a:cubicBezTo>
                <a:cubicBezTo>
                  <a:pt x="6090" y="8204"/>
                  <a:pt x="6090" y="8241"/>
                  <a:pt x="6090" y="8241"/>
                </a:cubicBezTo>
                <a:cubicBezTo>
                  <a:pt x="6090" y="8241"/>
                  <a:pt x="6090" y="8241"/>
                  <a:pt x="6090" y="8277"/>
                </a:cubicBezTo>
                <a:cubicBezTo>
                  <a:pt x="6090" y="8277"/>
                  <a:pt x="6090" y="8277"/>
                  <a:pt x="6090" y="8277"/>
                </a:cubicBezTo>
                <a:cubicBezTo>
                  <a:pt x="6090" y="8241"/>
                  <a:pt x="6090" y="8241"/>
                  <a:pt x="6071" y="8241"/>
                </a:cubicBezTo>
                <a:cubicBezTo>
                  <a:pt x="6071" y="8241"/>
                  <a:pt x="6090" y="8241"/>
                  <a:pt x="6090" y="8241"/>
                </a:cubicBezTo>
                <a:cubicBezTo>
                  <a:pt x="6071" y="8241"/>
                  <a:pt x="6071" y="8241"/>
                  <a:pt x="6071" y="8241"/>
                </a:cubicBezTo>
                <a:cubicBezTo>
                  <a:pt x="6071" y="8277"/>
                  <a:pt x="6071" y="8277"/>
                  <a:pt x="6071" y="8277"/>
                </a:cubicBezTo>
                <a:cubicBezTo>
                  <a:pt x="6053" y="8277"/>
                  <a:pt x="6034" y="8350"/>
                  <a:pt x="6034" y="8386"/>
                </a:cubicBezTo>
                <a:cubicBezTo>
                  <a:pt x="6034" y="8422"/>
                  <a:pt x="6034" y="8422"/>
                  <a:pt x="6034" y="8422"/>
                </a:cubicBezTo>
                <a:cubicBezTo>
                  <a:pt x="6034" y="8422"/>
                  <a:pt x="6034" y="8422"/>
                  <a:pt x="6034" y="8422"/>
                </a:cubicBezTo>
                <a:cubicBezTo>
                  <a:pt x="6034" y="8422"/>
                  <a:pt x="6015" y="8422"/>
                  <a:pt x="6015" y="8458"/>
                </a:cubicBezTo>
                <a:cubicBezTo>
                  <a:pt x="6034" y="8458"/>
                  <a:pt x="6053" y="8495"/>
                  <a:pt x="6053" y="8531"/>
                </a:cubicBezTo>
                <a:cubicBezTo>
                  <a:pt x="6053" y="8531"/>
                  <a:pt x="6053" y="8531"/>
                  <a:pt x="6053" y="8531"/>
                </a:cubicBezTo>
                <a:cubicBezTo>
                  <a:pt x="6071" y="8531"/>
                  <a:pt x="6071" y="8531"/>
                  <a:pt x="6071" y="8531"/>
                </a:cubicBezTo>
                <a:cubicBezTo>
                  <a:pt x="6071" y="8531"/>
                  <a:pt x="6071" y="8531"/>
                  <a:pt x="6071" y="8531"/>
                </a:cubicBezTo>
                <a:cubicBezTo>
                  <a:pt x="6071" y="8531"/>
                  <a:pt x="6071" y="8531"/>
                  <a:pt x="6071" y="8531"/>
                </a:cubicBezTo>
                <a:cubicBezTo>
                  <a:pt x="6071" y="8495"/>
                  <a:pt x="6071" y="8495"/>
                  <a:pt x="6071" y="8495"/>
                </a:cubicBezTo>
                <a:cubicBezTo>
                  <a:pt x="6071" y="8495"/>
                  <a:pt x="6071" y="8495"/>
                  <a:pt x="6071" y="8495"/>
                </a:cubicBezTo>
                <a:cubicBezTo>
                  <a:pt x="6071" y="8495"/>
                  <a:pt x="6071" y="8495"/>
                  <a:pt x="6071" y="8495"/>
                </a:cubicBezTo>
                <a:cubicBezTo>
                  <a:pt x="6071" y="8531"/>
                  <a:pt x="6090" y="8531"/>
                  <a:pt x="6090" y="8567"/>
                </a:cubicBezTo>
                <a:cubicBezTo>
                  <a:pt x="6071" y="8567"/>
                  <a:pt x="6053" y="8567"/>
                  <a:pt x="6034" y="8567"/>
                </a:cubicBezTo>
                <a:cubicBezTo>
                  <a:pt x="6034" y="8567"/>
                  <a:pt x="6034" y="8531"/>
                  <a:pt x="6034" y="8531"/>
                </a:cubicBezTo>
                <a:cubicBezTo>
                  <a:pt x="6034" y="8531"/>
                  <a:pt x="6034" y="8531"/>
                  <a:pt x="6034" y="8531"/>
                </a:cubicBezTo>
                <a:cubicBezTo>
                  <a:pt x="6034" y="8567"/>
                  <a:pt x="6015" y="8567"/>
                  <a:pt x="6015" y="8567"/>
                </a:cubicBezTo>
                <a:cubicBezTo>
                  <a:pt x="6015" y="8567"/>
                  <a:pt x="6015" y="8567"/>
                  <a:pt x="5996" y="8567"/>
                </a:cubicBezTo>
                <a:cubicBezTo>
                  <a:pt x="5996" y="8567"/>
                  <a:pt x="6015" y="8531"/>
                  <a:pt x="6015" y="8531"/>
                </a:cubicBezTo>
                <a:cubicBezTo>
                  <a:pt x="5996" y="8531"/>
                  <a:pt x="5996" y="8531"/>
                  <a:pt x="5996" y="8531"/>
                </a:cubicBezTo>
                <a:cubicBezTo>
                  <a:pt x="5996" y="8567"/>
                  <a:pt x="5996" y="8567"/>
                  <a:pt x="5996" y="8604"/>
                </a:cubicBezTo>
                <a:cubicBezTo>
                  <a:pt x="5920" y="8604"/>
                  <a:pt x="5863" y="8640"/>
                  <a:pt x="5826" y="8676"/>
                </a:cubicBezTo>
                <a:cubicBezTo>
                  <a:pt x="5826" y="8676"/>
                  <a:pt x="5844" y="8640"/>
                  <a:pt x="5844" y="8640"/>
                </a:cubicBezTo>
                <a:cubicBezTo>
                  <a:pt x="5844" y="8640"/>
                  <a:pt x="5826" y="8676"/>
                  <a:pt x="5826" y="8676"/>
                </a:cubicBezTo>
                <a:cubicBezTo>
                  <a:pt x="5826" y="8676"/>
                  <a:pt x="5826" y="8676"/>
                  <a:pt x="5807" y="8713"/>
                </a:cubicBezTo>
                <a:cubicBezTo>
                  <a:pt x="5807" y="8713"/>
                  <a:pt x="5807" y="8713"/>
                  <a:pt x="5807" y="8713"/>
                </a:cubicBezTo>
                <a:cubicBezTo>
                  <a:pt x="5826" y="8713"/>
                  <a:pt x="5826" y="8713"/>
                  <a:pt x="5826" y="8713"/>
                </a:cubicBezTo>
                <a:cubicBezTo>
                  <a:pt x="5826" y="8785"/>
                  <a:pt x="5826" y="8822"/>
                  <a:pt x="5807" y="8858"/>
                </a:cubicBezTo>
                <a:cubicBezTo>
                  <a:pt x="5807" y="8858"/>
                  <a:pt x="5807" y="8858"/>
                  <a:pt x="5807" y="8858"/>
                </a:cubicBezTo>
                <a:cubicBezTo>
                  <a:pt x="5807" y="8894"/>
                  <a:pt x="5788" y="8930"/>
                  <a:pt x="5769" y="8930"/>
                </a:cubicBezTo>
                <a:cubicBezTo>
                  <a:pt x="5769" y="8930"/>
                  <a:pt x="5769" y="8930"/>
                  <a:pt x="5769" y="8930"/>
                </a:cubicBezTo>
                <a:cubicBezTo>
                  <a:pt x="5769" y="8930"/>
                  <a:pt x="5769" y="8930"/>
                  <a:pt x="5769" y="8930"/>
                </a:cubicBezTo>
                <a:cubicBezTo>
                  <a:pt x="5769" y="8930"/>
                  <a:pt x="5769" y="8930"/>
                  <a:pt x="5769" y="8894"/>
                </a:cubicBezTo>
                <a:cubicBezTo>
                  <a:pt x="5750" y="8894"/>
                  <a:pt x="5750" y="8858"/>
                  <a:pt x="5731" y="8858"/>
                </a:cubicBezTo>
                <a:cubicBezTo>
                  <a:pt x="5731" y="8822"/>
                  <a:pt x="5750" y="8822"/>
                  <a:pt x="5750" y="8822"/>
                </a:cubicBezTo>
                <a:cubicBezTo>
                  <a:pt x="5750" y="8822"/>
                  <a:pt x="5750" y="8822"/>
                  <a:pt x="5750" y="8822"/>
                </a:cubicBezTo>
                <a:cubicBezTo>
                  <a:pt x="5731" y="8822"/>
                  <a:pt x="5731" y="8822"/>
                  <a:pt x="5731" y="8822"/>
                </a:cubicBezTo>
                <a:cubicBezTo>
                  <a:pt x="5731" y="8858"/>
                  <a:pt x="5750" y="8930"/>
                  <a:pt x="5769" y="8967"/>
                </a:cubicBezTo>
                <a:cubicBezTo>
                  <a:pt x="5769" y="8967"/>
                  <a:pt x="5769" y="9003"/>
                  <a:pt x="5769" y="9003"/>
                </a:cubicBezTo>
                <a:cubicBezTo>
                  <a:pt x="5769" y="9039"/>
                  <a:pt x="5750" y="9039"/>
                  <a:pt x="5750" y="9076"/>
                </a:cubicBezTo>
                <a:cubicBezTo>
                  <a:pt x="5750" y="9076"/>
                  <a:pt x="5731" y="9112"/>
                  <a:pt x="5731" y="9112"/>
                </a:cubicBezTo>
                <a:cubicBezTo>
                  <a:pt x="5731" y="9148"/>
                  <a:pt x="5731" y="9112"/>
                  <a:pt x="5731" y="9112"/>
                </a:cubicBezTo>
                <a:cubicBezTo>
                  <a:pt x="5712" y="9148"/>
                  <a:pt x="5712" y="9148"/>
                  <a:pt x="5712" y="9185"/>
                </a:cubicBezTo>
                <a:cubicBezTo>
                  <a:pt x="5712" y="9185"/>
                  <a:pt x="5712" y="9185"/>
                  <a:pt x="5712" y="9185"/>
                </a:cubicBezTo>
                <a:cubicBezTo>
                  <a:pt x="5712" y="9185"/>
                  <a:pt x="5712" y="9185"/>
                  <a:pt x="5712" y="9148"/>
                </a:cubicBezTo>
                <a:cubicBezTo>
                  <a:pt x="5712" y="9112"/>
                  <a:pt x="5712" y="9112"/>
                  <a:pt x="5731" y="9076"/>
                </a:cubicBezTo>
                <a:cubicBezTo>
                  <a:pt x="5731" y="9076"/>
                  <a:pt x="5731" y="9076"/>
                  <a:pt x="5712" y="9076"/>
                </a:cubicBezTo>
                <a:cubicBezTo>
                  <a:pt x="5712" y="9076"/>
                  <a:pt x="5712" y="9076"/>
                  <a:pt x="5712" y="9076"/>
                </a:cubicBezTo>
                <a:cubicBezTo>
                  <a:pt x="5712" y="9076"/>
                  <a:pt x="5712" y="9076"/>
                  <a:pt x="5712" y="9076"/>
                </a:cubicBezTo>
                <a:cubicBezTo>
                  <a:pt x="5712" y="9076"/>
                  <a:pt x="5712" y="9039"/>
                  <a:pt x="5731" y="9039"/>
                </a:cubicBezTo>
                <a:cubicBezTo>
                  <a:pt x="5712" y="9039"/>
                  <a:pt x="5712" y="9039"/>
                  <a:pt x="5712" y="9039"/>
                </a:cubicBezTo>
                <a:cubicBezTo>
                  <a:pt x="5712" y="9039"/>
                  <a:pt x="5712" y="9039"/>
                  <a:pt x="5712" y="9003"/>
                </a:cubicBezTo>
                <a:cubicBezTo>
                  <a:pt x="5712" y="9003"/>
                  <a:pt x="5712" y="9039"/>
                  <a:pt x="5712" y="9039"/>
                </a:cubicBezTo>
                <a:cubicBezTo>
                  <a:pt x="5693" y="9039"/>
                  <a:pt x="5693" y="9003"/>
                  <a:pt x="5693" y="9003"/>
                </a:cubicBezTo>
                <a:cubicBezTo>
                  <a:pt x="5693" y="9003"/>
                  <a:pt x="5693" y="9003"/>
                  <a:pt x="5693" y="9003"/>
                </a:cubicBezTo>
                <a:cubicBezTo>
                  <a:pt x="5693" y="9003"/>
                  <a:pt x="5693" y="9003"/>
                  <a:pt x="5693" y="9003"/>
                </a:cubicBezTo>
                <a:cubicBezTo>
                  <a:pt x="5693" y="9003"/>
                  <a:pt x="5693" y="8967"/>
                  <a:pt x="5712" y="8967"/>
                </a:cubicBezTo>
                <a:cubicBezTo>
                  <a:pt x="5712" y="8967"/>
                  <a:pt x="5712" y="8967"/>
                  <a:pt x="5712" y="8967"/>
                </a:cubicBezTo>
                <a:cubicBezTo>
                  <a:pt x="5693" y="8967"/>
                  <a:pt x="5693" y="8967"/>
                  <a:pt x="5693" y="8967"/>
                </a:cubicBezTo>
                <a:cubicBezTo>
                  <a:pt x="5693" y="8967"/>
                  <a:pt x="5693" y="8967"/>
                  <a:pt x="5693" y="8967"/>
                </a:cubicBezTo>
                <a:cubicBezTo>
                  <a:pt x="5693" y="8967"/>
                  <a:pt x="5693" y="8967"/>
                  <a:pt x="5693" y="8967"/>
                </a:cubicBezTo>
                <a:cubicBezTo>
                  <a:pt x="5693" y="8930"/>
                  <a:pt x="5693" y="8930"/>
                  <a:pt x="5693" y="8930"/>
                </a:cubicBezTo>
                <a:cubicBezTo>
                  <a:pt x="5693" y="8967"/>
                  <a:pt x="5693" y="8967"/>
                  <a:pt x="5693" y="8967"/>
                </a:cubicBezTo>
                <a:cubicBezTo>
                  <a:pt x="5693" y="8967"/>
                  <a:pt x="5693" y="8930"/>
                  <a:pt x="5693" y="8930"/>
                </a:cubicBezTo>
                <a:cubicBezTo>
                  <a:pt x="5693" y="8930"/>
                  <a:pt x="5693" y="8930"/>
                  <a:pt x="5693" y="8930"/>
                </a:cubicBezTo>
                <a:cubicBezTo>
                  <a:pt x="5693" y="8930"/>
                  <a:pt x="5693" y="8930"/>
                  <a:pt x="5693" y="8930"/>
                </a:cubicBezTo>
                <a:cubicBezTo>
                  <a:pt x="5693" y="8930"/>
                  <a:pt x="5693" y="8930"/>
                  <a:pt x="5693" y="8930"/>
                </a:cubicBezTo>
                <a:cubicBezTo>
                  <a:pt x="5693" y="8930"/>
                  <a:pt x="5693" y="8930"/>
                  <a:pt x="5712" y="8894"/>
                </a:cubicBezTo>
                <a:cubicBezTo>
                  <a:pt x="5693" y="8894"/>
                  <a:pt x="5693" y="8894"/>
                  <a:pt x="5693" y="8894"/>
                </a:cubicBezTo>
                <a:cubicBezTo>
                  <a:pt x="5693" y="8894"/>
                  <a:pt x="5693" y="8894"/>
                  <a:pt x="5693" y="8894"/>
                </a:cubicBezTo>
                <a:cubicBezTo>
                  <a:pt x="5693" y="8894"/>
                  <a:pt x="5693" y="8894"/>
                  <a:pt x="5693" y="8894"/>
                </a:cubicBezTo>
                <a:cubicBezTo>
                  <a:pt x="5712" y="8894"/>
                  <a:pt x="5712" y="8858"/>
                  <a:pt x="5712" y="8858"/>
                </a:cubicBezTo>
                <a:cubicBezTo>
                  <a:pt x="5712" y="8858"/>
                  <a:pt x="5712" y="8858"/>
                  <a:pt x="5712" y="8858"/>
                </a:cubicBezTo>
                <a:cubicBezTo>
                  <a:pt x="5712" y="8858"/>
                  <a:pt x="5712" y="8858"/>
                  <a:pt x="5712" y="8858"/>
                </a:cubicBezTo>
                <a:cubicBezTo>
                  <a:pt x="5712" y="8858"/>
                  <a:pt x="5712" y="8858"/>
                  <a:pt x="5693" y="8858"/>
                </a:cubicBezTo>
                <a:cubicBezTo>
                  <a:pt x="5693" y="8858"/>
                  <a:pt x="5693" y="8858"/>
                  <a:pt x="5693" y="8858"/>
                </a:cubicBezTo>
                <a:cubicBezTo>
                  <a:pt x="5693" y="8858"/>
                  <a:pt x="5693" y="8858"/>
                  <a:pt x="5693" y="8858"/>
                </a:cubicBezTo>
                <a:cubicBezTo>
                  <a:pt x="5693" y="8858"/>
                  <a:pt x="5693" y="8858"/>
                  <a:pt x="5693" y="8894"/>
                </a:cubicBezTo>
                <a:cubicBezTo>
                  <a:pt x="5693" y="8894"/>
                  <a:pt x="5693" y="8894"/>
                  <a:pt x="5693" y="8894"/>
                </a:cubicBezTo>
                <a:cubicBezTo>
                  <a:pt x="5693" y="8858"/>
                  <a:pt x="5693" y="8858"/>
                  <a:pt x="5693" y="8858"/>
                </a:cubicBezTo>
                <a:cubicBezTo>
                  <a:pt x="5693" y="8894"/>
                  <a:pt x="5693" y="8894"/>
                  <a:pt x="5693" y="8894"/>
                </a:cubicBezTo>
                <a:cubicBezTo>
                  <a:pt x="5674" y="8894"/>
                  <a:pt x="5674" y="8894"/>
                  <a:pt x="5674" y="8894"/>
                </a:cubicBezTo>
                <a:cubicBezTo>
                  <a:pt x="5693" y="8967"/>
                  <a:pt x="5674" y="8930"/>
                  <a:pt x="5674" y="8967"/>
                </a:cubicBezTo>
                <a:cubicBezTo>
                  <a:pt x="5674" y="8967"/>
                  <a:pt x="5674" y="9003"/>
                  <a:pt x="5693" y="9003"/>
                </a:cubicBezTo>
                <a:cubicBezTo>
                  <a:pt x="5693" y="9003"/>
                  <a:pt x="5674" y="9003"/>
                  <a:pt x="5674" y="9003"/>
                </a:cubicBezTo>
                <a:cubicBezTo>
                  <a:pt x="5674" y="9003"/>
                  <a:pt x="5674" y="9003"/>
                  <a:pt x="5674" y="9003"/>
                </a:cubicBezTo>
                <a:cubicBezTo>
                  <a:pt x="5674" y="9003"/>
                  <a:pt x="5674" y="9003"/>
                  <a:pt x="5674" y="9003"/>
                </a:cubicBezTo>
                <a:cubicBezTo>
                  <a:pt x="5674" y="9003"/>
                  <a:pt x="5674" y="9003"/>
                  <a:pt x="5674" y="9003"/>
                </a:cubicBezTo>
                <a:cubicBezTo>
                  <a:pt x="5674" y="9003"/>
                  <a:pt x="5674" y="9003"/>
                  <a:pt x="5693" y="9039"/>
                </a:cubicBezTo>
                <a:cubicBezTo>
                  <a:pt x="5674" y="9039"/>
                  <a:pt x="5655" y="9039"/>
                  <a:pt x="5655" y="9003"/>
                </a:cubicBezTo>
                <a:cubicBezTo>
                  <a:pt x="5655" y="9003"/>
                  <a:pt x="5655" y="9003"/>
                  <a:pt x="5655" y="9039"/>
                </a:cubicBezTo>
                <a:cubicBezTo>
                  <a:pt x="5636" y="9003"/>
                  <a:pt x="5636" y="9003"/>
                  <a:pt x="5636" y="9003"/>
                </a:cubicBezTo>
                <a:cubicBezTo>
                  <a:pt x="5636" y="9003"/>
                  <a:pt x="5636" y="9003"/>
                  <a:pt x="5636" y="9003"/>
                </a:cubicBezTo>
                <a:cubicBezTo>
                  <a:pt x="5636" y="8967"/>
                  <a:pt x="5636" y="8967"/>
                  <a:pt x="5636" y="8967"/>
                </a:cubicBezTo>
                <a:cubicBezTo>
                  <a:pt x="5636" y="8967"/>
                  <a:pt x="5636" y="8967"/>
                  <a:pt x="5636" y="8967"/>
                </a:cubicBezTo>
                <a:cubicBezTo>
                  <a:pt x="5636" y="9003"/>
                  <a:pt x="5618" y="9003"/>
                  <a:pt x="5636" y="9003"/>
                </a:cubicBezTo>
                <a:cubicBezTo>
                  <a:pt x="5636" y="9039"/>
                  <a:pt x="5693" y="9076"/>
                  <a:pt x="5693" y="9076"/>
                </a:cubicBezTo>
                <a:cubicBezTo>
                  <a:pt x="5693" y="9112"/>
                  <a:pt x="5693" y="9112"/>
                  <a:pt x="5674" y="9112"/>
                </a:cubicBezTo>
                <a:cubicBezTo>
                  <a:pt x="5674" y="9112"/>
                  <a:pt x="5674" y="9112"/>
                  <a:pt x="5674" y="9112"/>
                </a:cubicBezTo>
                <a:cubicBezTo>
                  <a:pt x="5674" y="9076"/>
                  <a:pt x="5655" y="9076"/>
                  <a:pt x="5655" y="9076"/>
                </a:cubicBezTo>
                <a:cubicBezTo>
                  <a:pt x="5674" y="9112"/>
                  <a:pt x="5674" y="9112"/>
                  <a:pt x="5693" y="9112"/>
                </a:cubicBezTo>
                <a:cubicBezTo>
                  <a:pt x="5693" y="9112"/>
                  <a:pt x="5693" y="9112"/>
                  <a:pt x="5693" y="9112"/>
                </a:cubicBezTo>
                <a:cubicBezTo>
                  <a:pt x="5693" y="9148"/>
                  <a:pt x="5693" y="9148"/>
                  <a:pt x="5693" y="9148"/>
                </a:cubicBezTo>
                <a:cubicBezTo>
                  <a:pt x="5693" y="9148"/>
                  <a:pt x="5693" y="9148"/>
                  <a:pt x="5693" y="9148"/>
                </a:cubicBezTo>
                <a:cubicBezTo>
                  <a:pt x="5693" y="9148"/>
                  <a:pt x="5693" y="9148"/>
                  <a:pt x="5674" y="9148"/>
                </a:cubicBezTo>
                <a:cubicBezTo>
                  <a:pt x="5674" y="9148"/>
                  <a:pt x="5674" y="9148"/>
                  <a:pt x="5674" y="9148"/>
                </a:cubicBezTo>
                <a:cubicBezTo>
                  <a:pt x="5674" y="9148"/>
                  <a:pt x="5674" y="9148"/>
                  <a:pt x="5674" y="9148"/>
                </a:cubicBezTo>
                <a:cubicBezTo>
                  <a:pt x="5674" y="9148"/>
                  <a:pt x="5674" y="9148"/>
                  <a:pt x="5655" y="9148"/>
                </a:cubicBezTo>
                <a:cubicBezTo>
                  <a:pt x="5674" y="9148"/>
                  <a:pt x="5674" y="9148"/>
                  <a:pt x="5693" y="9185"/>
                </a:cubicBezTo>
                <a:cubicBezTo>
                  <a:pt x="5693" y="9185"/>
                  <a:pt x="5693" y="9185"/>
                  <a:pt x="5693" y="9185"/>
                </a:cubicBezTo>
                <a:cubicBezTo>
                  <a:pt x="5674" y="9185"/>
                  <a:pt x="5674" y="9185"/>
                  <a:pt x="5674" y="9185"/>
                </a:cubicBezTo>
                <a:cubicBezTo>
                  <a:pt x="5674" y="9185"/>
                  <a:pt x="5674" y="9148"/>
                  <a:pt x="5655" y="9148"/>
                </a:cubicBezTo>
                <a:cubicBezTo>
                  <a:pt x="5655" y="9148"/>
                  <a:pt x="5655" y="9148"/>
                  <a:pt x="5655" y="9148"/>
                </a:cubicBezTo>
                <a:cubicBezTo>
                  <a:pt x="5655" y="9185"/>
                  <a:pt x="5655" y="9185"/>
                  <a:pt x="5655" y="9185"/>
                </a:cubicBezTo>
                <a:cubicBezTo>
                  <a:pt x="5655" y="9185"/>
                  <a:pt x="5674" y="9185"/>
                  <a:pt x="5674" y="9221"/>
                </a:cubicBezTo>
                <a:cubicBezTo>
                  <a:pt x="5693" y="9221"/>
                  <a:pt x="5712" y="9185"/>
                  <a:pt x="5712" y="9257"/>
                </a:cubicBezTo>
                <a:cubicBezTo>
                  <a:pt x="5712" y="9257"/>
                  <a:pt x="5712" y="9257"/>
                  <a:pt x="5712" y="9257"/>
                </a:cubicBezTo>
                <a:cubicBezTo>
                  <a:pt x="5712" y="9257"/>
                  <a:pt x="5712" y="9257"/>
                  <a:pt x="5712" y="9257"/>
                </a:cubicBezTo>
                <a:cubicBezTo>
                  <a:pt x="5712" y="9257"/>
                  <a:pt x="5712" y="9257"/>
                  <a:pt x="5712" y="9257"/>
                </a:cubicBezTo>
                <a:cubicBezTo>
                  <a:pt x="5712" y="9257"/>
                  <a:pt x="5712" y="9257"/>
                  <a:pt x="5712" y="9257"/>
                </a:cubicBezTo>
                <a:cubicBezTo>
                  <a:pt x="5712" y="9257"/>
                  <a:pt x="5712" y="9257"/>
                  <a:pt x="5712" y="9257"/>
                </a:cubicBezTo>
                <a:cubicBezTo>
                  <a:pt x="5712" y="9293"/>
                  <a:pt x="5712" y="9293"/>
                  <a:pt x="5712" y="9330"/>
                </a:cubicBezTo>
                <a:cubicBezTo>
                  <a:pt x="5712" y="9330"/>
                  <a:pt x="5712" y="9330"/>
                  <a:pt x="5712" y="9330"/>
                </a:cubicBezTo>
                <a:cubicBezTo>
                  <a:pt x="5712" y="9330"/>
                  <a:pt x="5712" y="9293"/>
                  <a:pt x="5712" y="9293"/>
                </a:cubicBezTo>
                <a:cubicBezTo>
                  <a:pt x="5712" y="9293"/>
                  <a:pt x="5693" y="9293"/>
                  <a:pt x="5693" y="9293"/>
                </a:cubicBezTo>
                <a:cubicBezTo>
                  <a:pt x="5693" y="9293"/>
                  <a:pt x="5693" y="9293"/>
                  <a:pt x="5693" y="9330"/>
                </a:cubicBezTo>
                <a:cubicBezTo>
                  <a:pt x="5693" y="9330"/>
                  <a:pt x="5693" y="9330"/>
                  <a:pt x="5693" y="9330"/>
                </a:cubicBezTo>
                <a:cubicBezTo>
                  <a:pt x="5693" y="9330"/>
                  <a:pt x="5693" y="9330"/>
                  <a:pt x="5693" y="9330"/>
                </a:cubicBezTo>
                <a:cubicBezTo>
                  <a:pt x="5693" y="9330"/>
                  <a:pt x="5693" y="9330"/>
                  <a:pt x="5674" y="9293"/>
                </a:cubicBezTo>
                <a:cubicBezTo>
                  <a:pt x="5693" y="9330"/>
                  <a:pt x="5693" y="9330"/>
                  <a:pt x="5693" y="9330"/>
                </a:cubicBezTo>
                <a:cubicBezTo>
                  <a:pt x="5674" y="9330"/>
                  <a:pt x="5674" y="9330"/>
                  <a:pt x="5674" y="9330"/>
                </a:cubicBezTo>
                <a:cubicBezTo>
                  <a:pt x="5674" y="9330"/>
                  <a:pt x="5674" y="9330"/>
                  <a:pt x="5674" y="9330"/>
                </a:cubicBezTo>
                <a:cubicBezTo>
                  <a:pt x="5655" y="9293"/>
                  <a:pt x="5674" y="9293"/>
                  <a:pt x="5655" y="9293"/>
                </a:cubicBezTo>
                <a:cubicBezTo>
                  <a:pt x="5655" y="9293"/>
                  <a:pt x="5655" y="9293"/>
                  <a:pt x="5655" y="9293"/>
                </a:cubicBezTo>
                <a:cubicBezTo>
                  <a:pt x="5655" y="9330"/>
                  <a:pt x="5674" y="9330"/>
                  <a:pt x="5655" y="9330"/>
                </a:cubicBezTo>
                <a:cubicBezTo>
                  <a:pt x="5674" y="9330"/>
                  <a:pt x="5693" y="9330"/>
                  <a:pt x="5712" y="9330"/>
                </a:cubicBezTo>
                <a:cubicBezTo>
                  <a:pt x="5712" y="9330"/>
                  <a:pt x="5712" y="9330"/>
                  <a:pt x="5712" y="9330"/>
                </a:cubicBezTo>
                <a:cubicBezTo>
                  <a:pt x="5712" y="9366"/>
                  <a:pt x="5693" y="9366"/>
                  <a:pt x="5712" y="9366"/>
                </a:cubicBezTo>
                <a:cubicBezTo>
                  <a:pt x="5712" y="9366"/>
                  <a:pt x="5712" y="9366"/>
                  <a:pt x="5712" y="9366"/>
                </a:cubicBezTo>
                <a:cubicBezTo>
                  <a:pt x="5712" y="9366"/>
                  <a:pt x="5712" y="9366"/>
                  <a:pt x="5712" y="9330"/>
                </a:cubicBezTo>
                <a:cubicBezTo>
                  <a:pt x="5712" y="9330"/>
                  <a:pt x="5712" y="9330"/>
                  <a:pt x="5712" y="9330"/>
                </a:cubicBezTo>
                <a:cubicBezTo>
                  <a:pt x="5731" y="9366"/>
                  <a:pt x="5731" y="9366"/>
                  <a:pt x="5731" y="9366"/>
                </a:cubicBezTo>
                <a:cubicBezTo>
                  <a:pt x="5731" y="9366"/>
                  <a:pt x="5731" y="9402"/>
                  <a:pt x="5731" y="9402"/>
                </a:cubicBezTo>
                <a:cubicBezTo>
                  <a:pt x="5712" y="9402"/>
                  <a:pt x="5712" y="9366"/>
                  <a:pt x="5712" y="9402"/>
                </a:cubicBezTo>
                <a:cubicBezTo>
                  <a:pt x="5712" y="9402"/>
                  <a:pt x="5712" y="9402"/>
                  <a:pt x="5693" y="9439"/>
                </a:cubicBezTo>
                <a:cubicBezTo>
                  <a:pt x="5674" y="9439"/>
                  <a:pt x="5674" y="9402"/>
                  <a:pt x="5674" y="9402"/>
                </a:cubicBezTo>
                <a:cubicBezTo>
                  <a:pt x="5674" y="9402"/>
                  <a:pt x="5674" y="9402"/>
                  <a:pt x="5674" y="9402"/>
                </a:cubicBezTo>
                <a:cubicBezTo>
                  <a:pt x="5674" y="9402"/>
                  <a:pt x="5674" y="9402"/>
                  <a:pt x="5674" y="9402"/>
                </a:cubicBezTo>
                <a:cubicBezTo>
                  <a:pt x="5655" y="9402"/>
                  <a:pt x="5655" y="9402"/>
                  <a:pt x="5636" y="9402"/>
                </a:cubicBezTo>
                <a:cubicBezTo>
                  <a:pt x="5636" y="9402"/>
                  <a:pt x="5655" y="9402"/>
                  <a:pt x="5655" y="9402"/>
                </a:cubicBezTo>
                <a:cubicBezTo>
                  <a:pt x="5655" y="9402"/>
                  <a:pt x="5674" y="9439"/>
                  <a:pt x="5674" y="9439"/>
                </a:cubicBezTo>
                <a:cubicBezTo>
                  <a:pt x="5674" y="9439"/>
                  <a:pt x="5674" y="9439"/>
                  <a:pt x="5674" y="9439"/>
                </a:cubicBezTo>
                <a:cubicBezTo>
                  <a:pt x="5674" y="9439"/>
                  <a:pt x="5674" y="9475"/>
                  <a:pt x="5655" y="9475"/>
                </a:cubicBezTo>
                <a:cubicBezTo>
                  <a:pt x="5655" y="9475"/>
                  <a:pt x="5655" y="9475"/>
                  <a:pt x="5636" y="9439"/>
                </a:cubicBezTo>
                <a:cubicBezTo>
                  <a:pt x="5636" y="9475"/>
                  <a:pt x="5655" y="9475"/>
                  <a:pt x="5655" y="9475"/>
                </a:cubicBezTo>
                <a:cubicBezTo>
                  <a:pt x="5655" y="9475"/>
                  <a:pt x="5655" y="9475"/>
                  <a:pt x="5655" y="9475"/>
                </a:cubicBezTo>
                <a:cubicBezTo>
                  <a:pt x="5674" y="9475"/>
                  <a:pt x="5674" y="9475"/>
                  <a:pt x="5674" y="9475"/>
                </a:cubicBezTo>
                <a:cubicBezTo>
                  <a:pt x="5674" y="9475"/>
                  <a:pt x="5693" y="9475"/>
                  <a:pt x="5693" y="9475"/>
                </a:cubicBezTo>
                <a:cubicBezTo>
                  <a:pt x="5693" y="9475"/>
                  <a:pt x="5693" y="9475"/>
                  <a:pt x="5693" y="9475"/>
                </a:cubicBezTo>
                <a:cubicBezTo>
                  <a:pt x="5674" y="9475"/>
                  <a:pt x="5674" y="9511"/>
                  <a:pt x="5674" y="9511"/>
                </a:cubicBezTo>
                <a:cubicBezTo>
                  <a:pt x="5655" y="9511"/>
                  <a:pt x="5636" y="9511"/>
                  <a:pt x="5636" y="9511"/>
                </a:cubicBezTo>
                <a:cubicBezTo>
                  <a:pt x="5618" y="9548"/>
                  <a:pt x="5599" y="9584"/>
                  <a:pt x="5580" y="9620"/>
                </a:cubicBezTo>
                <a:cubicBezTo>
                  <a:pt x="5580" y="9620"/>
                  <a:pt x="5542" y="9620"/>
                  <a:pt x="5523" y="9656"/>
                </a:cubicBezTo>
                <a:cubicBezTo>
                  <a:pt x="5504" y="9656"/>
                  <a:pt x="5504" y="9693"/>
                  <a:pt x="5504" y="9729"/>
                </a:cubicBezTo>
                <a:cubicBezTo>
                  <a:pt x="5485" y="9765"/>
                  <a:pt x="5447" y="9802"/>
                  <a:pt x="5428" y="9802"/>
                </a:cubicBezTo>
                <a:cubicBezTo>
                  <a:pt x="5409" y="9838"/>
                  <a:pt x="5409" y="9874"/>
                  <a:pt x="5391" y="9911"/>
                </a:cubicBezTo>
                <a:cubicBezTo>
                  <a:pt x="5391" y="9947"/>
                  <a:pt x="5372" y="9983"/>
                  <a:pt x="5372" y="10019"/>
                </a:cubicBezTo>
                <a:cubicBezTo>
                  <a:pt x="5353" y="10128"/>
                  <a:pt x="5409" y="10237"/>
                  <a:pt x="5428" y="10310"/>
                </a:cubicBezTo>
                <a:cubicBezTo>
                  <a:pt x="5428" y="10346"/>
                  <a:pt x="5428" y="10383"/>
                  <a:pt x="5428" y="10419"/>
                </a:cubicBezTo>
                <a:cubicBezTo>
                  <a:pt x="5447" y="10455"/>
                  <a:pt x="5447" y="10491"/>
                  <a:pt x="5447" y="10528"/>
                </a:cubicBezTo>
                <a:cubicBezTo>
                  <a:pt x="5466" y="10600"/>
                  <a:pt x="5447" y="10709"/>
                  <a:pt x="5428" y="10782"/>
                </a:cubicBezTo>
                <a:cubicBezTo>
                  <a:pt x="5428" y="10782"/>
                  <a:pt x="5428" y="10782"/>
                  <a:pt x="5428" y="10782"/>
                </a:cubicBezTo>
                <a:cubicBezTo>
                  <a:pt x="5428" y="10782"/>
                  <a:pt x="5428" y="10746"/>
                  <a:pt x="5428" y="10746"/>
                </a:cubicBezTo>
                <a:cubicBezTo>
                  <a:pt x="5428" y="10746"/>
                  <a:pt x="5409" y="10746"/>
                  <a:pt x="5391" y="10746"/>
                </a:cubicBezTo>
                <a:cubicBezTo>
                  <a:pt x="5391" y="10746"/>
                  <a:pt x="5372" y="10673"/>
                  <a:pt x="5372" y="10673"/>
                </a:cubicBezTo>
                <a:cubicBezTo>
                  <a:pt x="5334" y="10673"/>
                  <a:pt x="5353" y="10637"/>
                  <a:pt x="5353" y="10600"/>
                </a:cubicBezTo>
                <a:cubicBezTo>
                  <a:pt x="5334" y="10600"/>
                  <a:pt x="5334" y="10564"/>
                  <a:pt x="5334" y="10564"/>
                </a:cubicBezTo>
                <a:cubicBezTo>
                  <a:pt x="5334" y="10564"/>
                  <a:pt x="5334" y="10564"/>
                  <a:pt x="5334" y="10528"/>
                </a:cubicBezTo>
                <a:cubicBezTo>
                  <a:pt x="5334" y="10528"/>
                  <a:pt x="5315" y="10528"/>
                  <a:pt x="5315" y="10528"/>
                </a:cubicBezTo>
                <a:cubicBezTo>
                  <a:pt x="5315" y="10528"/>
                  <a:pt x="5296" y="10491"/>
                  <a:pt x="5296" y="10455"/>
                </a:cubicBezTo>
                <a:cubicBezTo>
                  <a:pt x="5296" y="10455"/>
                  <a:pt x="5296" y="10455"/>
                  <a:pt x="5315" y="10419"/>
                </a:cubicBezTo>
                <a:cubicBezTo>
                  <a:pt x="5315" y="10419"/>
                  <a:pt x="5315" y="10419"/>
                  <a:pt x="5315" y="10419"/>
                </a:cubicBezTo>
                <a:cubicBezTo>
                  <a:pt x="5296" y="10419"/>
                  <a:pt x="5296" y="10419"/>
                  <a:pt x="5296" y="10419"/>
                </a:cubicBezTo>
                <a:cubicBezTo>
                  <a:pt x="5296" y="10419"/>
                  <a:pt x="5277" y="10419"/>
                  <a:pt x="5277" y="10419"/>
                </a:cubicBezTo>
                <a:cubicBezTo>
                  <a:pt x="5296" y="10383"/>
                  <a:pt x="5296" y="10310"/>
                  <a:pt x="5296" y="10274"/>
                </a:cubicBezTo>
                <a:cubicBezTo>
                  <a:pt x="5296" y="10237"/>
                  <a:pt x="5277" y="10237"/>
                  <a:pt x="5277" y="10237"/>
                </a:cubicBezTo>
                <a:cubicBezTo>
                  <a:pt x="5258" y="10201"/>
                  <a:pt x="5239" y="10092"/>
                  <a:pt x="5201" y="10128"/>
                </a:cubicBezTo>
                <a:cubicBezTo>
                  <a:pt x="5182" y="10128"/>
                  <a:pt x="5182" y="10165"/>
                  <a:pt x="5164" y="10165"/>
                </a:cubicBezTo>
                <a:cubicBezTo>
                  <a:pt x="5164" y="10165"/>
                  <a:pt x="5145" y="10165"/>
                  <a:pt x="5126" y="10165"/>
                </a:cubicBezTo>
                <a:cubicBezTo>
                  <a:pt x="5126" y="10165"/>
                  <a:pt x="5126" y="10128"/>
                  <a:pt x="5107" y="10128"/>
                </a:cubicBezTo>
                <a:cubicBezTo>
                  <a:pt x="5088" y="10092"/>
                  <a:pt x="5088" y="10092"/>
                  <a:pt x="5069" y="10092"/>
                </a:cubicBezTo>
                <a:cubicBezTo>
                  <a:pt x="5050" y="10092"/>
                  <a:pt x="5031" y="10092"/>
                  <a:pt x="5012" y="10092"/>
                </a:cubicBezTo>
                <a:cubicBezTo>
                  <a:pt x="5012" y="10092"/>
                  <a:pt x="5012" y="10092"/>
                  <a:pt x="5012" y="10092"/>
                </a:cubicBezTo>
                <a:cubicBezTo>
                  <a:pt x="4993" y="10092"/>
                  <a:pt x="4993" y="10092"/>
                  <a:pt x="4974" y="10092"/>
                </a:cubicBezTo>
                <a:cubicBezTo>
                  <a:pt x="4974" y="10092"/>
                  <a:pt x="4974" y="10056"/>
                  <a:pt x="4974" y="10056"/>
                </a:cubicBezTo>
                <a:cubicBezTo>
                  <a:pt x="4974" y="10056"/>
                  <a:pt x="4974" y="10056"/>
                  <a:pt x="4956" y="10056"/>
                </a:cubicBezTo>
                <a:cubicBezTo>
                  <a:pt x="4956" y="10056"/>
                  <a:pt x="4956" y="10092"/>
                  <a:pt x="4956" y="10092"/>
                </a:cubicBezTo>
                <a:cubicBezTo>
                  <a:pt x="4937" y="10092"/>
                  <a:pt x="4899" y="10056"/>
                  <a:pt x="4899" y="10092"/>
                </a:cubicBezTo>
                <a:cubicBezTo>
                  <a:pt x="4880" y="10092"/>
                  <a:pt x="4880" y="10092"/>
                  <a:pt x="4861" y="10128"/>
                </a:cubicBezTo>
                <a:cubicBezTo>
                  <a:pt x="4861" y="10128"/>
                  <a:pt x="4842" y="10056"/>
                  <a:pt x="4823" y="10092"/>
                </a:cubicBezTo>
                <a:cubicBezTo>
                  <a:pt x="4823" y="10092"/>
                  <a:pt x="4823" y="10092"/>
                  <a:pt x="4823" y="10128"/>
                </a:cubicBezTo>
                <a:cubicBezTo>
                  <a:pt x="4823" y="10128"/>
                  <a:pt x="4842" y="10128"/>
                  <a:pt x="4861" y="10128"/>
                </a:cubicBezTo>
                <a:cubicBezTo>
                  <a:pt x="4861" y="10128"/>
                  <a:pt x="4880" y="10128"/>
                  <a:pt x="4880" y="10165"/>
                </a:cubicBezTo>
                <a:cubicBezTo>
                  <a:pt x="4880" y="10165"/>
                  <a:pt x="4880" y="10165"/>
                  <a:pt x="4861" y="10165"/>
                </a:cubicBezTo>
                <a:cubicBezTo>
                  <a:pt x="4861" y="10201"/>
                  <a:pt x="4899" y="10201"/>
                  <a:pt x="4899" y="10237"/>
                </a:cubicBezTo>
                <a:cubicBezTo>
                  <a:pt x="4899" y="10237"/>
                  <a:pt x="4880" y="10237"/>
                  <a:pt x="4880" y="10237"/>
                </a:cubicBezTo>
                <a:cubicBezTo>
                  <a:pt x="4861" y="10237"/>
                  <a:pt x="4842" y="10201"/>
                  <a:pt x="4823" y="10201"/>
                </a:cubicBezTo>
                <a:cubicBezTo>
                  <a:pt x="4823" y="10201"/>
                  <a:pt x="4823" y="10201"/>
                  <a:pt x="4823" y="10201"/>
                </a:cubicBezTo>
                <a:cubicBezTo>
                  <a:pt x="4823" y="10201"/>
                  <a:pt x="4823" y="10201"/>
                  <a:pt x="4823" y="10237"/>
                </a:cubicBezTo>
                <a:cubicBezTo>
                  <a:pt x="4823" y="10237"/>
                  <a:pt x="4842" y="10237"/>
                  <a:pt x="4842" y="10237"/>
                </a:cubicBezTo>
                <a:cubicBezTo>
                  <a:pt x="4842" y="10237"/>
                  <a:pt x="4842" y="10237"/>
                  <a:pt x="4842" y="10237"/>
                </a:cubicBezTo>
                <a:cubicBezTo>
                  <a:pt x="4842" y="10237"/>
                  <a:pt x="4823" y="10237"/>
                  <a:pt x="4823" y="10237"/>
                </a:cubicBezTo>
                <a:cubicBezTo>
                  <a:pt x="4823" y="10237"/>
                  <a:pt x="4823" y="10237"/>
                  <a:pt x="4823" y="10237"/>
                </a:cubicBezTo>
                <a:cubicBezTo>
                  <a:pt x="4823" y="10237"/>
                  <a:pt x="4823" y="10237"/>
                  <a:pt x="4823" y="10237"/>
                </a:cubicBezTo>
                <a:cubicBezTo>
                  <a:pt x="4804" y="10237"/>
                  <a:pt x="4804" y="10237"/>
                  <a:pt x="4785" y="10237"/>
                </a:cubicBezTo>
                <a:cubicBezTo>
                  <a:pt x="4785" y="10237"/>
                  <a:pt x="4785" y="10237"/>
                  <a:pt x="4766" y="10237"/>
                </a:cubicBezTo>
                <a:cubicBezTo>
                  <a:pt x="4766" y="10201"/>
                  <a:pt x="4766" y="10201"/>
                  <a:pt x="4747" y="10201"/>
                </a:cubicBezTo>
                <a:cubicBezTo>
                  <a:pt x="4747" y="10165"/>
                  <a:pt x="4729" y="10165"/>
                  <a:pt x="4729" y="10165"/>
                </a:cubicBezTo>
                <a:cubicBezTo>
                  <a:pt x="4729" y="10165"/>
                  <a:pt x="4710" y="10165"/>
                  <a:pt x="4710" y="10165"/>
                </a:cubicBezTo>
                <a:cubicBezTo>
                  <a:pt x="4710" y="10165"/>
                  <a:pt x="4710" y="10165"/>
                  <a:pt x="4710" y="10165"/>
                </a:cubicBezTo>
                <a:cubicBezTo>
                  <a:pt x="4710" y="10165"/>
                  <a:pt x="4710" y="10165"/>
                  <a:pt x="4729" y="10201"/>
                </a:cubicBezTo>
                <a:cubicBezTo>
                  <a:pt x="4729" y="10201"/>
                  <a:pt x="4729" y="10201"/>
                  <a:pt x="4729" y="10201"/>
                </a:cubicBezTo>
                <a:cubicBezTo>
                  <a:pt x="4710" y="10201"/>
                  <a:pt x="4691" y="10201"/>
                  <a:pt x="4672" y="10201"/>
                </a:cubicBezTo>
                <a:cubicBezTo>
                  <a:pt x="4653" y="10165"/>
                  <a:pt x="4615" y="10165"/>
                  <a:pt x="4596" y="10165"/>
                </a:cubicBezTo>
                <a:cubicBezTo>
                  <a:pt x="4577" y="10165"/>
                  <a:pt x="4577" y="10201"/>
                  <a:pt x="4539" y="10201"/>
                </a:cubicBezTo>
                <a:cubicBezTo>
                  <a:pt x="4539" y="10165"/>
                  <a:pt x="4539" y="10165"/>
                  <a:pt x="4539" y="10165"/>
                </a:cubicBezTo>
                <a:cubicBezTo>
                  <a:pt x="4539" y="10165"/>
                  <a:pt x="4539" y="10165"/>
                  <a:pt x="4539" y="10165"/>
                </a:cubicBezTo>
                <a:cubicBezTo>
                  <a:pt x="4539" y="10201"/>
                  <a:pt x="4539" y="10201"/>
                  <a:pt x="4539" y="10237"/>
                </a:cubicBezTo>
                <a:cubicBezTo>
                  <a:pt x="4520" y="10237"/>
                  <a:pt x="4502" y="10310"/>
                  <a:pt x="4483" y="10310"/>
                </a:cubicBezTo>
                <a:cubicBezTo>
                  <a:pt x="4464" y="10310"/>
                  <a:pt x="4445" y="10310"/>
                  <a:pt x="4426" y="10310"/>
                </a:cubicBezTo>
                <a:cubicBezTo>
                  <a:pt x="4426" y="10310"/>
                  <a:pt x="4445" y="10346"/>
                  <a:pt x="4445" y="10346"/>
                </a:cubicBezTo>
                <a:cubicBezTo>
                  <a:pt x="4426" y="10383"/>
                  <a:pt x="4388" y="10383"/>
                  <a:pt x="4388" y="10419"/>
                </a:cubicBezTo>
                <a:cubicBezTo>
                  <a:pt x="4388" y="10419"/>
                  <a:pt x="4388" y="10419"/>
                  <a:pt x="4388" y="10419"/>
                </a:cubicBezTo>
                <a:cubicBezTo>
                  <a:pt x="4388" y="10419"/>
                  <a:pt x="4388" y="10419"/>
                  <a:pt x="4388" y="10419"/>
                </a:cubicBezTo>
                <a:cubicBezTo>
                  <a:pt x="4388" y="10419"/>
                  <a:pt x="4388" y="10419"/>
                  <a:pt x="4388" y="10455"/>
                </a:cubicBezTo>
                <a:cubicBezTo>
                  <a:pt x="4388" y="10455"/>
                  <a:pt x="4388" y="10455"/>
                  <a:pt x="4369" y="10491"/>
                </a:cubicBezTo>
                <a:cubicBezTo>
                  <a:pt x="4369" y="10564"/>
                  <a:pt x="4388" y="10600"/>
                  <a:pt x="4388" y="10673"/>
                </a:cubicBezTo>
                <a:cubicBezTo>
                  <a:pt x="4369" y="10709"/>
                  <a:pt x="4369" y="10746"/>
                  <a:pt x="4350" y="10782"/>
                </a:cubicBezTo>
                <a:cubicBezTo>
                  <a:pt x="4350" y="10782"/>
                  <a:pt x="4350" y="10818"/>
                  <a:pt x="4350" y="10854"/>
                </a:cubicBezTo>
                <a:cubicBezTo>
                  <a:pt x="4331" y="10963"/>
                  <a:pt x="4350" y="11181"/>
                  <a:pt x="4369" y="11254"/>
                </a:cubicBezTo>
                <a:cubicBezTo>
                  <a:pt x="4388" y="11290"/>
                  <a:pt x="4407" y="11363"/>
                  <a:pt x="4426" y="11399"/>
                </a:cubicBezTo>
                <a:cubicBezTo>
                  <a:pt x="4445" y="11435"/>
                  <a:pt x="4445" y="11508"/>
                  <a:pt x="4464" y="11544"/>
                </a:cubicBezTo>
                <a:cubicBezTo>
                  <a:pt x="4483" y="11544"/>
                  <a:pt x="4502" y="11544"/>
                  <a:pt x="4520" y="11544"/>
                </a:cubicBezTo>
                <a:cubicBezTo>
                  <a:pt x="4539" y="11581"/>
                  <a:pt x="4539" y="11617"/>
                  <a:pt x="4558" y="11617"/>
                </a:cubicBezTo>
                <a:cubicBezTo>
                  <a:pt x="4596" y="11617"/>
                  <a:pt x="4672" y="11544"/>
                  <a:pt x="4710" y="11544"/>
                </a:cubicBezTo>
                <a:cubicBezTo>
                  <a:pt x="4710" y="11544"/>
                  <a:pt x="4710" y="11581"/>
                  <a:pt x="4710" y="11581"/>
                </a:cubicBezTo>
                <a:cubicBezTo>
                  <a:pt x="4710" y="11581"/>
                  <a:pt x="4729" y="11581"/>
                  <a:pt x="4729" y="11581"/>
                </a:cubicBezTo>
                <a:cubicBezTo>
                  <a:pt x="4729" y="11581"/>
                  <a:pt x="4729" y="11581"/>
                  <a:pt x="4747" y="11581"/>
                </a:cubicBezTo>
                <a:cubicBezTo>
                  <a:pt x="4729" y="11544"/>
                  <a:pt x="4729" y="11544"/>
                  <a:pt x="4729" y="11544"/>
                </a:cubicBezTo>
                <a:cubicBezTo>
                  <a:pt x="4729" y="11544"/>
                  <a:pt x="4729" y="11544"/>
                  <a:pt x="4729" y="11544"/>
                </a:cubicBezTo>
                <a:cubicBezTo>
                  <a:pt x="4747" y="11508"/>
                  <a:pt x="4766" y="11508"/>
                  <a:pt x="4766" y="11472"/>
                </a:cubicBezTo>
                <a:cubicBezTo>
                  <a:pt x="4785" y="11472"/>
                  <a:pt x="4785" y="11435"/>
                  <a:pt x="4785" y="11435"/>
                </a:cubicBezTo>
                <a:cubicBezTo>
                  <a:pt x="4785" y="11435"/>
                  <a:pt x="4785" y="11399"/>
                  <a:pt x="4785" y="11399"/>
                </a:cubicBezTo>
                <a:cubicBezTo>
                  <a:pt x="4785" y="11363"/>
                  <a:pt x="4785" y="11363"/>
                  <a:pt x="4785" y="11326"/>
                </a:cubicBezTo>
                <a:cubicBezTo>
                  <a:pt x="4785" y="11326"/>
                  <a:pt x="4804" y="11290"/>
                  <a:pt x="4804" y="11290"/>
                </a:cubicBezTo>
                <a:cubicBezTo>
                  <a:pt x="4861" y="11217"/>
                  <a:pt x="4974" y="11145"/>
                  <a:pt x="5031" y="11254"/>
                </a:cubicBezTo>
                <a:cubicBezTo>
                  <a:pt x="5031" y="11254"/>
                  <a:pt x="5031" y="11254"/>
                  <a:pt x="5012" y="11290"/>
                </a:cubicBezTo>
                <a:cubicBezTo>
                  <a:pt x="5012" y="11326"/>
                  <a:pt x="4993" y="11326"/>
                  <a:pt x="4974" y="11363"/>
                </a:cubicBezTo>
                <a:cubicBezTo>
                  <a:pt x="4974" y="11363"/>
                  <a:pt x="4974" y="11435"/>
                  <a:pt x="4956" y="11435"/>
                </a:cubicBezTo>
                <a:cubicBezTo>
                  <a:pt x="4974" y="11435"/>
                  <a:pt x="4974" y="11472"/>
                  <a:pt x="4974" y="11472"/>
                </a:cubicBezTo>
                <a:cubicBezTo>
                  <a:pt x="4974" y="11472"/>
                  <a:pt x="4974" y="11435"/>
                  <a:pt x="4974" y="11435"/>
                </a:cubicBezTo>
                <a:cubicBezTo>
                  <a:pt x="4974" y="11508"/>
                  <a:pt x="4974" y="11544"/>
                  <a:pt x="4956" y="11581"/>
                </a:cubicBezTo>
                <a:cubicBezTo>
                  <a:pt x="4956" y="11581"/>
                  <a:pt x="4956" y="11581"/>
                  <a:pt x="4956" y="11581"/>
                </a:cubicBezTo>
                <a:cubicBezTo>
                  <a:pt x="4956" y="11581"/>
                  <a:pt x="4956" y="11544"/>
                  <a:pt x="4937" y="11544"/>
                </a:cubicBezTo>
                <a:cubicBezTo>
                  <a:pt x="4937" y="11544"/>
                  <a:pt x="4937" y="11544"/>
                  <a:pt x="4937" y="11544"/>
                </a:cubicBezTo>
                <a:cubicBezTo>
                  <a:pt x="4937" y="11544"/>
                  <a:pt x="4937" y="11544"/>
                  <a:pt x="4937" y="11544"/>
                </a:cubicBezTo>
                <a:cubicBezTo>
                  <a:pt x="4937" y="11581"/>
                  <a:pt x="4937" y="11581"/>
                  <a:pt x="4937" y="11617"/>
                </a:cubicBezTo>
                <a:cubicBezTo>
                  <a:pt x="4937" y="11617"/>
                  <a:pt x="4937" y="11581"/>
                  <a:pt x="4956" y="11581"/>
                </a:cubicBezTo>
                <a:cubicBezTo>
                  <a:pt x="4956" y="11617"/>
                  <a:pt x="4956" y="11617"/>
                  <a:pt x="4956" y="11617"/>
                </a:cubicBezTo>
                <a:cubicBezTo>
                  <a:pt x="4937" y="11689"/>
                  <a:pt x="4956" y="11762"/>
                  <a:pt x="4937" y="11835"/>
                </a:cubicBezTo>
                <a:cubicBezTo>
                  <a:pt x="4918" y="11871"/>
                  <a:pt x="4899" y="11871"/>
                  <a:pt x="4899" y="11907"/>
                </a:cubicBezTo>
                <a:cubicBezTo>
                  <a:pt x="4899" y="11907"/>
                  <a:pt x="4918" y="11907"/>
                  <a:pt x="4918" y="11907"/>
                </a:cubicBezTo>
                <a:cubicBezTo>
                  <a:pt x="4918" y="11907"/>
                  <a:pt x="4918" y="11907"/>
                  <a:pt x="4918" y="11907"/>
                </a:cubicBezTo>
                <a:cubicBezTo>
                  <a:pt x="4918" y="11907"/>
                  <a:pt x="4918" y="11907"/>
                  <a:pt x="4918" y="11871"/>
                </a:cubicBezTo>
                <a:cubicBezTo>
                  <a:pt x="4937" y="11907"/>
                  <a:pt x="4937" y="11907"/>
                  <a:pt x="4956" y="11907"/>
                </a:cubicBezTo>
                <a:cubicBezTo>
                  <a:pt x="4974" y="11871"/>
                  <a:pt x="5012" y="11907"/>
                  <a:pt x="5069" y="11907"/>
                </a:cubicBezTo>
                <a:cubicBezTo>
                  <a:pt x="5069" y="11907"/>
                  <a:pt x="5069" y="11907"/>
                  <a:pt x="5088" y="11871"/>
                </a:cubicBezTo>
                <a:cubicBezTo>
                  <a:pt x="5088" y="11907"/>
                  <a:pt x="5088" y="11907"/>
                  <a:pt x="5107" y="11907"/>
                </a:cubicBezTo>
                <a:cubicBezTo>
                  <a:pt x="5126" y="11907"/>
                  <a:pt x="5145" y="11907"/>
                  <a:pt x="5164" y="11907"/>
                </a:cubicBezTo>
                <a:cubicBezTo>
                  <a:pt x="5182" y="11907"/>
                  <a:pt x="5182" y="11907"/>
                  <a:pt x="5182" y="11907"/>
                </a:cubicBezTo>
                <a:cubicBezTo>
                  <a:pt x="5182" y="11944"/>
                  <a:pt x="5182" y="11944"/>
                  <a:pt x="5201" y="11980"/>
                </a:cubicBezTo>
                <a:cubicBezTo>
                  <a:pt x="5201" y="11980"/>
                  <a:pt x="5220" y="11980"/>
                  <a:pt x="5239" y="11980"/>
                </a:cubicBezTo>
                <a:cubicBezTo>
                  <a:pt x="5239" y="12016"/>
                  <a:pt x="5258" y="12089"/>
                  <a:pt x="5239" y="12125"/>
                </a:cubicBezTo>
                <a:cubicBezTo>
                  <a:pt x="5239" y="12125"/>
                  <a:pt x="5220" y="12161"/>
                  <a:pt x="5220" y="12161"/>
                </a:cubicBezTo>
                <a:cubicBezTo>
                  <a:pt x="5220" y="12198"/>
                  <a:pt x="5220" y="12270"/>
                  <a:pt x="5220" y="12307"/>
                </a:cubicBezTo>
                <a:cubicBezTo>
                  <a:pt x="5201" y="12343"/>
                  <a:pt x="5201" y="12415"/>
                  <a:pt x="5201" y="12452"/>
                </a:cubicBezTo>
                <a:cubicBezTo>
                  <a:pt x="5220" y="12524"/>
                  <a:pt x="5277" y="12633"/>
                  <a:pt x="5296" y="12670"/>
                </a:cubicBezTo>
                <a:cubicBezTo>
                  <a:pt x="5315" y="12670"/>
                  <a:pt x="5315" y="12706"/>
                  <a:pt x="5315" y="12706"/>
                </a:cubicBezTo>
                <a:cubicBezTo>
                  <a:pt x="5334" y="12742"/>
                  <a:pt x="5334" y="12706"/>
                  <a:pt x="5353" y="12742"/>
                </a:cubicBezTo>
                <a:cubicBezTo>
                  <a:pt x="5391" y="12742"/>
                  <a:pt x="5409" y="12706"/>
                  <a:pt x="5428" y="12706"/>
                </a:cubicBezTo>
                <a:cubicBezTo>
                  <a:pt x="5428" y="12706"/>
                  <a:pt x="5447" y="12706"/>
                  <a:pt x="5447" y="12706"/>
                </a:cubicBezTo>
                <a:cubicBezTo>
                  <a:pt x="5466" y="12670"/>
                  <a:pt x="5466" y="12670"/>
                  <a:pt x="5485" y="12670"/>
                </a:cubicBezTo>
                <a:cubicBezTo>
                  <a:pt x="5485" y="12633"/>
                  <a:pt x="5504" y="12670"/>
                  <a:pt x="5504" y="12670"/>
                </a:cubicBezTo>
                <a:cubicBezTo>
                  <a:pt x="5523" y="12670"/>
                  <a:pt x="5542" y="12670"/>
                  <a:pt x="5561" y="12670"/>
                </a:cubicBezTo>
                <a:cubicBezTo>
                  <a:pt x="5599" y="12706"/>
                  <a:pt x="5618" y="12778"/>
                  <a:pt x="5618" y="12851"/>
                </a:cubicBezTo>
                <a:cubicBezTo>
                  <a:pt x="5618" y="12851"/>
                  <a:pt x="5618" y="12887"/>
                  <a:pt x="5599" y="12887"/>
                </a:cubicBezTo>
                <a:cubicBezTo>
                  <a:pt x="5599" y="12887"/>
                  <a:pt x="5599" y="12887"/>
                  <a:pt x="5599" y="12887"/>
                </a:cubicBezTo>
                <a:cubicBezTo>
                  <a:pt x="5599" y="12887"/>
                  <a:pt x="5599" y="12887"/>
                  <a:pt x="5599" y="12887"/>
                </a:cubicBezTo>
                <a:cubicBezTo>
                  <a:pt x="5599" y="12887"/>
                  <a:pt x="5580" y="12887"/>
                  <a:pt x="5580" y="12924"/>
                </a:cubicBezTo>
                <a:cubicBezTo>
                  <a:pt x="5599" y="12924"/>
                  <a:pt x="5599" y="12924"/>
                  <a:pt x="5618" y="12887"/>
                </a:cubicBezTo>
                <a:cubicBezTo>
                  <a:pt x="5618" y="12887"/>
                  <a:pt x="5636" y="12815"/>
                  <a:pt x="5674" y="12815"/>
                </a:cubicBezTo>
                <a:cubicBezTo>
                  <a:pt x="5674" y="12851"/>
                  <a:pt x="5693" y="12851"/>
                  <a:pt x="5693" y="12887"/>
                </a:cubicBezTo>
                <a:cubicBezTo>
                  <a:pt x="5693" y="12887"/>
                  <a:pt x="5693" y="12887"/>
                  <a:pt x="5693" y="12887"/>
                </a:cubicBezTo>
                <a:cubicBezTo>
                  <a:pt x="5655" y="12887"/>
                  <a:pt x="5636" y="12887"/>
                  <a:pt x="5636" y="12924"/>
                </a:cubicBezTo>
                <a:cubicBezTo>
                  <a:pt x="5636" y="12960"/>
                  <a:pt x="5655" y="12996"/>
                  <a:pt x="5655" y="13033"/>
                </a:cubicBezTo>
                <a:cubicBezTo>
                  <a:pt x="5636" y="13069"/>
                  <a:pt x="5636" y="13105"/>
                  <a:pt x="5618" y="13142"/>
                </a:cubicBezTo>
                <a:cubicBezTo>
                  <a:pt x="5636" y="13178"/>
                  <a:pt x="5636" y="13214"/>
                  <a:pt x="5655" y="13214"/>
                </a:cubicBezTo>
                <a:cubicBezTo>
                  <a:pt x="5674" y="13214"/>
                  <a:pt x="5693" y="13214"/>
                  <a:pt x="5693" y="13178"/>
                </a:cubicBezTo>
                <a:cubicBezTo>
                  <a:pt x="5693" y="13142"/>
                  <a:pt x="5674" y="13033"/>
                  <a:pt x="5655" y="13033"/>
                </a:cubicBezTo>
                <a:cubicBezTo>
                  <a:pt x="5655" y="13033"/>
                  <a:pt x="5655" y="13033"/>
                  <a:pt x="5674" y="12996"/>
                </a:cubicBezTo>
                <a:cubicBezTo>
                  <a:pt x="5655" y="12996"/>
                  <a:pt x="5655" y="12996"/>
                  <a:pt x="5655" y="12996"/>
                </a:cubicBezTo>
                <a:cubicBezTo>
                  <a:pt x="5674" y="12996"/>
                  <a:pt x="5769" y="12960"/>
                  <a:pt x="5769" y="12924"/>
                </a:cubicBezTo>
                <a:cubicBezTo>
                  <a:pt x="5769" y="12924"/>
                  <a:pt x="5769" y="12924"/>
                  <a:pt x="5769" y="12924"/>
                </a:cubicBezTo>
                <a:cubicBezTo>
                  <a:pt x="5750" y="12924"/>
                  <a:pt x="5750" y="12924"/>
                  <a:pt x="5750" y="12924"/>
                </a:cubicBezTo>
                <a:cubicBezTo>
                  <a:pt x="5750" y="12887"/>
                  <a:pt x="5731" y="12887"/>
                  <a:pt x="5731" y="12887"/>
                </a:cubicBezTo>
                <a:cubicBezTo>
                  <a:pt x="5731" y="12851"/>
                  <a:pt x="5750" y="12851"/>
                  <a:pt x="5750" y="12851"/>
                </a:cubicBezTo>
                <a:cubicBezTo>
                  <a:pt x="5769" y="12887"/>
                  <a:pt x="5769" y="12924"/>
                  <a:pt x="5769" y="12924"/>
                </a:cubicBezTo>
                <a:cubicBezTo>
                  <a:pt x="5807" y="12924"/>
                  <a:pt x="5844" y="12960"/>
                  <a:pt x="5863" y="12996"/>
                </a:cubicBezTo>
                <a:cubicBezTo>
                  <a:pt x="5863" y="13033"/>
                  <a:pt x="5863" y="13033"/>
                  <a:pt x="5863" y="13033"/>
                </a:cubicBezTo>
                <a:cubicBezTo>
                  <a:pt x="5901" y="13069"/>
                  <a:pt x="5939" y="13033"/>
                  <a:pt x="5977" y="13033"/>
                </a:cubicBezTo>
                <a:cubicBezTo>
                  <a:pt x="6015" y="13033"/>
                  <a:pt x="6015" y="13142"/>
                  <a:pt x="6071" y="13105"/>
                </a:cubicBezTo>
                <a:cubicBezTo>
                  <a:pt x="6090" y="13105"/>
                  <a:pt x="6109" y="13069"/>
                  <a:pt x="6128" y="13033"/>
                </a:cubicBezTo>
                <a:cubicBezTo>
                  <a:pt x="6147" y="13033"/>
                  <a:pt x="6204" y="13033"/>
                  <a:pt x="6242" y="13033"/>
                </a:cubicBezTo>
                <a:cubicBezTo>
                  <a:pt x="6242" y="13033"/>
                  <a:pt x="6242" y="13033"/>
                  <a:pt x="6242" y="13033"/>
                </a:cubicBezTo>
                <a:cubicBezTo>
                  <a:pt x="6242" y="13033"/>
                  <a:pt x="6242" y="13033"/>
                  <a:pt x="6242" y="13033"/>
                </a:cubicBezTo>
                <a:cubicBezTo>
                  <a:pt x="6242" y="13069"/>
                  <a:pt x="6223" y="13069"/>
                  <a:pt x="6223" y="13069"/>
                </a:cubicBezTo>
                <a:cubicBezTo>
                  <a:pt x="6223" y="13069"/>
                  <a:pt x="6204" y="13069"/>
                  <a:pt x="6185" y="13069"/>
                </a:cubicBezTo>
                <a:cubicBezTo>
                  <a:pt x="6185" y="13069"/>
                  <a:pt x="6185" y="13069"/>
                  <a:pt x="6185" y="13069"/>
                </a:cubicBezTo>
                <a:cubicBezTo>
                  <a:pt x="6204" y="13105"/>
                  <a:pt x="6223" y="13105"/>
                  <a:pt x="6223" y="13142"/>
                </a:cubicBezTo>
                <a:cubicBezTo>
                  <a:pt x="6223" y="13142"/>
                  <a:pt x="6242" y="13142"/>
                  <a:pt x="6242" y="13142"/>
                </a:cubicBezTo>
                <a:cubicBezTo>
                  <a:pt x="6242" y="13142"/>
                  <a:pt x="6242" y="13142"/>
                  <a:pt x="6242" y="13105"/>
                </a:cubicBezTo>
                <a:cubicBezTo>
                  <a:pt x="6242" y="13142"/>
                  <a:pt x="6261" y="13105"/>
                  <a:pt x="6280" y="13142"/>
                </a:cubicBezTo>
                <a:cubicBezTo>
                  <a:pt x="6280" y="13142"/>
                  <a:pt x="6280" y="13142"/>
                  <a:pt x="6280" y="13142"/>
                </a:cubicBezTo>
                <a:cubicBezTo>
                  <a:pt x="6298" y="13178"/>
                  <a:pt x="6317" y="13178"/>
                  <a:pt x="6317" y="13178"/>
                </a:cubicBezTo>
                <a:cubicBezTo>
                  <a:pt x="6317" y="13178"/>
                  <a:pt x="6317" y="13178"/>
                  <a:pt x="6317" y="13214"/>
                </a:cubicBezTo>
                <a:cubicBezTo>
                  <a:pt x="6298" y="13214"/>
                  <a:pt x="6298" y="13250"/>
                  <a:pt x="6261" y="13287"/>
                </a:cubicBezTo>
                <a:cubicBezTo>
                  <a:pt x="6261" y="13287"/>
                  <a:pt x="6261" y="13287"/>
                  <a:pt x="6261" y="13287"/>
                </a:cubicBezTo>
                <a:cubicBezTo>
                  <a:pt x="6280" y="13287"/>
                  <a:pt x="6298" y="13287"/>
                  <a:pt x="6298" y="13287"/>
                </a:cubicBezTo>
                <a:cubicBezTo>
                  <a:pt x="6317" y="13287"/>
                  <a:pt x="6336" y="13287"/>
                  <a:pt x="6355" y="13287"/>
                </a:cubicBezTo>
                <a:cubicBezTo>
                  <a:pt x="6393" y="13287"/>
                  <a:pt x="6450" y="13359"/>
                  <a:pt x="6450" y="13432"/>
                </a:cubicBezTo>
                <a:cubicBezTo>
                  <a:pt x="6469" y="13468"/>
                  <a:pt x="6469" y="13505"/>
                  <a:pt x="6469" y="13541"/>
                </a:cubicBezTo>
                <a:cubicBezTo>
                  <a:pt x="6469" y="13541"/>
                  <a:pt x="6469" y="13505"/>
                  <a:pt x="6469" y="13505"/>
                </a:cubicBezTo>
                <a:cubicBezTo>
                  <a:pt x="6469" y="13505"/>
                  <a:pt x="6469" y="13505"/>
                  <a:pt x="6469" y="13505"/>
                </a:cubicBezTo>
                <a:cubicBezTo>
                  <a:pt x="6506" y="13468"/>
                  <a:pt x="6544" y="13577"/>
                  <a:pt x="6563" y="13613"/>
                </a:cubicBezTo>
                <a:cubicBezTo>
                  <a:pt x="6563" y="13613"/>
                  <a:pt x="6563" y="13613"/>
                  <a:pt x="6563" y="13613"/>
                </a:cubicBezTo>
                <a:cubicBezTo>
                  <a:pt x="6563" y="13613"/>
                  <a:pt x="6563" y="13613"/>
                  <a:pt x="6563" y="13613"/>
                </a:cubicBezTo>
                <a:cubicBezTo>
                  <a:pt x="6582" y="13613"/>
                  <a:pt x="6601" y="13613"/>
                  <a:pt x="6620" y="13613"/>
                </a:cubicBezTo>
                <a:cubicBezTo>
                  <a:pt x="6620" y="13613"/>
                  <a:pt x="6620" y="13613"/>
                  <a:pt x="6620" y="13613"/>
                </a:cubicBezTo>
                <a:cubicBezTo>
                  <a:pt x="6658" y="13577"/>
                  <a:pt x="6715" y="13613"/>
                  <a:pt x="6733" y="13613"/>
                </a:cubicBezTo>
                <a:cubicBezTo>
                  <a:pt x="6752" y="13650"/>
                  <a:pt x="6771" y="13650"/>
                  <a:pt x="6809" y="13650"/>
                </a:cubicBezTo>
                <a:cubicBezTo>
                  <a:pt x="6828" y="13686"/>
                  <a:pt x="6885" y="13795"/>
                  <a:pt x="6885" y="13795"/>
                </a:cubicBezTo>
                <a:cubicBezTo>
                  <a:pt x="6885" y="13795"/>
                  <a:pt x="6904" y="13795"/>
                  <a:pt x="6904" y="13795"/>
                </a:cubicBezTo>
                <a:cubicBezTo>
                  <a:pt x="6923" y="13795"/>
                  <a:pt x="6923" y="13831"/>
                  <a:pt x="6923" y="13868"/>
                </a:cubicBezTo>
                <a:cubicBezTo>
                  <a:pt x="6942" y="13940"/>
                  <a:pt x="6942" y="14085"/>
                  <a:pt x="6998" y="14085"/>
                </a:cubicBezTo>
                <a:cubicBezTo>
                  <a:pt x="6998" y="14122"/>
                  <a:pt x="6998" y="14158"/>
                  <a:pt x="6998" y="14158"/>
                </a:cubicBezTo>
                <a:cubicBezTo>
                  <a:pt x="6979" y="14194"/>
                  <a:pt x="6960" y="14231"/>
                  <a:pt x="6960" y="14267"/>
                </a:cubicBezTo>
                <a:cubicBezTo>
                  <a:pt x="6942" y="14303"/>
                  <a:pt x="6904" y="14303"/>
                  <a:pt x="6885" y="14376"/>
                </a:cubicBezTo>
                <a:cubicBezTo>
                  <a:pt x="6885" y="14412"/>
                  <a:pt x="6885" y="14448"/>
                  <a:pt x="6866" y="14485"/>
                </a:cubicBezTo>
                <a:cubicBezTo>
                  <a:pt x="6866" y="14485"/>
                  <a:pt x="6866" y="14485"/>
                  <a:pt x="6866" y="14485"/>
                </a:cubicBezTo>
                <a:cubicBezTo>
                  <a:pt x="6885" y="14521"/>
                  <a:pt x="6904" y="14448"/>
                  <a:pt x="6923" y="14448"/>
                </a:cubicBezTo>
                <a:cubicBezTo>
                  <a:pt x="6942" y="14485"/>
                  <a:pt x="6942" y="14485"/>
                  <a:pt x="6942" y="14521"/>
                </a:cubicBezTo>
                <a:cubicBezTo>
                  <a:pt x="6979" y="14557"/>
                  <a:pt x="7017" y="14521"/>
                  <a:pt x="7036" y="14521"/>
                </a:cubicBezTo>
                <a:cubicBezTo>
                  <a:pt x="7036" y="14521"/>
                  <a:pt x="7017" y="14557"/>
                  <a:pt x="7017" y="14594"/>
                </a:cubicBezTo>
                <a:cubicBezTo>
                  <a:pt x="7036" y="14594"/>
                  <a:pt x="7036" y="14594"/>
                  <a:pt x="7036" y="14594"/>
                </a:cubicBezTo>
                <a:cubicBezTo>
                  <a:pt x="7036" y="14521"/>
                  <a:pt x="7074" y="14521"/>
                  <a:pt x="7093" y="14485"/>
                </a:cubicBezTo>
                <a:cubicBezTo>
                  <a:pt x="7093" y="14448"/>
                  <a:pt x="7093" y="14412"/>
                  <a:pt x="7112" y="14412"/>
                </a:cubicBezTo>
                <a:cubicBezTo>
                  <a:pt x="7131" y="14376"/>
                  <a:pt x="7150" y="14376"/>
                  <a:pt x="7168" y="14376"/>
                </a:cubicBezTo>
                <a:cubicBezTo>
                  <a:pt x="7168" y="14412"/>
                  <a:pt x="7187" y="14412"/>
                  <a:pt x="7187" y="14412"/>
                </a:cubicBezTo>
                <a:cubicBezTo>
                  <a:pt x="7225" y="14448"/>
                  <a:pt x="7263" y="14448"/>
                  <a:pt x="7282" y="14521"/>
                </a:cubicBezTo>
                <a:cubicBezTo>
                  <a:pt x="7282" y="14521"/>
                  <a:pt x="7282" y="14521"/>
                  <a:pt x="7282" y="14521"/>
                </a:cubicBezTo>
                <a:cubicBezTo>
                  <a:pt x="7282" y="14521"/>
                  <a:pt x="7282" y="14485"/>
                  <a:pt x="7301" y="14485"/>
                </a:cubicBezTo>
                <a:cubicBezTo>
                  <a:pt x="7301" y="14485"/>
                  <a:pt x="7339" y="14557"/>
                  <a:pt x="7339" y="14594"/>
                </a:cubicBezTo>
                <a:cubicBezTo>
                  <a:pt x="7320" y="14630"/>
                  <a:pt x="7320" y="14594"/>
                  <a:pt x="7320" y="14666"/>
                </a:cubicBezTo>
                <a:cubicBezTo>
                  <a:pt x="7339" y="14630"/>
                  <a:pt x="7377" y="14594"/>
                  <a:pt x="7395" y="14594"/>
                </a:cubicBezTo>
                <a:cubicBezTo>
                  <a:pt x="7433" y="14594"/>
                  <a:pt x="7452" y="14630"/>
                  <a:pt x="7471" y="14630"/>
                </a:cubicBezTo>
                <a:cubicBezTo>
                  <a:pt x="7490" y="14630"/>
                  <a:pt x="7509" y="14666"/>
                  <a:pt x="7528" y="14666"/>
                </a:cubicBezTo>
                <a:cubicBezTo>
                  <a:pt x="7566" y="14666"/>
                  <a:pt x="7585" y="14630"/>
                  <a:pt x="7622" y="14666"/>
                </a:cubicBezTo>
                <a:cubicBezTo>
                  <a:pt x="7679" y="14703"/>
                  <a:pt x="7717" y="14811"/>
                  <a:pt x="7774" y="14884"/>
                </a:cubicBezTo>
                <a:cubicBezTo>
                  <a:pt x="7812" y="14920"/>
                  <a:pt x="7849" y="14884"/>
                  <a:pt x="7868" y="14920"/>
                </a:cubicBezTo>
                <a:cubicBezTo>
                  <a:pt x="7887" y="14920"/>
                  <a:pt x="7925" y="15174"/>
                  <a:pt x="7925" y="15211"/>
                </a:cubicBezTo>
                <a:cubicBezTo>
                  <a:pt x="7906" y="15392"/>
                  <a:pt x="7868" y="15501"/>
                  <a:pt x="7812" y="15574"/>
                </a:cubicBezTo>
                <a:cubicBezTo>
                  <a:pt x="7793" y="15574"/>
                  <a:pt x="7793" y="15574"/>
                  <a:pt x="7774" y="15610"/>
                </a:cubicBezTo>
                <a:cubicBezTo>
                  <a:pt x="7774" y="15610"/>
                  <a:pt x="7774" y="15646"/>
                  <a:pt x="7774" y="15683"/>
                </a:cubicBezTo>
                <a:cubicBezTo>
                  <a:pt x="7755" y="15719"/>
                  <a:pt x="7736" y="15828"/>
                  <a:pt x="7698" y="15864"/>
                </a:cubicBezTo>
                <a:cubicBezTo>
                  <a:pt x="7698" y="15864"/>
                  <a:pt x="7698" y="15864"/>
                  <a:pt x="7698" y="15864"/>
                </a:cubicBezTo>
                <a:cubicBezTo>
                  <a:pt x="7698" y="15828"/>
                  <a:pt x="7698" y="15828"/>
                  <a:pt x="7698" y="15828"/>
                </a:cubicBezTo>
                <a:cubicBezTo>
                  <a:pt x="7679" y="15792"/>
                  <a:pt x="7679" y="15792"/>
                  <a:pt x="7679" y="15792"/>
                </a:cubicBezTo>
                <a:cubicBezTo>
                  <a:pt x="7679" y="15864"/>
                  <a:pt x="7660" y="15937"/>
                  <a:pt x="7660" y="16009"/>
                </a:cubicBezTo>
                <a:cubicBezTo>
                  <a:pt x="7660" y="16046"/>
                  <a:pt x="7660" y="16118"/>
                  <a:pt x="7679" y="16191"/>
                </a:cubicBezTo>
                <a:cubicBezTo>
                  <a:pt x="7679" y="16264"/>
                  <a:pt x="7660" y="16300"/>
                  <a:pt x="7660" y="16336"/>
                </a:cubicBezTo>
                <a:cubicBezTo>
                  <a:pt x="7660" y="16372"/>
                  <a:pt x="7660" y="16409"/>
                  <a:pt x="7660" y="16445"/>
                </a:cubicBezTo>
                <a:cubicBezTo>
                  <a:pt x="7641" y="16445"/>
                  <a:pt x="7622" y="16518"/>
                  <a:pt x="7622" y="16554"/>
                </a:cubicBezTo>
                <a:cubicBezTo>
                  <a:pt x="7622" y="16590"/>
                  <a:pt x="7622" y="16627"/>
                  <a:pt x="7622" y="16663"/>
                </a:cubicBezTo>
                <a:cubicBezTo>
                  <a:pt x="7622" y="16663"/>
                  <a:pt x="7604" y="16663"/>
                  <a:pt x="7604" y="16699"/>
                </a:cubicBezTo>
                <a:cubicBezTo>
                  <a:pt x="7585" y="16735"/>
                  <a:pt x="7585" y="16772"/>
                  <a:pt x="7585" y="16772"/>
                </a:cubicBezTo>
                <a:cubicBezTo>
                  <a:pt x="7566" y="16808"/>
                  <a:pt x="7547" y="16844"/>
                  <a:pt x="7547" y="16917"/>
                </a:cubicBezTo>
                <a:cubicBezTo>
                  <a:pt x="7547" y="16917"/>
                  <a:pt x="7547" y="16953"/>
                  <a:pt x="7547" y="16953"/>
                </a:cubicBezTo>
                <a:cubicBezTo>
                  <a:pt x="7509" y="16953"/>
                  <a:pt x="7490" y="16990"/>
                  <a:pt x="7490" y="17062"/>
                </a:cubicBezTo>
                <a:cubicBezTo>
                  <a:pt x="7452" y="17062"/>
                  <a:pt x="7414" y="17098"/>
                  <a:pt x="7377" y="17062"/>
                </a:cubicBezTo>
                <a:cubicBezTo>
                  <a:pt x="7358" y="17062"/>
                  <a:pt x="7339" y="17062"/>
                  <a:pt x="7320" y="17062"/>
                </a:cubicBezTo>
                <a:cubicBezTo>
                  <a:pt x="7320" y="17135"/>
                  <a:pt x="7301" y="17098"/>
                  <a:pt x="7282" y="17135"/>
                </a:cubicBezTo>
                <a:cubicBezTo>
                  <a:pt x="7282" y="17135"/>
                  <a:pt x="7282" y="17171"/>
                  <a:pt x="7263" y="17171"/>
                </a:cubicBezTo>
                <a:cubicBezTo>
                  <a:pt x="7263" y="17171"/>
                  <a:pt x="7244" y="17171"/>
                  <a:pt x="7244" y="17171"/>
                </a:cubicBezTo>
                <a:cubicBezTo>
                  <a:pt x="7225" y="17171"/>
                  <a:pt x="7131" y="17280"/>
                  <a:pt x="7112" y="17316"/>
                </a:cubicBezTo>
                <a:cubicBezTo>
                  <a:pt x="7112" y="17353"/>
                  <a:pt x="7093" y="17389"/>
                  <a:pt x="7074" y="17389"/>
                </a:cubicBezTo>
                <a:cubicBezTo>
                  <a:pt x="7074" y="17389"/>
                  <a:pt x="7074" y="17389"/>
                  <a:pt x="7074" y="17389"/>
                </a:cubicBezTo>
                <a:cubicBezTo>
                  <a:pt x="7093" y="17425"/>
                  <a:pt x="7074" y="17462"/>
                  <a:pt x="7074" y="17498"/>
                </a:cubicBezTo>
                <a:cubicBezTo>
                  <a:pt x="7074" y="17534"/>
                  <a:pt x="7074" y="17534"/>
                  <a:pt x="7074" y="17570"/>
                </a:cubicBezTo>
                <a:cubicBezTo>
                  <a:pt x="7093" y="17788"/>
                  <a:pt x="7036" y="17788"/>
                  <a:pt x="6998" y="17897"/>
                </a:cubicBezTo>
                <a:cubicBezTo>
                  <a:pt x="6979" y="17970"/>
                  <a:pt x="6979" y="18006"/>
                  <a:pt x="6960" y="18042"/>
                </a:cubicBezTo>
                <a:cubicBezTo>
                  <a:pt x="6942" y="18115"/>
                  <a:pt x="6923" y="18151"/>
                  <a:pt x="6904" y="18188"/>
                </a:cubicBezTo>
                <a:cubicBezTo>
                  <a:pt x="6904" y="18115"/>
                  <a:pt x="6960" y="18079"/>
                  <a:pt x="6960" y="18006"/>
                </a:cubicBezTo>
                <a:cubicBezTo>
                  <a:pt x="6942" y="18006"/>
                  <a:pt x="6942" y="18006"/>
                  <a:pt x="6942" y="18006"/>
                </a:cubicBezTo>
                <a:cubicBezTo>
                  <a:pt x="6942" y="18006"/>
                  <a:pt x="6923" y="18006"/>
                  <a:pt x="6923" y="18006"/>
                </a:cubicBezTo>
                <a:cubicBezTo>
                  <a:pt x="6923" y="18006"/>
                  <a:pt x="6923" y="18006"/>
                  <a:pt x="6923" y="18006"/>
                </a:cubicBezTo>
                <a:cubicBezTo>
                  <a:pt x="6904" y="18042"/>
                  <a:pt x="6904" y="18079"/>
                  <a:pt x="6904" y="18115"/>
                </a:cubicBezTo>
                <a:cubicBezTo>
                  <a:pt x="6885" y="18115"/>
                  <a:pt x="6866" y="18151"/>
                  <a:pt x="6866" y="18188"/>
                </a:cubicBezTo>
                <a:cubicBezTo>
                  <a:pt x="6847" y="18224"/>
                  <a:pt x="6847" y="18260"/>
                  <a:pt x="6847" y="18296"/>
                </a:cubicBezTo>
                <a:cubicBezTo>
                  <a:pt x="6828" y="18369"/>
                  <a:pt x="6790" y="18405"/>
                  <a:pt x="6771" y="18478"/>
                </a:cubicBezTo>
                <a:cubicBezTo>
                  <a:pt x="6752" y="18514"/>
                  <a:pt x="6733" y="18587"/>
                  <a:pt x="6715" y="18623"/>
                </a:cubicBezTo>
                <a:cubicBezTo>
                  <a:pt x="6677" y="18623"/>
                  <a:pt x="6677" y="18587"/>
                  <a:pt x="6658" y="18587"/>
                </a:cubicBezTo>
                <a:cubicBezTo>
                  <a:pt x="6639" y="18587"/>
                  <a:pt x="6620" y="18623"/>
                  <a:pt x="6601" y="18623"/>
                </a:cubicBezTo>
                <a:cubicBezTo>
                  <a:pt x="6582" y="18551"/>
                  <a:pt x="6544" y="18551"/>
                  <a:pt x="6506" y="18587"/>
                </a:cubicBezTo>
                <a:cubicBezTo>
                  <a:pt x="6488" y="18551"/>
                  <a:pt x="6488" y="18514"/>
                  <a:pt x="6469" y="18514"/>
                </a:cubicBezTo>
                <a:cubicBezTo>
                  <a:pt x="6469" y="18514"/>
                  <a:pt x="6469" y="18551"/>
                  <a:pt x="6469" y="18551"/>
                </a:cubicBezTo>
                <a:cubicBezTo>
                  <a:pt x="6469" y="18551"/>
                  <a:pt x="6469" y="18551"/>
                  <a:pt x="6469" y="18551"/>
                </a:cubicBezTo>
                <a:cubicBezTo>
                  <a:pt x="6488" y="18623"/>
                  <a:pt x="6525" y="18623"/>
                  <a:pt x="6544" y="18696"/>
                </a:cubicBezTo>
                <a:cubicBezTo>
                  <a:pt x="6544" y="18696"/>
                  <a:pt x="6544" y="18696"/>
                  <a:pt x="6525" y="18732"/>
                </a:cubicBezTo>
                <a:cubicBezTo>
                  <a:pt x="6525" y="18805"/>
                  <a:pt x="6563" y="18805"/>
                  <a:pt x="6563" y="18841"/>
                </a:cubicBezTo>
                <a:cubicBezTo>
                  <a:pt x="6582" y="18841"/>
                  <a:pt x="6582" y="18877"/>
                  <a:pt x="6582" y="18877"/>
                </a:cubicBezTo>
                <a:cubicBezTo>
                  <a:pt x="6563" y="18914"/>
                  <a:pt x="6544" y="18950"/>
                  <a:pt x="6544" y="18986"/>
                </a:cubicBezTo>
                <a:cubicBezTo>
                  <a:pt x="6525" y="19023"/>
                  <a:pt x="6525" y="19059"/>
                  <a:pt x="6525" y="19059"/>
                </a:cubicBezTo>
                <a:cubicBezTo>
                  <a:pt x="6506" y="19131"/>
                  <a:pt x="6412" y="19131"/>
                  <a:pt x="6374" y="19168"/>
                </a:cubicBezTo>
                <a:cubicBezTo>
                  <a:pt x="6336" y="19168"/>
                  <a:pt x="6298" y="19168"/>
                  <a:pt x="6261" y="19168"/>
                </a:cubicBezTo>
                <a:cubicBezTo>
                  <a:pt x="6261" y="19168"/>
                  <a:pt x="6242" y="19131"/>
                  <a:pt x="6223" y="19168"/>
                </a:cubicBezTo>
                <a:cubicBezTo>
                  <a:pt x="6223" y="19204"/>
                  <a:pt x="6242" y="19240"/>
                  <a:pt x="6242" y="19240"/>
                </a:cubicBezTo>
                <a:cubicBezTo>
                  <a:pt x="6242" y="19277"/>
                  <a:pt x="6223" y="19313"/>
                  <a:pt x="6223" y="19349"/>
                </a:cubicBezTo>
                <a:cubicBezTo>
                  <a:pt x="6223" y="19386"/>
                  <a:pt x="6242" y="19386"/>
                  <a:pt x="6223" y="19422"/>
                </a:cubicBezTo>
                <a:cubicBezTo>
                  <a:pt x="6223" y="19422"/>
                  <a:pt x="6223" y="19422"/>
                  <a:pt x="6204" y="19458"/>
                </a:cubicBezTo>
                <a:cubicBezTo>
                  <a:pt x="6185" y="19458"/>
                  <a:pt x="6166" y="19494"/>
                  <a:pt x="6128" y="19458"/>
                </a:cubicBezTo>
                <a:cubicBezTo>
                  <a:pt x="6109" y="19458"/>
                  <a:pt x="6090" y="19422"/>
                  <a:pt x="6053" y="19422"/>
                </a:cubicBezTo>
                <a:cubicBezTo>
                  <a:pt x="6053" y="19422"/>
                  <a:pt x="6053" y="19422"/>
                  <a:pt x="6053" y="19458"/>
                </a:cubicBezTo>
                <a:cubicBezTo>
                  <a:pt x="6053" y="19494"/>
                  <a:pt x="6071" y="19494"/>
                  <a:pt x="6071" y="19531"/>
                </a:cubicBezTo>
                <a:cubicBezTo>
                  <a:pt x="6071" y="19567"/>
                  <a:pt x="6071" y="19567"/>
                  <a:pt x="6071" y="19603"/>
                </a:cubicBezTo>
                <a:cubicBezTo>
                  <a:pt x="6071" y="19640"/>
                  <a:pt x="6090" y="19676"/>
                  <a:pt x="6109" y="19640"/>
                </a:cubicBezTo>
                <a:cubicBezTo>
                  <a:pt x="6109" y="19640"/>
                  <a:pt x="6109" y="19640"/>
                  <a:pt x="6109" y="19640"/>
                </a:cubicBezTo>
                <a:cubicBezTo>
                  <a:pt x="6109" y="19640"/>
                  <a:pt x="6109" y="19640"/>
                  <a:pt x="6109" y="19603"/>
                </a:cubicBezTo>
                <a:cubicBezTo>
                  <a:pt x="6128" y="19603"/>
                  <a:pt x="6128" y="19603"/>
                  <a:pt x="6147" y="19603"/>
                </a:cubicBezTo>
                <a:cubicBezTo>
                  <a:pt x="6147" y="19603"/>
                  <a:pt x="6147" y="19603"/>
                  <a:pt x="6147" y="19603"/>
                </a:cubicBezTo>
                <a:cubicBezTo>
                  <a:pt x="6147" y="19640"/>
                  <a:pt x="6147" y="19676"/>
                  <a:pt x="6147" y="19676"/>
                </a:cubicBezTo>
                <a:cubicBezTo>
                  <a:pt x="6147" y="19676"/>
                  <a:pt x="6147" y="19676"/>
                  <a:pt x="6147" y="19712"/>
                </a:cubicBezTo>
                <a:cubicBezTo>
                  <a:pt x="6147" y="19712"/>
                  <a:pt x="6128" y="19712"/>
                  <a:pt x="6128" y="19712"/>
                </a:cubicBezTo>
                <a:cubicBezTo>
                  <a:pt x="6109" y="19712"/>
                  <a:pt x="6109" y="19676"/>
                  <a:pt x="6109" y="19676"/>
                </a:cubicBezTo>
                <a:cubicBezTo>
                  <a:pt x="6090" y="19676"/>
                  <a:pt x="6071" y="19676"/>
                  <a:pt x="6053" y="19712"/>
                </a:cubicBezTo>
                <a:cubicBezTo>
                  <a:pt x="6071" y="19712"/>
                  <a:pt x="6071" y="19712"/>
                  <a:pt x="6071" y="19712"/>
                </a:cubicBezTo>
                <a:cubicBezTo>
                  <a:pt x="6071" y="19712"/>
                  <a:pt x="6090" y="19712"/>
                  <a:pt x="6109" y="19749"/>
                </a:cubicBezTo>
                <a:cubicBezTo>
                  <a:pt x="6109" y="19749"/>
                  <a:pt x="6109" y="19749"/>
                  <a:pt x="6109" y="19749"/>
                </a:cubicBezTo>
                <a:cubicBezTo>
                  <a:pt x="6090" y="19749"/>
                  <a:pt x="6053" y="19785"/>
                  <a:pt x="6053" y="19821"/>
                </a:cubicBezTo>
                <a:cubicBezTo>
                  <a:pt x="6053" y="19894"/>
                  <a:pt x="6053" y="19930"/>
                  <a:pt x="6034" y="19966"/>
                </a:cubicBezTo>
                <a:cubicBezTo>
                  <a:pt x="6034" y="19966"/>
                  <a:pt x="6034" y="20003"/>
                  <a:pt x="6034" y="20003"/>
                </a:cubicBezTo>
                <a:cubicBezTo>
                  <a:pt x="6015" y="20003"/>
                  <a:pt x="5996" y="20003"/>
                  <a:pt x="5977" y="20039"/>
                </a:cubicBezTo>
                <a:cubicBezTo>
                  <a:pt x="5939" y="20039"/>
                  <a:pt x="5901" y="20148"/>
                  <a:pt x="5920" y="20257"/>
                </a:cubicBezTo>
                <a:cubicBezTo>
                  <a:pt x="5920" y="20293"/>
                  <a:pt x="5958" y="20329"/>
                  <a:pt x="5977" y="20329"/>
                </a:cubicBezTo>
                <a:cubicBezTo>
                  <a:pt x="5996" y="20329"/>
                  <a:pt x="6015" y="20329"/>
                  <a:pt x="6015" y="20366"/>
                </a:cubicBezTo>
                <a:cubicBezTo>
                  <a:pt x="6034" y="20511"/>
                  <a:pt x="5958" y="20511"/>
                  <a:pt x="5920" y="20584"/>
                </a:cubicBezTo>
                <a:cubicBezTo>
                  <a:pt x="5920" y="20620"/>
                  <a:pt x="5901" y="20620"/>
                  <a:pt x="5901" y="20656"/>
                </a:cubicBezTo>
                <a:cubicBezTo>
                  <a:pt x="5901" y="20692"/>
                  <a:pt x="5901" y="20729"/>
                  <a:pt x="5882" y="20765"/>
                </a:cubicBezTo>
                <a:cubicBezTo>
                  <a:pt x="5882" y="20801"/>
                  <a:pt x="5844" y="20801"/>
                  <a:pt x="5826" y="20838"/>
                </a:cubicBezTo>
                <a:cubicBezTo>
                  <a:pt x="5769" y="20947"/>
                  <a:pt x="5844" y="21055"/>
                  <a:pt x="5863" y="21164"/>
                </a:cubicBezTo>
                <a:cubicBezTo>
                  <a:pt x="5826" y="21164"/>
                  <a:pt x="5826" y="21164"/>
                  <a:pt x="5807" y="21128"/>
                </a:cubicBezTo>
                <a:cubicBezTo>
                  <a:pt x="5807" y="21128"/>
                  <a:pt x="5788" y="21128"/>
                  <a:pt x="5788" y="21128"/>
                </a:cubicBezTo>
                <a:cubicBezTo>
                  <a:pt x="5788" y="21128"/>
                  <a:pt x="5769" y="21164"/>
                  <a:pt x="5769" y="21164"/>
                </a:cubicBezTo>
                <a:cubicBezTo>
                  <a:pt x="5750" y="21201"/>
                  <a:pt x="5731" y="21164"/>
                  <a:pt x="5712" y="21201"/>
                </a:cubicBezTo>
                <a:cubicBezTo>
                  <a:pt x="5712" y="21201"/>
                  <a:pt x="5712" y="21201"/>
                  <a:pt x="5712" y="21201"/>
                </a:cubicBezTo>
                <a:cubicBezTo>
                  <a:pt x="5693" y="21273"/>
                  <a:pt x="5712" y="21310"/>
                  <a:pt x="5693" y="21382"/>
                </a:cubicBezTo>
                <a:cubicBezTo>
                  <a:pt x="5693" y="21382"/>
                  <a:pt x="5674" y="21382"/>
                  <a:pt x="5674" y="21382"/>
                </a:cubicBezTo>
                <a:cubicBezTo>
                  <a:pt x="5655" y="21382"/>
                  <a:pt x="5655" y="21346"/>
                  <a:pt x="5636" y="21346"/>
                </a:cubicBezTo>
                <a:cubicBezTo>
                  <a:pt x="5655" y="21310"/>
                  <a:pt x="5674" y="21273"/>
                  <a:pt x="5693" y="21237"/>
                </a:cubicBezTo>
                <a:cubicBezTo>
                  <a:pt x="5693" y="21237"/>
                  <a:pt x="5693" y="21237"/>
                  <a:pt x="5693" y="21237"/>
                </a:cubicBezTo>
                <a:cubicBezTo>
                  <a:pt x="5674" y="21237"/>
                  <a:pt x="5674" y="21237"/>
                  <a:pt x="5674" y="21201"/>
                </a:cubicBezTo>
                <a:cubicBezTo>
                  <a:pt x="5636" y="21237"/>
                  <a:pt x="5618" y="21273"/>
                  <a:pt x="5580" y="21273"/>
                </a:cubicBezTo>
                <a:cubicBezTo>
                  <a:pt x="5580" y="21237"/>
                  <a:pt x="5580" y="21237"/>
                  <a:pt x="5580" y="21237"/>
                </a:cubicBezTo>
                <a:cubicBezTo>
                  <a:pt x="5618" y="21201"/>
                  <a:pt x="5618" y="21201"/>
                  <a:pt x="5655" y="21201"/>
                </a:cubicBezTo>
                <a:cubicBezTo>
                  <a:pt x="5636" y="21164"/>
                  <a:pt x="5618" y="21164"/>
                  <a:pt x="5599" y="21164"/>
                </a:cubicBezTo>
                <a:cubicBezTo>
                  <a:pt x="5599" y="21128"/>
                  <a:pt x="5599" y="21128"/>
                  <a:pt x="5599" y="21092"/>
                </a:cubicBezTo>
                <a:cubicBezTo>
                  <a:pt x="5599" y="21092"/>
                  <a:pt x="5580" y="21092"/>
                  <a:pt x="5580" y="21055"/>
                </a:cubicBezTo>
                <a:cubicBezTo>
                  <a:pt x="5580" y="21092"/>
                  <a:pt x="5561" y="21092"/>
                  <a:pt x="5561" y="21092"/>
                </a:cubicBezTo>
                <a:cubicBezTo>
                  <a:pt x="5561" y="21092"/>
                  <a:pt x="5561" y="21092"/>
                  <a:pt x="5542" y="21092"/>
                </a:cubicBezTo>
                <a:cubicBezTo>
                  <a:pt x="5542" y="21055"/>
                  <a:pt x="5561" y="21055"/>
                  <a:pt x="5561" y="21019"/>
                </a:cubicBezTo>
                <a:cubicBezTo>
                  <a:pt x="5561" y="21019"/>
                  <a:pt x="5561" y="21019"/>
                  <a:pt x="5561" y="21019"/>
                </a:cubicBezTo>
                <a:cubicBezTo>
                  <a:pt x="5542" y="21055"/>
                  <a:pt x="5542" y="21055"/>
                  <a:pt x="5542" y="21055"/>
                </a:cubicBezTo>
                <a:cubicBezTo>
                  <a:pt x="5523" y="21019"/>
                  <a:pt x="5523" y="21019"/>
                  <a:pt x="5523" y="21019"/>
                </a:cubicBezTo>
                <a:cubicBezTo>
                  <a:pt x="5523" y="21019"/>
                  <a:pt x="5523" y="21019"/>
                  <a:pt x="5523" y="20983"/>
                </a:cubicBezTo>
                <a:cubicBezTo>
                  <a:pt x="5523" y="20983"/>
                  <a:pt x="5523" y="20983"/>
                  <a:pt x="5523" y="20983"/>
                </a:cubicBezTo>
                <a:cubicBezTo>
                  <a:pt x="5523" y="20983"/>
                  <a:pt x="5523" y="20983"/>
                  <a:pt x="5523" y="20947"/>
                </a:cubicBezTo>
                <a:cubicBezTo>
                  <a:pt x="5523" y="20947"/>
                  <a:pt x="5504" y="20947"/>
                  <a:pt x="5485" y="20910"/>
                </a:cubicBezTo>
                <a:cubicBezTo>
                  <a:pt x="5523" y="20910"/>
                  <a:pt x="5523" y="20874"/>
                  <a:pt x="5542" y="20838"/>
                </a:cubicBezTo>
                <a:cubicBezTo>
                  <a:pt x="5523" y="20838"/>
                  <a:pt x="5504" y="20838"/>
                  <a:pt x="5504" y="20838"/>
                </a:cubicBezTo>
                <a:cubicBezTo>
                  <a:pt x="5504" y="20838"/>
                  <a:pt x="5504" y="20801"/>
                  <a:pt x="5504" y="20801"/>
                </a:cubicBezTo>
                <a:cubicBezTo>
                  <a:pt x="5504" y="20801"/>
                  <a:pt x="5504" y="20765"/>
                  <a:pt x="5504" y="20765"/>
                </a:cubicBezTo>
                <a:cubicBezTo>
                  <a:pt x="5504" y="20765"/>
                  <a:pt x="5504" y="20729"/>
                  <a:pt x="5504" y="20692"/>
                </a:cubicBezTo>
                <a:cubicBezTo>
                  <a:pt x="5504" y="20692"/>
                  <a:pt x="5504" y="20692"/>
                  <a:pt x="5523" y="20692"/>
                </a:cubicBezTo>
                <a:cubicBezTo>
                  <a:pt x="5523" y="20656"/>
                  <a:pt x="5504" y="20656"/>
                  <a:pt x="5504" y="20656"/>
                </a:cubicBezTo>
                <a:cubicBezTo>
                  <a:pt x="5504" y="20656"/>
                  <a:pt x="5504" y="20656"/>
                  <a:pt x="5485" y="20692"/>
                </a:cubicBezTo>
                <a:cubicBezTo>
                  <a:pt x="5485" y="20656"/>
                  <a:pt x="5485" y="20620"/>
                  <a:pt x="5485" y="20584"/>
                </a:cubicBezTo>
                <a:cubicBezTo>
                  <a:pt x="5485" y="20547"/>
                  <a:pt x="5504" y="20547"/>
                  <a:pt x="5504" y="20547"/>
                </a:cubicBezTo>
                <a:cubicBezTo>
                  <a:pt x="5504" y="20511"/>
                  <a:pt x="5504" y="20475"/>
                  <a:pt x="5504" y="20475"/>
                </a:cubicBezTo>
                <a:cubicBezTo>
                  <a:pt x="5523" y="20475"/>
                  <a:pt x="5523" y="20475"/>
                  <a:pt x="5542" y="20475"/>
                </a:cubicBezTo>
                <a:cubicBezTo>
                  <a:pt x="5542" y="20475"/>
                  <a:pt x="5542" y="20475"/>
                  <a:pt x="5542" y="20475"/>
                </a:cubicBezTo>
                <a:cubicBezTo>
                  <a:pt x="5542" y="20475"/>
                  <a:pt x="5542" y="20475"/>
                  <a:pt x="5542" y="20475"/>
                </a:cubicBezTo>
                <a:cubicBezTo>
                  <a:pt x="5542" y="20438"/>
                  <a:pt x="5542" y="20438"/>
                  <a:pt x="5523" y="20438"/>
                </a:cubicBezTo>
                <a:cubicBezTo>
                  <a:pt x="5485" y="20438"/>
                  <a:pt x="5485" y="20438"/>
                  <a:pt x="5485" y="20438"/>
                </a:cubicBezTo>
                <a:cubicBezTo>
                  <a:pt x="5485" y="20438"/>
                  <a:pt x="5485" y="20438"/>
                  <a:pt x="5485" y="20402"/>
                </a:cubicBezTo>
                <a:cubicBezTo>
                  <a:pt x="5485" y="20402"/>
                  <a:pt x="5485" y="20366"/>
                  <a:pt x="5485" y="20366"/>
                </a:cubicBezTo>
                <a:cubicBezTo>
                  <a:pt x="5504" y="20366"/>
                  <a:pt x="5504" y="20366"/>
                  <a:pt x="5504" y="20366"/>
                </a:cubicBezTo>
                <a:cubicBezTo>
                  <a:pt x="5504" y="20329"/>
                  <a:pt x="5504" y="20329"/>
                  <a:pt x="5504" y="20329"/>
                </a:cubicBezTo>
                <a:cubicBezTo>
                  <a:pt x="5485" y="20293"/>
                  <a:pt x="5466" y="20293"/>
                  <a:pt x="5447" y="20293"/>
                </a:cubicBezTo>
                <a:cubicBezTo>
                  <a:pt x="5447" y="20257"/>
                  <a:pt x="5447" y="20257"/>
                  <a:pt x="5447" y="20257"/>
                </a:cubicBezTo>
                <a:cubicBezTo>
                  <a:pt x="5428" y="20257"/>
                  <a:pt x="5428" y="20257"/>
                  <a:pt x="5409" y="20257"/>
                </a:cubicBezTo>
                <a:cubicBezTo>
                  <a:pt x="5409" y="20257"/>
                  <a:pt x="5428" y="20257"/>
                  <a:pt x="5428" y="20220"/>
                </a:cubicBezTo>
                <a:cubicBezTo>
                  <a:pt x="5447" y="20220"/>
                  <a:pt x="5466" y="20184"/>
                  <a:pt x="5466" y="20148"/>
                </a:cubicBezTo>
                <a:cubicBezTo>
                  <a:pt x="5485" y="20148"/>
                  <a:pt x="5504" y="20148"/>
                  <a:pt x="5504" y="20148"/>
                </a:cubicBezTo>
                <a:cubicBezTo>
                  <a:pt x="5504" y="20148"/>
                  <a:pt x="5504" y="20184"/>
                  <a:pt x="5504" y="20184"/>
                </a:cubicBezTo>
                <a:cubicBezTo>
                  <a:pt x="5485" y="20184"/>
                  <a:pt x="5485" y="20184"/>
                  <a:pt x="5485" y="20220"/>
                </a:cubicBezTo>
                <a:cubicBezTo>
                  <a:pt x="5485" y="20220"/>
                  <a:pt x="5485" y="20220"/>
                  <a:pt x="5485" y="20257"/>
                </a:cubicBezTo>
                <a:cubicBezTo>
                  <a:pt x="5485" y="20257"/>
                  <a:pt x="5485" y="20257"/>
                  <a:pt x="5485" y="20257"/>
                </a:cubicBezTo>
                <a:cubicBezTo>
                  <a:pt x="5485" y="20220"/>
                  <a:pt x="5504" y="20220"/>
                  <a:pt x="5504" y="20220"/>
                </a:cubicBezTo>
                <a:cubicBezTo>
                  <a:pt x="5504" y="20220"/>
                  <a:pt x="5504" y="20220"/>
                  <a:pt x="5504" y="20220"/>
                </a:cubicBezTo>
                <a:cubicBezTo>
                  <a:pt x="5504" y="20220"/>
                  <a:pt x="5504" y="20257"/>
                  <a:pt x="5504" y="20257"/>
                </a:cubicBezTo>
                <a:cubicBezTo>
                  <a:pt x="5504" y="20257"/>
                  <a:pt x="5523" y="20257"/>
                  <a:pt x="5523" y="20257"/>
                </a:cubicBezTo>
                <a:cubicBezTo>
                  <a:pt x="5523" y="20257"/>
                  <a:pt x="5523" y="20220"/>
                  <a:pt x="5542" y="20184"/>
                </a:cubicBezTo>
                <a:cubicBezTo>
                  <a:pt x="5561" y="20112"/>
                  <a:pt x="5523" y="20148"/>
                  <a:pt x="5561" y="20075"/>
                </a:cubicBezTo>
                <a:cubicBezTo>
                  <a:pt x="5561" y="20075"/>
                  <a:pt x="5542" y="20075"/>
                  <a:pt x="5561" y="20039"/>
                </a:cubicBezTo>
                <a:cubicBezTo>
                  <a:pt x="5561" y="20039"/>
                  <a:pt x="5561" y="20003"/>
                  <a:pt x="5580" y="20003"/>
                </a:cubicBezTo>
                <a:cubicBezTo>
                  <a:pt x="5580" y="20003"/>
                  <a:pt x="5599" y="19966"/>
                  <a:pt x="5599" y="19966"/>
                </a:cubicBezTo>
                <a:cubicBezTo>
                  <a:pt x="5599" y="19930"/>
                  <a:pt x="5599" y="19930"/>
                  <a:pt x="5599" y="19930"/>
                </a:cubicBezTo>
                <a:cubicBezTo>
                  <a:pt x="5580" y="19930"/>
                  <a:pt x="5580" y="19930"/>
                  <a:pt x="5561" y="19894"/>
                </a:cubicBezTo>
                <a:cubicBezTo>
                  <a:pt x="5561" y="19857"/>
                  <a:pt x="5580" y="19857"/>
                  <a:pt x="5580" y="19821"/>
                </a:cubicBezTo>
                <a:cubicBezTo>
                  <a:pt x="5580" y="19785"/>
                  <a:pt x="5561" y="19749"/>
                  <a:pt x="5599" y="19749"/>
                </a:cubicBezTo>
                <a:cubicBezTo>
                  <a:pt x="5599" y="19712"/>
                  <a:pt x="5580" y="19676"/>
                  <a:pt x="5580" y="19640"/>
                </a:cubicBezTo>
                <a:cubicBezTo>
                  <a:pt x="5599" y="19640"/>
                  <a:pt x="5599" y="19640"/>
                  <a:pt x="5599" y="19640"/>
                </a:cubicBezTo>
                <a:cubicBezTo>
                  <a:pt x="5599" y="19603"/>
                  <a:pt x="5599" y="19603"/>
                  <a:pt x="5599" y="19603"/>
                </a:cubicBezTo>
                <a:cubicBezTo>
                  <a:pt x="5599" y="19603"/>
                  <a:pt x="5599" y="19603"/>
                  <a:pt x="5580" y="19567"/>
                </a:cubicBezTo>
                <a:cubicBezTo>
                  <a:pt x="5599" y="19567"/>
                  <a:pt x="5599" y="19531"/>
                  <a:pt x="5599" y="19531"/>
                </a:cubicBezTo>
                <a:cubicBezTo>
                  <a:pt x="5580" y="19531"/>
                  <a:pt x="5580" y="19531"/>
                  <a:pt x="5580" y="19531"/>
                </a:cubicBezTo>
                <a:cubicBezTo>
                  <a:pt x="5561" y="19567"/>
                  <a:pt x="5542" y="19567"/>
                  <a:pt x="5542" y="19531"/>
                </a:cubicBezTo>
                <a:cubicBezTo>
                  <a:pt x="5523" y="19494"/>
                  <a:pt x="5523" y="19494"/>
                  <a:pt x="5523" y="19458"/>
                </a:cubicBezTo>
                <a:cubicBezTo>
                  <a:pt x="5504" y="19349"/>
                  <a:pt x="5542" y="19313"/>
                  <a:pt x="5561" y="19240"/>
                </a:cubicBezTo>
                <a:cubicBezTo>
                  <a:pt x="5561" y="19240"/>
                  <a:pt x="5561" y="19240"/>
                  <a:pt x="5561" y="19240"/>
                </a:cubicBezTo>
                <a:cubicBezTo>
                  <a:pt x="5561" y="19204"/>
                  <a:pt x="5542" y="19168"/>
                  <a:pt x="5542" y="19131"/>
                </a:cubicBezTo>
                <a:cubicBezTo>
                  <a:pt x="5542" y="19095"/>
                  <a:pt x="5542" y="19059"/>
                  <a:pt x="5542" y="19023"/>
                </a:cubicBezTo>
                <a:cubicBezTo>
                  <a:pt x="5542" y="18986"/>
                  <a:pt x="5542" y="18950"/>
                  <a:pt x="5523" y="18950"/>
                </a:cubicBezTo>
                <a:cubicBezTo>
                  <a:pt x="5523" y="18950"/>
                  <a:pt x="5523" y="18950"/>
                  <a:pt x="5523" y="18950"/>
                </a:cubicBezTo>
                <a:cubicBezTo>
                  <a:pt x="5542" y="18914"/>
                  <a:pt x="5561" y="18950"/>
                  <a:pt x="5561" y="18914"/>
                </a:cubicBezTo>
                <a:cubicBezTo>
                  <a:pt x="5580" y="18768"/>
                  <a:pt x="5618" y="18659"/>
                  <a:pt x="5636" y="18514"/>
                </a:cubicBezTo>
                <a:cubicBezTo>
                  <a:pt x="5636" y="18478"/>
                  <a:pt x="5655" y="18478"/>
                  <a:pt x="5655" y="18442"/>
                </a:cubicBezTo>
                <a:cubicBezTo>
                  <a:pt x="5655" y="18405"/>
                  <a:pt x="5655" y="18405"/>
                  <a:pt x="5655" y="18369"/>
                </a:cubicBezTo>
                <a:cubicBezTo>
                  <a:pt x="5655" y="18369"/>
                  <a:pt x="5655" y="18333"/>
                  <a:pt x="5674" y="18333"/>
                </a:cubicBezTo>
                <a:cubicBezTo>
                  <a:pt x="5674" y="18296"/>
                  <a:pt x="5674" y="18296"/>
                  <a:pt x="5655" y="18260"/>
                </a:cubicBezTo>
                <a:cubicBezTo>
                  <a:pt x="5655" y="18224"/>
                  <a:pt x="5655" y="18079"/>
                  <a:pt x="5655" y="18042"/>
                </a:cubicBezTo>
                <a:cubicBezTo>
                  <a:pt x="5655" y="18006"/>
                  <a:pt x="5674" y="17970"/>
                  <a:pt x="5674" y="17933"/>
                </a:cubicBezTo>
                <a:cubicBezTo>
                  <a:pt x="5693" y="17897"/>
                  <a:pt x="5655" y="17897"/>
                  <a:pt x="5674" y="17825"/>
                </a:cubicBezTo>
                <a:cubicBezTo>
                  <a:pt x="5674" y="17788"/>
                  <a:pt x="5674" y="17752"/>
                  <a:pt x="5693" y="17716"/>
                </a:cubicBezTo>
                <a:cubicBezTo>
                  <a:pt x="5693" y="17679"/>
                  <a:pt x="5693" y="17679"/>
                  <a:pt x="5693" y="17679"/>
                </a:cubicBezTo>
                <a:cubicBezTo>
                  <a:pt x="5712" y="17607"/>
                  <a:pt x="5712" y="17462"/>
                  <a:pt x="5712" y="17425"/>
                </a:cubicBezTo>
                <a:cubicBezTo>
                  <a:pt x="5712" y="17389"/>
                  <a:pt x="5731" y="17389"/>
                  <a:pt x="5731" y="17353"/>
                </a:cubicBezTo>
                <a:cubicBezTo>
                  <a:pt x="5731" y="17353"/>
                  <a:pt x="5731" y="17316"/>
                  <a:pt x="5731" y="17316"/>
                </a:cubicBezTo>
                <a:cubicBezTo>
                  <a:pt x="5712" y="17280"/>
                  <a:pt x="5731" y="17207"/>
                  <a:pt x="5731" y="17171"/>
                </a:cubicBezTo>
                <a:cubicBezTo>
                  <a:pt x="5731" y="17135"/>
                  <a:pt x="5731" y="17135"/>
                  <a:pt x="5712" y="17135"/>
                </a:cubicBezTo>
                <a:cubicBezTo>
                  <a:pt x="5712" y="17135"/>
                  <a:pt x="5712" y="17098"/>
                  <a:pt x="5712" y="17098"/>
                </a:cubicBezTo>
                <a:cubicBezTo>
                  <a:pt x="5731" y="17098"/>
                  <a:pt x="5731" y="17062"/>
                  <a:pt x="5731" y="17062"/>
                </a:cubicBezTo>
                <a:cubicBezTo>
                  <a:pt x="5750" y="16953"/>
                  <a:pt x="5750" y="16590"/>
                  <a:pt x="5731" y="16481"/>
                </a:cubicBezTo>
                <a:cubicBezTo>
                  <a:pt x="5712" y="16445"/>
                  <a:pt x="5693" y="16445"/>
                  <a:pt x="5674" y="16409"/>
                </a:cubicBezTo>
                <a:cubicBezTo>
                  <a:pt x="5674" y="16409"/>
                  <a:pt x="5655" y="16372"/>
                  <a:pt x="5655" y="16372"/>
                </a:cubicBezTo>
                <a:cubicBezTo>
                  <a:pt x="5636" y="16336"/>
                  <a:pt x="5618" y="16336"/>
                  <a:pt x="5599" y="16300"/>
                </a:cubicBezTo>
                <a:cubicBezTo>
                  <a:pt x="5523" y="16227"/>
                  <a:pt x="5447" y="16155"/>
                  <a:pt x="5391" y="16046"/>
                </a:cubicBezTo>
                <a:cubicBezTo>
                  <a:pt x="5391" y="16046"/>
                  <a:pt x="5372" y="16009"/>
                  <a:pt x="5372" y="15973"/>
                </a:cubicBezTo>
                <a:cubicBezTo>
                  <a:pt x="5372" y="15973"/>
                  <a:pt x="5372" y="15937"/>
                  <a:pt x="5372" y="15901"/>
                </a:cubicBezTo>
                <a:cubicBezTo>
                  <a:pt x="5372" y="15864"/>
                  <a:pt x="5353" y="15864"/>
                  <a:pt x="5334" y="15828"/>
                </a:cubicBezTo>
                <a:cubicBezTo>
                  <a:pt x="5315" y="15755"/>
                  <a:pt x="5315" y="15683"/>
                  <a:pt x="5277" y="15646"/>
                </a:cubicBezTo>
                <a:cubicBezTo>
                  <a:pt x="5277" y="15537"/>
                  <a:pt x="5201" y="15320"/>
                  <a:pt x="5164" y="15211"/>
                </a:cubicBezTo>
                <a:cubicBezTo>
                  <a:pt x="5164" y="15174"/>
                  <a:pt x="5145" y="15138"/>
                  <a:pt x="5126" y="15102"/>
                </a:cubicBezTo>
                <a:cubicBezTo>
                  <a:pt x="5107" y="15066"/>
                  <a:pt x="5088" y="15066"/>
                  <a:pt x="5050" y="15029"/>
                </a:cubicBezTo>
                <a:cubicBezTo>
                  <a:pt x="5069" y="15029"/>
                  <a:pt x="5069" y="15029"/>
                  <a:pt x="5069" y="15029"/>
                </a:cubicBezTo>
                <a:cubicBezTo>
                  <a:pt x="5069" y="14993"/>
                  <a:pt x="5069" y="14993"/>
                  <a:pt x="5088" y="14993"/>
                </a:cubicBezTo>
                <a:cubicBezTo>
                  <a:pt x="5088" y="14920"/>
                  <a:pt x="5050" y="14920"/>
                  <a:pt x="5050" y="14848"/>
                </a:cubicBezTo>
                <a:cubicBezTo>
                  <a:pt x="5069" y="14775"/>
                  <a:pt x="5145" y="14739"/>
                  <a:pt x="5145" y="14630"/>
                </a:cubicBezTo>
                <a:cubicBezTo>
                  <a:pt x="5164" y="14630"/>
                  <a:pt x="5145" y="14594"/>
                  <a:pt x="5145" y="14557"/>
                </a:cubicBezTo>
                <a:cubicBezTo>
                  <a:pt x="5126" y="14594"/>
                  <a:pt x="5107" y="14666"/>
                  <a:pt x="5088" y="14594"/>
                </a:cubicBezTo>
                <a:cubicBezTo>
                  <a:pt x="5088" y="14594"/>
                  <a:pt x="5088" y="14594"/>
                  <a:pt x="5088" y="14594"/>
                </a:cubicBezTo>
                <a:cubicBezTo>
                  <a:pt x="5088" y="14557"/>
                  <a:pt x="5088" y="14557"/>
                  <a:pt x="5088" y="14557"/>
                </a:cubicBezTo>
                <a:cubicBezTo>
                  <a:pt x="5088" y="14521"/>
                  <a:pt x="5088" y="14485"/>
                  <a:pt x="5088" y="14412"/>
                </a:cubicBezTo>
                <a:cubicBezTo>
                  <a:pt x="5088" y="14412"/>
                  <a:pt x="5107" y="14412"/>
                  <a:pt x="5126" y="14376"/>
                </a:cubicBezTo>
                <a:cubicBezTo>
                  <a:pt x="5107" y="14376"/>
                  <a:pt x="5107" y="14376"/>
                  <a:pt x="5107" y="14376"/>
                </a:cubicBezTo>
                <a:cubicBezTo>
                  <a:pt x="5107" y="14339"/>
                  <a:pt x="5126" y="14339"/>
                  <a:pt x="5126" y="14303"/>
                </a:cubicBezTo>
                <a:cubicBezTo>
                  <a:pt x="5145" y="14267"/>
                  <a:pt x="5126" y="14231"/>
                  <a:pt x="5145" y="14194"/>
                </a:cubicBezTo>
                <a:cubicBezTo>
                  <a:pt x="5164" y="14194"/>
                  <a:pt x="5182" y="14194"/>
                  <a:pt x="5201" y="14158"/>
                </a:cubicBezTo>
                <a:cubicBezTo>
                  <a:pt x="5201" y="14122"/>
                  <a:pt x="5201" y="14122"/>
                  <a:pt x="5201" y="14122"/>
                </a:cubicBezTo>
                <a:cubicBezTo>
                  <a:pt x="5201" y="14122"/>
                  <a:pt x="5201" y="14085"/>
                  <a:pt x="5201" y="14085"/>
                </a:cubicBezTo>
                <a:cubicBezTo>
                  <a:pt x="5220" y="14085"/>
                  <a:pt x="5220" y="14085"/>
                  <a:pt x="5220" y="14085"/>
                </a:cubicBezTo>
                <a:cubicBezTo>
                  <a:pt x="5239" y="14085"/>
                  <a:pt x="5220" y="14049"/>
                  <a:pt x="5220" y="14013"/>
                </a:cubicBezTo>
                <a:cubicBezTo>
                  <a:pt x="5239" y="14013"/>
                  <a:pt x="5258" y="14013"/>
                  <a:pt x="5277" y="14013"/>
                </a:cubicBezTo>
                <a:cubicBezTo>
                  <a:pt x="5296" y="13940"/>
                  <a:pt x="5296" y="13904"/>
                  <a:pt x="5315" y="13868"/>
                </a:cubicBezTo>
                <a:cubicBezTo>
                  <a:pt x="5315" y="13831"/>
                  <a:pt x="5296" y="13831"/>
                  <a:pt x="5296" y="13831"/>
                </a:cubicBezTo>
                <a:cubicBezTo>
                  <a:pt x="5296" y="13795"/>
                  <a:pt x="5296" y="13759"/>
                  <a:pt x="5315" y="13722"/>
                </a:cubicBezTo>
                <a:cubicBezTo>
                  <a:pt x="5315" y="13686"/>
                  <a:pt x="5296" y="13686"/>
                  <a:pt x="5296" y="13650"/>
                </a:cubicBezTo>
                <a:cubicBezTo>
                  <a:pt x="5296" y="13650"/>
                  <a:pt x="5315" y="13650"/>
                  <a:pt x="5315" y="13613"/>
                </a:cubicBezTo>
                <a:cubicBezTo>
                  <a:pt x="5315" y="13613"/>
                  <a:pt x="5296" y="13613"/>
                  <a:pt x="5296" y="13577"/>
                </a:cubicBezTo>
                <a:cubicBezTo>
                  <a:pt x="5296" y="13541"/>
                  <a:pt x="5296" y="13541"/>
                  <a:pt x="5296" y="13541"/>
                </a:cubicBezTo>
                <a:cubicBezTo>
                  <a:pt x="5296" y="13505"/>
                  <a:pt x="5277" y="13468"/>
                  <a:pt x="5277" y="13468"/>
                </a:cubicBezTo>
                <a:cubicBezTo>
                  <a:pt x="5277" y="13432"/>
                  <a:pt x="5277" y="13396"/>
                  <a:pt x="5277" y="13396"/>
                </a:cubicBezTo>
                <a:cubicBezTo>
                  <a:pt x="5277" y="13396"/>
                  <a:pt x="5296" y="13396"/>
                  <a:pt x="5296" y="13396"/>
                </a:cubicBezTo>
                <a:cubicBezTo>
                  <a:pt x="5296" y="13396"/>
                  <a:pt x="5315" y="13359"/>
                  <a:pt x="5315" y="13359"/>
                </a:cubicBezTo>
                <a:cubicBezTo>
                  <a:pt x="5315" y="13323"/>
                  <a:pt x="5296" y="13323"/>
                  <a:pt x="5296" y="13287"/>
                </a:cubicBezTo>
                <a:cubicBezTo>
                  <a:pt x="5296" y="13287"/>
                  <a:pt x="5296" y="13287"/>
                  <a:pt x="5296" y="13287"/>
                </a:cubicBezTo>
                <a:cubicBezTo>
                  <a:pt x="5315" y="13287"/>
                  <a:pt x="5315" y="13323"/>
                  <a:pt x="5334" y="13359"/>
                </a:cubicBezTo>
                <a:cubicBezTo>
                  <a:pt x="5334" y="13359"/>
                  <a:pt x="5334" y="13359"/>
                  <a:pt x="5334" y="13359"/>
                </a:cubicBezTo>
                <a:cubicBezTo>
                  <a:pt x="5334" y="13359"/>
                  <a:pt x="5334" y="13359"/>
                  <a:pt x="5334" y="13359"/>
                </a:cubicBezTo>
                <a:cubicBezTo>
                  <a:pt x="5334" y="13323"/>
                  <a:pt x="5334" y="13323"/>
                  <a:pt x="5334" y="13287"/>
                </a:cubicBezTo>
                <a:cubicBezTo>
                  <a:pt x="5372" y="13214"/>
                  <a:pt x="5372" y="13214"/>
                  <a:pt x="5372" y="13214"/>
                </a:cubicBezTo>
                <a:cubicBezTo>
                  <a:pt x="5391" y="13178"/>
                  <a:pt x="5391" y="13178"/>
                  <a:pt x="5409" y="13178"/>
                </a:cubicBezTo>
                <a:cubicBezTo>
                  <a:pt x="5428" y="13105"/>
                  <a:pt x="5409" y="13069"/>
                  <a:pt x="5447" y="12996"/>
                </a:cubicBezTo>
                <a:cubicBezTo>
                  <a:pt x="5447" y="12996"/>
                  <a:pt x="5466" y="12996"/>
                  <a:pt x="5466" y="12996"/>
                </a:cubicBezTo>
                <a:cubicBezTo>
                  <a:pt x="5485" y="12996"/>
                  <a:pt x="5485" y="12996"/>
                  <a:pt x="5485" y="13033"/>
                </a:cubicBezTo>
                <a:cubicBezTo>
                  <a:pt x="5485" y="13033"/>
                  <a:pt x="5485" y="13033"/>
                  <a:pt x="5485" y="12996"/>
                </a:cubicBezTo>
                <a:cubicBezTo>
                  <a:pt x="5485" y="12960"/>
                  <a:pt x="5485" y="12960"/>
                  <a:pt x="5504" y="12960"/>
                </a:cubicBezTo>
                <a:cubicBezTo>
                  <a:pt x="5523" y="12960"/>
                  <a:pt x="5561" y="12960"/>
                  <a:pt x="5580" y="12924"/>
                </a:cubicBezTo>
                <a:cubicBezTo>
                  <a:pt x="5561" y="12924"/>
                  <a:pt x="5542" y="12851"/>
                  <a:pt x="5561" y="12851"/>
                </a:cubicBezTo>
                <a:cubicBezTo>
                  <a:pt x="5561" y="12815"/>
                  <a:pt x="5561" y="12815"/>
                  <a:pt x="5580" y="12815"/>
                </a:cubicBezTo>
                <a:cubicBezTo>
                  <a:pt x="5580" y="12815"/>
                  <a:pt x="5580" y="12815"/>
                  <a:pt x="5580" y="12815"/>
                </a:cubicBezTo>
                <a:cubicBezTo>
                  <a:pt x="5580" y="12815"/>
                  <a:pt x="5561" y="12815"/>
                  <a:pt x="5561" y="12778"/>
                </a:cubicBezTo>
                <a:cubicBezTo>
                  <a:pt x="5561" y="12778"/>
                  <a:pt x="5561" y="12815"/>
                  <a:pt x="5542" y="12815"/>
                </a:cubicBezTo>
                <a:cubicBezTo>
                  <a:pt x="5542" y="12742"/>
                  <a:pt x="5504" y="12706"/>
                  <a:pt x="5466" y="12742"/>
                </a:cubicBezTo>
                <a:cubicBezTo>
                  <a:pt x="5466" y="12742"/>
                  <a:pt x="5466" y="12778"/>
                  <a:pt x="5466" y="12778"/>
                </a:cubicBezTo>
                <a:cubicBezTo>
                  <a:pt x="5447" y="12778"/>
                  <a:pt x="5428" y="12815"/>
                  <a:pt x="5428" y="12815"/>
                </a:cubicBezTo>
                <a:cubicBezTo>
                  <a:pt x="5428" y="12851"/>
                  <a:pt x="5447" y="12851"/>
                  <a:pt x="5447" y="12924"/>
                </a:cubicBezTo>
                <a:cubicBezTo>
                  <a:pt x="5428" y="12924"/>
                  <a:pt x="5428" y="12924"/>
                  <a:pt x="5391" y="12924"/>
                </a:cubicBezTo>
                <a:cubicBezTo>
                  <a:pt x="5391" y="12924"/>
                  <a:pt x="5391" y="12924"/>
                  <a:pt x="5391" y="12924"/>
                </a:cubicBezTo>
                <a:cubicBezTo>
                  <a:pt x="5391" y="12887"/>
                  <a:pt x="5391" y="12887"/>
                  <a:pt x="5372" y="12851"/>
                </a:cubicBezTo>
                <a:cubicBezTo>
                  <a:pt x="5372" y="12851"/>
                  <a:pt x="5372" y="12851"/>
                  <a:pt x="5372" y="12851"/>
                </a:cubicBezTo>
                <a:cubicBezTo>
                  <a:pt x="5372" y="12851"/>
                  <a:pt x="5372" y="12887"/>
                  <a:pt x="5372" y="12887"/>
                </a:cubicBezTo>
                <a:cubicBezTo>
                  <a:pt x="5353" y="12887"/>
                  <a:pt x="5353" y="12851"/>
                  <a:pt x="5353" y="12815"/>
                </a:cubicBezTo>
                <a:cubicBezTo>
                  <a:pt x="5315" y="12815"/>
                  <a:pt x="5296" y="12815"/>
                  <a:pt x="5277" y="12815"/>
                </a:cubicBezTo>
                <a:cubicBezTo>
                  <a:pt x="5277" y="12815"/>
                  <a:pt x="5277" y="12815"/>
                  <a:pt x="5258" y="12851"/>
                </a:cubicBezTo>
                <a:cubicBezTo>
                  <a:pt x="5258" y="12815"/>
                  <a:pt x="5258" y="12778"/>
                  <a:pt x="5239" y="12742"/>
                </a:cubicBezTo>
                <a:cubicBezTo>
                  <a:pt x="5239" y="12742"/>
                  <a:pt x="5239" y="12742"/>
                  <a:pt x="5239" y="12742"/>
                </a:cubicBezTo>
                <a:cubicBezTo>
                  <a:pt x="5239" y="12778"/>
                  <a:pt x="5239" y="12778"/>
                  <a:pt x="5258" y="12778"/>
                </a:cubicBezTo>
                <a:cubicBezTo>
                  <a:pt x="5258" y="12778"/>
                  <a:pt x="5258" y="12778"/>
                  <a:pt x="5258" y="12778"/>
                </a:cubicBezTo>
                <a:cubicBezTo>
                  <a:pt x="5239" y="12778"/>
                  <a:pt x="5220" y="12778"/>
                  <a:pt x="5220" y="12778"/>
                </a:cubicBezTo>
                <a:cubicBezTo>
                  <a:pt x="5239" y="12706"/>
                  <a:pt x="5201" y="12706"/>
                  <a:pt x="5164" y="12670"/>
                </a:cubicBezTo>
                <a:cubicBezTo>
                  <a:pt x="5164" y="12670"/>
                  <a:pt x="5164" y="12633"/>
                  <a:pt x="5164" y="12597"/>
                </a:cubicBezTo>
                <a:cubicBezTo>
                  <a:pt x="5145" y="12597"/>
                  <a:pt x="5145" y="12597"/>
                  <a:pt x="5126" y="12561"/>
                </a:cubicBezTo>
                <a:cubicBezTo>
                  <a:pt x="5126" y="12561"/>
                  <a:pt x="5126" y="12561"/>
                  <a:pt x="5126" y="12561"/>
                </a:cubicBezTo>
                <a:cubicBezTo>
                  <a:pt x="5126" y="12597"/>
                  <a:pt x="5126" y="12597"/>
                  <a:pt x="5126" y="12597"/>
                </a:cubicBezTo>
                <a:cubicBezTo>
                  <a:pt x="5145" y="12597"/>
                  <a:pt x="5145" y="12597"/>
                  <a:pt x="5145" y="12633"/>
                </a:cubicBezTo>
                <a:cubicBezTo>
                  <a:pt x="5145" y="12633"/>
                  <a:pt x="5145" y="12633"/>
                  <a:pt x="5145" y="12670"/>
                </a:cubicBezTo>
                <a:cubicBezTo>
                  <a:pt x="5145" y="12670"/>
                  <a:pt x="5126" y="12670"/>
                  <a:pt x="5126" y="12670"/>
                </a:cubicBezTo>
                <a:cubicBezTo>
                  <a:pt x="5126" y="12597"/>
                  <a:pt x="5107" y="12633"/>
                  <a:pt x="5088" y="12561"/>
                </a:cubicBezTo>
                <a:cubicBezTo>
                  <a:pt x="5088" y="12561"/>
                  <a:pt x="5107" y="12524"/>
                  <a:pt x="5107" y="12524"/>
                </a:cubicBezTo>
                <a:cubicBezTo>
                  <a:pt x="5107" y="12524"/>
                  <a:pt x="5107" y="12524"/>
                  <a:pt x="5107" y="12524"/>
                </a:cubicBezTo>
                <a:cubicBezTo>
                  <a:pt x="5088" y="12488"/>
                  <a:pt x="5088" y="12488"/>
                  <a:pt x="5088" y="12488"/>
                </a:cubicBezTo>
                <a:cubicBezTo>
                  <a:pt x="5088" y="12488"/>
                  <a:pt x="5088" y="12488"/>
                  <a:pt x="5107" y="12488"/>
                </a:cubicBezTo>
                <a:cubicBezTo>
                  <a:pt x="5088" y="12488"/>
                  <a:pt x="5088" y="12488"/>
                  <a:pt x="5088" y="12488"/>
                </a:cubicBezTo>
                <a:cubicBezTo>
                  <a:pt x="5088" y="12488"/>
                  <a:pt x="5069" y="12415"/>
                  <a:pt x="5069" y="12415"/>
                </a:cubicBezTo>
                <a:cubicBezTo>
                  <a:pt x="5031" y="12343"/>
                  <a:pt x="4993" y="12307"/>
                  <a:pt x="4974" y="12270"/>
                </a:cubicBezTo>
                <a:cubicBezTo>
                  <a:pt x="4974" y="12234"/>
                  <a:pt x="4974" y="12234"/>
                  <a:pt x="4974" y="12234"/>
                </a:cubicBezTo>
                <a:cubicBezTo>
                  <a:pt x="4974" y="12234"/>
                  <a:pt x="4993" y="12234"/>
                  <a:pt x="4993" y="12234"/>
                </a:cubicBezTo>
                <a:cubicBezTo>
                  <a:pt x="4993" y="12234"/>
                  <a:pt x="4974" y="12198"/>
                  <a:pt x="4974" y="12198"/>
                </a:cubicBezTo>
                <a:cubicBezTo>
                  <a:pt x="4974" y="12198"/>
                  <a:pt x="4956" y="12198"/>
                  <a:pt x="4956" y="12234"/>
                </a:cubicBezTo>
                <a:cubicBezTo>
                  <a:pt x="4899" y="12234"/>
                  <a:pt x="4842" y="12161"/>
                  <a:pt x="4785" y="12125"/>
                </a:cubicBezTo>
                <a:cubicBezTo>
                  <a:pt x="4766" y="12125"/>
                  <a:pt x="4747" y="12125"/>
                  <a:pt x="4729" y="12125"/>
                </a:cubicBezTo>
                <a:cubicBezTo>
                  <a:pt x="4691" y="12052"/>
                  <a:pt x="4615" y="11907"/>
                  <a:pt x="4558" y="11871"/>
                </a:cubicBezTo>
                <a:cubicBezTo>
                  <a:pt x="4502" y="11835"/>
                  <a:pt x="4483" y="11907"/>
                  <a:pt x="4445" y="11907"/>
                </a:cubicBezTo>
                <a:cubicBezTo>
                  <a:pt x="4426" y="11907"/>
                  <a:pt x="4350" y="11871"/>
                  <a:pt x="4331" y="11871"/>
                </a:cubicBezTo>
                <a:cubicBezTo>
                  <a:pt x="4312" y="11835"/>
                  <a:pt x="4294" y="11835"/>
                  <a:pt x="4275" y="11798"/>
                </a:cubicBezTo>
                <a:cubicBezTo>
                  <a:pt x="4256" y="11798"/>
                  <a:pt x="4237" y="11798"/>
                  <a:pt x="4218" y="11762"/>
                </a:cubicBezTo>
                <a:cubicBezTo>
                  <a:pt x="4199" y="11762"/>
                  <a:pt x="4180" y="11726"/>
                  <a:pt x="4142" y="11726"/>
                </a:cubicBezTo>
                <a:cubicBezTo>
                  <a:pt x="4123" y="11689"/>
                  <a:pt x="4104" y="11653"/>
                  <a:pt x="4067" y="11653"/>
                </a:cubicBezTo>
                <a:cubicBezTo>
                  <a:pt x="4048" y="11617"/>
                  <a:pt x="4029" y="11617"/>
                  <a:pt x="3991" y="11617"/>
                </a:cubicBezTo>
                <a:cubicBezTo>
                  <a:pt x="3991" y="11581"/>
                  <a:pt x="3972" y="11544"/>
                  <a:pt x="3953" y="11508"/>
                </a:cubicBezTo>
                <a:cubicBezTo>
                  <a:pt x="3934" y="11508"/>
                  <a:pt x="3934" y="11472"/>
                  <a:pt x="3915" y="11472"/>
                </a:cubicBezTo>
                <a:cubicBezTo>
                  <a:pt x="3896" y="11435"/>
                  <a:pt x="3896" y="11399"/>
                  <a:pt x="3877" y="11399"/>
                </a:cubicBezTo>
                <a:cubicBezTo>
                  <a:pt x="3877" y="11363"/>
                  <a:pt x="3877" y="11363"/>
                  <a:pt x="3858" y="11363"/>
                </a:cubicBezTo>
                <a:cubicBezTo>
                  <a:pt x="3858" y="11326"/>
                  <a:pt x="3877" y="11326"/>
                  <a:pt x="3896" y="11326"/>
                </a:cubicBezTo>
                <a:cubicBezTo>
                  <a:pt x="3877" y="11290"/>
                  <a:pt x="3877" y="11290"/>
                  <a:pt x="3877" y="11290"/>
                </a:cubicBezTo>
                <a:cubicBezTo>
                  <a:pt x="3896" y="11254"/>
                  <a:pt x="3877" y="11181"/>
                  <a:pt x="3877" y="11145"/>
                </a:cubicBezTo>
                <a:cubicBezTo>
                  <a:pt x="3877" y="11145"/>
                  <a:pt x="3877" y="11145"/>
                  <a:pt x="3877" y="11109"/>
                </a:cubicBezTo>
                <a:cubicBezTo>
                  <a:pt x="3840" y="11036"/>
                  <a:pt x="3802" y="10963"/>
                  <a:pt x="3764" y="10854"/>
                </a:cubicBezTo>
                <a:cubicBezTo>
                  <a:pt x="3745" y="10854"/>
                  <a:pt x="3745" y="10854"/>
                  <a:pt x="3726" y="10818"/>
                </a:cubicBezTo>
                <a:cubicBezTo>
                  <a:pt x="3726" y="10818"/>
                  <a:pt x="3726" y="10782"/>
                  <a:pt x="3726" y="10782"/>
                </a:cubicBezTo>
                <a:cubicBezTo>
                  <a:pt x="3707" y="10746"/>
                  <a:pt x="3707" y="10746"/>
                  <a:pt x="3688" y="10746"/>
                </a:cubicBezTo>
                <a:cubicBezTo>
                  <a:pt x="3688" y="10709"/>
                  <a:pt x="3669" y="10709"/>
                  <a:pt x="3669" y="10709"/>
                </a:cubicBezTo>
                <a:cubicBezTo>
                  <a:pt x="3669" y="10673"/>
                  <a:pt x="3650" y="10709"/>
                  <a:pt x="3650" y="10709"/>
                </a:cubicBezTo>
                <a:cubicBezTo>
                  <a:pt x="3650" y="10709"/>
                  <a:pt x="3650" y="10709"/>
                  <a:pt x="3650" y="10673"/>
                </a:cubicBezTo>
                <a:cubicBezTo>
                  <a:pt x="3632" y="10673"/>
                  <a:pt x="3650" y="10637"/>
                  <a:pt x="3650" y="10600"/>
                </a:cubicBezTo>
                <a:cubicBezTo>
                  <a:pt x="3650" y="10564"/>
                  <a:pt x="3632" y="10564"/>
                  <a:pt x="3613" y="10564"/>
                </a:cubicBezTo>
                <a:cubicBezTo>
                  <a:pt x="3594" y="10491"/>
                  <a:pt x="3575" y="10528"/>
                  <a:pt x="3556" y="10455"/>
                </a:cubicBezTo>
                <a:cubicBezTo>
                  <a:pt x="3575" y="10455"/>
                  <a:pt x="3575" y="10419"/>
                  <a:pt x="3556" y="10419"/>
                </a:cubicBezTo>
                <a:cubicBezTo>
                  <a:pt x="3556" y="10419"/>
                  <a:pt x="3537" y="10383"/>
                  <a:pt x="3518" y="10383"/>
                </a:cubicBezTo>
                <a:cubicBezTo>
                  <a:pt x="3480" y="10346"/>
                  <a:pt x="3405" y="10092"/>
                  <a:pt x="3405" y="9983"/>
                </a:cubicBezTo>
                <a:cubicBezTo>
                  <a:pt x="3405" y="9983"/>
                  <a:pt x="3386" y="9983"/>
                  <a:pt x="3367" y="9947"/>
                </a:cubicBezTo>
                <a:cubicBezTo>
                  <a:pt x="3367" y="9947"/>
                  <a:pt x="3367" y="9947"/>
                  <a:pt x="3367" y="9911"/>
                </a:cubicBezTo>
                <a:cubicBezTo>
                  <a:pt x="3367" y="9911"/>
                  <a:pt x="3367" y="9911"/>
                  <a:pt x="3348" y="9911"/>
                </a:cubicBezTo>
                <a:cubicBezTo>
                  <a:pt x="3348" y="9911"/>
                  <a:pt x="3348" y="9947"/>
                  <a:pt x="3348" y="9947"/>
                </a:cubicBezTo>
                <a:cubicBezTo>
                  <a:pt x="3329" y="9947"/>
                  <a:pt x="3310" y="9911"/>
                  <a:pt x="3310" y="9911"/>
                </a:cubicBezTo>
                <a:cubicBezTo>
                  <a:pt x="3291" y="9911"/>
                  <a:pt x="3291" y="9947"/>
                  <a:pt x="3291" y="9983"/>
                </a:cubicBezTo>
                <a:cubicBezTo>
                  <a:pt x="3291" y="9983"/>
                  <a:pt x="3310" y="10019"/>
                  <a:pt x="3310" y="10019"/>
                </a:cubicBezTo>
                <a:cubicBezTo>
                  <a:pt x="3310" y="10056"/>
                  <a:pt x="3310" y="10092"/>
                  <a:pt x="3310" y="10128"/>
                </a:cubicBezTo>
                <a:cubicBezTo>
                  <a:pt x="3329" y="10165"/>
                  <a:pt x="3348" y="10165"/>
                  <a:pt x="3367" y="10201"/>
                </a:cubicBezTo>
                <a:cubicBezTo>
                  <a:pt x="3386" y="10237"/>
                  <a:pt x="3386" y="10310"/>
                  <a:pt x="3386" y="10310"/>
                </a:cubicBezTo>
                <a:cubicBezTo>
                  <a:pt x="3405" y="10346"/>
                  <a:pt x="3405" y="10346"/>
                  <a:pt x="3423" y="10346"/>
                </a:cubicBezTo>
                <a:cubicBezTo>
                  <a:pt x="3423" y="10383"/>
                  <a:pt x="3423" y="10419"/>
                  <a:pt x="3442" y="10455"/>
                </a:cubicBezTo>
                <a:cubicBezTo>
                  <a:pt x="3442" y="10455"/>
                  <a:pt x="3442" y="10455"/>
                  <a:pt x="3461" y="10455"/>
                </a:cubicBezTo>
                <a:cubicBezTo>
                  <a:pt x="3480" y="10528"/>
                  <a:pt x="3461" y="10564"/>
                  <a:pt x="3499" y="10564"/>
                </a:cubicBezTo>
                <a:cubicBezTo>
                  <a:pt x="3499" y="10600"/>
                  <a:pt x="3518" y="10637"/>
                  <a:pt x="3518" y="10673"/>
                </a:cubicBezTo>
                <a:cubicBezTo>
                  <a:pt x="3537" y="10709"/>
                  <a:pt x="3537" y="10746"/>
                  <a:pt x="3556" y="10782"/>
                </a:cubicBezTo>
                <a:cubicBezTo>
                  <a:pt x="3556" y="10854"/>
                  <a:pt x="3556" y="10854"/>
                  <a:pt x="3575" y="10891"/>
                </a:cubicBezTo>
                <a:cubicBezTo>
                  <a:pt x="3575" y="10891"/>
                  <a:pt x="3575" y="10854"/>
                  <a:pt x="3594" y="10854"/>
                </a:cubicBezTo>
                <a:cubicBezTo>
                  <a:pt x="3594" y="10891"/>
                  <a:pt x="3613" y="10927"/>
                  <a:pt x="3613" y="10927"/>
                </a:cubicBezTo>
                <a:cubicBezTo>
                  <a:pt x="3632" y="10963"/>
                  <a:pt x="3632" y="10963"/>
                  <a:pt x="3632" y="10963"/>
                </a:cubicBezTo>
                <a:cubicBezTo>
                  <a:pt x="3632" y="11000"/>
                  <a:pt x="3613" y="11036"/>
                  <a:pt x="3613" y="11036"/>
                </a:cubicBezTo>
                <a:cubicBezTo>
                  <a:pt x="3613" y="11036"/>
                  <a:pt x="3594" y="11036"/>
                  <a:pt x="3594" y="11036"/>
                </a:cubicBezTo>
                <a:cubicBezTo>
                  <a:pt x="3594" y="11036"/>
                  <a:pt x="3594" y="11000"/>
                  <a:pt x="3594" y="10963"/>
                </a:cubicBezTo>
                <a:cubicBezTo>
                  <a:pt x="3575" y="10963"/>
                  <a:pt x="3556" y="10927"/>
                  <a:pt x="3556" y="10927"/>
                </a:cubicBezTo>
                <a:cubicBezTo>
                  <a:pt x="3537" y="10891"/>
                  <a:pt x="3480" y="10818"/>
                  <a:pt x="3461" y="10782"/>
                </a:cubicBezTo>
                <a:cubicBezTo>
                  <a:pt x="3461" y="10746"/>
                  <a:pt x="3480" y="10709"/>
                  <a:pt x="3461" y="10709"/>
                </a:cubicBezTo>
                <a:cubicBezTo>
                  <a:pt x="3461" y="10673"/>
                  <a:pt x="3461" y="10637"/>
                  <a:pt x="3442" y="10600"/>
                </a:cubicBezTo>
                <a:cubicBezTo>
                  <a:pt x="3442" y="10600"/>
                  <a:pt x="3423" y="10600"/>
                  <a:pt x="3423" y="10600"/>
                </a:cubicBezTo>
                <a:cubicBezTo>
                  <a:pt x="3405" y="10564"/>
                  <a:pt x="3405" y="10564"/>
                  <a:pt x="3405" y="10564"/>
                </a:cubicBezTo>
                <a:cubicBezTo>
                  <a:pt x="3367" y="10564"/>
                  <a:pt x="3310" y="10455"/>
                  <a:pt x="3291" y="10419"/>
                </a:cubicBezTo>
                <a:cubicBezTo>
                  <a:pt x="3310" y="10419"/>
                  <a:pt x="3329" y="10419"/>
                  <a:pt x="3348" y="10383"/>
                </a:cubicBezTo>
                <a:cubicBezTo>
                  <a:pt x="3367" y="10346"/>
                  <a:pt x="3329" y="10274"/>
                  <a:pt x="3310" y="10274"/>
                </a:cubicBezTo>
                <a:cubicBezTo>
                  <a:pt x="3310" y="10237"/>
                  <a:pt x="3253" y="10201"/>
                  <a:pt x="3253" y="10165"/>
                </a:cubicBezTo>
                <a:cubicBezTo>
                  <a:pt x="3253" y="10165"/>
                  <a:pt x="3253" y="10128"/>
                  <a:pt x="3234" y="10092"/>
                </a:cubicBezTo>
                <a:cubicBezTo>
                  <a:pt x="3234" y="10092"/>
                  <a:pt x="3234" y="10092"/>
                  <a:pt x="3215" y="10092"/>
                </a:cubicBezTo>
                <a:cubicBezTo>
                  <a:pt x="3215" y="10056"/>
                  <a:pt x="3215" y="10019"/>
                  <a:pt x="3215" y="10019"/>
                </a:cubicBezTo>
                <a:cubicBezTo>
                  <a:pt x="3196" y="9983"/>
                  <a:pt x="3178" y="9947"/>
                  <a:pt x="3196" y="9874"/>
                </a:cubicBezTo>
                <a:cubicBezTo>
                  <a:pt x="3178" y="9874"/>
                  <a:pt x="3178" y="9874"/>
                  <a:pt x="3178" y="9838"/>
                </a:cubicBezTo>
                <a:cubicBezTo>
                  <a:pt x="3178" y="9838"/>
                  <a:pt x="3178" y="9838"/>
                  <a:pt x="3178" y="9802"/>
                </a:cubicBezTo>
                <a:cubicBezTo>
                  <a:pt x="3159" y="9765"/>
                  <a:pt x="3121" y="9584"/>
                  <a:pt x="3102" y="9656"/>
                </a:cubicBezTo>
                <a:cubicBezTo>
                  <a:pt x="3083" y="9620"/>
                  <a:pt x="3083" y="9620"/>
                  <a:pt x="3083" y="9620"/>
                </a:cubicBezTo>
                <a:cubicBezTo>
                  <a:pt x="3083" y="9620"/>
                  <a:pt x="3083" y="9620"/>
                  <a:pt x="3083" y="9584"/>
                </a:cubicBezTo>
                <a:cubicBezTo>
                  <a:pt x="3045" y="9584"/>
                  <a:pt x="3045" y="9548"/>
                  <a:pt x="3026" y="9548"/>
                </a:cubicBezTo>
                <a:cubicBezTo>
                  <a:pt x="3007" y="9548"/>
                  <a:pt x="2988" y="9548"/>
                  <a:pt x="2970" y="9548"/>
                </a:cubicBezTo>
                <a:cubicBezTo>
                  <a:pt x="2951" y="9511"/>
                  <a:pt x="2951" y="9511"/>
                  <a:pt x="2951" y="9511"/>
                </a:cubicBezTo>
                <a:cubicBezTo>
                  <a:pt x="2951" y="9475"/>
                  <a:pt x="2951" y="9475"/>
                  <a:pt x="2951" y="9439"/>
                </a:cubicBezTo>
                <a:cubicBezTo>
                  <a:pt x="2951" y="9439"/>
                  <a:pt x="2951" y="9439"/>
                  <a:pt x="2932" y="9439"/>
                </a:cubicBezTo>
                <a:cubicBezTo>
                  <a:pt x="2951" y="9402"/>
                  <a:pt x="2875" y="9330"/>
                  <a:pt x="2875" y="9257"/>
                </a:cubicBezTo>
                <a:cubicBezTo>
                  <a:pt x="2894" y="9257"/>
                  <a:pt x="2875" y="9221"/>
                  <a:pt x="2875" y="9221"/>
                </a:cubicBezTo>
                <a:cubicBezTo>
                  <a:pt x="2856" y="9185"/>
                  <a:pt x="2856" y="9185"/>
                  <a:pt x="2837" y="9148"/>
                </a:cubicBezTo>
                <a:cubicBezTo>
                  <a:pt x="2837" y="9148"/>
                  <a:pt x="2837" y="9112"/>
                  <a:pt x="2837" y="9112"/>
                </a:cubicBezTo>
                <a:cubicBezTo>
                  <a:pt x="2837" y="9112"/>
                  <a:pt x="2837" y="9076"/>
                  <a:pt x="2837" y="9076"/>
                </a:cubicBezTo>
                <a:cubicBezTo>
                  <a:pt x="2837" y="9076"/>
                  <a:pt x="2837" y="9076"/>
                  <a:pt x="2837" y="9076"/>
                </a:cubicBezTo>
                <a:cubicBezTo>
                  <a:pt x="2856" y="9112"/>
                  <a:pt x="2856" y="9112"/>
                  <a:pt x="2856" y="9148"/>
                </a:cubicBezTo>
                <a:cubicBezTo>
                  <a:pt x="2856" y="9112"/>
                  <a:pt x="2856" y="9112"/>
                  <a:pt x="2856" y="9112"/>
                </a:cubicBezTo>
                <a:cubicBezTo>
                  <a:pt x="2856" y="9112"/>
                  <a:pt x="2837" y="9076"/>
                  <a:pt x="2837" y="9039"/>
                </a:cubicBezTo>
                <a:cubicBezTo>
                  <a:pt x="2837" y="9039"/>
                  <a:pt x="2837" y="9039"/>
                  <a:pt x="2837" y="9039"/>
                </a:cubicBezTo>
                <a:cubicBezTo>
                  <a:pt x="2837" y="9076"/>
                  <a:pt x="2837" y="9076"/>
                  <a:pt x="2837" y="9076"/>
                </a:cubicBezTo>
                <a:cubicBezTo>
                  <a:pt x="2837" y="9076"/>
                  <a:pt x="2837" y="9076"/>
                  <a:pt x="2818" y="9076"/>
                </a:cubicBezTo>
                <a:cubicBezTo>
                  <a:pt x="2761" y="8930"/>
                  <a:pt x="2761" y="8930"/>
                  <a:pt x="2761" y="8930"/>
                </a:cubicBezTo>
                <a:cubicBezTo>
                  <a:pt x="2761" y="8930"/>
                  <a:pt x="2761" y="8930"/>
                  <a:pt x="2761" y="8930"/>
                </a:cubicBezTo>
                <a:cubicBezTo>
                  <a:pt x="2761" y="8930"/>
                  <a:pt x="2761" y="8894"/>
                  <a:pt x="2761" y="8858"/>
                </a:cubicBezTo>
                <a:cubicBezTo>
                  <a:pt x="2761" y="8858"/>
                  <a:pt x="2761" y="8858"/>
                  <a:pt x="2761" y="8858"/>
                </a:cubicBezTo>
                <a:cubicBezTo>
                  <a:pt x="2761" y="8785"/>
                  <a:pt x="2724" y="8785"/>
                  <a:pt x="2724" y="8749"/>
                </a:cubicBezTo>
                <a:cubicBezTo>
                  <a:pt x="2724" y="8676"/>
                  <a:pt x="2743" y="8640"/>
                  <a:pt x="2743" y="8567"/>
                </a:cubicBezTo>
                <a:cubicBezTo>
                  <a:pt x="2743" y="8531"/>
                  <a:pt x="2705" y="8386"/>
                  <a:pt x="2705" y="8350"/>
                </a:cubicBezTo>
                <a:cubicBezTo>
                  <a:pt x="2724" y="8350"/>
                  <a:pt x="2724" y="8313"/>
                  <a:pt x="2724" y="8313"/>
                </a:cubicBezTo>
                <a:cubicBezTo>
                  <a:pt x="2724" y="8313"/>
                  <a:pt x="2743" y="8277"/>
                  <a:pt x="2743" y="8277"/>
                </a:cubicBezTo>
                <a:cubicBezTo>
                  <a:pt x="2743" y="8277"/>
                  <a:pt x="2724" y="8241"/>
                  <a:pt x="2724" y="8241"/>
                </a:cubicBezTo>
                <a:cubicBezTo>
                  <a:pt x="2724" y="8204"/>
                  <a:pt x="2743" y="8132"/>
                  <a:pt x="2743" y="8095"/>
                </a:cubicBezTo>
                <a:cubicBezTo>
                  <a:pt x="2743" y="8023"/>
                  <a:pt x="2743" y="7950"/>
                  <a:pt x="2743" y="7878"/>
                </a:cubicBezTo>
                <a:cubicBezTo>
                  <a:pt x="2743" y="7878"/>
                  <a:pt x="2761" y="7878"/>
                  <a:pt x="2761" y="7878"/>
                </a:cubicBezTo>
                <a:cubicBezTo>
                  <a:pt x="2761" y="7878"/>
                  <a:pt x="2743" y="7878"/>
                  <a:pt x="2743" y="7878"/>
                </a:cubicBezTo>
                <a:cubicBezTo>
                  <a:pt x="2743" y="7841"/>
                  <a:pt x="2743" y="7805"/>
                  <a:pt x="2743" y="7805"/>
                </a:cubicBezTo>
                <a:cubicBezTo>
                  <a:pt x="2743" y="7769"/>
                  <a:pt x="2743" y="7769"/>
                  <a:pt x="2743" y="7769"/>
                </a:cubicBezTo>
                <a:cubicBezTo>
                  <a:pt x="2743" y="7769"/>
                  <a:pt x="2743" y="7769"/>
                  <a:pt x="2743" y="7769"/>
                </a:cubicBezTo>
                <a:cubicBezTo>
                  <a:pt x="2743" y="7769"/>
                  <a:pt x="2743" y="7769"/>
                  <a:pt x="2724" y="7769"/>
                </a:cubicBezTo>
                <a:cubicBezTo>
                  <a:pt x="2724" y="7769"/>
                  <a:pt x="2724" y="7769"/>
                  <a:pt x="2724" y="7769"/>
                </a:cubicBezTo>
                <a:cubicBezTo>
                  <a:pt x="2724" y="7696"/>
                  <a:pt x="2705" y="7660"/>
                  <a:pt x="2705" y="7587"/>
                </a:cubicBezTo>
                <a:cubicBezTo>
                  <a:pt x="2724" y="7551"/>
                  <a:pt x="2743" y="7587"/>
                  <a:pt x="2761" y="7587"/>
                </a:cubicBezTo>
                <a:cubicBezTo>
                  <a:pt x="2799" y="7624"/>
                  <a:pt x="2818" y="7587"/>
                  <a:pt x="2818" y="7660"/>
                </a:cubicBezTo>
                <a:cubicBezTo>
                  <a:pt x="2818" y="7660"/>
                  <a:pt x="2799" y="7696"/>
                  <a:pt x="2799" y="7696"/>
                </a:cubicBezTo>
                <a:cubicBezTo>
                  <a:pt x="2799" y="7696"/>
                  <a:pt x="2799" y="7696"/>
                  <a:pt x="2799" y="7696"/>
                </a:cubicBezTo>
                <a:cubicBezTo>
                  <a:pt x="2818" y="7732"/>
                  <a:pt x="2818" y="7732"/>
                  <a:pt x="2818" y="7732"/>
                </a:cubicBezTo>
                <a:cubicBezTo>
                  <a:pt x="2837" y="7696"/>
                  <a:pt x="2856" y="7660"/>
                  <a:pt x="2856" y="7587"/>
                </a:cubicBezTo>
                <a:cubicBezTo>
                  <a:pt x="2837" y="7551"/>
                  <a:pt x="2837" y="7551"/>
                  <a:pt x="2837" y="7515"/>
                </a:cubicBezTo>
                <a:cubicBezTo>
                  <a:pt x="2818" y="7478"/>
                  <a:pt x="2780" y="7442"/>
                  <a:pt x="2799" y="7406"/>
                </a:cubicBezTo>
                <a:cubicBezTo>
                  <a:pt x="2780" y="7406"/>
                  <a:pt x="2780" y="7406"/>
                  <a:pt x="2761" y="7406"/>
                </a:cubicBezTo>
                <a:cubicBezTo>
                  <a:pt x="2761" y="7369"/>
                  <a:pt x="2761" y="7369"/>
                  <a:pt x="2743" y="7333"/>
                </a:cubicBezTo>
                <a:cubicBezTo>
                  <a:pt x="2743" y="7333"/>
                  <a:pt x="2743" y="7369"/>
                  <a:pt x="2724" y="7369"/>
                </a:cubicBezTo>
                <a:cubicBezTo>
                  <a:pt x="2705" y="7333"/>
                  <a:pt x="2705" y="7297"/>
                  <a:pt x="2686" y="7224"/>
                </a:cubicBezTo>
                <a:cubicBezTo>
                  <a:pt x="2667" y="7261"/>
                  <a:pt x="2629" y="7224"/>
                  <a:pt x="2610" y="7224"/>
                </a:cubicBezTo>
                <a:cubicBezTo>
                  <a:pt x="2610" y="7188"/>
                  <a:pt x="2610" y="7188"/>
                  <a:pt x="2591" y="7152"/>
                </a:cubicBezTo>
                <a:cubicBezTo>
                  <a:pt x="2572" y="7188"/>
                  <a:pt x="2534" y="7188"/>
                  <a:pt x="2516" y="7152"/>
                </a:cubicBezTo>
                <a:cubicBezTo>
                  <a:pt x="2516" y="7115"/>
                  <a:pt x="2534" y="7079"/>
                  <a:pt x="2534" y="7079"/>
                </a:cubicBezTo>
                <a:cubicBezTo>
                  <a:pt x="2534" y="7043"/>
                  <a:pt x="2516" y="7043"/>
                  <a:pt x="2497" y="7043"/>
                </a:cubicBezTo>
                <a:cubicBezTo>
                  <a:pt x="2497" y="7043"/>
                  <a:pt x="2497" y="7043"/>
                  <a:pt x="2497" y="7043"/>
                </a:cubicBezTo>
                <a:cubicBezTo>
                  <a:pt x="2516" y="7006"/>
                  <a:pt x="2516" y="7006"/>
                  <a:pt x="2534" y="6970"/>
                </a:cubicBezTo>
                <a:cubicBezTo>
                  <a:pt x="2553" y="6970"/>
                  <a:pt x="2553" y="6970"/>
                  <a:pt x="2553" y="6934"/>
                </a:cubicBezTo>
                <a:cubicBezTo>
                  <a:pt x="2534" y="6934"/>
                  <a:pt x="2516" y="6970"/>
                  <a:pt x="2497" y="6934"/>
                </a:cubicBezTo>
                <a:cubicBezTo>
                  <a:pt x="2497" y="6897"/>
                  <a:pt x="2497" y="6897"/>
                  <a:pt x="2497" y="6861"/>
                </a:cubicBezTo>
                <a:cubicBezTo>
                  <a:pt x="2497" y="6861"/>
                  <a:pt x="2478" y="6861"/>
                  <a:pt x="2478" y="6861"/>
                </a:cubicBezTo>
                <a:cubicBezTo>
                  <a:pt x="2459" y="6825"/>
                  <a:pt x="2440" y="6789"/>
                  <a:pt x="2459" y="6716"/>
                </a:cubicBezTo>
                <a:cubicBezTo>
                  <a:pt x="2440" y="6752"/>
                  <a:pt x="2421" y="6752"/>
                  <a:pt x="2421" y="6752"/>
                </a:cubicBezTo>
                <a:cubicBezTo>
                  <a:pt x="2383" y="6752"/>
                  <a:pt x="2364" y="6680"/>
                  <a:pt x="2364" y="6607"/>
                </a:cubicBezTo>
                <a:cubicBezTo>
                  <a:pt x="2364" y="6571"/>
                  <a:pt x="2383" y="6571"/>
                  <a:pt x="2383" y="6534"/>
                </a:cubicBezTo>
                <a:cubicBezTo>
                  <a:pt x="2383" y="6534"/>
                  <a:pt x="2383" y="6498"/>
                  <a:pt x="2383" y="6498"/>
                </a:cubicBezTo>
                <a:cubicBezTo>
                  <a:pt x="2383" y="6498"/>
                  <a:pt x="2383" y="6498"/>
                  <a:pt x="2383" y="6498"/>
                </a:cubicBezTo>
                <a:cubicBezTo>
                  <a:pt x="2383" y="6498"/>
                  <a:pt x="2383" y="6498"/>
                  <a:pt x="2383" y="6498"/>
                </a:cubicBezTo>
                <a:cubicBezTo>
                  <a:pt x="2364" y="6534"/>
                  <a:pt x="2345" y="6534"/>
                  <a:pt x="2345" y="6534"/>
                </a:cubicBezTo>
                <a:cubicBezTo>
                  <a:pt x="2345" y="6534"/>
                  <a:pt x="2345" y="6534"/>
                  <a:pt x="2326" y="6534"/>
                </a:cubicBezTo>
                <a:cubicBezTo>
                  <a:pt x="2326" y="6498"/>
                  <a:pt x="2345" y="6462"/>
                  <a:pt x="2326" y="6462"/>
                </a:cubicBezTo>
                <a:cubicBezTo>
                  <a:pt x="2326" y="6426"/>
                  <a:pt x="2308" y="6389"/>
                  <a:pt x="2308" y="6353"/>
                </a:cubicBezTo>
                <a:cubicBezTo>
                  <a:pt x="2270" y="6353"/>
                  <a:pt x="2270" y="6389"/>
                  <a:pt x="2232" y="6389"/>
                </a:cubicBezTo>
                <a:cubicBezTo>
                  <a:pt x="2232" y="6353"/>
                  <a:pt x="2251" y="6317"/>
                  <a:pt x="2251" y="6280"/>
                </a:cubicBezTo>
                <a:cubicBezTo>
                  <a:pt x="2232" y="6244"/>
                  <a:pt x="2194" y="6208"/>
                  <a:pt x="2175" y="6171"/>
                </a:cubicBezTo>
                <a:cubicBezTo>
                  <a:pt x="2175" y="6135"/>
                  <a:pt x="2156" y="6099"/>
                  <a:pt x="2156" y="6063"/>
                </a:cubicBezTo>
                <a:cubicBezTo>
                  <a:pt x="2156" y="6063"/>
                  <a:pt x="2156" y="6063"/>
                  <a:pt x="2156" y="6063"/>
                </a:cubicBezTo>
                <a:cubicBezTo>
                  <a:pt x="2156" y="6063"/>
                  <a:pt x="2156" y="6063"/>
                  <a:pt x="2156" y="6026"/>
                </a:cubicBezTo>
                <a:cubicBezTo>
                  <a:pt x="2137" y="6026"/>
                  <a:pt x="2137" y="6026"/>
                  <a:pt x="2118" y="5990"/>
                </a:cubicBezTo>
                <a:cubicBezTo>
                  <a:pt x="2118" y="5954"/>
                  <a:pt x="2099" y="5954"/>
                  <a:pt x="2081" y="5954"/>
                </a:cubicBezTo>
                <a:cubicBezTo>
                  <a:pt x="2062" y="5917"/>
                  <a:pt x="2062" y="5845"/>
                  <a:pt x="2062" y="5808"/>
                </a:cubicBezTo>
                <a:cubicBezTo>
                  <a:pt x="2043" y="5808"/>
                  <a:pt x="2043" y="5808"/>
                  <a:pt x="2043" y="5808"/>
                </a:cubicBezTo>
                <a:cubicBezTo>
                  <a:pt x="2043" y="5808"/>
                  <a:pt x="2043" y="5808"/>
                  <a:pt x="2043" y="5808"/>
                </a:cubicBezTo>
                <a:cubicBezTo>
                  <a:pt x="2024" y="5881"/>
                  <a:pt x="2062" y="5917"/>
                  <a:pt x="2062" y="5954"/>
                </a:cubicBezTo>
                <a:cubicBezTo>
                  <a:pt x="2043" y="5954"/>
                  <a:pt x="2043" y="5954"/>
                  <a:pt x="2043" y="5954"/>
                </a:cubicBezTo>
                <a:cubicBezTo>
                  <a:pt x="2024" y="5954"/>
                  <a:pt x="2024" y="5917"/>
                  <a:pt x="2005" y="5881"/>
                </a:cubicBezTo>
                <a:cubicBezTo>
                  <a:pt x="1986" y="5881"/>
                  <a:pt x="1967" y="5881"/>
                  <a:pt x="1948" y="5881"/>
                </a:cubicBezTo>
                <a:cubicBezTo>
                  <a:pt x="1948" y="5881"/>
                  <a:pt x="1948" y="5881"/>
                  <a:pt x="1948" y="5881"/>
                </a:cubicBezTo>
                <a:cubicBezTo>
                  <a:pt x="1948" y="5881"/>
                  <a:pt x="1948" y="5881"/>
                  <a:pt x="1948" y="5881"/>
                </a:cubicBezTo>
                <a:cubicBezTo>
                  <a:pt x="1967" y="5881"/>
                  <a:pt x="1986" y="5917"/>
                  <a:pt x="1986" y="5954"/>
                </a:cubicBezTo>
                <a:cubicBezTo>
                  <a:pt x="1967" y="5954"/>
                  <a:pt x="1948" y="5954"/>
                  <a:pt x="1948" y="5954"/>
                </a:cubicBezTo>
                <a:cubicBezTo>
                  <a:pt x="1910" y="5917"/>
                  <a:pt x="1891" y="5845"/>
                  <a:pt x="1854" y="5845"/>
                </a:cubicBezTo>
                <a:cubicBezTo>
                  <a:pt x="1854" y="5845"/>
                  <a:pt x="1835" y="5808"/>
                  <a:pt x="1835" y="5808"/>
                </a:cubicBezTo>
                <a:cubicBezTo>
                  <a:pt x="1816" y="5808"/>
                  <a:pt x="1797" y="5772"/>
                  <a:pt x="1778" y="5772"/>
                </a:cubicBezTo>
                <a:cubicBezTo>
                  <a:pt x="1797" y="5772"/>
                  <a:pt x="1797" y="5736"/>
                  <a:pt x="1797" y="5736"/>
                </a:cubicBezTo>
                <a:cubicBezTo>
                  <a:pt x="1797" y="5699"/>
                  <a:pt x="1797" y="5699"/>
                  <a:pt x="1797" y="5699"/>
                </a:cubicBezTo>
                <a:cubicBezTo>
                  <a:pt x="1778" y="5699"/>
                  <a:pt x="1759" y="5699"/>
                  <a:pt x="1740" y="5736"/>
                </a:cubicBezTo>
                <a:cubicBezTo>
                  <a:pt x="1721" y="5736"/>
                  <a:pt x="1702" y="5699"/>
                  <a:pt x="1683" y="5699"/>
                </a:cubicBezTo>
                <a:cubicBezTo>
                  <a:pt x="1683" y="5699"/>
                  <a:pt x="1683" y="5663"/>
                  <a:pt x="1664" y="5663"/>
                </a:cubicBezTo>
                <a:cubicBezTo>
                  <a:pt x="1646" y="5663"/>
                  <a:pt x="1646" y="5663"/>
                  <a:pt x="1627" y="5663"/>
                </a:cubicBezTo>
                <a:cubicBezTo>
                  <a:pt x="1608" y="5699"/>
                  <a:pt x="1589" y="5663"/>
                  <a:pt x="1570" y="5663"/>
                </a:cubicBezTo>
                <a:cubicBezTo>
                  <a:pt x="1551" y="5663"/>
                  <a:pt x="1513" y="5663"/>
                  <a:pt x="1494" y="5663"/>
                </a:cubicBezTo>
                <a:cubicBezTo>
                  <a:pt x="1475" y="5663"/>
                  <a:pt x="1456" y="5627"/>
                  <a:pt x="1456" y="5591"/>
                </a:cubicBezTo>
                <a:cubicBezTo>
                  <a:pt x="1437" y="5591"/>
                  <a:pt x="1437" y="5591"/>
                  <a:pt x="1419" y="5627"/>
                </a:cubicBezTo>
                <a:cubicBezTo>
                  <a:pt x="1400" y="5591"/>
                  <a:pt x="1381" y="5554"/>
                  <a:pt x="1362" y="5518"/>
                </a:cubicBezTo>
                <a:cubicBezTo>
                  <a:pt x="1324" y="5518"/>
                  <a:pt x="1305" y="5518"/>
                  <a:pt x="1267" y="5482"/>
                </a:cubicBezTo>
                <a:cubicBezTo>
                  <a:pt x="1267" y="5482"/>
                  <a:pt x="1248" y="5482"/>
                  <a:pt x="1248" y="5482"/>
                </a:cubicBezTo>
                <a:cubicBezTo>
                  <a:pt x="1248" y="5518"/>
                  <a:pt x="1248" y="5518"/>
                  <a:pt x="1248" y="5518"/>
                </a:cubicBezTo>
                <a:cubicBezTo>
                  <a:pt x="1229" y="5518"/>
                  <a:pt x="1229" y="5554"/>
                  <a:pt x="1211" y="5591"/>
                </a:cubicBezTo>
                <a:cubicBezTo>
                  <a:pt x="1248" y="5627"/>
                  <a:pt x="1267" y="5591"/>
                  <a:pt x="1248" y="5699"/>
                </a:cubicBezTo>
                <a:cubicBezTo>
                  <a:pt x="1211" y="5699"/>
                  <a:pt x="1211" y="5663"/>
                  <a:pt x="1192" y="5663"/>
                </a:cubicBezTo>
                <a:cubicBezTo>
                  <a:pt x="1173" y="5663"/>
                  <a:pt x="1154" y="5699"/>
                  <a:pt x="1135" y="5736"/>
                </a:cubicBezTo>
                <a:cubicBezTo>
                  <a:pt x="1135" y="5736"/>
                  <a:pt x="1116" y="5736"/>
                  <a:pt x="1116" y="5736"/>
                </a:cubicBezTo>
                <a:cubicBezTo>
                  <a:pt x="1078" y="5772"/>
                  <a:pt x="1078" y="5808"/>
                  <a:pt x="1040" y="5845"/>
                </a:cubicBezTo>
                <a:cubicBezTo>
                  <a:pt x="1040" y="5772"/>
                  <a:pt x="1040" y="5772"/>
                  <a:pt x="1059" y="5772"/>
                </a:cubicBezTo>
                <a:cubicBezTo>
                  <a:pt x="1059" y="5736"/>
                  <a:pt x="1040" y="5699"/>
                  <a:pt x="1040" y="5699"/>
                </a:cubicBezTo>
                <a:cubicBezTo>
                  <a:pt x="1040" y="5663"/>
                  <a:pt x="1059" y="5663"/>
                  <a:pt x="1059" y="5627"/>
                </a:cubicBezTo>
                <a:cubicBezTo>
                  <a:pt x="1078" y="5591"/>
                  <a:pt x="1078" y="5554"/>
                  <a:pt x="1116" y="5518"/>
                </a:cubicBezTo>
                <a:cubicBezTo>
                  <a:pt x="1135" y="5518"/>
                  <a:pt x="1173" y="5518"/>
                  <a:pt x="1192" y="5518"/>
                </a:cubicBezTo>
                <a:cubicBezTo>
                  <a:pt x="1192" y="5518"/>
                  <a:pt x="1192" y="5518"/>
                  <a:pt x="1192" y="5518"/>
                </a:cubicBezTo>
                <a:cubicBezTo>
                  <a:pt x="1192" y="5518"/>
                  <a:pt x="1192" y="5518"/>
                  <a:pt x="1192" y="5518"/>
                </a:cubicBezTo>
                <a:cubicBezTo>
                  <a:pt x="1154" y="5482"/>
                  <a:pt x="1135" y="5409"/>
                  <a:pt x="1097" y="5445"/>
                </a:cubicBezTo>
                <a:cubicBezTo>
                  <a:pt x="1078" y="5482"/>
                  <a:pt x="1059" y="5518"/>
                  <a:pt x="1040" y="5554"/>
                </a:cubicBezTo>
                <a:cubicBezTo>
                  <a:pt x="1040" y="5554"/>
                  <a:pt x="1021" y="5554"/>
                  <a:pt x="1002" y="5554"/>
                </a:cubicBezTo>
                <a:cubicBezTo>
                  <a:pt x="1002" y="5591"/>
                  <a:pt x="1002" y="5591"/>
                  <a:pt x="984" y="5627"/>
                </a:cubicBezTo>
                <a:cubicBezTo>
                  <a:pt x="984" y="5627"/>
                  <a:pt x="984" y="5627"/>
                  <a:pt x="965" y="5627"/>
                </a:cubicBezTo>
                <a:cubicBezTo>
                  <a:pt x="984" y="5772"/>
                  <a:pt x="889" y="5699"/>
                  <a:pt x="889" y="5845"/>
                </a:cubicBezTo>
                <a:cubicBezTo>
                  <a:pt x="889" y="5845"/>
                  <a:pt x="889" y="5845"/>
                  <a:pt x="889" y="5845"/>
                </a:cubicBezTo>
                <a:cubicBezTo>
                  <a:pt x="908" y="5845"/>
                  <a:pt x="927" y="5845"/>
                  <a:pt x="927" y="5881"/>
                </a:cubicBezTo>
                <a:cubicBezTo>
                  <a:pt x="927" y="5917"/>
                  <a:pt x="908" y="5917"/>
                  <a:pt x="889" y="5954"/>
                </a:cubicBezTo>
                <a:cubicBezTo>
                  <a:pt x="889" y="5954"/>
                  <a:pt x="870" y="5990"/>
                  <a:pt x="851" y="6026"/>
                </a:cubicBezTo>
                <a:cubicBezTo>
                  <a:pt x="832" y="6026"/>
                  <a:pt x="813" y="6026"/>
                  <a:pt x="794" y="6026"/>
                </a:cubicBezTo>
                <a:cubicBezTo>
                  <a:pt x="775" y="6063"/>
                  <a:pt x="757" y="6099"/>
                  <a:pt x="738" y="6135"/>
                </a:cubicBezTo>
                <a:cubicBezTo>
                  <a:pt x="738" y="6135"/>
                  <a:pt x="738" y="6171"/>
                  <a:pt x="757" y="6171"/>
                </a:cubicBezTo>
                <a:cubicBezTo>
                  <a:pt x="738" y="6208"/>
                  <a:pt x="700" y="6208"/>
                  <a:pt x="662" y="6244"/>
                </a:cubicBezTo>
                <a:cubicBezTo>
                  <a:pt x="662" y="6244"/>
                  <a:pt x="624" y="6280"/>
                  <a:pt x="624" y="6280"/>
                </a:cubicBezTo>
                <a:cubicBezTo>
                  <a:pt x="624" y="6317"/>
                  <a:pt x="605" y="6317"/>
                  <a:pt x="605" y="6353"/>
                </a:cubicBezTo>
                <a:cubicBezTo>
                  <a:pt x="586" y="6389"/>
                  <a:pt x="511" y="6426"/>
                  <a:pt x="492" y="6353"/>
                </a:cubicBezTo>
                <a:cubicBezTo>
                  <a:pt x="492" y="6353"/>
                  <a:pt x="492" y="6353"/>
                  <a:pt x="492" y="6353"/>
                </a:cubicBezTo>
                <a:cubicBezTo>
                  <a:pt x="511" y="6317"/>
                  <a:pt x="549" y="6244"/>
                  <a:pt x="567" y="6244"/>
                </a:cubicBezTo>
                <a:cubicBezTo>
                  <a:pt x="586" y="6244"/>
                  <a:pt x="605" y="6244"/>
                  <a:pt x="605" y="6244"/>
                </a:cubicBezTo>
                <a:cubicBezTo>
                  <a:pt x="605" y="6244"/>
                  <a:pt x="605" y="6244"/>
                  <a:pt x="605" y="6244"/>
                </a:cubicBezTo>
                <a:cubicBezTo>
                  <a:pt x="605" y="6208"/>
                  <a:pt x="605" y="6171"/>
                  <a:pt x="624" y="6171"/>
                </a:cubicBezTo>
                <a:cubicBezTo>
                  <a:pt x="624" y="6171"/>
                  <a:pt x="662" y="6135"/>
                  <a:pt x="681" y="6099"/>
                </a:cubicBezTo>
                <a:cubicBezTo>
                  <a:pt x="681" y="6063"/>
                  <a:pt x="662" y="6026"/>
                  <a:pt x="681" y="5990"/>
                </a:cubicBezTo>
                <a:cubicBezTo>
                  <a:pt x="681" y="5954"/>
                  <a:pt x="700" y="5954"/>
                  <a:pt x="700" y="5954"/>
                </a:cubicBezTo>
                <a:cubicBezTo>
                  <a:pt x="700" y="5917"/>
                  <a:pt x="700" y="5917"/>
                  <a:pt x="700" y="5881"/>
                </a:cubicBezTo>
                <a:cubicBezTo>
                  <a:pt x="700" y="5881"/>
                  <a:pt x="700" y="5881"/>
                  <a:pt x="700" y="5881"/>
                </a:cubicBezTo>
                <a:cubicBezTo>
                  <a:pt x="681" y="5881"/>
                  <a:pt x="662" y="5917"/>
                  <a:pt x="643" y="5917"/>
                </a:cubicBezTo>
                <a:cubicBezTo>
                  <a:pt x="624" y="5881"/>
                  <a:pt x="624" y="5881"/>
                  <a:pt x="624" y="5845"/>
                </a:cubicBezTo>
                <a:cubicBezTo>
                  <a:pt x="605" y="5845"/>
                  <a:pt x="605" y="5881"/>
                  <a:pt x="605" y="5881"/>
                </a:cubicBezTo>
                <a:cubicBezTo>
                  <a:pt x="586" y="5917"/>
                  <a:pt x="605" y="5917"/>
                  <a:pt x="605" y="5954"/>
                </a:cubicBezTo>
                <a:cubicBezTo>
                  <a:pt x="567" y="5954"/>
                  <a:pt x="549" y="5881"/>
                  <a:pt x="530" y="5881"/>
                </a:cubicBezTo>
                <a:cubicBezTo>
                  <a:pt x="492" y="5845"/>
                  <a:pt x="492" y="5881"/>
                  <a:pt x="454" y="5917"/>
                </a:cubicBezTo>
                <a:cubicBezTo>
                  <a:pt x="454" y="5917"/>
                  <a:pt x="416" y="5917"/>
                  <a:pt x="416" y="5881"/>
                </a:cubicBezTo>
                <a:cubicBezTo>
                  <a:pt x="397" y="5845"/>
                  <a:pt x="397" y="5808"/>
                  <a:pt x="416" y="5772"/>
                </a:cubicBezTo>
                <a:cubicBezTo>
                  <a:pt x="416" y="5736"/>
                  <a:pt x="397" y="5663"/>
                  <a:pt x="378" y="5663"/>
                </a:cubicBezTo>
                <a:cubicBezTo>
                  <a:pt x="359" y="5663"/>
                  <a:pt x="284" y="5736"/>
                  <a:pt x="284" y="5699"/>
                </a:cubicBezTo>
                <a:cubicBezTo>
                  <a:pt x="265" y="5699"/>
                  <a:pt x="227" y="5591"/>
                  <a:pt x="208" y="5591"/>
                </a:cubicBezTo>
                <a:cubicBezTo>
                  <a:pt x="208" y="5591"/>
                  <a:pt x="208" y="5591"/>
                  <a:pt x="208" y="5591"/>
                </a:cubicBezTo>
                <a:cubicBezTo>
                  <a:pt x="227" y="5554"/>
                  <a:pt x="227" y="5554"/>
                  <a:pt x="227" y="5518"/>
                </a:cubicBezTo>
                <a:cubicBezTo>
                  <a:pt x="265" y="5554"/>
                  <a:pt x="284" y="5591"/>
                  <a:pt x="303" y="5554"/>
                </a:cubicBezTo>
                <a:cubicBezTo>
                  <a:pt x="303" y="5554"/>
                  <a:pt x="303" y="5554"/>
                  <a:pt x="303" y="5554"/>
                </a:cubicBezTo>
                <a:cubicBezTo>
                  <a:pt x="303" y="5518"/>
                  <a:pt x="303" y="5518"/>
                  <a:pt x="284" y="5482"/>
                </a:cubicBezTo>
                <a:cubicBezTo>
                  <a:pt x="265" y="5482"/>
                  <a:pt x="265" y="5518"/>
                  <a:pt x="246" y="5518"/>
                </a:cubicBezTo>
                <a:cubicBezTo>
                  <a:pt x="227" y="5482"/>
                  <a:pt x="208" y="5445"/>
                  <a:pt x="170" y="5445"/>
                </a:cubicBezTo>
                <a:cubicBezTo>
                  <a:pt x="151" y="5409"/>
                  <a:pt x="151" y="5409"/>
                  <a:pt x="151" y="5373"/>
                </a:cubicBezTo>
                <a:cubicBezTo>
                  <a:pt x="151" y="5373"/>
                  <a:pt x="170" y="5373"/>
                  <a:pt x="170" y="5336"/>
                </a:cubicBezTo>
                <a:cubicBezTo>
                  <a:pt x="170" y="5336"/>
                  <a:pt x="170" y="5300"/>
                  <a:pt x="170" y="5300"/>
                </a:cubicBezTo>
                <a:cubicBezTo>
                  <a:pt x="170" y="5300"/>
                  <a:pt x="189" y="5300"/>
                  <a:pt x="189" y="5300"/>
                </a:cubicBezTo>
                <a:cubicBezTo>
                  <a:pt x="189" y="5264"/>
                  <a:pt x="189" y="5264"/>
                  <a:pt x="189" y="5228"/>
                </a:cubicBezTo>
                <a:cubicBezTo>
                  <a:pt x="208" y="5228"/>
                  <a:pt x="208" y="5228"/>
                  <a:pt x="227" y="5191"/>
                </a:cubicBezTo>
                <a:cubicBezTo>
                  <a:pt x="227" y="5155"/>
                  <a:pt x="246" y="5119"/>
                  <a:pt x="265" y="5082"/>
                </a:cubicBezTo>
                <a:cubicBezTo>
                  <a:pt x="284" y="5082"/>
                  <a:pt x="322" y="5119"/>
                  <a:pt x="322" y="5119"/>
                </a:cubicBezTo>
                <a:cubicBezTo>
                  <a:pt x="359" y="5119"/>
                  <a:pt x="359" y="5082"/>
                  <a:pt x="378" y="5046"/>
                </a:cubicBezTo>
                <a:cubicBezTo>
                  <a:pt x="397" y="5046"/>
                  <a:pt x="435" y="5046"/>
                  <a:pt x="454" y="5046"/>
                </a:cubicBezTo>
                <a:cubicBezTo>
                  <a:pt x="473" y="5010"/>
                  <a:pt x="473" y="5010"/>
                  <a:pt x="473" y="5010"/>
                </a:cubicBezTo>
                <a:cubicBezTo>
                  <a:pt x="473" y="4937"/>
                  <a:pt x="454" y="4901"/>
                  <a:pt x="454" y="4865"/>
                </a:cubicBezTo>
                <a:cubicBezTo>
                  <a:pt x="454" y="4865"/>
                  <a:pt x="454" y="4865"/>
                  <a:pt x="454" y="4865"/>
                </a:cubicBezTo>
                <a:cubicBezTo>
                  <a:pt x="454" y="4865"/>
                  <a:pt x="473" y="4865"/>
                  <a:pt x="473" y="4828"/>
                </a:cubicBezTo>
                <a:cubicBezTo>
                  <a:pt x="473" y="4828"/>
                  <a:pt x="473" y="4828"/>
                  <a:pt x="473" y="4828"/>
                </a:cubicBezTo>
                <a:cubicBezTo>
                  <a:pt x="473" y="4792"/>
                  <a:pt x="473" y="4792"/>
                  <a:pt x="454" y="4756"/>
                </a:cubicBezTo>
                <a:cubicBezTo>
                  <a:pt x="435" y="4792"/>
                  <a:pt x="416" y="4792"/>
                  <a:pt x="397" y="4792"/>
                </a:cubicBezTo>
                <a:cubicBezTo>
                  <a:pt x="378" y="4828"/>
                  <a:pt x="359" y="4828"/>
                  <a:pt x="359" y="4865"/>
                </a:cubicBezTo>
                <a:cubicBezTo>
                  <a:pt x="340" y="4865"/>
                  <a:pt x="303" y="4828"/>
                  <a:pt x="284" y="4828"/>
                </a:cubicBezTo>
                <a:cubicBezTo>
                  <a:pt x="265" y="4828"/>
                  <a:pt x="227" y="4828"/>
                  <a:pt x="208" y="4828"/>
                </a:cubicBezTo>
                <a:cubicBezTo>
                  <a:pt x="189" y="4865"/>
                  <a:pt x="132" y="4828"/>
                  <a:pt x="113" y="4792"/>
                </a:cubicBezTo>
                <a:cubicBezTo>
                  <a:pt x="113" y="4792"/>
                  <a:pt x="113" y="4756"/>
                  <a:pt x="113" y="4719"/>
                </a:cubicBezTo>
                <a:cubicBezTo>
                  <a:pt x="113" y="4719"/>
                  <a:pt x="113" y="4719"/>
                  <a:pt x="132" y="4719"/>
                </a:cubicBezTo>
                <a:cubicBezTo>
                  <a:pt x="151" y="4719"/>
                  <a:pt x="170" y="4719"/>
                  <a:pt x="170" y="4719"/>
                </a:cubicBezTo>
                <a:cubicBezTo>
                  <a:pt x="132" y="4683"/>
                  <a:pt x="76" y="4647"/>
                  <a:pt x="19" y="4610"/>
                </a:cubicBezTo>
                <a:cubicBezTo>
                  <a:pt x="19" y="4610"/>
                  <a:pt x="38" y="4610"/>
                  <a:pt x="38" y="4610"/>
                </a:cubicBezTo>
                <a:cubicBezTo>
                  <a:pt x="76" y="4574"/>
                  <a:pt x="113" y="4574"/>
                  <a:pt x="151" y="4538"/>
                </a:cubicBezTo>
                <a:cubicBezTo>
                  <a:pt x="189" y="4502"/>
                  <a:pt x="246" y="4429"/>
                  <a:pt x="303" y="4465"/>
                </a:cubicBezTo>
                <a:cubicBezTo>
                  <a:pt x="303" y="4465"/>
                  <a:pt x="284" y="4502"/>
                  <a:pt x="303" y="4538"/>
                </a:cubicBezTo>
                <a:cubicBezTo>
                  <a:pt x="359" y="4538"/>
                  <a:pt x="397" y="4574"/>
                  <a:pt x="454" y="4502"/>
                </a:cubicBezTo>
                <a:cubicBezTo>
                  <a:pt x="473" y="4502"/>
                  <a:pt x="511" y="4538"/>
                  <a:pt x="530" y="4502"/>
                </a:cubicBezTo>
                <a:cubicBezTo>
                  <a:pt x="530" y="4465"/>
                  <a:pt x="530" y="4465"/>
                  <a:pt x="530" y="4465"/>
                </a:cubicBezTo>
                <a:cubicBezTo>
                  <a:pt x="511" y="4465"/>
                  <a:pt x="416" y="4429"/>
                  <a:pt x="416" y="4429"/>
                </a:cubicBezTo>
                <a:cubicBezTo>
                  <a:pt x="416" y="4393"/>
                  <a:pt x="416" y="4356"/>
                  <a:pt x="416" y="4356"/>
                </a:cubicBezTo>
                <a:cubicBezTo>
                  <a:pt x="378" y="4356"/>
                  <a:pt x="340" y="4320"/>
                  <a:pt x="303" y="4320"/>
                </a:cubicBezTo>
                <a:cubicBezTo>
                  <a:pt x="303" y="4211"/>
                  <a:pt x="151" y="4102"/>
                  <a:pt x="113" y="4066"/>
                </a:cubicBezTo>
                <a:cubicBezTo>
                  <a:pt x="113" y="4066"/>
                  <a:pt x="113" y="4066"/>
                  <a:pt x="113" y="4066"/>
                </a:cubicBezTo>
                <a:cubicBezTo>
                  <a:pt x="132" y="4066"/>
                  <a:pt x="132" y="4030"/>
                  <a:pt x="132" y="3993"/>
                </a:cubicBezTo>
                <a:cubicBezTo>
                  <a:pt x="189" y="3993"/>
                  <a:pt x="265" y="3993"/>
                  <a:pt x="303" y="3921"/>
                </a:cubicBezTo>
                <a:cubicBezTo>
                  <a:pt x="303" y="3884"/>
                  <a:pt x="303" y="3884"/>
                  <a:pt x="322" y="3848"/>
                </a:cubicBezTo>
                <a:cubicBezTo>
                  <a:pt x="322" y="3812"/>
                  <a:pt x="359" y="3739"/>
                  <a:pt x="378" y="3703"/>
                </a:cubicBezTo>
                <a:cubicBezTo>
                  <a:pt x="397" y="3703"/>
                  <a:pt x="454" y="3667"/>
                  <a:pt x="473" y="3667"/>
                </a:cubicBezTo>
                <a:cubicBezTo>
                  <a:pt x="492" y="3667"/>
                  <a:pt x="511" y="3667"/>
                  <a:pt x="530" y="3667"/>
                </a:cubicBezTo>
                <a:cubicBezTo>
                  <a:pt x="530" y="3667"/>
                  <a:pt x="530" y="3630"/>
                  <a:pt x="530" y="3630"/>
                </a:cubicBezTo>
                <a:cubicBezTo>
                  <a:pt x="530" y="3630"/>
                  <a:pt x="530" y="3594"/>
                  <a:pt x="511" y="3594"/>
                </a:cubicBezTo>
                <a:cubicBezTo>
                  <a:pt x="511" y="3594"/>
                  <a:pt x="511" y="3558"/>
                  <a:pt x="511" y="3558"/>
                </a:cubicBezTo>
                <a:cubicBezTo>
                  <a:pt x="567" y="3558"/>
                  <a:pt x="624" y="3558"/>
                  <a:pt x="662" y="3558"/>
                </a:cubicBezTo>
                <a:cubicBezTo>
                  <a:pt x="681" y="3521"/>
                  <a:pt x="700" y="3485"/>
                  <a:pt x="719" y="3449"/>
                </a:cubicBezTo>
                <a:cubicBezTo>
                  <a:pt x="757" y="3449"/>
                  <a:pt x="775" y="3485"/>
                  <a:pt x="775" y="3521"/>
                </a:cubicBezTo>
                <a:cubicBezTo>
                  <a:pt x="775" y="3521"/>
                  <a:pt x="775" y="3521"/>
                  <a:pt x="775" y="3558"/>
                </a:cubicBezTo>
                <a:cubicBezTo>
                  <a:pt x="775" y="3558"/>
                  <a:pt x="775" y="3558"/>
                  <a:pt x="775" y="3558"/>
                </a:cubicBezTo>
                <a:cubicBezTo>
                  <a:pt x="775" y="3558"/>
                  <a:pt x="794" y="3558"/>
                  <a:pt x="813" y="3558"/>
                </a:cubicBezTo>
                <a:cubicBezTo>
                  <a:pt x="813" y="3558"/>
                  <a:pt x="832" y="3521"/>
                  <a:pt x="832" y="3521"/>
                </a:cubicBezTo>
                <a:cubicBezTo>
                  <a:pt x="851" y="3521"/>
                  <a:pt x="851" y="3521"/>
                  <a:pt x="870" y="3521"/>
                </a:cubicBezTo>
                <a:cubicBezTo>
                  <a:pt x="908" y="3558"/>
                  <a:pt x="927" y="3558"/>
                  <a:pt x="965" y="3558"/>
                </a:cubicBezTo>
                <a:cubicBezTo>
                  <a:pt x="984" y="3558"/>
                  <a:pt x="1002" y="3630"/>
                  <a:pt x="1021" y="3630"/>
                </a:cubicBezTo>
                <a:cubicBezTo>
                  <a:pt x="1040" y="3630"/>
                  <a:pt x="1040" y="3630"/>
                  <a:pt x="1040" y="3630"/>
                </a:cubicBezTo>
                <a:cubicBezTo>
                  <a:pt x="1059" y="3630"/>
                  <a:pt x="1097" y="3667"/>
                  <a:pt x="1116" y="3630"/>
                </a:cubicBezTo>
                <a:cubicBezTo>
                  <a:pt x="1154" y="3630"/>
                  <a:pt x="1173" y="3630"/>
                  <a:pt x="1192" y="3630"/>
                </a:cubicBezTo>
                <a:cubicBezTo>
                  <a:pt x="1229" y="3630"/>
                  <a:pt x="1248" y="3667"/>
                  <a:pt x="1286" y="3667"/>
                </a:cubicBezTo>
                <a:cubicBezTo>
                  <a:pt x="1324" y="3667"/>
                  <a:pt x="1343" y="3703"/>
                  <a:pt x="1381" y="3703"/>
                </a:cubicBezTo>
                <a:cubicBezTo>
                  <a:pt x="1400" y="3703"/>
                  <a:pt x="1419" y="3703"/>
                  <a:pt x="1437" y="3739"/>
                </a:cubicBezTo>
                <a:cubicBezTo>
                  <a:pt x="1475" y="3703"/>
                  <a:pt x="1513" y="3703"/>
                  <a:pt x="1551" y="3703"/>
                </a:cubicBezTo>
                <a:cubicBezTo>
                  <a:pt x="1608" y="3739"/>
                  <a:pt x="1646" y="3812"/>
                  <a:pt x="1683" y="3848"/>
                </a:cubicBezTo>
                <a:cubicBezTo>
                  <a:pt x="1702" y="3848"/>
                  <a:pt x="1721" y="3812"/>
                  <a:pt x="1740" y="3812"/>
                </a:cubicBezTo>
                <a:cubicBezTo>
                  <a:pt x="1778" y="3848"/>
                  <a:pt x="1797" y="3848"/>
                  <a:pt x="1816" y="3884"/>
                </a:cubicBezTo>
                <a:cubicBezTo>
                  <a:pt x="1854" y="3921"/>
                  <a:pt x="1873" y="3957"/>
                  <a:pt x="1910" y="3957"/>
                </a:cubicBezTo>
                <a:cubicBezTo>
                  <a:pt x="1929" y="3957"/>
                  <a:pt x="1967" y="3957"/>
                  <a:pt x="1986" y="3993"/>
                </a:cubicBezTo>
                <a:cubicBezTo>
                  <a:pt x="2005" y="3993"/>
                  <a:pt x="2024" y="4030"/>
                  <a:pt x="2043" y="4030"/>
                </a:cubicBezTo>
                <a:cubicBezTo>
                  <a:pt x="2043" y="4030"/>
                  <a:pt x="2043" y="4030"/>
                  <a:pt x="2043" y="4030"/>
                </a:cubicBezTo>
                <a:cubicBezTo>
                  <a:pt x="2024" y="3993"/>
                  <a:pt x="2024" y="3957"/>
                  <a:pt x="2005" y="3921"/>
                </a:cubicBezTo>
                <a:cubicBezTo>
                  <a:pt x="2005" y="3921"/>
                  <a:pt x="2005" y="3884"/>
                  <a:pt x="2005" y="3884"/>
                </a:cubicBezTo>
                <a:cubicBezTo>
                  <a:pt x="2024" y="3884"/>
                  <a:pt x="2024" y="3848"/>
                  <a:pt x="2043" y="3848"/>
                </a:cubicBezTo>
                <a:cubicBezTo>
                  <a:pt x="2043" y="3848"/>
                  <a:pt x="2062" y="3848"/>
                  <a:pt x="2062" y="3848"/>
                </a:cubicBezTo>
                <a:cubicBezTo>
                  <a:pt x="2062" y="3848"/>
                  <a:pt x="2081" y="3848"/>
                  <a:pt x="2081" y="3848"/>
                </a:cubicBezTo>
                <a:cubicBezTo>
                  <a:pt x="2099" y="3812"/>
                  <a:pt x="2137" y="3884"/>
                  <a:pt x="2156" y="3848"/>
                </a:cubicBezTo>
                <a:cubicBezTo>
                  <a:pt x="2175" y="3848"/>
                  <a:pt x="2175" y="3812"/>
                  <a:pt x="2194" y="3812"/>
                </a:cubicBezTo>
                <a:cubicBezTo>
                  <a:pt x="2194" y="3812"/>
                  <a:pt x="2194" y="3812"/>
                  <a:pt x="2213" y="3812"/>
                </a:cubicBezTo>
                <a:cubicBezTo>
                  <a:pt x="2213" y="3775"/>
                  <a:pt x="2213" y="3775"/>
                  <a:pt x="2232" y="3775"/>
                </a:cubicBezTo>
                <a:cubicBezTo>
                  <a:pt x="2251" y="3775"/>
                  <a:pt x="2270" y="3775"/>
                  <a:pt x="2289" y="3775"/>
                </a:cubicBezTo>
                <a:cubicBezTo>
                  <a:pt x="2289" y="3739"/>
                  <a:pt x="2308" y="3739"/>
                  <a:pt x="2308" y="3703"/>
                </a:cubicBezTo>
                <a:cubicBezTo>
                  <a:pt x="2326" y="3703"/>
                  <a:pt x="2364" y="3703"/>
                  <a:pt x="2383" y="3703"/>
                </a:cubicBezTo>
                <a:cubicBezTo>
                  <a:pt x="2383" y="3775"/>
                  <a:pt x="2364" y="3775"/>
                  <a:pt x="2326" y="3775"/>
                </a:cubicBezTo>
                <a:cubicBezTo>
                  <a:pt x="2326" y="3775"/>
                  <a:pt x="2308" y="3812"/>
                  <a:pt x="2308" y="3812"/>
                </a:cubicBezTo>
                <a:cubicBezTo>
                  <a:pt x="2289" y="3812"/>
                  <a:pt x="2270" y="3848"/>
                  <a:pt x="2232" y="3848"/>
                </a:cubicBezTo>
                <a:cubicBezTo>
                  <a:pt x="2232" y="3884"/>
                  <a:pt x="2232" y="3884"/>
                  <a:pt x="2213" y="3921"/>
                </a:cubicBezTo>
                <a:cubicBezTo>
                  <a:pt x="2194" y="3957"/>
                  <a:pt x="2175" y="3884"/>
                  <a:pt x="2156" y="3993"/>
                </a:cubicBezTo>
                <a:cubicBezTo>
                  <a:pt x="2156" y="3993"/>
                  <a:pt x="2156" y="3993"/>
                  <a:pt x="2156" y="3993"/>
                </a:cubicBezTo>
                <a:cubicBezTo>
                  <a:pt x="2175" y="3993"/>
                  <a:pt x="2194" y="4030"/>
                  <a:pt x="2213" y="4066"/>
                </a:cubicBezTo>
                <a:cubicBezTo>
                  <a:pt x="2213" y="4030"/>
                  <a:pt x="2213" y="4030"/>
                  <a:pt x="2213" y="3993"/>
                </a:cubicBezTo>
                <a:cubicBezTo>
                  <a:pt x="2251" y="3957"/>
                  <a:pt x="2251" y="3921"/>
                  <a:pt x="2270" y="3884"/>
                </a:cubicBezTo>
                <a:cubicBezTo>
                  <a:pt x="2345" y="3921"/>
                  <a:pt x="2345" y="3848"/>
                  <a:pt x="2383" y="3812"/>
                </a:cubicBezTo>
                <a:cubicBezTo>
                  <a:pt x="2402" y="3812"/>
                  <a:pt x="2421" y="3812"/>
                  <a:pt x="2440" y="3812"/>
                </a:cubicBezTo>
                <a:cubicBezTo>
                  <a:pt x="2440" y="3812"/>
                  <a:pt x="2459" y="3775"/>
                  <a:pt x="2459" y="3775"/>
                </a:cubicBezTo>
                <a:cubicBezTo>
                  <a:pt x="2478" y="3739"/>
                  <a:pt x="2497" y="3739"/>
                  <a:pt x="2516" y="3703"/>
                </a:cubicBezTo>
                <a:cubicBezTo>
                  <a:pt x="2516" y="3667"/>
                  <a:pt x="2497" y="3630"/>
                  <a:pt x="2478" y="3594"/>
                </a:cubicBezTo>
                <a:cubicBezTo>
                  <a:pt x="2553" y="3630"/>
                  <a:pt x="2553" y="3775"/>
                  <a:pt x="2610" y="3848"/>
                </a:cubicBezTo>
                <a:cubicBezTo>
                  <a:pt x="2629" y="3848"/>
                  <a:pt x="2648" y="3921"/>
                  <a:pt x="2667" y="3884"/>
                </a:cubicBezTo>
                <a:close/>
                <a:moveTo>
                  <a:pt x="5712" y="9257"/>
                </a:moveTo>
                <a:cubicBezTo>
                  <a:pt x="5712" y="9257"/>
                  <a:pt x="5712" y="9257"/>
                  <a:pt x="5712" y="9257"/>
                </a:cubicBezTo>
                <a:cubicBezTo>
                  <a:pt x="5712" y="9257"/>
                  <a:pt x="5712" y="9257"/>
                  <a:pt x="5712" y="9257"/>
                </a:cubicBezTo>
                <a:cubicBezTo>
                  <a:pt x="5712" y="9257"/>
                  <a:pt x="5712" y="9257"/>
                  <a:pt x="5712" y="9257"/>
                </a:cubicBezTo>
                <a:close/>
                <a:moveTo>
                  <a:pt x="5712" y="9257"/>
                </a:moveTo>
                <a:cubicBezTo>
                  <a:pt x="5712" y="9257"/>
                  <a:pt x="5712" y="9257"/>
                  <a:pt x="5712" y="9257"/>
                </a:cubicBezTo>
                <a:cubicBezTo>
                  <a:pt x="5712" y="9257"/>
                  <a:pt x="5712" y="9257"/>
                  <a:pt x="5712" y="9257"/>
                </a:cubicBezTo>
                <a:cubicBezTo>
                  <a:pt x="5712" y="9257"/>
                  <a:pt x="5712" y="9257"/>
                  <a:pt x="5712" y="9257"/>
                </a:cubicBezTo>
                <a:close/>
                <a:moveTo>
                  <a:pt x="38" y="6789"/>
                </a:moveTo>
                <a:cubicBezTo>
                  <a:pt x="38" y="6825"/>
                  <a:pt x="19" y="6825"/>
                  <a:pt x="19" y="6825"/>
                </a:cubicBezTo>
                <a:cubicBezTo>
                  <a:pt x="0" y="6825"/>
                  <a:pt x="0" y="6789"/>
                  <a:pt x="0" y="6789"/>
                </a:cubicBezTo>
                <a:cubicBezTo>
                  <a:pt x="0" y="6789"/>
                  <a:pt x="19" y="6789"/>
                  <a:pt x="19" y="6752"/>
                </a:cubicBezTo>
                <a:cubicBezTo>
                  <a:pt x="38" y="6752"/>
                  <a:pt x="38" y="6789"/>
                  <a:pt x="38" y="6789"/>
                </a:cubicBezTo>
                <a:close/>
                <a:moveTo>
                  <a:pt x="113" y="6680"/>
                </a:moveTo>
                <a:cubicBezTo>
                  <a:pt x="113" y="6680"/>
                  <a:pt x="113" y="6680"/>
                  <a:pt x="132" y="6716"/>
                </a:cubicBezTo>
                <a:cubicBezTo>
                  <a:pt x="132" y="6716"/>
                  <a:pt x="132" y="6716"/>
                  <a:pt x="132" y="6716"/>
                </a:cubicBezTo>
                <a:cubicBezTo>
                  <a:pt x="132" y="6752"/>
                  <a:pt x="113" y="6752"/>
                  <a:pt x="95" y="6789"/>
                </a:cubicBezTo>
                <a:cubicBezTo>
                  <a:pt x="95" y="6789"/>
                  <a:pt x="95" y="6789"/>
                  <a:pt x="95" y="6789"/>
                </a:cubicBezTo>
                <a:cubicBezTo>
                  <a:pt x="95" y="6752"/>
                  <a:pt x="95" y="6716"/>
                  <a:pt x="95" y="6716"/>
                </a:cubicBezTo>
                <a:cubicBezTo>
                  <a:pt x="95" y="6716"/>
                  <a:pt x="95" y="6716"/>
                  <a:pt x="95" y="6716"/>
                </a:cubicBezTo>
                <a:cubicBezTo>
                  <a:pt x="95" y="6716"/>
                  <a:pt x="95" y="6680"/>
                  <a:pt x="113" y="6680"/>
                </a:cubicBezTo>
                <a:close/>
                <a:moveTo>
                  <a:pt x="303" y="6534"/>
                </a:moveTo>
                <a:cubicBezTo>
                  <a:pt x="303" y="6534"/>
                  <a:pt x="340" y="6534"/>
                  <a:pt x="322" y="6571"/>
                </a:cubicBezTo>
                <a:cubicBezTo>
                  <a:pt x="322" y="6571"/>
                  <a:pt x="322" y="6571"/>
                  <a:pt x="303" y="6607"/>
                </a:cubicBezTo>
                <a:cubicBezTo>
                  <a:pt x="303" y="6607"/>
                  <a:pt x="284" y="6571"/>
                  <a:pt x="265" y="6607"/>
                </a:cubicBezTo>
                <a:cubicBezTo>
                  <a:pt x="265" y="6607"/>
                  <a:pt x="265" y="6643"/>
                  <a:pt x="246" y="6643"/>
                </a:cubicBezTo>
                <a:cubicBezTo>
                  <a:pt x="227" y="6643"/>
                  <a:pt x="227" y="6643"/>
                  <a:pt x="227" y="6607"/>
                </a:cubicBezTo>
                <a:cubicBezTo>
                  <a:pt x="227" y="6607"/>
                  <a:pt x="246" y="6571"/>
                  <a:pt x="246" y="6571"/>
                </a:cubicBezTo>
                <a:cubicBezTo>
                  <a:pt x="265" y="6534"/>
                  <a:pt x="284" y="6534"/>
                  <a:pt x="303" y="6534"/>
                </a:cubicBezTo>
                <a:close/>
                <a:moveTo>
                  <a:pt x="322" y="6498"/>
                </a:moveTo>
                <a:cubicBezTo>
                  <a:pt x="340" y="6498"/>
                  <a:pt x="340" y="6498"/>
                  <a:pt x="340" y="6498"/>
                </a:cubicBezTo>
                <a:cubicBezTo>
                  <a:pt x="340" y="6498"/>
                  <a:pt x="359" y="6498"/>
                  <a:pt x="359" y="6498"/>
                </a:cubicBezTo>
                <a:cubicBezTo>
                  <a:pt x="359" y="6498"/>
                  <a:pt x="359" y="6498"/>
                  <a:pt x="359" y="6534"/>
                </a:cubicBezTo>
                <a:cubicBezTo>
                  <a:pt x="359" y="6534"/>
                  <a:pt x="359" y="6534"/>
                  <a:pt x="340" y="6534"/>
                </a:cubicBezTo>
                <a:cubicBezTo>
                  <a:pt x="340" y="6534"/>
                  <a:pt x="322" y="6534"/>
                  <a:pt x="322" y="6498"/>
                </a:cubicBezTo>
                <a:cubicBezTo>
                  <a:pt x="322" y="6498"/>
                  <a:pt x="322" y="6498"/>
                  <a:pt x="322" y="6498"/>
                </a:cubicBezTo>
                <a:close/>
                <a:moveTo>
                  <a:pt x="416" y="6389"/>
                </a:moveTo>
                <a:cubicBezTo>
                  <a:pt x="435" y="6389"/>
                  <a:pt x="435" y="6389"/>
                  <a:pt x="454" y="6389"/>
                </a:cubicBezTo>
                <a:cubicBezTo>
                  <a:pt x="473" y="6389"/>
                  <a:pt x="492" y="6389"/>
                  <a:pt x="511" y="6426"/>
                </a:cubicBezTo>
                <a:cubicBezTo>
                  <a:pt x="511" y="6426"/>
                  <a:pt x="511" y="6426"/>
                  <a:pt x="511" y="6426"/>
                </a:cubicBezTo>
                <a:cubicBezTo>
                  <a:pt x="473" y="6426"/>
                  <a:pt x="454" y="6426"/>
                  <a:pt x="435" y="6462"/>
                </a:cubicBezTo>
                <a:cubicBezTo>
                  <a:pt x="416" y="6462"/>
                  <a:pt x="397" y="6534"/>
                  <a:pt x="378" y="6498"/>
                </a:cubicBezTo>
                <a:cubicBezTo>
                  <a:pt x="378" y="6498"/>
                  <a:pt x="378" y="6462"/>
                  <a:pt x="378" y="6462"/>
                </a:cubicBezTo>
                <a:cubicBezTo>
                  <a:pt x="397" y="6462"/>
                  <a:pt x="397" y="6426"/>
                  <a:pt x="416" y="6389"/>
                </a:cubicBezTo>
                <a:close/>
                <a:moveTo>
                  <a:pt x="643" y="11181"/>
                </a:moveTo>
                <a:cubicBezTo>
                  <a:pt x="643" y="11181"/>
                  <a:pt x="662" y="11217"/>
                  <a:pt x="662" y="11217"/>
                </a:cubicBezTo>
                <a:cubicBezTo>
                  <a:pt x="662" y="11254"/>
                  <a:pt x="662" y="11254"/>
                  <a:pt x="662" y="11254"/>
                </a:cubicBezTo>
                <a:cubicBezTo>
                  <a:pt x="662" y="11254"/>
                  <a:pt x="662" y="11254"/>
                  <a:pt x="662" y="11254"/>
                </a:cubicBezTo>
                <a:cubicBezTo>
                  <a:pt x="643" y="11254"/>
                  <a:pt x="643" y="11254"/>
                  <a:pt x="624" y="11254"/>
                </a:cubicBezTo>
                <a:cubicBezTo>
                  <a:pt x="624" y="11217"/>
                  <a:pt x="624" y="11217"/>
                  <a:pt x="624" y="11181"/>
                </a:cubicBezTo>
                <a:cubicBezTo>
                  <a:pt x="624" y="11181"/>
                  <a:pt x="643" y="11181"/>
                  <a:pt x="643" y="11181"/>
                </a:cubicBezTo>
                <a:close/>
                <a:moveTo>
                  <a:pt x="775" y="11290"/>
                </a:moveTo>
                <a:cubicBezTo>
                  <a:pt x="775" y="11290"/>
                  <a:pt x="775" y="11290"/>
                  <a:pt x="775" y="11326"/>
                </a:cubicBezTo>
                <a:cubicBezTo>
                  <a:pt x="757" y="11326"/>
                  <a:pt x="757" y="11326"/>
                  <a:pt x="738" y="11326"/>
                </a:cubicBezTo>
                <a:cubicBezTo>
                  <a:pt x="738" y="11326"/>
                  <a:pt x="738" y="11290"/>
                  <a:pt x="719" y="11290"/>
                </a:cubicBezTo>
                <a:cubicBezTo>
                  <a:pt x="719" y="11290"/>
                  <a:pt x="719" y="11254"/>
                  <a:pt x="738" y="11254"/>
                </a:cubicBezTo>
                <a:cubicBezTo>
                  <a:pt x="738" y="11254"/>
                  <a:pt x="757" y="11290"/>
                  <a:pt x="775" y="11290"/>
                </a:cubicBezTo>
                <a:close/>
                <a:moveTo>
                  <a:pt x="775" y="11363"/>
                </a:moveTo>
                <a:cubicBezTo>
                  <a:pt x="775" y="11363"/>
                  <a:pt x="775" y="11363"/>
                  <a:pt x="775" y="11363"/>
                </a:cubicBezTo>
                <a:cubicBezTo>
                  <a:pt x="794" y="11363"/>
                  <a:pt x="813" y="11399"/>
                  <a:pt x="832" y="11399"/>
                </a:cubicBezTo>
                <a:cubicBezTo>
                  <a:pt x="832" y="11435"/>
                  <a:pt x="832" y="11435"/>
                  <a:pt x="851" y="11435"/>
                </a:cubicBezTo>
                <a:cubicBezTo>
                  <a:pt x="832" y="11508"/>
                  <a:pt x="813" y="11472"/>
                  <a:pt x="794" y="11508"/>
                </a:cubicBezTo>
                <a:cubicBezTo>
                  <a:pt x="794" y="11508"/>
                  <a:pt x="794" y="11508"/>
                  <a:pt x="794" y="11508"/>
                </a:cubicBezTo>
                <a:cubicBezTo>
                  <a:pt x="794" y="11508"/>
                  <a:pt x="794" y="11508"/>
                  <a:pt x="794" y="11508"/>
                </a:cubicBezTo>
                <a:cubicBezTo>
                  <a:pt x="775" y="11508"/>
                  <a:pt x="775" y="11508"/>
                  <a:pt x="775" y="11508"/>
                </a:cubicBezTo>
                <a:cubicBezTo>
                  <a:pt x="775" y="11472"/>
                  <a:pt x="775" y="11435"/>
                  <a:pt x="775" y="11435"/>
                </a:cubicBezTo>
                <a:cubicBezTo>
                  <a:pt x="775" y="11399"/>
                  <a:pt x="775" y="11399"/>
                  <a:pt x="775" y="11399"/>
                </a:cubicBezTo>
                <a:cubicBezTo>
                  <a:pt x="775" y="11363"/>
                  <a:pt x="775" y="11363"/>
                  <a:pt x="775" y="11363"/>
                </a:cubicBezTo>
                <a:close/>
                <a:moveTo>
                  <a:pt x="927" y="6099"/>
                </a:moveTo>
                <a:cubicBezTo>
                  <a:pt x="927" y="6099"/>
                  <a:pt x="927" y="6099"/>
                  <a:pt x="946" y="6063"/>
                </a:cubicBezTo>
                <a:cubicBezTo>
                  <a:pt x="946" y="6063"/>
                  <a:pt x="946" y="6063"/>
                  <a:pt x="946" y="6063"/>
                </a:cubicBezTo>
                <a:cubicBezTo>
                  <a:pt x="965" y="6063"/>
                  <a:pt x="984" y="6063"/>
                  <a:pt x="1002" y="6099"/>
                </a:cubicBezTo>
                <a:cubicBezTo>
                  <a:pt x="1002" y="6099"/>
                  <a:pt x="1002" y="6099"/>
                  <a:pt x="1002" y="6099"/>
                </a:cubicBezTo>
                <a:cubicBezTo>
                  <a:pt x="984" y="6099"/>
                  <a:pt x="965" y="6099"/>
                  <a:pt x="946" y="6135"/>
                </a:cubicBezTo>
                <a:cubicBezTo>
                  <a:pt x="927" y="6135"/>
                  <a:pt x="927" y="6244"/>
                  <a:pt x="889" y="6208"/>
                </a:cubicBezTo>
                <a:cubicBezTo>
                  <a:pt x="870" y="6171"/>
                  <a:pt x="870" y="6171"/>
                  <a:pt x="851" y="6171"/>
                </a:cubicBezTo>
                <a:cubicBezTo>
                  <a:pt x="870" y="6135"/>
                  <a:pt x="870" y="6135"/>
                  <a:pt x="889" y="6099"/>
                </a:cubicBezTo>
                <a:cubicBezTo>
                  <a:pt x="889" y="6099"/>
                  <a:pt x="908" y="6135"/>
                  <a:pt x="927" y="6099"/>
                </a:cubicBezTo>
                <a:close/>
                <a:moveTo>
                  <a:pt x="2005" y="5990"/>
                </a:moveTo>
                <a:cubicBezTo>
                  <a:pt x="2024" y="5990"/>
                  <a:pt x="2024" y="6026"/>
                  <a:pt x="2043" y="6026"/>
                </a:cubicBezTo>
                <a:cubicBezTo>
                  <a:pt x="2062" y="6026"/>
                  <a:pt x="2062" y="6063"/>
                  <a:pt x="2062" y="6099"/>
                </a:cubicBezTo>
                <a:cubicBezTo>
                  <a:pt x="2043" y="6099"/>
                  <a:pt x="2043" y="6063"/>
                  <a:pt x="2024" y="6063"/>
                </a:cubicBezTo>
                <a:cubicBezTo>
                  <a:pt x="2024" y="6099"/>
                  <a:pt x="2024" y="6099"/>
                  <a:pt x="2024" y="6135"/>
                </a:cubicBezTo>
                <a:cubicBezTo>
                  <a:pt x="2024" y="6099"/>
                  <a:pt x="2024" y="6099"/>
                  <a:pt x="2005" y="6099"/>
                </a:cubicBezTo>
                <a:cubicBezTo>
                  <a:pt x="2005" y="6099"/>
                  <a:pt x="1986" y="6063"/>
                  <a:pt x="1967" y="6026"/>
                </a:cubicBezTo>
                <a:cubicBezTo>
                  <a:pt x="1986" y="6026"/>
                  <a:pt x="1986" y="5990"/>
                  <a:pt x="1986" y="5990"/>
                </a:cubicBezTo>
                <a:cubicBezTo>
                  <a:pt x="2005" y="5990"/>
                  <a:pt x="2005" y="5990"/>
                  <a:pt x="2005" y="5990"/>
                </a:cubicBezTo>
                <a:close/>
                <a:moveTo>
                  <a:pt x="2081" y="6135"/>
                </a:moveTo>
                <a:cubicBezTo>
                  <a:pt x="2081" y="6208"/>
                  <a:pt x="2081" y="6208"/>
                  <a:pt x="2081" y="6280"/>
                </a:cubicBezTo>
                <a:cubicBezTo>
                  <a:pt x="2081" y="6280"/>
                  <a:pt x="2081" y="6280"/>
                  <a:pt x="2081" y="6280"/>
                </a:cubicBezTo>
                <a:cubicBezTo>
                  <a:pt x="2081" y="6280"/>
                  <a:pt x="2081" y="6280"/>
                  <a:pt x="2081" y="6280"/>
                </a:cubicBezTo>
                <a:cubicBezTo>
                  <a:pt x="2062" y="6244"/>
                  <a:pt x="2043" y="6171"/>
                  <a:pt x="2043" y="6135"/>
                </a:cubicBezTo>
                <a:cubicBezTo>
                  <a:pt x="2062" y="6135"/>
                  <a:pt x="2062" y="6135"/>
                  <a:pt x="2081" y="6135"/>
                </a:cubicBezTo>
                <a:close/>
                <a:moveTo>
                  <a:pt x="2213" y="6389"/>
                </a:moveTo>
                <a:cubicBezTo>
                  <a:pt x="2213" y="6389"/>
                  <a:pt x="2213" y="6426"/>
                  <a:pt x="2213" y="6426"/>
                </a:cubicBezTo>
                <a:cubicBezTo>
                  <a:pt x="2213" y="6462"/>
                  <a:pt x="2232" y="6462"/>
                  <a:pt x="2251" y="6498"/>
                </a:cubicBezTo>
                <a:cubicBezTo>
                  <a:pt x="2251" y="6498"/>
                  <a:pt x="2251" y="6534"/>
                  <a:pt x="2251" y="6571"/>
                </a:cubicBezTo>
                <a:cubicBezTo>
                  <a:pt x="2232" y="6534"/>
                  <a:pt x="2194" y="6462"/>
                  <a:pt x="2175" y="6426"/>
                </a:cubicBezTo>
                <a:cubicBezTo>
                  <a:pt x="2175" y="6426"/>
                  <a:pt x="2175" y="6389"/>
                  <a:pt x="2175" y="6389"/>
                </a:cubicBezTo>
                <a:cubicBezTo>
                  <a:pt x="2175" y="6353"/>
                  <a:pt x="2156" y="6353"/>
                  <a:pt x="2156" y="6317"/>
                </a:cubicBezTo>
                <a:cubicBezTo>
                  <a:pt x="2175" y="6317"/>
                  <a:pt x="2213" y="6353"/>
                  <a:pt x="2213" y="6389"/>
                </a:cubicBezTo>
                <a:close/>
                <a:moveTo>
                  <a:pt x="2270" y="6716"/>
                </a:moveTo>
                <a:cubicBezTo>
                  <a:pt x="2251" y="6716"/>
                  <a:pt x="2251" y="6752"/>
                  <a:pt x="2251" y="6789"/>
                </a:cubicBezTo>
                <a:cubicBezTo>
                  <a:pt x="2232" y="6789"/>
                  <a:pt x="2232" y="6789"/>
                  <a:pt x="2213" y="6825"/>
                </a:cubicBezTo>
                <a:cubicBezTo>
                  <a:pt x="2213" y="6789"/>
                  <a:pt x="2175" y="6752"/>
                  <a:pt x="2194" y="6680"/>
                </a:cubicBezTo>
                <a:cubicBezTo>
                  <a:pt x="2213" y="6680"/>
                  <a:pt x="2251" y="6680"/>
                  <a:pt x="2270" y="6716"/>
                </a:cubicBezTo>
                <a:close/>
                <a:moveTo>
                  <a:pt x="2497" y="7188"/>
                </a:moveTo>
                <a:cubicBezTo>
                  <a:pt x="2534" y="7188"/>
                  <a:pt x="2553" y="7224"/>
                  <a:pt x="2591" y="7261"/>
                </a:cubicBezTo>
                <a:cubicBezTo>
                  <a:pt x="2610" y="7261"/>
                  <a:pt x="2629" y="7261"/>
                  <a:pt x="2648" y="7261"/>
                </a:cubicBezTo>
                <a:cubicBezTo>
                  <a:pt x="2667" y="7297"/>
                  <a:pt x="2667" y="7369"/>
                  <a:pt x="2705" y="7406"/>
                </a:cubicBezTo>
                <a:cubicBezTo>
                  <a:pt x="2724" y="7442"/>
                  <a:pt x="2761" y="7442"/>
                  <a:pt x="2780" y="7551"/>
                </a:cubicBezTo>
                <a:cubicBezTo>
                  <a:pt x="2761" y="7551"/>
                  <a:pt x="2761" y="7551"/>
                  <a:pt x="2761" y="7551"/>
                </a:cubicBezTo>
                <a:cubicBezTo>
                  <a:pt x="2724" y="7551"/>
                  <a:pt x="2705" y="7551"/>
                  <a:pt x="2667" y="7515"/>
                </a:cubicBezTo>
                <a:cubicBezTo>
                  <a:pt x="2667" y="7515"/>
                  <a:pt x="2667" y="7478"/>
                  <a:pt x="2667" y="7478"/>
                </a:cubicBezTo>
                <a:cubicBezTo>
                  <a:pt x="2686" y="7478"/>
                  <a:pt x="2686" y="7478"/>
                  <a:pt x="2686" y="7442"/>
                </a:cubicBezTo>
                <a:cubicBezTo>
                  <a:pt x="2667" y="7442"/>
                  <a:pt x="2648" y="7442"/>
                  <a:pt x="2648" y="7478"/>
                </a:cubicBezTo>
                <a:cubicBezTo>
                  <a:pt x="2648" y="7478"/>
                  <a:pt x="2629" y="7478"/>
                  <a:pt x="2629" y="7442"/>
                </a:cubicBezTo>
                <a:cubicBezTo>
                  <a:pt x="2629" y="7442"/>
                  <a:pt x="2629" y="7442"/>
                  <a:pt x="2629" y="7406"/>
                </a:cubicBezTo>
                <a:cubicBezTo>
                  <a:pt x="2629" y="7406"/>
                  <a:pt x="2610" y="7406"/>
                  <a:pt x="2591" y="7406"/>
                </a:cubicBezTo>
                <a:cubicBezTo>
                  <a:pt x="2591" y="7406"/>
                  <a:pt x="2591" y="7369"/>
                  <a:pt x="2591" y="7369"/>
                </a:cubicBezTo>
                <a:cubicBezTo>
                  <a:pt x="2591" y="7369"/>
                  <a:pt x="2591" y="7369"/>
                  <a:pt x="2591" y="7369"/>
                </a:cubicBezTo>
                <a:cubicBezTo>
                  <a:pt x="2591" y="7333"/>
                  <a:pt x="2572" y="7333"/>
                  <a:pt x="2572" y="7333"/>
                </a:cubicBezTo>
                <a:cubicBezTo>
                  <a:pt x="2553" y="7333"/>
                  <a:pt x="2553" y="7333"/>
                  <a:pt x="2553" y="7333"/>
                </a:cubicBezTo>
                <a:cubicBezTo>
                  <a:pt x="2534" y="7333"/>
                  <a:pt x="2478" y="7224"/>
                  <a:pt x="2478" y="7188"/>
                </a:cubicBezTo>
                <a:cubicBezTo>
                  <a:pt x="2478" y="7188"/>
                  <a:pt x="2478" y="7188"/>
                  <a:pt x="2478" y="7188"/>
                </a:cubicBezTo>
                <a:cubicBezTo>
                  <a:pt x="2478" y="7188"/>
                  <a:pt x="2497" y="7188"/>
                  <a:pt x="2497" y="7188"/>
                </a:cubicBezTo>
                <a:close/>
                <a:moveTo>
                  <a:pt x="5580" y="21128"/>
                </a:moveTo>
                <a:cubicBezTo>
                  <a:pt x="5580" y="21128"/>
                  <a:pt x="5580" y="21128"/>
                  <a:pt x="5580" y="21128"/>
                </a:cubicBezTo>
                <a:cubicBezTo>
                  <a:pt x="5580" y="21201"/>
                  <a:pt x="5580" y="21201"/>
                  <a:pt x="5561" y="21237"/>
                </a:cubicBezTo>
                <a:cubicBezTo>
                  <a:pt x="5561" y="21237"/>
                  <a:pt x="5561" y="21237"/>
                  <a:pt x="5561" y="21237"/>
                </a:cubicBezTo>
                <a:cubicBezTo>
                  <a:pt x="5561" y="21237"/>
                  <a:pt x="5561" y="21237"/>
                  <a:pt x="5561" y="21237"/>
                </a:cubicBezTo>
                <a:cubicBezTo>
                  <a:pt x="5561" y="21201"/>
                  <a:pt x="5561" y="21201"/>
                  <a:pt x="5561" y="21164"/>
                </a:cubicBezTo>
                <a:cubicBezTo>
                  <a:pt x="5561" y="21164"/>
                  <a:pt x="5561" y="21164"/>
                  <a:pt x="5561" y="21164"/>
                </a:cubicBezTo>
                <a:cubicBezTo>
                  <a:pt x="5542" y="21164"/>
                  <a:pt x="5542" y="21164"/>
                  <a:pt x="5542" y="21164"/>
                </a:cubicBezTo>
                <a:cubicBezTo>
                  <a:pt x="5523" y="21164"/>
                  <a:pt x="5542" y="21128"/>
                  <a:pt x="5542" y="21128"/>
                </a:cubicBezTo>
                <a:cubicBezTo>
                  <a:pt x="5542" y="21128"/>
                  <a:pt x="5561" y="21128"/>
                  <a:pt x="5580" y="21128"/>
                </a:cubicBezTo>
                <a:close/>
                <a:moveTo>
                  <a:pt x="5788" y="21491"/>
                </a:moveTo>
                <a:cubicBezTo>
                  <a:pt x="5807" y="21491"/>
                  <a:pt x="5807" y="21491"/>
                  <a:pt x="5807" y="21491"/>
                </a:cubicBezTo>
                <a:cubicBezTo>
                  <a:pt x="5807" y="21491"/>
                  <a:pt x="5807" y="21455"/>
                  <a:pt x="5788" y="21455"/>
                </a:cubicBezTo>
                <a:cubicBezTo>
                  <a:pt x="5769" y="21418"/>
                  <a:pt x="5769" y="21418"/>
                  <a:pt x="5750" y="21382"/>
                </a:cubicBezTo>
                <a:cubicBezTo>
                  <a:pt x="5750" y="21382"/>
                  <a:pt x="5750" y="21382"/>
                  <a:pt x="5750" y="21382"/>
                </a:cubicBezTo>
                <a:cubicBezTo>
                  <a:pt x="5769" y="21346"/>
                  <a:pt x="5769" y="21346"/>
                  <a:pt x="5788" y="21346"/>
                </a:cubicBezTo>
                <a:cubicBezTo>
                  <a:pt x="5788" y="21310"/>
                  <a:pt x="5788" y="21310"/>
                  <a:pt x="5788" y="21310"/>
                </a:cubicBezTo>
                <a:cubicBezTo>
                  <a:pt x="5788" y="21310"/>
                  <a:pt x="5788" y="21310"/>
                  <a:pt x="5788" y="21310"/>
                </a:cubicBezTo>
                <a:cubicBezTo>
                  <a:pt x="5769" y="21310"/>
                  <a:pt x="5750" y="21310"/>
                  <a:pt x="5731" y="21310"/>
                </a:cubicBezTo>
                <a:cubicBezTo>
                  <a:pt x="5731" y="21310"/>
                  <a:pt x="5731" y="21310"/>
                  <a:pt x="5731" y="21310"/>
                </a:cubicBezTo>
                <a:cubicBezTo>
                  <a:pt x="5731" y="21237"/>
                  <a:pt x="5769" y="21201"/>
                  <a:pt x="5788" y="21164"/>
                </a:cubicBezTo>
                <a:cubicBezTo>
                  <a:pt x="5807" y="21201"/>
                  <a:pt x="5844" y="21201"/>
                  <a:pt x="5863" y="21237"/>
                </a:cubicBezTo>
                <a:cubicBezTo>
                  <a:pt x="5863" y="21237"/>
                  <a:pt x="5863" y="21237"/>
                  <a:pt x="5863" y="21237"/>
                </a:cubicBezTo>
                <a:cubicBezTo>
                  <a:pt x="5844" y="21273"/>
                  <a:pt x="5826" y="21273"/>
                  <a:pt x="5844" y="21310"/>
                </a:cubicBezTo>
                <a:cubicBezTo>
                  <a:pt x="5882" y="21310"/>
                  <a:pt x="5882" y="21346"/>
                  <a:pt x="5901" y="21382"/>
                </a:cubicBezTo>
                <a:cubicBezTo>
                  <a:pt x="5939" y="21455"/>
                  <a:pt x="5977" y="21527"/>
                  <a:pt x="6053" y="21527"/>
                </a:cubicBezTo>
                <a:cubicBezTo>
                  <a:pt x="6053" y="21527"/>
                  <a:pt x="6053" y="21527"/>
                  <a:pt x="6053" y="21527"/>
                </a:cubicBezTo>
                <a:cubicBezTo>
                  <a:pt x="6053" y="21527"/>
                  <a:pt x="6053" y="21564"/>
                  <a:pt x="6034" y="21564"/>
                </a:cubicBezTo>
                <a:cubicBezTo>
                  <a:pt x="6015" y="21564"/>
                  <a:pt x="5977" y="21600"/>
                  <a:pt x="5958" y="21564"/>
                </a:cubicBezTo>
                <a:cubicBezTo>
                  <a:pt x="5958" y="21564"/>
                  <a:pt x="5939" y="21564"/>
                  <a:pt x="5939" y="21564"/>
                </a:cubicBezTo>
                <a:cubicBezTo>
                  <a:pt x="5901" y="21564"/>
                  <a:pt x="5882" y="21527"/>
                  <a:pt x="5863" y="21527"/>
                </a:cubicBezTo>
                <a:cubicBezTo>
                  <a:pt x="5844" y="21564"/>
                  <a:pt x="5826" y="21564"/>
                  <a:pt x="5807" y="21564"/>
                </a:cubicBezTo>
                <a:cubicBezTo>
                  <a:pt x="5788" y="21564"/>
                  <a:pt x="5788" y="21527"/>
                  <a:pt x="5769" y="21527"/>
                </a:cubicBezTo>
                <a:cubicBezTo>
                  <a:pt x="5750" y="21527"/>
                  <a:pt x="5731" y="21564"/>
                  <a:pt x="5712" y="21564"/>
                </a:cubicBezTo>
                <a:cubicBezTo>
                  <a:pt x="5712" y="21564"/>
                  <a:pt x="5712" y="21564"/>
                  <a:pt x="5712" y="21564"/>
                </a:cubicBezTo>
                <a:cubicBezTo>
                  <a:pt x="5712" y="21527"/>
                  <a:pt x="5712" y="21491"/>
                  <a:pt x="5712" y="21491"/>
                </a:cubicBezTo>
                <a:cubicBezTo>
                  <a:pt x="5750" y="21491"/>
                  <a:pt x="5788" y="21455"/>
                  <a:pt x="5788" y="21491"/>
                </a:cubicBezTo>
                <a:close/>
                <a:moveTo>
                  <a:pt x="10403" y="12488"/>
                </a:moveTo>
                <a:cubicBezTo>
                  <a:pt x="10403" y="12488"/>
                  <a:pt x="10403" y="12488"/>
                  <a:pt x="10403" y="12488"/>
                </a:cubicBezTo>
                <a:cubicBezTo>
                  <a:pt x="10403" y="12524"/>
                  <a:pt x="10403" y="12561"/>
                  <a:pt x="10384" y="12561"/>
                </a:cubicBezTo>
                <a:cubicBezTo>
                  <a:pt x="10384" y="12561"/>
                  <a:pt x="10384" y="12561"/>
                  <a:pt x="10384" y="12561"/>
                </a:cubicBezTo>
                <a:cubicBezTo>
                  <a:pt x="10384" y="12524"/>
                  <a:pt x="10384" y="12524"/>
                  <a:pt x="10384" y="12524"/>
                </a:cubicBezTo>
                <a:cubicBezTo>
                  <a:pt x="10384" y="12524"/>
                  <a:pt x="10384" y="12488"/>
                  <a:pt x="10403" y="12488"/>
                </a:cubicBezTo>
                <a:close/>
                <a:moveTo>
                  <a:pt x="12559" y="15465"/>
                </a:moveTo>
                <a:cubicBezTo>
                  <a:pt x="12578" y="15465"/>
                  <a:pt x="12616" y="15283"/>
                  <a:pt x="12616" y="15247"/>
                </a:cubicBezTo>
                <a:cubicBezTo>
                  <a:pt x="12616" y="15247"/>
                  <a:pt x="12597" y="15211"/>
                  <a:pt x="12597" y="15211"/>
                </a:cubicBezTo>
                <a:cubicBezTo>
                  <a:pt x="12597" y="15174"/>
                  <a:pt x="12597" y="15174"/>
                  <a:pt x="12597" y="15174"/>
                </a:cubicBezTo>
                <a:cubicBezTo>
                  <a:pt x="12597" y="15138"/>
                  <a:pt x="12578" y="15066"/>
                  <a:pt x="12578" y="14993"/>
                </a:cubicBezTo>
                <a:cubicBezTo>
                  <a:pt x="12597" y="14957"/>
                  <a:pt x="12616" y="14957"/>
                  <a:pt x="12616" y="14848"/>
                </a:cubicBezTo>
                <a:cubicBezTo>
                  <a:pt x="12616" y="14848"/>
                  <a:pt x="12635" y="14848"/>
                  <a:pt x="12635" y="14848"/>
                </a:cubicBezTo>
                <a:cubicBezTo>
                  <a:pt x="12635" y="14848"/>
                  <a:pt x="12654" y="14848"/>
                  <a:pt x="12654" y="14811"/>
                </a:cubicBezTo>
                <a:cubicBezTo>
                  <a:pt x="12654" y="14811"/>
                  <a:pt x="12673" y="14848"/>
                  <a:pt x="12673" y="14848"/>
                </a:cubicBezTo>
                <a:cubicBezTo>
                  <a:pt x="12673" y="14811"/>
                  <a:pt x="12673" y="14811"/>
                  <a:pt x="12691" y="14811"/>
                </a:cubicBezTo>
                <a:cubicBezTo>
                  <a:pt x="12710" y="14811"/>
                  <a:pt x="12710" y="14811"/>
                  <a:pt x="12729" y="14811"/>
                </a:cubicBezTo>
                <a:cubicBezTo>
                  <a:pt x="12729" y="14811"/>
                  <a:pt x="12729" y="14811"/>
                  <a:pt x="12729" y="14775"/>
                </a:cubicBezTo>
                <a:cubicBezTo>
                  <a:pt x="12729" y="14775"/>
                  <a:pt x="12748" y="14775"/>
                  <a:pt x="12748" y="14739"/>
                </a:cubicBezTo>
                <a:cubicBezTo>
                  <a:pt x="12767" y="14739"/>
                  <a:pt x="12767" y="14775"/>
                  <a:pt x="12767" y="14775"/>
                </a:cubicBezTo>
                <a:cubicBezTo>
                  <a:pt x="12767" y="14739"/>
                  <a:pt x="12767" y="14739"/>
                  <a:pt x="12786" y="14739"/>
                </a:cubicBezTo>
                <a:cubicBezTo>
                  <a:pt x="12767" y="14739"/>
                  <a:pt x="12767" y="14739"/>
                  <a:pt x="12767" y="14703"/>
                </a:cubicBezTo>
                <a:cubicBezTo>
                  <a:pt x="12767" y="14703"/>
                  <a:pt x="12786" y="14703"/>
                  <a:pt x="12786" y="14703"/>
                </a:cubicBezTo>
                <a:cubicBezTo>
                  <a:pt x="12786" y="14703"/>
                  <a:pt x="12786" y="14703"/>
                  <a:pt x="12786" y="14703"/>
                </a:cubicBezTo>
                <a:cubicBezTo>
                  <a:pt x="12786" y="14703"/>
                  <a:pt x="12786" y="14703"/>
                  <a:pt x="12805" y="14703"/>
                </a:cubicBezTo>
                <a:cubicBezTo>
                  <a:pt x="12805" y="14703"/>
                  <a:pt x="12805" y="14666"/>
                  <a:pt x="12824" y="14666"/>
                </a:cubicBezTo>
                <a:cubicBezTo>
                  <a:pt x="12805" y="14666"/>
                  <a:pt x="12805" y="14630"/>
                  <a:pt x="12805" y="14630"/>
                </a:cubicBezTo>
                <a:cubicBezTo>
                  <a:pt x="12805" y="14630"/>
                  <a:pt x="12805" y="14630"/>
                  <a:pt x="12805" y="14630"/>
                </a:cubicBezTo>
                <a:cubicBezTo>
                  <a:pt x="12824" y="14630"/>
                  <a:pt x="12824" y="14630"/>
                  <a:pt x="12824" y="14630"/>
                </a:cubicBezTo>
                <a:cubicBezTo>
                  <a:pt x="12824" y="14594"/>
                  <a:pt x="12824" y="14594"/>
                  <a:pt x="12824" y="14594"/>
                </a:cubicBezTo>
                <a:cubicBezTo>
                  <a:pt x="12824" y="14594"/>
                  <a:pt x="12824" y="14557"/>
                  <a:pt x="12824" y="14521"/>
                </a:cubicBezTo>
                <a:cubicBezTo>
                  <a:pt x="12824" y="14521"/>
                  <a:pt x="12824" y="14521"/>
                  <a:pt x="12824" y="14521"/>
                </a:cubicBezTo>
                <a:cubicBezTo>
                  <a:pt x="12843" y="14557"/>
                  <a:pt x="12843" y="14557"/>
                  <a:pt x="12843" y="14557"/>
                </a:cubicBezTo>
                <a:cubicBezTo>
                  <a:pt x="12843" y="14557"/>
                  <a:pt x="12862" y="14521"/>
                  <a:pt x="12862" y="14521"/>
                </a:cubicBezTo>
                <a:cubicBezTo>
                  <a:pt x="12881" y="14485"/>
                  <a:pt x="12881" y="14448"/>
                  <a:pt x="12881" y="14412"/>
                </a:cubicBezTo>
                <a:cubicBezTo>
                  <a:pt x="12899" y="14376"/>
                  <a:pt x="12899" y="14376"/>
                  <a:pt x="12918" y="14412"/>
                </a:cubicBezTo>
                <a:cubicBezTo>
                  <a:pt x="12918" y="14412"/>
                  <a:pt x="12937" y="14412"/>
                  <a:pt x="12937" y="14448"/>
                </a:cubicBezTo>
                <a:cubicBezTo>
                  <a:pt x="12956" y="14485"/>
                  <a:pt x="12956" y="14630"/>
                  <a:pt x="12956" y="14666"/>
                </a:cubicBezTo>
                <a:cubicBezTo>
                  <a:pt x="12975" y="14703"/>
                  <a:pt x="12975" y="14703"/>
                  <a:pt x="12975" y="14739"/>
                </a:cubicBezTo>
                <a:cubicBezTo>
                  <a:pt x="12975" y="14775"/>
                  <a:pt x="12975" y="14811"/>
                  <a:pt x="12956" y="14811"/>
                </a:cubicBezTo>
                <a:cubicBezTo>
                  <a:pt x="12956" y="14811"/>
                  <a:pt x="12937" y="14775"/>
                  <a:pt x="12937" y="14739"/>
                </a:cubicBezTo>
                <a:cubicBezTo>
                  <a:pt x="12937" y="14739"/>
                  <a:pt x="12937" y="14739"/>
                  <a:pt x="12937" y="14775"/>
                </a:cubicBezTo>
                <a:cubicBezTo>
                  <a:pt x="12937" y="14775"/>
                  <a:pt x="12918" y="14775"/>
                  <a:pt x="12918" y="14775"/>
                </a:cubicBezTo>
                <a:cubicBezTo>
                  <a:pt x="12918" y="14811"/>
                  <a:pt x="12937" y="14848"/>
                  <a:pt x="12937" y="14884"/>
                </a:cubicBezTo>
                <a:cubicBezTo>
                  <a:pt x="12937" y="14920"/>
                  <a:pt x="12918" y="14957"/>
                  <a:pt x="12918" y="14993"/>
                </a:cubicBezTo>
                <a:cubicBezTo>
                  <a:pt x="12899" y="15029"/>
                  <a:pt x="12918" y="15066"/>
                  <a:pt x="12899" y="15102"/>
                </a:cubicBezTo>
                <a:cubicBezTo>
                  <a:pt x="12881" y="15283"/>
                  <a:pt x="12843" y="15501"/>
                  <a:pt x="12805" y="15683"/>
                </a:cubicBezTo>
                <a:cubicBezTo>
                  <a:pt x="12805" y="15755"/>
                  <a:pt x="12786" y="15937"/>
                  <a:pt x="12748" y="15973"/>
                </a:cubicBezTo>
                <a:cubicBezTo>
                  <a:pt x="12748" y="15973"/>
                  <a:pt x="12729" y="15973"/>
                  <a:pt x="12710" y="15973"/>
                </a:cubicBezTo>
                <a:cubicBezTo>
                  <a:pt x="12691" y="15973"/>
                  <a:pt x="12673" y="16009"/>
                  <a:pt x="12654" y="16009"/>
                </a:cubicBezTo>
                <a:cubicBezTo>
                  <a:pt x="12635" y="15973"/>
                  <a:pt x="12597" y="15973"/>
                  <a:pt x="12578" y="15937"/>
                </a:cubicBezTo>
                <a:cubicBezTo>
                  <a:pt x="12578" y="15937"/>
                  <a:pt x="12578" y="15901"/>
                  <a:pt x="12578" y="15901"/>
                </a:cubicBezTo>
                <a:cubicBezTo>
                  <a:pt x="12578" y="15864"/>
                  <a:pt x="12559" y="15864"/>
                  <a:pt x="12559" y="15792"/>
                </a:cubicBezTo>
                <a:cubicBezTo>
                  <a:pt x="12559" y="15755"/>
                  <a:pt x="12559" y="15755"/>
                  <a:pt x="12559" y="15719"/>
                </a:cubicBezTo>
                <a:cubicBezTo>
                  <a:pt x="12559" y="15683"/>
                  <a:pt x="12540" y="15646"/>
                  <a:pt x="12540" y="15610"/>
                </a:cubicBezTo>
                <a:cubicBezTo>
                  <a:pt x="12521" y="15574"/>
                  <a:pt x="12540" y="15501"/>
                  <a:pt x="12559" y="15501"/>
                </a:cubicBezTo>
                <a:cubicBezTo>
                  <a:pt x="12559" y="15501"/>
                  <a:pt x="12559" y="15465"/>
                  <a:pt x="12559" y="15465"/>
                </a:cubicBezTo>
                <a:close/>
                <a:moveTo>
                  <a:pt x="14791" y="11835"/>
                </a:moveTo>
                <a:cubicBezTo>
                  <a:pt x="14791" y="11871"/>
                  <a:pt x="14791" y="11835"/>
                  <a:pt x="14810" y="11835"/>
                </a:cubicBezTo>
                <a:cubicBezTo>
                  <a:pt x="14810" y="11798"/>
                  <a:pt x="14810" y="11798"/>
                  <a:pt x="14810" y="11762"/>
                </a:cubicBezTo>
                <a:cubicBezTo>
                  <a:pt x="14848" y="11798"/>
                  <a:pt x="14867" y="11835"/>
                  <a:pt x="14867" y="11907"/>
                </a:cubicBezTo>
                <a:cubicBezTo>
                  <a:pt x="14885" y="11944"/>
                  <a:pt x="14885" y="11944"/>
                  <a:pt x="14885" y="11980"/>
                </a:cubicBezTo>
                <a:cubicBezTo>
                  <a:pt x="14904" y="12016"/>
                  <a:pt x="14923" y="12016"/>
                  <a:pt x="14923" y="12052"/>
                </a:cubicBezTo>
                <a:cubicBezTo>
                  <a:pt x="14923" y="12161"/>
                  <a:pt x="14867" y="12234"/>
                  <a:pt x="14829" y="12198"/>
                </a:cubicBezTo>
                <a:cubicBezTo>
                  <a:pt x="14810" y="12198"/>
                  <a:pt x="14791" y="12125"/>
                  <a:pt x="14791" y="12089"/>
                </a:cubicBezTo>
                <a:cubicBezTo>
                  <a:pt x="14791" y="12016"/>
                  <a:pt x="14791" y="11980"/>
                  <a:pt x="14791" y="11944"/>
                </a:cubicBezTo>
                <a:cubicBezTo>
                  <a:pt x="14791" y="11907"/>
                  <a:pt x="14791" y="11907"/>
                  <a:pt x="14791" y="11871"/>
                </a:cubicBezTo>
                <a:cubicBezTo>
                  <a:pt x="14791" y="11871"/>
                  <a:pt x="14791" y="11871"/>
                  <a:pt x="14772" y="11871"/>
                </a:cubicBezTo>
                <a:cubicBezTo>
                  <a:pt x="14772" y="11871"/>
                  <a:pt x="14791" y="11871"/>
                  <a:pt x="14791" y="11835"/>
                </a:cubicBezTo>
                <a:close/>
                <a:moveTo>
                  <a:pt x="16512" y="13178"/>
                </a:moveTo>
                <a:cubicBezTo>
                  <a:pt x="16550" y="13178"/>
                  <a:pt x="16569" y="13178"/>
                  <a:pt x="16588" y="13178"/>
                </a:cubicBezTo>
                <a:cubicBezTo>
                  <a:pt x="16607" y="13214"/>
                  <a:pt x="16626" y="13214"/>
                  <a:pt x="16644" y="13250"/>
                </a:cubicBezTo>
                <a:cubicBezTo>
                  <a:pt x="16644" y="13287"/>
                  <a:pt x="16644" y="13287"/>
                  <a:pt x="16644" y="13287"/>
                </a:cubicBezTo>
                <a:cubicBezTo>
                  <a:pt x="16663" y="13323"/>
                  <a:pt x="16663" y="13323"/>
                  <a:pt x="16682" y="13359"/>
                </a:cubicBezTo>
                <a:cubicBezTo>
                  <a:pt x="16701" y="13396"/>
                  <a:pt x="16720" y="13396"/>
                  <a:pt x="16739" y="13432"/>
                </a:cubicBezTo>
                <a:cubicBezTo>
                  <a:pt x="16739" y="13432"/>
                  <a:pt x="16739" y="13468"/>
                  <a:pt x="16739" y="13468"/>
                </a:cubicBezTo>
                <a:cubicBezTo>
                  <a:pt x="16777" y="13468"/>
                  <a:pt x="16777" y="13541"/>
                  <a:pt x="16796" y="13541"/>
                </a:cubicBezTo>
                <a:cubicBezTo>
                  <a:pt x="16796" y="13541"/>
                  <a:pt x="16796" y="13541"/>
                  <a:pt x="16815" y="13541"/>
                </a:cubicBezTo>
                <a:cubicBezTo>
                  <a:pt x="16815" y="13541"/>
                  <a:pt x="16815" y="13541"/>
                  <a:pt x="16815" y="13505"/>
                </a:cubicBezTo>
                <a:cubicBezTo>
                  <a:pt x="16815" y="13505"/>
                  <a:pt x="16815" y="13505"/>
                  <a:pt x="16815" y="13505"/>
                </a:cubicBezTo>
                <a:cubicBezTo>
                  <a:pt x="16834" y="13541"/>
                  <a:pt x="16834" y="13577"/>
                  <a:pt x="16853" y="13577"/>
                </a:cubicBezTo>
                <a:cubicBezTo>
                  <a:pt x="16853" y="13613"/>
                  <a:pt x="16871" y="13613"/>
                  <a:pt x="16871" y="13613"/>
                </a:cubicBezTo>
                <a:cubicBezTo>
                  <a:pt x="16871" y="13613"/>
                  <a:pt x="16871" y="13613"/>
                  <a:pt x="16871" y="13613"/>
                </a:cubicBezTo>
                <a:cubicBezTo>
                  <a:pt x="16871" y="13613"/>
                  <a:pt x="16871" y="13613"/>
                  <a:pt x="16871" y="13613"/>
                </a:cubicBezTo>
                <a:cubicBezTo>
                  <a:pt x="16890" y="13650"/>
                  <a:pt x="16890" y="13650"/>
                  <a:pt x="16890" y="13686"/>
                </a:cubicBezTo>
                <a:cubicBezTo>
                  <a:pt x="16909" y="13722"/>
                  <a:pt x="16928" y="13686"/>
                  <a:pt x="16947" y="13722"/>
                </a:cubicBezTo>
                <a:cubicBezTo>
                  <a:pt x="16966" y="13722"/>
                  <a:pt x="16966" y="13759"/>
                  <a:pt x="16985" y="13759"/>
                </a:cubicBezTo>
                <a:cubicBezTo>
                  <a:pt x="16985" y="13795"/>
                  <a:pt x="16966" y="13831"/>
                  <a:pt x="16947" y="13868"/>
                </a:cubicBezTo>
                <a:cubicBezTo>
                  <a:pt x="16966" y="13868"/>
                  <a:pt x="16966" y="13904"/>
                  <a:pt x="16985" y="13904"/>
                </a:cubicBezTo>
                <a:cubicBezTo>
                  <a:pt x="17004" y="13904"/>
                  <a:pt x="17004" y="13904"/>
                  <a:pt x="17023" y="13904"/>
                </a:cubicBezTo>
                <a:cubicBezTo>
                  <a:pt x="17023" y="13940"/>
                  <a:pt x="17023" y="14013"/>
                  <a:pt x="17042" y="14013"/>
                </a:cubicBezTo>
                <a:cubicBezTo>
                  <a:pt x="17042" y="14013"/>
                  <a:pt x="17042" y="14013"/>
                  <a:pt x="17042" y="14013"/>
                </a:cubicBezTo>
                <a:cubicBezTo>
                  <a:pt x="17042" y="14049"/>
                  <a:pt x="17042" y="14049"/>
                  <a:pt x="17042" y="14085"/>
                </a:cubicBezTo>
                <a:cubicBezTo>
                  <a:pt x="17042" y="14085"/>
                  <a:pt x="17042" y="14085"/>
                  <a:pt x="17042" y="14085"/>
                </a:cubicBezTo>
                <a:cubicBezTo>
                  <a:pt x="17042" y="14085"/>
                  <a:pt x="17061" y="14085"/>
                  <a:pt x="17061" y="14049"/>
                </a:cubicBezTo>
                <a:cubicBezTo>
                  <a:pt x="17080" y="14085"/>
                  <a:pt x="17080" y="14085"/>
                  <a:pt x="17098" y="14085"/>
                </a:cubicBezTo>
                <a:cubicBezTo>
                  <a:pt x="17098" y="14085"/>
                  <a:pt x="17098" y="14122"/>
                  <a:pt x="17117" y="14158"/>
                </a:cubicBezTo>
                <a:cubicBezTo>
                  <a:pt x="17117" y="14194"/>
                  <a:pt x="17117" y="14231"/>
                  <a:pt x="17098" y="14267"/>
                </a:cubicBezTo>
                <a:cubicBezTo>
                  <a:pt x="17098" y="14303"/>
                  <a:pt x="17136" y="14448"/>
                  <a:pt x="17098" y="14485"/>
                </a:cubicBezTo>
                <a:cubicBezTo>
                  <a:pt x="17098" y="14448"/>
                  <a:pt x="17080" y="14448"/>
                  <a:pt x="17080" y="14412"/>
                </a:cubicBezTo>
                <a:cubicBezTo>
                  <a:pt x="17080" y="14448"/>
                  <a:pt x="17080" y="14448"/>
                  <a:pt x="17080" y="14448"/>
                </a:cubicBezTo>
                <a:cubicBezTo>
                  <a:pt x="17080" y="14448"/>
                  <a:pt x="17061" y="14448"/>
                  <a:pt x="17061" y="14485"/>
                </a:cubicBezTo>
                <a:cubicBezTo>
                  <a:pt x="17061" y="14448"/>
                  <a:pt x="17042" y="14448"/>
                  <a:pt x="17023" y="14448"/>
                </a:cubicBezTo>
                <a:cubicBezTo>
                  <a:pt x="17042" y="14448"/>
                  <a:pt x="17042" y="14448"/>
                  <a:pt x="17042" y="14485"/>
                </a:cubicBezTo>
                <a:cubicBezTo>
                  <a:pt x="17042" y="14485"/>
                  <a:pt x="16947" y="14339"/>
                  <a:pt x="16928" y="14303"/>
                </a:cubicBezTo>
                <a:cubicBezTo>
                  <a:pt x="16909" y="14267"/>
                  <a:pt x="16909" y="14267"/>
                  <a:pt x="16890" y="14231"/>
                </a:cubicBezTo>
                <a:cubicBezTo>
                  <a:pt x="16890" y="14231"/>
                  <a:pt x="16890" y="14194"/>
                  <a:pt x="16890" y="14194"/>
                </a:cubicBezTo>
                <a:cubicBezTo>
                  <a:pt x="16853" y="14158"/>
                  <a:pt x="16815" y="14122"/>
                  <a:pt x="16796" y="14049"/>
                </a:cubicBezTo>
                <a:cubicBezTo>
                  <a:pt x="16796" y="14013"/>
                  <a:pt x="16796" y="13976"/>
                  <a:pt x="16796" y="13976"/>
                </a:cubicBezTo>
                <a:cubicBezTo>
                  <a:pt x="16777" y="13904"/>
                  <a:pt x="16758" y="13831"/>
                  <a:pt x="16739" y="13795"/>
                </a:cubicBezTo>
                <a:cubicBezTo>
                  <a:pt x="16720" y="13759"/>
                  <a:pt x="16701" y="13759"/>
                  <a:pt x="16701" y="13759"/>
                </a:cubicBezTo>
                <a:cubicBezTo>
                  <a:pt x="16701" y="13722"/>
                  <a:pt x="16701" y="13722"/>
                  <a:pt x="16682" y="13686"/>
                </a:cubicBezTo>
                <a:cubicBezTo>
                  <a:pt x="16663" y="13577"/>
                  <a:pt x="16663" y="13541"/>
                  <a:pt x="16607" y="13505"/>
                </a:cubicBezTo>
                <a:cubicBezTo>
                  <a:pt x="16588" y="13432"/>
                  <a:pt x="16588" y="13359"/>
                  <a:pt x="16550" y="13323"/>
                </a:cubicBezTo>
                <a:cubicBezTo>
                  <a:pt x="16531" y="13359"/>
                  <a:pt x="16531" y="13323"/>
                  <a:pt x="16512" y="13287"/>
                </a:cubicBezTo>
                <a:cubicBezTo>
                  <a:pt x="16493" y="13250"/>
                  <a:pt x="16436" y="13178"/>
                  <a:pt x="16455" y="13105"/>
                </a:cubicBezTo>
                <a:cubicBezTo>
                  <a:pt x="16493" y="13105"/>
                  <a:pt x="16493" y="13142"/>
                  <a:pt x="16512" y="13178"/>
                </a:cubicBezTo>
                <a:close/>
                <a:moveTo>
                  <a:pt x="17117" y="14085"/>
                </a:moveTo>
                <a:cubicBezTo>
                  <a:pt x="17117" y="14085"/>
                  <a:pt x="17117" y="14049"/>
                  <a:pt x="17117" y="14049"/>
                </a:cubicBezTo>
                <a:cubicBezTo>
                  <a:pt x="17098" y="14049"/>
                  <a:pt x="17080" y="14049"/>
                  <a:pt x="17080" y="14013"/>
                </a:cubicBezTo>
                <a:cubicBezTo>
                  <a:pt x="17080" y="14013"/>
                  <a:pt x="17080" y="13976"/>
                  <a:pt x="17098" y="13976"/>
                </a:cubicBezTo>
                <a:cubicBezTo>
                  <a:pt x="17098" y="13976"/>
                  <a:pt x="17098" y="13976"/>
                  <a:pt x="17098" y="14013"/>
                </a:cubicBezTo>
                <a:cubicBezTo>
                  <a:pt x="17098" y="13976"/>
                  <a:pt x="17117" y="13976"/>
                  <a:pt x="17117" y="13976"/>
                </a:cubicBezTo>
                <a:cubicBezTo>
                  <a:pt x="17136" y="14013"/>
                  <a:pt x="17136" y="14085"/>
                  <a:pt x="17174" y="14085"/>
                </a:cubicBezTo>
                <a:cubicBezTo>
                  <a:pt x="17155" y="14085"/>
                  <a:pt x="17155" y="14085"/>
                  <a:pt x="17155" y="14085"/>
                </a:cubicBezTo>
                <a:cubicBezTo>
                  <a:pt x="17155" y="14085"/>
                  <a:pt x="17155" y="14122"/>
                  <a:pt x="17155" y="14122"/>
                </a:cubicBezTo>
                <a:cubicBezTo>
                  <a:pt x="17155" y="14122"/>
                  <a:pt x="17155" y="14122"/>
                  <a:pt x="17155" y="14158"/>
                </a:cubicBezTo>
                <a:cubicBezTo>
                  <a:pt x="17155" y="14122"/>
                  <a:pt x="17117" y="14122"/>
                  <a:pt x="17117" y="14085"/>
                </a:cubicBezTo>
                <a:close/>
                <a:moveTo>
                  <a:pt x="16663" y="10673"/>
                </a:moveTo>
                <a:cubicBezTo>
                  <a:pt x="16663" y="10673"/>
                  <a:pt x="16644" y="10709"/>
                  <a:pt x="16626" y="10709"/>
                </a:cubicBezTo>
                <a:cubicBezTo>
                  <a:pt x="16626" y="10709"/>
                  <a:pt x="16626" y="10746"/>
                  <a:pt x="16607" y="10746"/>
                </a:cubicBezTo>
                <a:cubicBezTo>
                  <a:pt x="16607" y="10746"/>
                  <a:pt x="16588" y="10709"/>
                  <a:pt x="16569" y="10709"/>
                </a:cubicBezTo>
                <a:cubicBezTo>
                  <a:pt x="16569" y="10673"/>
                  <a:pt x="16550" y="10637"/>
                  <a:pt x="16569" y="10600"/>
                </a:cubicBezTo>
                <a:cubicBezTo>
                  <a:pt x="16588" y="10600"/>
                  <a:pt x="16588" y="10564"/>
                  <a:pt x="16607" y="10564"/>
                </a:cubicBezTo>
                <a:cubicBezTo>
                  <a:pt x="16626" y="10528"/>
                  <a:pt x="16626" y="10528"/>
                  <a:pt x="16626" y="10528"/>
                </a:cubicBezTo>
                <a:cubicBezTo>
                  <a:pt x="16644" y="10528"/>
                  <a:pt x="16644" y="10528"/>
                  <a:pt x="16644" y="10528"/>
                </a:cubicBezTo>
                <a:cubicBezTo>
                  <a:pt x="16663" y="10528"/>
                  <a:pt x="16663" y="10528"/>
                  <a:pt x="16682" y="10528"/>
                </a:cubicBezTo>
                <a:cubicBezTo>
                  <a:pt x="16682" y="10528"/>
                  <a:pt x="16682" y="10528"/>
                  <a:pt x="16682" y="10528"/>
                </a:cubicBezTo>
                <a:cubicBezTo>
                  <a:pt x="16701" y="10528"/>
                  <a:pt x="16701" y="10528"/>
                  <a:pt x="16701" y="10564"/>
                </a:cubicBezTo>
                <a:cubicBezTo>
                  <a:pt x="16701" y="10564"/>
                  <a:pt x="16701" y="10564"/>
                  <a:pt x="16701" y="10564"/>
                </a:cubicBezTo>
                <a:cubicBezTo>
                  <a:pt x="16682" y="10564"/>
                  <a:pt x="16682" y="10600"/>
                  <a:pt x="16663" y="10637"/>
                </a:cubicBezTo>
                <a:cubicBezTo>
                  <a:pt x="16663" y="10673"/>
                  <a:pt x="16682" y="10673"/>
                  <a:pt x="16663" y="10673"/>
                </a:cubicBezTo>
                <a:close/>
                <a:moveTo>
                  <a:pt x="17155" y="11835"/>
                </a:moveTo>
                <a:cubicBezTo>
                  <a:pt x="17136" y="11835"/>
                  <a:pt x="17136" y="11835"/>
                  <a:pt x="17136" y="11871"/>
                </a:cubicBezTo>
                <a:cubicBezTo>
                  <a:pt x="17136" y="11871"/>
                  <a:pt x="17098" y="11907"/>
                  <a:pt x="17098" y="11907"/>
                </a:cubicBezTo>
                <a:cubicBezTo>
                  <a:pt x="17098" y="11907"/>
                  <a:pt x="17098" y="11907"/>
                  <a:pt x="17098" y="11907"/>
                </a:cubicBezTo>
                <a:cubicBezTo>
                  <a:pt x="17117" y="11835"/>
                  <a:pt x="17155" y="11798"/>
                  <a:pt x="17174" y="11726"/>
                </a:cubicBezTo>
                <a:cubicBezTo>
                  <a:pt x="17174" y="11726"/>
                  <a:pt x="17174" y="11762"/>
                  <a:pt x="17174" y="11798"/>
                </a:cubicBezTo>
                <a:cubicBezTo>
                  <a:pt x="17174" y="11798"/>
                  <a:pt x="17155" y="11798"/>
                  <a:pt x="17155" y="11835"/>
                </a:cubicBezTo>
                <a:close/>
                <a:moveTo>
                  <a:pt x="17212" y="12307"/>
                </a:moveTo>
                <a:cubicBezTo>
                  <a:pt x="17212" y="12307"/>
                  <a:pt x="17212" y="12307"/>
                  <a:pt x="17212" y="12307"/>
                </a:cubicBezTo>
                <a:cubicBezTo>
                  <a:pt x="17193" y="12307"/>
                  <a:pt x="17136" y="12343"/>
                  <a:pt x="17136" y="12343"/>
                </a:cubicBezTo>
                <a:cubicBezTo>
                  <a:pt x="17136" y="12343"/>
                  <a:pt x="17136" y="12343"/>
                  <a:pt x="17136" y="12343"/>
                </a:cubicBezTo>
                <a:cubicBezTo>
                  <a:pt x="17155" y="12379"/>
                  <a:pt x="17155" y="12379"/>
                  <a:pt x="17174" y="12379"/>
                </a:cubicBezTo>
                <a:cubicBezTo>
                  <a:pt x="17174" y="12379"/>
                  <a:pt x="17174" y="12379"/>
                  <a:pt x="17174" y="12415"/>
                </a:cubicBezTo>
                <a:cubicBezTo>
                  <a:pt x="17155" y="12452"/>
                  <a:pt x="17117" y="12415"/>
                  <a:pt x="17117" y="12452"/>
                </a:cubicBezTo>
                <a:cubicBezTo>
                  <a:pt x="17098" y="12415"/>
                  <a:pt x="17023" y="12379"/>
                  <a:pt x="17004" y="12415"/>
                </a:cubicBezTo>
                <a:cubicBezTo>
                  <a:pt x="16985" y="12452"/>
                  <a:pt x="17004" y="12488"/>
                  <a:pt x="16985" y="12524"/>
                </a:cubicBezTo>
                <a:cubicBezTo>
                  <a:pt x="16985" y="12561"/>
                  <a:pt x="16966" y="12561"/>
                  <a:pt x="16966" y="12561"/>
                </a:cubicBezTo>
                <a:cubicBezTo>
                  <a:pt x="16966" y="12597"/>
                  <a:pt x="16966" y="12597"/>
                  <a:pt x="16966" y="12633"/>
                </a:cubicBezTo>
                <a:cubicBezTo>
                  <a:pt x="16966" y="12670"/>
                  <a:pt x="16947" y="12706"/>
                  <a:pt x="16928" y="12742"/>
                </a:cubicBezTo>
                <a:cubicBezTo>
                  <a:pt x="16928" y="12742"/>
                  <a:pt x="16871" y="12778"/>
                  <a:pt x="16871" y="12778"/>
                </a:cubicBezTo>
                <a:cubicBezTo>
                  <a:pt x="16853" y="12778"/>
                  <a:pt x="16815" y="12706"/>
                  <a:pt x="16796" y="12742"/>
                </a:cubicBezTo>
                <a:cubicBezTo>
                  <a:pt x="16777" y="12778"/>
                  <a:pt x="16758" y="12815"/>
                  <a:pt x="16739" y="12815"/>
                </a:cubicBezTo>
                <a:cubicBezTo>
                  <a:pt x="16739" y="12815"/>
                  <a:pt x="16720" y="12815"/>
                  <a:pt x="16701" y="12815"/>
                </a:cubicBezTo>
                <a:cubicBezTo>
                  <a:pt x="16701" y="12815"/>
                  <a:pt x="16682" y="12815"/>
                  <a:pt x="16682" y="12815"/>
                </a:cubicBezTo>
                <a:cubicBezTo>
                  <a:pt x="16663" y="12778"/>
                  <a:pt x="16626" y="12778"/>
                  <a:pt x="16626" y="12706"/>
                </a:cubicBezTo>
                <a:cubicBezTo>
                  <a:pt x="16626" y="12706"/>
                  <a:pt x="16626" y="12706"/>
                  <a:pt x="16644" y="12706"/>
                </a:cubicBezTo>
                <a:cubicBezTo>
                  <a:pt x="16644" y="12742"/>
                  <a:pt x="16663" y="12742"/>
                  <a:pt x="16663" y="12742"/>
                </a:cubicBezTo>
                <a:cubicBezTo>
                  <a:pt x="16682" y="12742"/>
                  <a:pt x="16701" y="12778"/>
                  <a:pt x="16720" y="12778"/>
                </a:cubicBezTo>
                <a:cubicBezTo>
                  <a:pt x="16720" y="12778"/>
                  <a:pt x="16720" y="12742"/>
                  <a:pt x="16720" y="12742"/>
                </a:cubicBezTo>
                <a:cubicBezTo>
                  <a:pt x="16720" y="12742"/>
                  <a:pt x="16720" y="12742"/>
                  <a:pt x="16720" y="12742"/>
                </a:cubicBezTo>
                <a:cubicBezTo>
                  <a:pt x="16701" y="12742"/>
                  <a:pt x="16701" y="12742"/>
                  <a:pt x="16701" y="12742"/>
                </a:cubicBezTo>
                <a:cubicBezTo>
                  <a:pt x="16701" y="12706"/>
                  <a:pt x="16739" y="12597"/>
                  <a:pt x="16739" y="12597"/>
                </a:cubicBezTo>
                <a:cubicBezTo>
                  <a:pt x="16758" y="12597"/>
                  <a:pt x="16777" y="12597"/>
                  <a:pt x="16777" y="12561"/>
                </a:cubicBezTo>
                <a:cubicBezTo>
                  <a:pt x="16796" y="12561"/>
                  <a:pt x="16815" y="12561"/>
                  <a:pt x="16815" y="12561"/>
                </a:cubicBezTo>
                <a:cubicBezTo>
                  <a:pt x="16834" y="12524"/>
                  <a:pt x="16834" y="12488"/>
                  <a:pt x="16853" y="12488"/>
                </a:cubicBezTo>
                <a:cubicBezTo>
                  <a:pt x="16853" y="12488"/>
                  <a:pt x="16853" y="12452"/>
                  <a:pt x="16871" y="12452"/>
                </a:cubicBezTo>
                <a:cubicBezTo>
                  <a:pt x="16871" y="12452"/>
                  <a:pt x="16890" y="12415"/>
                  <a:pt x="16890" y="12379"/>
                </a:cubicBezTo>
                <a:cubicBezTo>
                  <a:pt x="16909" y="12379"/>
                  <a:pt x="16909" y="12379"/>
                  <a:pt x="16928" y="12379"/>
                </a:cubicBezTo>
                <a:cubicBezTo>
                  <a:pt x="16928" y="12343"/>
                  <a:pt x="16928" y="12343"/>
                  <a:pt x="16947" y="12307"/>
                </a:cubicBezTo>
                <a:cubicBezTo>
                  <a:pt x="16947" y="12307"/>
                  <a:pt x="16947" y="12307"/>
                  <a:pt x="16947" y="12307"/>
                </a:cubicBezTo>
                <a:cubicBezTo>
                  <a:pt x="16947" y="12307"/>
                  <a:pt x="16947" y="12343"/>
                  <a:pt x="16947" y="12343"/>
                </a:cubicBezTo>
                <a:cubicBezTo>
                  <a:pt x="16947" y="12343"/>
                  <a:pt x="16947" y="12343"/>
                  <a:pt x="16947" y="12343"/>
                </a:cubicBezTo>
                <a:cubicBezTo>
                  <a:pt x="16966" y="12343"/>
                  <a:pt x="16985" y="12343"/>
                  <a:pt x="16985" y="12343"/>
                </a:cubicBezTo>
                <a:cubicBezTo>
                  <a:pt x="16985" y="12307"/>
                  <a:pt x="16985" y="12307"/>
                  <a:pt x="16966" y="12270"/>
                </a:cubicBezTo>
                <a:cubicBezTo>
                  <a:pt x="16966" y="12270"/>
                  <a:pt x="16966" y="12270"/>
                  <a:pt x="16966" y="12270"/>
                </a:cubicBezTo>
                <a:cubicBezTo>
                  <a:pt x="16966" y="12270"/>
                  <a:pt x="16966" y="12270"/>
                  <a:pt x="16985" y="12270"/>
                </a:cubicBezTo>
                <a:cubicBezTo>
                  <a:pt x="16985" y="12270"/>
                  <a:pt x="16985" y="12270"/>
                  <a:pt x="17004" y="12270"/>
                </a:cubicBezTo>
                <a:cubicBezTo>
                  <a:pt x="17004" y="12198"/>
                  <a:pt x="17023" y="12198"/>
                  <a:pt x="17042" y="12161"/>
                </a:cubicBezTo>
                <a:cubicBezTo>
                  <a:pt x="17042" y="12125"/>
                  <a:pt x="17061" y="12125"/>
                  <a:pt x="17061" y="12089"/>
                </a:cubicBezTo>
                <a:cubicBezTo>
                  <a:pt x="17061" y="12089"/>
                  <a:pt x="17061" y="12125"/>
                  <a:pt x="17061" y="12125"/>
                </a:cubicBezTo>
                <a:cubicBezTo>
                  <a:pt x="17061" y="12125"/>
                  <a:pt x="17080" y="12125"/>
                  <a:pt x="17080" y="12125"/>
                </a:cubicBezTo>
                <a:cubicBezTo>
                  <a:pt x="17080" y="12125"/>
                  <a:pt x="17080" y="12125"/>
                  <a:pt x="17080" y="12089"/>
                </a:cubicBezTo>
                <a:cubicBezTo>
                  <a:pt x="17098" y="12125"/>
                  <a:pt x="17098" y="12125"/>
                  <a:pt x="17117" y="12161"/>
                </a:cubicBezTo>
                <a:cubicBezTo>
                  <a:pt x="17117" y="12198"/>
                  <a:pt x="17098" y="12198"/>
                  <a:pt x="17098" y="12234"/>
                </a:cubicBezTo>
                <a:cubicBezTo>
                  <a:pt x="17117" y="12234"/>
                  <a:pt x="17117" y="12198"/>
                  <a:pt x="17136" y="12198"/>
                </a:cubicBezTo>
                <a:cubicBezTo>
                  <a:pt x="17136" y="12234"/>
                  <a:pt x="17136" y="12234"/>
                  <a:pt x="17136" y="12234"/>
                </a:cubicBezTo>
                <a:cubicBezTo>
                  <a:pt x="17136" y="12234"/>
                  <a:pt x="17136" y="12234"/>
                  <a:pt x="17136" y="12234"/>
                </a:cubicBezTo>
                <a:cubicBezTo>
                  <a:pt x="17136" y="12234"/>
                  <a:pt x="17136" y="12234"/>
                  <a:pt x="17136" y="12234"/>
                </a:cubicBezTo>
                <a:cubicBezTo>
                  <a:pt x="17155" y="12234"/>
                  <a:pt x="17193" y="12270"/>
                  <a:pt x="17212" y="12307"/>
                </a:cubicBezTo>
                <a:close/>
                <a:moveTo>
                  <a:pt x="17193" y="11726"/>
                </a:moveTo>
                <a:cubicBezTo>
                  <a:pt x="17193" y="11726"/>
                  <a:pt x="17193" y="11726"/>
                  <a:pt x="17193" y="11726"/>
                </a:cubicBezTo>
                <a:cubicBezTo>
                  <a:pt x="17193" y="11726"/>
                  <a:pt x="17193" y="11726"/>
                  <a:pt x="17193" y="11726"/>
                </a:cubicBezTo>
                <a:cubicBezTo>
                  <a:pt x="17193" y="11689"/>
                  <a:pt x="17212" y="11689"/>
                  <a:pt x="17212" y="11653"/>
                </a:cubicBezTo>
                <a:cubicBezTo>
                  <a:pt x="17212" y="11617"/>
                  <a:pt x="17212" y="11617"/>
                  <a:pt x="17212" y="11581"/>
                </a:cubicBezTo>
                <a:cubicBezTo>
                  <a:pt x="17231" y="11581"/>
                  <a:pt x="17231" y="11581"/>
                  <a:pt x="17231" y="11581"/>
                </a:cubicBezTo>
                <a:cubicBezTo>
                  <a:pt x="17231" y="11581"/>
                  <a:pt x="17231" y="11581"/>
                  <a:pt x="17231" y="11581"/>
                </a:cubicBezTo>
                <a:cubicBezTo>
                  <a:pt x="17231" y="11581"/>
                  <a:pt x="17231" y="11617"/>
                  <a:pt x="17231" y="11617"/>
                </a:cubicBezTo>
                <a:cubicBezTo>
                  <a:pt x="17231" y="11617"/>
                  <a:pt x="17231" y="11653"/>
                  <a:pt x="17250" y="11653"/>
                </a:cubicBezTo>
                <a:cubicBezTo>
                  <a:pt x="17231" y="11689"/>
                  <a:pt x="17212" y="11689"/>
                  <a:pt x="17193" y="11726"/>
                </a:cubicBezTo>
                <a:close/>
                <a:moveTo>
                  <a:pt x="17098" y="14557"/>
                </a:moveTo>
                <a:cubicBezTo>
                  <a:pt x="17098" y="14557"/>
                  <a:pt x="17098" y="14557"/>
                  <a:pt x="17098" y="14521"/>
                </a:cubicBezTo>
                <a:cubicBezTo>
                  <a:pt x="17098" y="14521"/>
                  <a:pt x="17117" y="14557"/>
                  <a:pt x="17117" y="14557"/>
                </a:cubicBezTo>
                <a:cubicBezTo>
                  <a:pt x="17117" y="14521"/>
                  <a:pt x="17117" y="14521"/>
                  <a:pt x="17117" y="14485"/>
                </a:cubicBezTo>
                <a:cubicBezTo>
                  <a:pt x="17136" y="14485"/>
                  <a:pt x="17155" y="14485"/>
                  <a:pt x="17155" y="14485"/>
                </a:cubicBezTo>
                <a:cubicBezTo>
                  <a:pt x="17155" y="14521"/>
                  <a:pt x="17155" y="14521"/>
                  <a:pt x="17174" y="14521"/>
                </a:cubicBezTo>
                <a:cubicBezTo>
                  <a:pt x="17174" y="14521"/>
                  <a:pt x="17174" y="14521"/>
                  <a:pt x="17174" y="14521"/>
                </a:cubicBezTo>
                <a:cubicBezTo>
                  <a:pt x="17174" y="14521"/>
                  <a:pt x="17174" y="14485"/>
                  <a:pt x="17193" y="14485"/>
                </a:cubicBezTo>
                <a:cubicBezTo>
                  <a:pt x="17212" y="14521"/>
                  <a:pt x="17212" y="14521"/>
                  <a:pt x="17231" y="14521"/>
                </a:cubicBezTo>
                <a:cubicBezTo>
                  <a:pt x="17250" y="14557"/>
                  <a:pt x="17250" y="14521"/>
                  <a:pt x="17269" y="14521"/>
                </a:cubicBezTo>
                <a:cubicBezTo>
                  <a:pt x="17269" y="14521"/>
                  <a:pt x="17288" y="14557"/>
                  <a:pt x="17288" y="14594"/>
                </a:cubicBezTo>
                <a:cubicBezTo>
                  <a:pt x="17306" y="14594"/>
                  <a:pt x="17382" y="14630"/>
                  <a:pt x="17401" y="14594"/>
                </a:cubicBezTo>
                <a:cubicBezTo>
                  <a:pt x="17401" y="14594"/>
                  <a:pt x="17401" y="14557"/>
                  <a:pt x="17401" y="14557"/>
                </a:cubicBezTo>
                <a:cubicBezTo>
                  <a:pt x="17420" y="14557"/>
                  <a:pt x="17420" y="14557"/>
                  <a:pt x="17420" y="14557"/>
                </a:cubicBezTo>
                <a:cubicBezTo>
                  <a:pt x="17420" y="14557"/>
                  <a:pt x="17439" y="14557"/>
                  <a:pt x="17439" y="14594"/>
                </a:cubicBezTo>
                <a:cubicBezTo>
                  <a:pt x="17439" y="14594"/>
                  <a:pt x="17458" y="14594"/>
                  <a:pt x="17477" y="14594"/>
                </a:cubicBezTo>
                <a:cubicBezTo>
                  <a:pt x="17496" y="14594"/>
                  <a:pt x="17515" y="14594"/>
                  <a:pt x="17533" y="14630"/>
                </a:cubicBezTo>
                <a:cubicBezTo>
                  <a:pt x="17533" y="14630"/>
                  <a:pt x="17533" y="14666"/>
                  <a:pt x="17533" y="14666"/>
                </a:cubicBezTo>
                <a:cubicBezTo>
                  <a:pt x="17552" y="14739"/>
                  <a:pt x="17590" y="14703"/>
                  <a:pt x="17628" y="14703"/>
                </a:cubicBezTo>
                <a:cubicBezTo>
                  <a:pt x="17628" y="14739"/>
                  <a:pt x="17609" y="14775"/>
                  <a:pt x="17628" y="14775"/>
                </a:cubicBezTo>
                <a:cubicBezTo>
                  <a:pt x="17628" y="14811"/>
                  <a:pt x="17628" y="14811"/>
                  <a:pt x="17628" y="14811"/>
                </a:cubicBezTo>
                <a:cubicBezTo>
                  <a:pt x="17609" y="14811"/>
                  <a:pt x="17590" y="14775"/>
                  <a:pt x="17552" y="14775"/>
                </a:cubicBezTo>
                <a:cubicBezTo>
                  <a:pt x="17552" y="14739"/>
                  <a:pt x="17533" y="14775"/>
                  <a:pt x="17533" y="14775"/>
                </a:cubicBezTo>
                <a:cubicBezTo>
                  <a:pt x="17496" y="14775"/>
                  <a:pt x="17458" y="14775"/>
                  <a:pt x="17420" y="14775"/>
                </a:cubicBezTo>
                <a:cubicBezTo>
                  <a:pt x="17382" y="14739"/>
                  <a:pt x="17344" y="14703"/>
                  <a:pt x="17306" y="14703"/>
                </a:cubicBezTo>
                <a:cubicBezTo>
                  <a:pt x="17288" y="14666"/>
                  <a:pt x="17269" y="14703"/>
                  <a:pt x="17250" y="14703"/>
                </a:cubicBezTo>
                <a:cubicBezTo>
                  <a:pt x="17231" y="14703"/>
                  <a:pt x="17231" y="14666"/>
                  <a:pt x="17212" y="14666"/>
                </a:cubicBezTo>
                <a:cubicBezTo>
                  <a:pt x="17193" y="14666"/>
                  <a:pt x="17155" y="14666"/>
                  <a:pt x="17136" y="14666"/>
                </a:cubicBezTo>
                <a:cubicBezTo>
                  <a:pt x="17155" y="14630"/>
                  <a:pt x="17155" y="14630"/>
                  <a:pt x="17155" y="14630"/>
                </a:cubicBezTo>
                <a:cubicBezTo>
                  <a:pt x="17155" y="14630"/>
                  <a:pt x="17155" y="14630"/>
                  <a:pt x="17155" y="14630"/>
                </a:cubicBezTo>
                <a:cubicBezTo>
                  <a:pt x="17136" y="14594"/>
                  <a:pt x="17080" y="14594"/>
                  <a:pt x="17080" y="14594"/>
                </a:cubicBezTo>
                <a:cubicBezTo>
                  <a:pt x="17080" y="14594"/>
                  <a:pt x="17098" y="14594"/>
                  <a:pt x="17098" y="14557"/>
                </a:cubicBezTo>
                <a:close/>
                <a:moveTo>
                  <a:pt x="17571" y="17062"/>
                </a:moveTo>
                <a:cubicBezTo>
                  <a:pt x="17571" y="17062"/>
                  <a:pt x="17571" y="17062"/>
                  <a:pt x="17571" y="17062"/>
                </a:cubicBezTo>
                <a:cubicBezTo>
                  <a:pt x="17571" y="17062"/>
                  <a:pt x="17571" y="17026"/>
                  <a:pt x="17552" y="17026"/>
                </a:cubicBezTo>
                <a:cubicBezTo>
                  <a:pt x="17552" y="17026"/>
                  <a:pt x="17552" y="17026"/>
                  <a:pt x="17552" y="17026"/>
                </a:cubicBezTo>
                <a:cubicBezTo>
                  <a:pt x="17552" y="17026"/>
                  <a:pt x="17552" y="17026"/>
                  <a:pt x="17552" y="17026"/>
                </a:cubicBezTo>
                <a:cubicBezTo>
                  <a:pt x="17571" y="17026"/>
                  <a:pt x="17590" y="17026"/>
                  <a:pt x="17571" y="17062"/>
                </a:cubicBezTo>
                <a:close/>
                <a:moveTo>
                  <a:pt x="19009" y="15465"/>
                </a:moveTo>
                <a:cubicBezTo>
                  <a:pt x="19009" y="15465"/>
                  <a:pt x="19009" y="15465"/>
                  <a:pt x="18990" y="15465"/>
                </a:cubicBezTo>
                <a:cubicBezTo>
                  <a:pt x="18990" y="15465"/>
                  <a:pt x="18990" y="15465"/>
                  <a:pt x="18990" y="15465"/>
                </a:cubicBezTo>
                <a:cubicBezTo>
                  <a:pt x="19009" y="15429"/>
                  <a:pt x="18990" y="15429"/>
                  <a:pt x="19009" y="15429"/>
                </a:cubicBezTo>
                <a:cubicBezTo>
                  <a:pt x="19009" y="15429"/>
                  <a:pt x="19009" y="15429"/>
                  <a:pt x="19028" y="15429"/>
                </a:cubicBezTo>
                <a:cubicBezTo>
                  <a:pt x="19009" y="15429"/>
                  <a:pt x="19028" y="15465"/>
                  <a:pt x="19009" y="15465"/>
                </a:cubicBezTo>
                <a:close/>
                <a:moveTo>
                  <a:pt x="19198" y="15719"/>
                </a:moveTo>
                <a:cubicBezTo>
                  <a:pt x="19198" y="15719"/>
                  <a:pt x="19198" y="15719"/>
                  <a:pt x="19198" y="15719"/>
                </a:cubicBezTo>
                <a:cubicBezTo>
                  <a:pt x="19198" y="15755"/>
                  <a:pt x="19179" y="15755"/>
                  <a:pt x="19179" y="15755"/>
                </a:cubicBezTo>
                <a:cubicBezTo>
                  <a:pt x="19179" y="15755"/>
                  <a:pt x="19198" y="15719"/>
                  <a:pt x="19198" y="15719"/>
                </a:cubicBezTo>
                <a:cubicBezTo>
                  <a:pt x="19198" y="15719"/>
                  <a:pt x="19198" y="15719"/>
                  <a:pt x="19198" y="15719"/>
                </a:cubicBezTo>
                <a:cubicBezTo>
                  <a:pt x="19198" y="15719"/>
                  <a:pt x="19198" y="15719"/>
                  <a:pt x="19198" y="15719"/>
                </a:cubicBezTo>
                <a:close/>
                <a:moveTo>
                  <a:pt x="19141" y="14666"/>
                </a:moveTo>
                <a:cubicBezTo>
                  <a:pt x="19141" y="14666"/>
                  <a:pt x="19141" y="14703"/>
                  <a:pt x="19160" y="14703"/>
                </a:cubicBezTo>
                <a:cubicBezTo>
                  <a:pt x="19141" y="14739"/>
                  <a:pt x="19122" y="14775"/>
                  <a:pt x="19103" y="14775"/>
                </a:cubicBezTo>
                <a:cubicBezTo>
                  <a:pt x="19103" y="14775"/>
                  <a:pt x="19084" y="14775"/>
                  <a:pt x="19084" y="14775"/>
                </a:cubicBezTo>
                <a:cubicBezTo>
                  <a:pt x="19084" y="14775"/>
                  <a:pt x="19084" y="14775"/>
                  <a:pt x="19084" y="14775"/>
                </a:cubicBezTo>
                <a:cubicBezTo>
                  <a:pt x="19084" y="14739"/>
                  <a:pt x="19103" y="14703"/>
                  <a:pt x="19122" y="14666"/>
                </a:cubicBezTo>
                <a:cubicBezTo>
                  <a:pt x="19122" y="14666"/>
                  <a:pt x="19141" y="14666"/>
                  <a:pt x="19141" y="14666"/>
                </a:cubicBezTo>
                <a:close/>
                <a:moveTo>
                  <a:pt x="18649" y="15138"/>
                </a:moveTo>
                <a:cubicBezTo>
                  <a:pt x="18649" y="15138"/>
                  <a:pt x="18668" y="15138"/>
                  <a:pt x="18668" y="15138"/>
                </a:cubicBezTo>
                <a:cubicBezTo>
                  <a:pt x="18668" y="15174"/>
                  <a:pt x="18668" y="15174"/>
                  <a:pt x="18649" y="15211"/>
                </a:cubicBezTo>
                <a:cubicBezTo>
                  <a:pt x="18649" y="15211"/>
                  <a:pt x="18649" y="15211"/>
                  <a:pt x="18649" y="15211"/>
                </a:cubicBezTo>
                <a:cubicBezTo>
                  <a:pt x="18630" y="15211"/>
                  <a:pt x="18630" y="15211"/>
                  <a:pt x="18612" y="15211"/>
                </a:cubicBezTo>
                <a:cubicBezTo>
                  <a:pt x="18612" y="15174"/>
                  <a:pt x="18612" y="15174"/>
                  <a:pt x="18593" y="15138"/>
                </a:cubicBezTo>
                <a:cubicBezTo>
                  <a:pt x="18612" y="15138"/>
                  <a:pt x="18612" y="15138"/>
                  <a:pt x="18612" y="15138"/>
                </a:cubicBezTo>
                <a:cubicBezTo>
                  <a:pt x="18612" y="15138"/>
                  <a:pt x="18630" y="15174"/>
                  <a:pt x="18649" y="15138"/>
                </a:cubicBezTo>
                <a:close/>
                <a:moveTo>
                  <a:pt x="18612" y="15211"/>
                </a:moveTo>
                <a:cubicBezTo>
                  <a:pt x="18593" y="15211"/>
                  <a:pt x="18593" y="15211"/>
                  <a:pt x="18593" y="15211"/>
                </a:cubicBezTo>
                <a:cubicBezTo>
                  <a:pt x="18593" y="15211"/>
                  <a:pt x="18593" y="15211"/>
                  <a:pt x="18593" y="15211"/>
                </a:cubicBezTo>
                <a:cubicBezTo>
                  <a:pt x="18593" y="15174"/>
                  <a:pt x="18593" y="15174"/>
                  <a:pt x="18593" y="15138"/>
                </a:cubicBezTo>
                <a:cubicBezTo>
                  <a:pt x="18593" y="15138"/>
                  <a:pt x="18593" y="15138"/>
                  <a:pt x="18593" y="15138"/>
                </a:cubicBezTo>
                <a:cubicBezTo>
                  <a:pt x="18593" y="15138"/>
                  <a:pt x="18593" y="15138"/>
                  <a:pt x="18593" y="15138"/>
                </a:cubicBezTo>
                <a:cubicBezTo>
                  <a:pt x="18612" y="15174"/>
                  <a:pt x="18612" y="15174"/>
                  <a:pt x="18612" y="15211"/>
                </a:cubicBezTo>
                <a:cubicBezTo>
                  <a:pt x="18612" y="15211"/>
                  <a:pt x="18612" y="15211"/>
                  <a:pt x="18612" y="15211"/>
                </a:cubicBezTo>
                <a:cubicBezTo>
                  <a:pt x="18612" y="15211"/>
                  <a:pt x="18612" y="15211"/>
                  <a:pt x="18612" y="15211"/>
                </a:cubicBezTo>
                <a:close/>
                <a:moveTo>
                  <a:pt x="18536" y="14158"/>
                </a:moveTo>
                <a:cubicBezTo>
                  <a:pt x="18517" y="14158"/>
                  <a:pt x="18517" y="14194"/>
                  <a:pt x="18498" y="14194"/>
                </a:cubicBezTo>
                <a:cubicBezTo>
                  <a:pt x="18498" y="14158"/>
                  <a:pt x="18498" y="14158"/>
                  <a:pt x="18479" y="14122"/>
                </a:cubicBezTo>
                <a:cubicBezTo>
                  <a:pt x="18517" y="14122"/>
                  <a:pt x="18536" y="14122"/>
                  <a:pt x="18555" y="14158"/>
                </a:cubicBezTo>
                <a:cubicBezTo>
                  <a:pt x="18555" y="14158"/>
                  <a:pt x="18574" y="14122"/>
                  <a:pt x="18574" y="14122"/>
                </a:cubicBezTo>
                <a:cubicBezTo>
                  <a:pt x="18612" y="14122"/>
                  <a:pt x="18649" y="14158"/>
                  <a:pt x="18649" y="14231"/>
                </a:cubicBezTo>
                <a:cubicBezTo>
                  <a:pt x="18649" y="14231"/>
                  <a:pt x="18649" y="14231"/>
                  <a:pt x="18649" y="14231"/>
                </a:cubicBezTo>
                <a:cubicBezTo>
                  <a:pt x="18630" y="14231"/>
                  <a:pt x="18612" y="14194"/>
                  <a:pt x="18593" y="14158"/>
                </a:cubicBezTo>
                <a:cubicBezTo>
                  <a:pt x="18593" y="14158"/>
                  <a:pt x="18574" y="14158"/>
                  <a:pt x="18574" y="14158"/>
                </a:cubicBezTo>
                <a:cubicBezTo>
                  <a:pt x="18574" y="14194"/>
                  <a:pt x="18574" y="14194"/>
                  <a:pt x="18574" y="14194"/>
                </a:cubicBezTo>
                <a:cubicBezTo>
                  <a:pt x="18555" y="14194"/>
                  <a:pt x="18555" y="14158"/>
                  <a:pt x="18536" y="14158"/>
                </a:cubicBezTo>
                <a:close/>
                <a:moveTo>
                  <a:pt x="18441" y="13650"/>
                </a:moveTo>
                <a:cubicBezTo>
                  <a:pt x="18441" y="13613"/>
                  <a:pt x="18460" y="13577"/>
                  <a:pt x="18460" y="13541"/>
                </a:cubicBezTo>
                <a:cubicBezTo>
                  <a:pt x="18479" y="13577"/>
                  <a:pt x="18479" y="13577"/>
                  <a:pt x="18479" y="13577"/>
                </a:cubicBezTo>
                <a:cubicBezTo>
                  <a:pt x="18479" y="13613"/>
                  <a:pt x="18460" y="13650"/>
                  <a:pt x="18460" y="13686"/>
                </a:cubicBezTo>
                <a:cubicBezTo>
                  <a:pt x="18460" y="13686"/>
                  <a:pt x="18460" y="13686"/>
                  <a:pt x="18460" y="13686"/>
                </a:cubicBezTo>
                <a:cubicBezTo>
                  <a:pt x="18460" y="13686"/>
                  <a:pt x="18479" y="13686"/>
                  <a:pt x="18479" y="13686"/>
                </a:cubicBezTo>
                <a:cubicBezTo>
                  <a:pt x="18479" y="13650"/>
                  <a:pt x="18498" y="13577"/>
                  <a:pt x="18517" y="13613"/>
                </a:cubicBezTo>
                <a:cubicBezTo>
                  <a:pt x="18517" y="13613"/>
                  <a:pt x="18517" y="13650"/>
                  <a:pt x="18517" y="13650"/>
                </a:cubicBezTo>
                <a:cubicBezTo>
                  <a:pt x="18498" y="13650"/>
                  <a:pt x="18498" y="13686"/>
                  <a:pt x="18498" y="13686"/>
                </a:cubicBezTo>
                <a:cubicBezTo>
                  <a:pt x="18498" y="13722"/>
                  <a:pt x="18517" y="13722"/>
                  <a:pt x="18517" y="13722"/>
                </a:cubicBezTo>
                <a:cubicBezTo>
                  <a:pt x="18517" y="13722"/>
                  <a:pt x="18517" y="13722"/>
                  <a:pt x="18517" y="13759"/>
                </a:cubicBezTo>
                <a:cubicBezTo>
                  <a:pt x="18517" y="13759"/>
                  <a:pt x="18498" y="13722"/>
                  <a:pt x="18479" y="13722"/>
                </a:cubicBezTo>
                <a:cubicBezTo>
                  <a:pt x="18479" y="13722"/>
                  <a:pt x="18479" y="13722"/>
                  <a:pt x="18479" y="13722"/>
                </a:cubicBezTo>
                <a:cubicBezTo>
                  <a:pt x="18479" y="13795"/>
                  <a:pt x="18479" y="13831"/>
                  <a:pt x="18498" y="13868"/>
                </a:cubicBezTo>
                <a:cubicBezTo>
                  <a:pt x="18498" y="13868"/>
                  <a:pt x="18498" y="13904"/>
                  <a:pt x="18498" y="13904"/>
                </a:cubicBezTo>
                <a:cubicBezTo>
                  <a:pt x="18479" y="13868"/>
                  <a:pt x="18460" y="13831"/>
                  <a:pt x="18460" y="13795"/>
                </a:cubicBezTo>
                <a:cubicBezTo>
                  <a:pt x="18460" y="13795"/>
                  <a:pt x="18460" y="13759"/>
                  <a:pt x="18460" y="13759"/>
                </a:cubicBezTo>
                <a:cubicBezTo>
                  <a:pt x="18460" y="13759"/>
                  <a:pt x="18441" y="13722"/>
                  <a:pt x="18441" y="13722"/>
                </a:cubicBezTo>
                <a:cubicBezTo>
                  <a:pt x="18441" y="13686"/>
                  <a:pt x="18441" y="13686"/>
                  <a:pt x="18441" y="13686"/>
                </a:cubicBezTo>
                <a:cubicBezTo>
                  <a:pt x="18441" y="13686"/>
                  <a:pt x="18441" y="13650"/>
                  <a:pt x="18441" y="13650"/>
                </a:cubicBezTo>
                <a:close/>
                <a:moveTo>
                  <a:pt x="17893" y="8822"/>
                </a:moveTo>
                <a:cubicBezTo>
                  <a:pt x="17893" y="8785"/>
                  <a:pt x="17912" y="8785"/>
                  <a:pt x="17912" y="8785"/>
                </a:cubicBezTo>
                <a:cubicBezTo>
                  <a:pt x="17912" y="8785"/>
                  <a:pt x="17912" y="8749"/>
                  <a:pt x="17912" y="8749"/>
                </a:cubicBezTo>
                <a:cubicBezTo>
                  <a:pt x="17931" y="8749"/>
                  <a:pt x="17931" y="8785"/>
                  <a:pt x="17931" y="8785"/>
                </a:cubicBezTo>
                <a:cubicBezTo>
                  <a:pt x="17950" y="8822"/>
                  <a:pt x="17968" y="8785"/>
                  <a:pt x="17987" y="8785"/>
                </a:cubicBezTo>
                <a:cubicBezTo>
                  <a:pt x="17987" y="8822"/>
                  <a:pt x="17987" y="8822"/>
                  <a:pt x="17987" y="8822"/>
                </a:cubicBezTo>
                <a:cubicBezTo>
                  <a:pt x="17987" y="8822"/>
                  <a:pt x="17968" y="8822"/>
                  <a:pt x="17968" y="8858"/>
                </a:cubicBezTo>
                <a:cubicBezTo>
                  <a:pt x="17987" y="8858"/>
                  <a:pt x="17987" y="8894"/>
                  <a:pt x="17987" y="8894"/>
                </a:cubicBezTo>
                <a:cubicBezTo>
                  <a:pt x="17968" y="8930"/>
                  <a:pt x="17968" y="9003"/>
                  <a:pt x="17968" y="9039"/>
                </a:cubicBezTo>
                <a:cubicBezTo>
                  <a:pt x="17968" y="9039"/>
                  <a:pt x="17931" y="9148"/>
                  <a:pt x="17931" y="9148"/>
                </a:cubicBezTo>
                <a:cubicBezTo>
                  <a:pt x="17931" y="9148"/>
                  <a:pt x="17931" y="9148"/>
                  <a:pt x="17912" y="9148"/>
                </a:cubicBezTo>
                <a:cubicBezTo>
                  <a:pt x="17931" y="9112"/>
                  <a:pt x="17931" y="9076"/>
                  <a:pt x="17931" y="9076"/>
                </a:cubicBezTo>
                <a:cubicBezTo>
                  <a:pt x="17931" y="9076"/>
                  <a:pt x="17931" y="9039"/>
                  <a:pt x="17931" y="9039"/>
                </a:cubicBezTo>
                <a:cubicBezTo>
                  <a:pt x="17912" y="9039"/>
                  <a:pt x="17912" y="9076"/>
                  <a:pt x="17912" y="9076"/>
                </a:cubicBezTo>
                <a:cubicBezTo>
                  <a:pt x="17912" y="9076"/>
                  <a:pt x="17912" y="9112"/>
                  <a:pt x="17893" y="9112"/>
                </a:cubicBezTo>
                <a:cubicBezTo>
                  <a:pt x="17893" y="9112"/>
                  <a:pt x="17893" y="9112"/>
                  <a:pt x="17893" y="9112"/>
                </a:cubicBezTo>
                <a:cubicBezTo>
                  <a:pt x="17893" y="9112"/>
                  <a:pt x="17893" y="9112"/>
                  <a:pt x="17893" y="9112"/>
                </a:cubicBezTo>
                <a:cubicBezTo>
                  <a:pt x="17893" y="9076"/>
                  <a:pt x="17893" y="9076"/>
                  <a:pt x="17893" y="9039"/>
                </a:cubicBezTo>
                <a:cubicBezTo>
                  <a:pt x="17893" y="9039"/>
                  <a:pt x="17893" y="9003"/>
                  <a:pt x="17893" y="9003"/>
                </a:cubicBezTo>
                <a:cubicBezTo>
                  <a:pt x="17893" y="8967"/>
                  <a:pt x="17912" y="8967"/>
                  <a:pt x="17912" y="8930"/>
                </a:cubicBezTo>
                <a:cubicBezTo>
                  <a:pt x="17912" y="8894"/>
                  <a:pt x="17912" y="8894"/>
                  <a:pt x="17893" y="8858"/>
                </a:cubicBezTo>
                <a:cubicBezTo>
                  <a:pt x="17893" y="8858"/>
                  <a:pt x="17893" y="8858"/>
                  <a:pt x="17893" y="8858"/>
                </a:cubicBezTo>
                <a:cubicBezTo>
                  <a:pt x="17893" y="8894"/>
                  <a:pt x="17874" y="8894"/>
                  <a:pt x="17874" y="8930"/>
                </a:cubicBezTo>
                <a:cubicBezTo>
                  <a:pt x="17855" y="8894"/>
                  <a:pt x="17855" y="8858"/>
                  <a:pt x="17836" y="8858"/>
                </a:cubicBezTo>
                <a:cubicBezTo>
                  <a:pt x="17855" y="8822"/>
                  <a:pt x="17874" y="8822"/>
                  <a:pt x="17893" y="8822"/>
                </a:cubicBezTo>
                <a:close/>
                <a:moveTo>
                  <a:pt x="17912" y="14920"/>
                </a:moveTo>
                <a:cubicBezTo>
                  <a:pt x="17912" y="14920"/>
                  <a:pt x="17912" y="14920"/>
                  <a:pt x="17931" y="14920"/>
                </a:cubicBezTo>
                <a:cubicBezTo>
                  <a:pt x="17931" y="14884"/>
                  <a:pt x="17968" y="14920"/>
                  <a:pt x="17968" y="14884"/>
                </a:cubicBezTo>
                <a:cubicBezTo>
                  <a:pt x="17987" y="14920"/>
                  <a:pt x="18006" y="14957"/>
                  <a:pt x="18025" y="14957"/>
                </a:cubicBezTo>
                <a:cubicBezTo>
                  <a:pt x="18025" y="14993"/>
                  <a:pt x="18025" y="14993"/>
                  <a:pt x="18006" y="14993"/>
                </a:cubicBezTo>
                <a:cubicBezTo>
                  <a:pt x="18006" y="14993"/>
                  <a:pt x="17931" y="14920"/>
                  <a:pt x="17912" y="14920"/>
                </a:cubicBezTo>
                <a:close/>
                <a:moveTo>
                  <a:pt x="18158" y="14811"/>
                </a:moveTo>
                <a:cubicBezTo>
                  <a:pt x="18139" y="14811"/>
                  <a:pt x="18120" y="14811"/>
                  <a:pt x="18101" y="14811"/>
                </a:cubicBezTo>
                <a:cubicBezTo>
                  <a:pt x="18101" y="14848"/>
                  <a:pt x="18101" y="14848"/>
                  <a:pt x="18101" y="14848"/>
                </a:cubicBezTo>
                <a:cubicBezTo>
                  <a:pt x="18082" y="14848"/>
                  <a:pt x="18082" y="14848"/>
                  <a:pt x="18063" y="14848"/>
                </a:cubicBezTo>
                <a:cubicBezTo>
                  <a:pt x="18063" y="14848"/>
                  <a:pt x="18063" y="14848"/>
                  <a:pt x="18044" y="14848"/>
                </a:cubicBezTo>
                <a:cubicBezTo>
                  <a:pt x="18025" y="14848"/>
                  <a:pt x="18006" y="14811"/>
                  <a:pt x="17987" y="14848"/>
                </a:cubicBezTo>
                <a:cubicBezTo>
                  <a:pt x="17987" y="14811"/>
                  <a:pt x="17987" y="14811"/>
                  <a:pt x="17968" y="14811"/>
                </a:cubicBezTo>
                <a:cubicBezTo>
                  <a:pt x="17968" y="14811"/>
                  <a:pt x="17987" y="14775"/>
                  <a:pt x="17987" y="14775"/>
                </a:cubicBezTo>
                <a:cubicBezTo>
                  <a:pt x="18006" y="14775"/>
                  <a:pt x="18025" y="14775"/>
                  <a:pt x="18044" y="14775"/>
                </a:cubicBezTo>
                <a:cubicBezTo>
                  <a:pt x="18063" y="14775"/>
                  <a:pt x="18063" y="14811"/>
                  <a:pt x="18082" y="14811"/>
                </a:cubicBezTo>
                <a:cubicBezTo>
                  <a:pt x="18101" y="14775"/>
                  <a:pt x="18120" y="14811"/>
                  <a:pt x="18139" y="14775"/>
                </a:cubicBezTo>
                <a:cubicBezTo>
                  <a:pt x="18139" y="14775"/>
                  <a:pt x="18139" y="14775"/>
                  <a:pt x="18139" y="14775"/>
                </a:cubicBezTo>
                <a:cubicBezTo>
                  <a:pt x="18139" y="14775"/>
                  <a:pt x="18158" y="14775"/>
                  <a:pt x="18158" y="14739"/>
                </a:cubicBezTo>
                <a:cubicBezTo>
                  <a:pt x="18158" y="14739"/>
                  <a:pt x="18158" y="14739"/>
                  <a:pt x="18158" y="14739"/>
                </a:cubicBezTo>
                <a:cubicBezTo>
                  <a:pt x="18158" y="14739"/>
                  <a:pt x="18158" y="14739"/>
                  <a:pt x="18158" y="14739"/>
                </a:cubicBezTo>
                <a:cubicBezTo>
                  <a:pt x="18158" y="14739"/>
                  <a:pt x="18177" y="14739"/>
                  <a:pt x="18177" y="14739"/>
                </a:cubicBezTo>
                <a:cubicBezTo>
                  <a:pt x="18177" y="14775"/>
                  <a:pt x="18177" y="14775"/>
                  <a:pt x="18177" y="14775"/>
                </a:cubicBezTo>
                <a:cubicBezTo>
                  <a:pt x="18158" y="14775"/>
                  <a:pt x="18158" y="14775"/>
                  <a:pt x="18158" y="14811"/>
                </a:cubicBezTo>
                <a:close/>
                <a:moveTo>
                  <a:pt x="18101" y="8822"/>
                </a:moveTo>
                <a:cubicBezTo>
                  <a:pt x="18063" y="8822"/>
                  <a:pt x="18082" y="8894"/>
                  <a:pt x="18044" y="8930"/>
                </a:cubicBezTo>
                <a:cubicBezTo>
                  <a:pt x="18025" y="8894"/>
                  <a:pt x="18025" y="8858"/>
                  <a:pt x="18006" y="8822"/>
                </a:cubicBezTo>
                <a:cubicBezTo>
                  <a:pt x="18006" y="8822"/>
                  <a:pt x="18006" y="8822"/>
                  <a:pt x="18025" y="8822"/>
                </a:cubicBezTo>
                <a:cubicBezTo>
                  <a:pt x="18044" y="8785"/>
                  <a:pt x="18044" y="8785"/>
                  <a:pt x="18063" y="8749"/>
                </a:cubicBezTo>
                <a:cubicBezTo>
                  <a:pt x="18082" y="8749"/>
                  <a:pt x="18101" y="8749"/>
                  <a:pt x="18120" y="8713"/>
                </a:cubicBezTo>
                <a:cubicBezTo>
                  <a:pt x="18139" y="8713"/>
                  <a:pt x="18158" y="8713"/>
                  <a:pt x="18158" y="8749"/>
                </a:cubicBezTo>
                <a:cubicBezTo>
                  <a:pt x="18158" y="8749"/>
                  <a:pt x="18158" y="8749"/>
                  <a:pt x="18177" y="8749"/>
                </a:cubicBezTo>
                <a:cubicBezTo>
                  <a:pt x="18158" y="8785"/>
                  <a:pt x="18139" y="8822"/>
                  <a:pt x="18120" y="8858"/>
                </a:cubicBezTo>
                <a:cubicBezTo>
                  <a:pt x="18120" y="8822"/>
                  <a:pt x="18120" y="8822"/>
                  <a:pt x="18101" y="8822"/>
                </a:cubicBezTo>
                <a:close/>
                <a:moveTo>
                  <a:pt x="18366" y="14194"/>
                </a:moveTo>
                <a:cubicBezTo>
                  <a:pt x="18366" y="14158"/>
                  <a:pt x="18366" y="14158"/>
                  <a:pt x="18366" y="14158"/>
                </a:cubicBezTo>
                <a:cubicBezTo>
                  <a:pt x="18366" y="14158"/>
                  <a:pt x="18385" y="14158"/>
                  <a:pt x="18385" y="14158"/>
                </a:cubicBezTo>
                <a:cubicBezTo>
                  <a:pt x="18403" y="14158"/>
                  <a:pt x="18403" y="14158"/>
                  <a:pt x="18403" y="14158"/>
                </a:cubicBezTo>
                <a:cubicBezTo>
                  <a:pt x="18403" y="14158"/>
                  <a:pt x="18422" y="14194"/>
                  <a:pt x="18422" y="14194"/>
                </a:cubicBezTo>
                <a:cubicBezTo>
                  <a:pt x="18422" y="14194"/>
                  <a:pt x="18422" y="14194"/>
                  <a:pt x="18422" y="14194"/>
                </a:cubicBezTo>
                <a:cubicBezTo>
                  <a:pt x="18403" y="14267"/>
                  <a:pt x="18366" y="14231"/>
                  <a:pt x="18366" y="14194"/>
                </a:cubicBezTo>
                <a:close/>
                <a:moveTo>
                  <a:pt x="18422" y="14811"/>
                </a:moveTo>
                <a:cubicBezTo>
                  <a:pt x="18385" y="14848"/>
                  <a:pt x="18328" y="14848"/>
                  <a:pt x="18290" y="14884"/>
                </a:cubicBezTo>
                <a:cubicBezTo>
                  <a:pt x="18271" y="14920"/>
                  <a:pt x="18252" y="14993"/>
                  <a:pt x="18195" y="14993"/>
                </a:cubicBezTo>
                <a:cubicBezTo>
                  <a:pt x="18214" y="14993"/>
                  <a:pt x="18214" y="14920"/>
                  <a:pt x="18214" y="14920"/>
                </a:cubicBezTo>
                <a:cubicBezTo>
                  <a:pt x="18233" y="14884"/>
                  <a:pt x="18252" y="14884"/>
                  <a:pt x="18271" y="14848"/>
                </a:cubicBezTo>
                <a:cubicBezTo>
                  <a:pt x="18290" y="14848"/>
                  <a:pt x="18290" y="14811"/>
                  <a:pt x="18309" y="14811"/>
                </a:cubicBezTo>
                <a:cubicBezTo>
                  <a:pt x="18347" y="14775"/>
                  <a:pt x="18385" y="14811"/>
                  <a:pt x="18422" y="14775"/>
                </a:cubicBezTo>
                <a:cubicBezTo>
                  <a:pt x="18422" y="14775"/>
                  <a:pt x="18422" y="14775"/>
                  <a:pt x="18422" y="14775"/>
                </a:cubicBezTo>
                <a:cubicBezTo>
                  <a:pt x="18422" y="14775"/>
                  <a:pt x="18422" y="14775"/>
                  <a:pt x="18422" y="14811"/>
                </a:cubicBezTo>
                <a:close/>
                <a:moveTo>
                  <a:pt x="18006" y="13904"/>
                </a:moveTo>
                <a:cubicBezTo>
                  <a:pt x="18025" y="13940"/>
                  <a:pt x="18025" y="13940"/>
                  <a:pt x="18025" y="13940"/>
                </a:cubicBezTo>
                <a:cubicBezTo>
                  <a:pt x="18025" y="13940"/>
                  <a:pt x="18044" y="13940"/>
                  <a:pt x="18044" y="13940"/>
                </a:cubicBezTo>
                <a:cubicBezTo>
                  <a:pt x="18063" y="13940"/>
                  <a:pt x="18063" y="13904"/>
                  <a:pt x="18082" y="13904"/>
                </a:cubicBezTo>
                <a:cubicBezTo>
                  <a:pt x="18082" y="13904"/>
                  <a:pt x="18101" y="13904"/>
                  <a:pt x="18101" y="13904"/>
                </a:cubicBezTo>
                <a:cubicBezTo>
                  <a:pt x="18101" y="13904"/>
                  <a:pt x="18158" y="13868"/>
                  <a:pt x="18158" y="13868"/>
                </a:cubicBezTo>
                <a:cubicBezTo>
                  <a:pt x="18158" y="13868"/>
                  <a:pt x="18158" y="13868"/>
                  <a:pt x="18177" y="13868"/>
                </a:cubicBezTo>
                <a:cubicBezTo>
                  <a:pt x="18177" y="13868"/>
                  <a:pt x="18177" y="13868"/>
                  <a:pt x="18195" y="13868"/>
                </a:cubicBezTo>
                <a:cubicBezTo>
                  <a:pt x="18195" y="13904"/>
                  <a:pt x="18195" y="13904"/>
                  <a:pt x="18195" y="13904"/>
                </a:cubicBezTo>
                <a:cubicBezTo>
                  <a:pt x="18177" y="13904"/>
                  <a:pt x="18177" y="13904"/>
                  <a:pt x="18177" y="13904"/>
                </a:cubicBezTo>
                <a:cubicBezTo>
                  <a:pt x="18177" y="13904"/>
                  <a:pt x="18177" y="13904"/>
                  <a:pt x="18158" y="13904"/>
                </a:cubicBezTo>
                <a:cubicBezTo>
                  <a:pt x="18139" y="13940"/>
                  <a:pt x="18139" y="13940"/>
                  <a:pt x="18120" y="13976"/>
                </a:cubicBezTo>
                <a:cubicBezTo>
                  <a:pt x="18120" y="13976"/>
                  <a:pt x="18101" y="13976"/>
                  <a:pt x="18082" y="14013"/>
                </a:cubicBezTo>
                <a:cubicBezTo>
                  <a:pt x="18082" y="14013"/>
                  <a:pt x="18063" y="14013"/>
                  <a:pt x="18063" y="14013"/>
                </a:cubicBezTo>
                <a:cubicBezTo>
                  <a:pt x="18063" y="14013"/>
                  <a:pt x="18063" y="14013"/>
                  <a:pt x="18063" y="14013"/>
                </a:cubicBezTo>
                <a:cubicBezTo>
                  <a:pt x="18063" y="14013"/>
                  <a:pt x="18063" y="14013"/>
                  <a:pt x="18063" y="14013"/>
                </a:cubicBezTo>
                <a:cubicBezTo>
                  <a:pt x="18082" y="14049"/>
                  <a:pt x="18120" y="14122"/>
                  <a:pt x="18120" y="14158"/>
                </a:cubicBezTo>
                <a:cubicBezTo>
                  <a:pt x="18120" y="14231"/>
                  <a:pt x="18120" y="14267"/>
                  <a:pt x="18158" y="14267"/>
                </a:cubicBezTo>
                <a:cubicBezTo>
                  <a:pt x="18158" y="14303"/>
                  <a:pt x="18158" y="14303"/>
                  <a:pt x="18158" y="14303"/>
                </a:cubicBezTo>
                <a:cubicBezTo>
                  <a:pt x="18120" y="14303"/>
                  <a:pt x="18101" y="14303"/>
                  <a:pt x="18101" y="14376"/>
                </a:cubicBezTo>
                <a:cubicBezTo>
                  <a:pt x="18082" y="14376"/>
                  <a:pt x="18082" y="14339"/>
                  <a:pt x="18082" y="14339"/>
                </a:cubicBezTo>
                <a:cubicBezTo>
                  <a:pt x="18082" y="14303"/>
                  <a:pt x="18082" y="14303"/>
                  <a:pt x="18082" y="14267"/>
                </a:cubicBezTo>
                <a:cubicBezTo>
                  <a:pt x="18063" y="14231"/>
                  <a:pt x="18044" y="14231"/>
                  <a:pt x="18044" y="14194"/>
                </a:cubicBezTo>
                <a:cubicBezTo>
                  <a:pt x="18025" y="14158"/>
                  <a:pt x="18063" y="14158"/>
                  <a:pt x="18044" y="14122"/>
                </a:cubicBezTo>
                <a:cubicBezTo>
                  <a:pt x="18025" y="14122"/>
                  <a:pt x="18006" y="14122"/>
                  <a:pt x="18006" y="14122"/>
                </a:cubicBezTo>
                <a:cubicBezTo>
                  <a:pt x="18006" y="14158"/>
                  <a:pt x="18006" y="14194"/>
                  <a:pt x="18006" y="14231"/>
                </a:cubicBezTo>
                <a:cubicBezTo>
                  <a:pt x="18006" y="14231"/>
                  <a:pt x="18006" y="14267"/>
                  <a:pt x="18006" y="14303"/>
                </a:cubicBezTo>
                <a:cubicBezTo>
                  <a:pt x="18006" y="14303"/>
                  <a:pt x="18006" y="14339"/>
                  <a:pt x="18006" y="14339"/>
                </a:cubicBezTo>
                <a:cubicBezTo>
                  <a:pt x="18006" y="14376"/>
                  <a:pt x="18006" y="14376"/>
                  <a:pt x="17987" y="14412"/>
                </a:cubicBezTo>
                <a:cubicBezTo>
                  <a:pt x="18006" y="14412"/>
                  <a:pt x="18006" y="14412"/>
                  <a:pt x="18006" y="14448"/>
                </a:cubicBezTo>
                <a:cubicBezTo>
                  <a:pt x="17987" y="14448"/>
                  <a:pt x="17968" y="14448"/>
                  <a:pt x="17950" y="14448"/>
                </a:cubicBezTo>
                <a:cubicBezTo>
                  <a:pt x="17931" y="14448"/>
                  <a:pt x="17968" y="14267"/>
                  <a:pt x="17950" y="14194"/>
                </a:cubicBezTo>
                <a:cubicBezTo>
                  <a:pt x="17931" y="14194"/>
                  <a:pt x="17931" y="14194"/>
                  <a:pt x="17912" y="14194"/>
                </a:cubicBezTo>
                <a:cubicBezTo>
                  <a:pt x="17912" y="14158"/>
                  <a:pt x="17912" y="14158"/>
                  <a:pt x="17912" y="14122"/>
                </a:cubicBezTo>
                <a:cubicBezTo>
                  <a:pt x="17912" y="14085"/>
                  <a:pt x="17931" y="14049"/>
                  <a:pt x="17950" y="14013"/>
                </a:cubicBezTo>
                <a:cubicBezTo>
                  <a:pt x="17931" y="13976"/>
                  <a:pt x="17931" y="13976"/>
                  <a:pt x="17931" y="13940"/>
                </a:cubicBezTo>
                <a:cubicBezTo>
                  <a:pt x="17950" y="13904"/>
                  <a:pt x="17950" y="13904"/>
                  <a:pt x="17950" y="13868"/>
                </a:cubicBezTo>
                <a:cubicBezTo>
                  <a:pt x="17950" y="13868"/>
                  <a:pt x="17950" y="13868"/>
                  <a:pt x="17968" y="13868"/>
                </a:cubicBezTo>
                <a:cubicBezTo>
                  <a:pt x="17968" y="13795"/>
                  <a:pt x="17968" y="13722"/>
                  <a:pt x="18006" y="13686"/>
                </a:cubicBezTo>
                <a:cubicBezTo>
                  <a:pt x="18006" y="13686"/>
                  <a:pt x="18006" y="13686"/>
                  <a:pt x="18006" y="13686"/>
                </a:cubicBezTo>
                <a:cubicBezTo>
                  <a:pt x="18025" y="13686"/>
                  <a:pt x="18025" y="13650"/>
                  <a:pt x="18044" y="13650"/>
                </a:cubicBezTo>
                <a:cubicBezTo>
                  <a:pt x="18063" y="13613"/>
                  <a:pt x="18063" y="13650"/>
                  <a:pt x="18082" y="13686"/>
                </a:cubicBezTo>
                <a:cubicBezTo>
                  <a:pt x="18101" y="13686"/>
                  <a:pt x="18101" y="13686"/>
                  <a:pt x="18120" y="13686"/>
                </a:cubicBezTo>
                <a:cubicBezTo>
                  <a:pt x="18139" y="13686"/>
                  <a:pt x="18139" y="13686"/>
                  <a:pt x="18158" y="13686"/>
                </a:cubicBezTo>
                <a:cubicBezTo>
                  <a:pt x="18158" y="13686"/>
                  <a:pt x="18158" y="13686"/>
                  <a:pt x="18177" y="13686"/>
                </a:cubicBezTo>
                <a:cubicBezTo>
                  <a:pt x="18214" y="13650"/>
                  <a:pt x="18233" y="13722"/>
                  <a:pt x="18271" y="13650"/>
                </a:cubicBezTo>
                <a:cubicBezTo>
                  <a:pt x="18271" y="13650"/>
                  <a:pt x="18271" y="13650"/>
                  <a:pt x="18271" y="13613"/>
                </a:cubicBezTo>
                <a:cubicBezTo>
                  <a:pt x="18271" y="13613"/>
                  <a:pt x="18290" y="13577"/>
                  <a:pt x="18290" y="13577"/>
                </a:cubicBezTo>
                <a:cubicBezTo>
                  <a:pt x="18290" y="13613"/>
                  <a:pt x="18290" y="13650"/>
                  <a:pt x="18271" y="13686"/>
                </a:cubicBezTo>
                <a:cubicBezTo>
                  <a:pt x="18233" y="13795"/>
                  <a:pt x="18195" y="13722"/>
                  <a:pt x="18120" y="13722"/>
                </a:cubicBezTo>
                <a:cubicBezTo>
                  <a:pt x="18044" y="13722"/>
                  <a:pt x="18006" y="13686"/>
                  <a:pt x="17987" y="13795"/>
                </a:cubicBezTo>
                <a:cubicBezTo>
                  <a:pt x="17987" y="13795"/>
                  <a:pt x="17968" y="13831"/>
                  <a:pt x="17987" y="13868"/>
                </a:cubicBezTo>
                <a:cubicBezTo>
                  <a:pt x="17987" y="13904"/>
                  <a:pt x="18006" y="13904"/>
                  <a:pt x="18006" y="13904"/>
                </a:cubicBezTo>
                <a:close/>
                <a:moveTo>
                  <a:pt x="17855" y="14848"/>
                </a:moveTo>
                <a:cubicBezTo>
                  <a:pt x="17836" y="14848"/>
                  <a:pt x="17817" y="14884"/>
                  <a:pt x="17779" y="14848"/>
                </a:cubicBezTo>
                <a:cubicBezTo>
                  <a:pt x="17779" y="14811"/>
                  <a:pt x="17779" y="14811"/>
                  <a:pt x="17779" y="14811"/>
                </a:cubicBezTo>
                <a:cubicBezTo>
                  <a:pt x="17798" y="14811"/>
                  <a:pt x="17798" y="14775"/>
                  <a:pt x="17798" y="14775"/>
                </a:cubicBezTo>
                <a:cubicBezTo>
                  <a:pt x="17817" y="14775"/>
                  <a:pt x="17817" y="14775"/>
                  <a:pt x="17817" y="14775"/>
                </a:cubicBezTo>
                <a:cubicBezTo>
                  <a:pt x="17836" y="14811"/>
                  <a:pt x="17836" y="14848"/>
                  <a:pt x="17874" y="14811"/>
                </a:cubicBezTo>
                <a:cubicBezTo>
                  <a:pt x="17874" y="14811"/>
                  <a:pt x="17874" y="14775"/>
                  <a:pt x="17874" y="14775"/>
                </a:cubicBezTo>
                <a:cubicBezTo>
                  <a:pt x="17855" y="14775"/>
                  <a:pt x="17855" y="14775"/>
                  <a:pt x="17855" y="14775"/>
                </a:cubicBezTo>
                <a:cubicBezTo>
                  <a:pt x="17855" y="14775"/>
                  <a:pt x="17836" y="14775"/>
                  <a:pt x="17836" y="14739"/>
                </a:cubicBezTo>
                <a:cubicBezTo>
                  <a:pt x="17855" y="14739"/>
                  <a:pt x="17855" y="14739"/>
                  <a:pt x="17855" y="14739"/>
                </a:cubicBezTo>
                <a:cubicBezTo>
                  <a:pt x="17874" y="14739"/>
                  <a:pt x="17874" y="14739"/>
                  <a:pt x="17874" y="14775"/>
                </a:cubicBezTo>
                <a:cubicBezTo>
                  <a:pt x="17874" y="14739"/>
                  <a:pt x="17893" y="14739"/>
                  <a:pt x="17893" y="14775"/>
                </a:cubicBezTo>
                <a:cubicBezTo>
                  <a:pt x="17893" y="14775"/>
                  <a:pt x="17893" y="14775"/>
                  <a:pt x="17893" y="14775"/>
                </a:cubicBezTo>
                <a:cubicBezTo>
                  <a:pt x="17893" y="14775"/>
                  <a:pt x="17893" y="14775"/>
                  <a:pt x="17912" y="14775"/>
                </a:cubicBezTo>
                <a:cubicBezTo>
                  <a:pt x="17912" y="14775"/>
                  <a:pt x="17912" y="14775"/>
                  <a:pt x="17912" y="14775"/>
                </a:cubicBezTo>
                <a:cubicBezTo>
                  <a:pt x="17912" y="14775"/>
                  <a:pt x="17912" y="14775"/>
                  <a:pt x="17912" y="14811"/>
                </a:cubicBezTo>
                <a:cubicBezTo>
                  <a:pt x="17931" y="14811"/>
                  <a:pt x="17931" y="14811"/>
                  <a:pt x="17931" y="14811"/>
                </a:cubicBezTo>
                <a:cubicBezTo>
                  <a:pt x="17931" y="14811"/>
                  <a:pt x="17931" y="14811"/>
                  <a:pt x="17931" y="14811"/>
                </a:cubicBezTo>
                <a:cubicBezTo>
                  <a:pt x="17912" y="14811"/>
                  <a:pt x="17912" y="14811"/>
                  <a:pt x="17912" y="14811"/>
                </a:cubicBezTo>
                <a:cubicBezTo>
                  <a:pt x="17893" y="14811"/>
                  <a:pt x="17893" y="14848"/>
                  <a:pt x="17874" y="14811"/>
                </a:cubicBezTo>
                <a:cubicBezTo>
                  <a:pt x="17874" y="14811"/>
                  <a:pt x="17874" y="14811"/>
                  <a:pt x="17874" y="14811"/>
                </a:cubicBezTo>
                <a:cubicBezTo>
                  <a:pt x="17874" y="14811"/>
                  <a:pt x="17874" y="14811"/>
                  <a:pt x="17874" y="14811"/>
                </a:cubicBezTo>
                <a:cubicBezTo>
                  <a:pt x="17874" y="14811"/>
                  <a:pt x="17874" y="14811"/>
                  <a:pt x="17874" y="14811"/>
                </a:cubicBezTo>
                <a:cubicBezTo>
                  <a:pt x="17874" y="14811"/>
                  <a:pt x="17874" y="14811"/>
                  <a:pt x="17855" y="14848"/>
                </a:cubicBezTo>
                <a:close/>
                <a:moveTo>
                  <a:pt x="17685" y="14739"/>
                </a:moveTo>
                <a:cubicBezTo>
                  <a:pt x="17685" y="14775"/>
                  <a:pt x="17704" y="14775"/>
                  <a:pt x="17704" y="14775"/>
                </a:cubicBezTo>
                <a:cubicBezTo>
                  <a:pt x="17704" y="14775"/>
                  <a:pt x="17704" y="14775"/>
                  <a:pt x="17704" y="14775"/>
                </a:cubicBezTo>
                <a:cubicBezTo>
                  <a:pt x="17704" y="14775"/>
                  <a:pt x="17685" y="14775"/>
                  <a:pt x="17685" y="14811"/>
                </a:cubicBezTo>
                <a:cubicBezTo>
                  <a:pt x="17666" y="14811"/>
                  <a:pt x="17647" y="14775"/>
                  <a:pt x="17647" y="14775"/>
                </a:cubicBezTo>
                <a:cubicBezTo>
                  <a:pt x="17647" y="14775"/>
                  <a:pt x="17647" y="14775"/>
                  <a:pt x="17647" y="14775"/>
                </a:cubicBezTo>
                <a:cubicBezTo>
                  <a:pt x="17666" y="14775"/>
                  <a:pt x="17666" y="14739"/>
                  <a:pt x="17685" y="14739"/>
                </a:cubicBezTo>
                <a:close/>
                <a:moveTo>
                  <a:pt x="17666" y="13214"/>
                </a:moveTo>
                <a:cubicBezTo>
                  <a:pt x="17685" y="13214"/>
                  <a:pt x="17685" y="13214"/>
                  <a:pt x="17685" y="13214"/>
                </a:cubicBezTo>
                <a:cubicBezTo>
                  <a:pt x="17685" y="13214"/>
                  <a:pt x="17685" y="13250"/>
                  <a:pt x="17685" y="13250"/>
                </a:cubicBezTo>
                <a:cubicBezTo>
                  <a:pt x="17666" y="13287"/>
                  <a:pt x="17666" y="13287"/>
                  <a:pt x="17647" y="13287"/>
                </a:cubicBezTo>
                <a:cubicBezTo>
                  <a:pt x="17647" y="13287"/>
                  <a:pt x="17628" y="13287"/>
                  <a:pt x="17628" y="13287"/>
                </a:cubicBezTo>
                <a:cubicBezTo>
                  <a:pt x="17628" y="13250"/>
                  <a:pt x="17628" y="13250"/>
                  <a:pt x="17628" y="13250"/>
                </a:cubicBezTo>
                <a:cubicBezTo>
                  <a:pt x="17647" y="13214"/>
                  <a:pt x="17647" y="13214"/>
                  <a:pt x="17666" y="13178"/>
                </a:cubicBezTo>
                <a:cubicBezTo>
                  <a:pt x="17666" y="13178"/>
                  <a:pt x="17666" y="13178"/>
                  <a:pt x="17666" y="13214"/>
                </a:cubicBezTo>
                <a:close/>
                <a:moveTo>
                  <a:pt x="17382" y="11508"/>
                </a:moveTo>
                <a:cubicBezTo>
                  <a:pt x="17401" y="11544"/>
                  <a:pt x="17420" y="11544"/>
                  <a:pt x="17439" y="11544"/>
                </a:cubicBezTo>
                <a:cubicBezTo>
                  <a:pt x="17439" y="11544"/>
                  <a:pt x="17439" y="11544"/>
                  <a:pt x="17439" y="11581"/>
                </a:cubicBezTo>
                <a:cubicBezTo>
                  <a:pt x="17439" y="11617"/>
                  <a:pt x="17401" y="11653"/>
                  <a:pt x="17382" y="11653"/>
                </a:cubicBezTo>
                <a:cubicBezTo>
                  <a:pt x="17382" y="11617"/>
                  <a:pt x="17382" y="11581"/>
                  <a:pt x="17382" y="11508"/>
                </a:cubicBezTo>
                <a:close/>
                <a:moveTo>
                  <a:pt x="17439" y="11835"/>
                </a:moveTo>
                <a:cubicBezTo>
                  <a:pt x="17439" y="11835"/>
                  <a:pt x="17420" y="11798"/>
                  <a:pt x="17401" y="11762"/>
                </a:cubicBezTo>
                <a:cubicBezTo>
                  <a:pt x="17401" y="11762"/>
                  <a:pt x="17420" y="11762"/>
                  <a:pt x="17420" y="11762"/>
                </a:cubicBezTo>
                <a:cubicBezTo>
                  <a:pt x="17439" y="11726"/>
                  <a:pt x="17439" y="11689"/>
                  <a:pt x="17439" y="11617"/>
                </a:cubicBezTo>
                <a:cubicBezTo>
                  <a:pt x="17458" y="11617"/>
                  <a:pt x="17458" y="11617"/>
                  <a:pt x="17458" y="11617"/>
                </a:cubicBezTo>
                <a:cubicBezTo>
                  <a:pt x="17458" y="11617"/>
                  <a:pt x="17458" y="11617"/>
                  <a:pt x="17477" y="11617"/>
                </a:cubicBezTo>
                <a:cubicBezTo>
                  <a:pt x="17477" y="11689"/>
                  <a:pt x="17439" y="11726"/>
                  <a:pt x="17458" y="11798"/>
                </a:cubicBezTo>
                <a:cubicBezTo>
                  <a:pt x="17458" y="11835"/>
                  <a:pt x="17458" y="11835"/>
                  <a:pt x="17439" y="11835"/>
                </a:cubicBezTo>
                <a:close/>
                <a:moveTo>
                  <a:pt x="17344" y="11326"/>
                </a:moveTo>
                <a:cubicBezTo>
                  <a:pt x="17363" y="11363"/>
                  <a:pt x="17344" y="11435"/>
                  <a:pt x="17325" y="11472"/>
                </a:cubicBezTo>
                <a:cubicBezTo>
                  <a:pt x="17306" y="11435"/>
                  <a:pt x="17306" y="11363"/>
                  <a:pt x="17288" y="11326"/>
                </a:cubicBezTo>
                <a:cubicBezTo>
                  <a:pt x="17288" y="11326"/>
                  <a:pt x="17288" y="11326"/>
                  <a:pt x="17288" y="11326"/>
                </a:cubicBezTo>
                <a:cubicBezTo>
                  <a:pt x="17288" y="11326"/>
                  <a:pt x="17306" y="11326"/>
                  <a:pt x="17306" y="11326"/>
                </a:cubicBezTo>
                <a:cubicBezTo>
                  <a:pt x="17325" y="11326"/>
                  <a:pt x="17344" y="11326"/>
                  <a:pt x="17344" y="11326"/>
                </a:cubicBezTo>
                <a:close/>
                <a:moveTo>
                  <a:pt x="17325" y="10165"/>
                </a:moveTo>
                <a:cubicBezTo>
                  <a:pt x="17325" y="10201"/>
                  <a:pt x="17325" y="10274"/>
                  <a:pt x="17306" y="10274"/>
                </a:cubicBezTo>
                <a:cubicBezTo>
                  <a:pt x="17288" y="10237"/>
                  <a:pt x="17269" y="10201"/>
                  <a:pt x="17269" y="10128"/>
                </a:cubicBezTo>
                <a:cubicBezTo>
                  <a:pt x="17250" y="10092"/>
                  <a:pt x="17306" y="9911"/>
                  <a:pt x="17325" y="9911"/>
                </a:cubicBezTo>
                <a:cubicBezTo>
                  <a:pt x="17344" y="9874"/>
                  <a:pt x="17344" y="9874"/>
                  <a:pt x="17363" y="9874"/>
                </a:cubicBezTo>
                <a:cubicBezTo>
                  <a:pt x="17363" y="9874"/>
                  <a:pt x="17363" y="9874"/>
                  <a:pt x="17382" y="9911"/>
                </a:cubicBezTo>
                <a:cubicBezTo>
                  <a:pt x="17363" y="9947"/>
                  <a:pt x="17363" y="10019"/>
                  <a:pt x="17344" y="10092"/>
                </a:cubicBezTo>
                <a:cubicBezTo>
                  <a:pt x="17344" y="10128"/>
                  <a:pt x="17325" y="10165"/>
                  <a:pt x="17325" y="10165"/>
                </a:cubicBezTo>
                <a:close/>
                <a:moveTo>
                  <a:pt x="17496" y="11363"/>
                </a:moveTo>
                <a:cubicBezTo>
                  <a:pt x="17477" y="11363"/>
                  <a:pt x="17477" y="11363"/>
                  <a:pt x="17458" y="11363"/>
                </a:cubicBezTo>
                <a:cubicBezTo>
                  <a:pt x="17458" y="11326"/>
                  <a:pt x="17439" y="11254"/>
                  <a:pt x="17420" y="11254"/>
                </a:cubicBezTo>
                <a:cubicBezTo>
                  <a:pt x="17420" y="11254"/>
                  <a:pt x="17420" y="11254"/>
                  <a:pt x="17401" y="11254"/>
                </a:cubicBezTo>
                <a:cubicBezTo>
                  <a:pt x="17420" y="11290"/>
                  <a:pt x="17420" y="11290"/>
                  <a:pt x="17420" y="11326"/>
                </a:cubicBezTo>
                <a:cubicBezTo>
                  <a:pt x="17420" y="11326"/>
                  <a:pt x="17420" y="11326"/>
                  <a:pt x="17420" y="11326"/>
                </a:cubicBezTo>
                <a:cubicBezTo>
                  <a:pt x="17420" y="11326"/>
                  <a:pt x="17420" y="11326"/>
                  <a:pt x="17420" y="11326"/>
                </a:cubicBezTo>
                <a:cubicBezTo>
                  <a:pt x="17401" y="11290"/>
                  <a:pt x="17382" y="11254"/>
                  <a:pt x="17363" y="11254"/>
                </a:cubicBezTo>
                <a:cubicBezTo>
                  <a:pt x="17344" y="11254"/>
                  <a:pt x="17344" y="11290"/>
                  <a:pt x="17325" y="11290"/>
                </a:cubicBezTo>
                <a:cubicBezTo>
                  <a:pt x="17325" y="11254"/>
                  <a:pt x="17306" y="11254"/>
                  <a:pt x="17306" y="11217"/>
                </a:cubicBezTo>
                <a:cubicBezTo>
                  <a:pt x="17306" y="11217"/>
                  <a:pt x="17306" y="11217"/>
                  <a:pt x="17306" y="11181"/>
                </a:cubicBezTo>
                <a:cubicBezTo>
                  <a:pt x="17325" y="11217"/>
                  <a:pt x="17325" y="11217"/>
                  <a:pt x="17344" y="11217"/>
                </a:cubicBezTo>
                <a:cubicBezTo>
                  <a:pt x="17344" y="11217"/>
                  <a:pt x="17344" y="11217"/>
                  <a:pt x="17344" y="11217"/>
                </a:cubicBezTo>
                <a:cubicBezTo>
                  <a:pt x="17344" y="11217"/>
                  <a:pt x="17344" y="11181"/>
                  <a:pt x="17344" y="11181"/>
                </a:cubicBezTo>
                <a:cubicBezTo>
                  <a:pt x="17325" y="11181"/>
                  <a:pt x="17306" y="11145"/>
                  <a:pt x="17288" y="11145"/>
                </a:cubicBezTo>
                <a:cubicBezTo>
                  <a:pt x="17288" y="11145"/>
                  <a:pt x="17288" y="11181"/>
                  <a:pt x="17288" y="11181"/>
                </a:cubicBezTo>
                <a:cubicBezTo>
                  <a:pt x="17231" y="11109"/>
                  <a:pt x="17269" y="11036"/>
                  <a:pt x="17250" y="10963"/>
                </a:cubicBezTo>
                <a:cubicBezTo>
                  <a:pt x="17250" y="10963"/>
                  <a:pt x="17250" y="10963"/>
                  <a:pt x="17250" y="10963"/>
                </a:cubicBezTo>
                <a:cubicBezTo>
                  <a:pt x="17250" y="10963"/>
                  <a:pt x="17250" y="10963"/>
                  <a:pt x="17250" y="10963"/>
                </a:cubicBezTo>
                <a:cubicBezTo>
                  <a:pt x="17269" y="10963"/>
                  <a:pt x="17269" y="11000"/>
                  <a:pt x="17288" y="11000"/>
                </a:cubicBezTo>
                <a:cubicBezTo>
                  <a:pt x="17288" y="10891"/>
                  <a:pt x="17269" y="10746"/>
                  <a:pt x="17306" y="10673"/>
                </a:cubicBezTo>
                <a:cubicBezTo>
                  <a:pt x="17344" y="10709"/>
                  <a:pt x="17344" y="10709"/>
                  <a:pt x="17363" y="10709"/>
                </a:cubicBezTo>
                <a:cubicBezTo>
                  <a:pt x="17382" y="10746"/>
                  <a:pt x="17382" y="10709"/>
                  <a:pt x="17401" y="10709"/>
                </a:cubicBezTo>
                <a:cubicBezTo>
                  <a:pt x="17401" y="10709"/>
                  <a:pt x="17401" y="10709"/>
                  <a:pt x="17401" y="10746"/>
                </a:cubicBezTo>
                <a:cubicBezTo>
                  <a:pt x="17382" y="10818"/>
                  <a:pt x="17401" y="10818"/>
                  <a:pt x="17420" y="10854"/>
                </a:cubicBezTo>
                <a:cubicBezTo>
                  <a:pt x="17401" y="10963"/>
                  <a:pt x="17382" y="10963"/>
                  <a:pt x="17344" y="11000"/>
                </a:cubicBezTo>
                <a:cubicBezTo>
                  <a:pt x="17344" y="11036"/>
                  <a:pt x="17344" y="11072"/>
                  <a:pt x="17344" y="11109"/>
                </a:cubicBezTo>
                <a:cubicBezTo>
                  <a:pt x="17363" y="11145"/>
                  <a:pt x="17363" y="11254"/>
                  <a:pt x="17401" y="11254"/>
                </a:cubicBezTo>
                <a:cubicBezTo>
                  <a:pt x="17401" y="11217"/>
                  <a:pt x="17401" y="11217"/>
                  <a:pt x="17420" y="11217"/>
                </a:cubicBezTo>
                <a:cubicBezTo>
                  <a:pt x="17420" y="11217"/>
                  <a:pt x="17420" y="11217"/>
                  <a:pt x="17439" y="11217"/>
                </a:cubicBezTo>
                <a:cubicBezTo>
                  <a:pt x="17439" y="11217"/>
                  <a:pt x="17439" y="11254"/>
                  <a:pt x="17458" y="11290"/>
                </a:cubicBezTo>
                <a:cubicBezTo>
                  <a:pt x="17458" y="11290"/>
                  <a:pt x="17458" y="11290"/>
                  <a:pt x="17458" y="11290"/>
                </a:cubicBezTo>
                <a:cubicBezTo>
                  <a:pt x="17458" y="11254"/>
                  <a:pt x="17477" y="11254"/>
                  <a:pt x="17477" y="11254"/>
                </a:cubicBezTo>
                <a:cubicBezTo>
                  <a:pt x="17477" y="11254"/>
                  <a:pt x="17496" y="11254"/>
                  <a:pt x="17496" y="11254"/>
                </a:cubicBezTo>
                <a:cubicBezTo>
                  <a:pt x="17496" y="11254"/>
                  <a:pt x="17496" y="11254"/>
                  <a:pt x="17496" y="11254"/>
                </a:cubicBezTo>
                <a:cubicBezTo>
                  <a:pt x="17496" y="11254"/>
                  <a:pt x="17496" y="11290"/>
                  <a:pt x="17496" y="11290"/>
                </a:cubicBezTo>
                <a:cubicBezTo>
                  <a:pt x="17496" y="11290"/>
                  <a:pt x="17477" y="11290"/>
                  <a:pt x="17477" y="11290"/>
                </a:cubicBezTo>
                <a:cubicBezTo>
                  <a:pt x="17477" y="11326"/>
                  <a:pt x="17496" y="11363"/>
                  <a:pt x="17496" y="11363"/>
                </a:cubicBezTo>
                <a:cubicBezTo>
                  <a:pt x="17496" y="11363"/>
                  <a:pt x="17496" y="11363"/>
                  <a:pt x="17496" y="11363"/>
                </a:cubicBezTo>
                <a:close/>
                <a:moveTo>
                  <a:pt x="17533" y="11435"/>
                </a:moveTo>
                <a:cubicBezTo>
                  <a:pt x="17533" y="11435"/>
                  <a:pt x="17552" y="11435"/>
                  <a:pt x="17571" y="11435"/>
                </a:cubicBezTo>
                <a:cubicBezTo>
                  <a:pt x="17571" y="11435"/>
                  <a:pt x="17571" y="11435"/>
                  <a:pt x="17590" y="11435"/>
                </a:cubicBezTo>
                <a:cubicBezTo>
                  <a:pt x="17590" y="11472"/>
                  <a:pt x="17590" y="11544"/>
                  <a:pt x="17609" y="11581"/>
                </a:cubicBezTo>
                <a:cubicBezTo>
                  <a:pt x="17609" y="11581"/>
                  <a:pt x="17609" y="11581"/>
                  <a:pt x="17590" y="11581"/>
                </a:cubicBezTo>
                <a:cubicBezTo>
                  <a:pt x="17590" y="11581"/>
                  <a:pt x="17590" y="11581"/>
                  <a:pt x="17590" y="11581"/>
                </a:cubicBezTo>
                <a:cubicBezTo>
                  <a:pt x="17590" y="11581"/>
                  <a:pt x="17571" y="11581"/>
                  <a:pt x="17571" y="11544"/>
                </a:cubicBezTo>
                <a:cubicBezTo>
                  <a:pt x="17571" y="11544"/>
                  <a:pt x="17571" y="11508"/>
                  <a:pt x="17571" y="11508"/>
                </a:cubicBezTo>
                <a:cubicBezTo>
                  <a:pt x="17552" y="11508"/>
                  <a:pt x="17533" y="11472"/>
                  <a:pt x="17533" y="11435"/>
                </a:cubicBezTo>
                <a:close/>
                <a:moveTo>
                  <a:pt x="17666" y="12052"/>
                </a:moveTo>
                <a:cubicBezTo>
                  <a:pt x="17647" y="12089"/>
                  <a:pt x="17647" y="12089"/>
                  <a:pt x="17647" y="12125"/>
                </a:cubicBezTo>
                <a:cubicBezTo>
                  <a:pt x="17647" y="12125"/>
                  <a:pt x="17628" y="12125"/>
                  <a:pt x="17628" y="12125"/>
                </a:cubicBezTo>
                <a:cubicBezTo>
                  <a:pt x="17628" y="12089"/>
                  <a:pt x="17628" y="12052"/>
                  <a:pt x="17609" y="12052"/>
                </a:cubicBezTo>
                <a:cubicBezTo>
                  <a:pt x="17609" y="12089"/>
                  <a:pt x="17609" y="12089"/>
                  <a:pt x="17590" y="12125"/>
                </a:cubicBezTo>
                <a:cubicBezTo>
                  <a:pt x="17590" y="12161"/>
                  <a:pt x="17628" y="12198"/>
                  <a:pt x="17590" y="12270"/>
                </a:cubicBezTo>
                <a:cubicBezTo>
                  <a:pt x="17590" y="12270"/>
                  <a:pt x="17590" y="12270"/>
                  <a:pt x="17590" y="12270"/>
                </a:cubicBezTo>
                <a:cubicBezTo>
                  <a:pt x="17590" y="12234"/>
                  <a:pt x="17590" y="12234"/>
                  <a:pt x="17571" y="12234"/>
                </a:cubicBezTo>
                <a:cubicBezTo>
                  <a:pt x="17590" y="12234"/>
                  <a:pt x="17590" y="12198"/>
                  <a:pt x="17590" y="12198"/>
                </a:cubicBezTo>
                <a:cubicBezTo>
                  <a:pt x="17571" y="12198"/>
                  <a:pt x="17571" y="12198"/>
                  <a:pt x="17571" y="12198"/>
                </a:cubicBezTo>
                <a:cubicBezTo>
                  <a:pt x="17571" y="12198"/>
                  <a:pt x="17571" y="12198"/>
                  <a:pt x="17571" y="12234"/>
                </a:cubicBezTo>
                <a:cubicBezTo>
                  <a:pt x="17533" y="12234"/>
                  <a:pt x="17515" y="12161"/>
                  <a:pt x="17515" y="12125"/>
                </a:cubicBezTo>
                <a:cubicBezTo>
                  <a:pt x="17496" y="12089"/>
                  <a:pt x="17533" y="12052"/>
                  <a:pt x="17496" y="12016"/>
                </a:cubicBezTo>
                <a:cubicBezTo>
                  <a:pt x="17496" y="11980"/>
                  <a:pt x="17477" y="11980"/>
                  <a:pt x="17477" y="11980"/>
                </a:cubicBezTo>
                <a:cubicBezTo>
                  <a:pt x="17458" y="12016"/>
                  <a:pt x="17458" y="12016"/>
                  <a:pt x="17439" y="12016"/>
                </a:cubicBezTo>
                <a:cubicBezTo>
                  <a:pt x="17439" y="12016"/>
                  <a:pt x="17439" y="12016"/>
                  <a:pt x="17439" y="12016"/>
                </a:cubicBezTo>
                <a:cubicBezTo>
                  <a:pt x="17439" y="11980"/>
                  <a:pt x="17439" y="11980"/>
                  <a:pt x="17439" y="11980"/>
                </a:cubicBezTo>
                <a:cubicBezTo>
                  <a:pt x="17420" y="11980"/>
                  <a:pt x="17401" y="12052"/>
                  <a:pt x="17401" y="12089"/>
                </a:cubicBezTo>
                <a:cubicBezTo>
                  <a:pt x="17382" y="12089"/>
                  <a:pt x="17382" y="12089"/>
                  <a:pt x="17382" y="12089"/>
                </a:cubicBezTo>
                <a:cubicBezTo>
                  <a:pt x="17382" y="12089"/>
                  <a:pt x="17382" y="12089"/>
                  <a:pt x="17382" y="12089"/>
                </a:cubicBezTo>
                <a:cubicBezTo>
                  <a:pt x="17382" y="12052"/>
                  <a:pt x="17382" y="11980"/>
                  <a:pt x="17401" y="11980"/>
                </a:cubicBezTo>
                <a:cubicBezTo>
                  <a:pt x="17420" y="11980"/>
                  <a:pt x="17420" y="11980"/>
                  <a:pt x="17439" y="11944"/>
                </a:cubicBezTo>
                <a:cubicBezTo>
                  <a:pt x="17439" y="11907"/>
                  <a:pt x="17458" y="11907"/>
                  <a:pt x="17477" y="11907"/>
                </a:cubicBezTo>
                <a:cubicBezTo>
                  <a:pt x="17496" y="11907"/>
                  <a:pt x="17496" y="11944"/>
                  <a:pt x="17496" y="11944"/>
                </a:cubicBezTo>
                <a:cubicBezTo>
                  <a:pt x="17496" y="11944"/>
                  <a:pt x="17515" y="11944"/>
                  <a:pt x="17515" y="11944"/>
                </a:cubicBezTo>
                <a:cubicBezTo>
                  <a:pt x="17515" y="11907"/>
                  <a:pt x="17533" y="11907"/>
                  <a:pt x="17533" y="11907"/>
                </a:cubicBezTo>
                <a:cubicBezTo>
                  <a:pt x="17552" y="11907"/>
                  <a:pt x="17552" y="11907"/>
                  <a:pt x="17552" y="11907"/>
                </a:cubicBezTo>
                <a:cubicBezTo>
                  <a:pt x="17552" y="11871"/>
                  <a:pt x="17552" y="11871"/>
                  <a:pt x="17571" y="11835"/>
                </a:cubicBezTo>
                <a:cubicBezTo>
                  <a:pt x="17571" y="11871"/>
                  <a:pt x="17571" y="11871"/>
                  <a:pt x="17571" y="11871"/>
                </a:cubicBezTo>
                <a:cubicBezTo>
                  <a:pt x="17571" y="11871"/>
                  <a:pt x="17571" y="11871"/>
                  <a:pt x="17571" y="11871"/>
                </a:cubicBezTo>
                <a:cubicBezTo>
                  <a:pt x="17590" y="11835"/>
                  <a:pt x="17590" y="11871"/>
                  <a:pt x="17609" y="11835"/>
                </a:cubicBezTo>
                <a:cubicBezTo>
                  <a:pt x="17609" y="11835"/>
                  <a:pt x="17590" y="11798"/>
                  <a:pt x="17590" y="11762"/>
                </a:cubicBezTo>
                <a:cubicBezTo>
                  <a:pt x="17590" y="11762"/>
                  <a:pt x="17609" y="11762"/>
                  <a:pt x="17609" y="11762"/>
                </a:cubicBezTo>
                <a:cubicBezTo>
                  <a:pt x="17628" y="11798"/>
                  <a:pt x="17647" y="11835"/>
                  <a:pt x="17628" y="11907"/>
                </a:cubicBezTo>
                <a:cubicBezTo>
                  <a:pt x="17628" y="11907"/>
                  <a:pt x="17628" y="11907"/>
                  <a:pt x="17628" y="11907"/>
                </a:cubicBezTo>
                <a:cubicBezTo>
                  <a:pt x="17647" y="11907"/>
                  <a:pt x="17647" y="11907"/>
                  <a:pt x="17647" y="11907"/>
                </a:cubicBezTo>
                <a:cubicBezTo>
                  <a:pt x="17647" y="11907"/>
                  <a:pt x="17647" y="11907"/>
                  <a:pt x="17666" y="11944"/>
                </a:cubicBezTo>
                <a:cubicBezTo>
                  <a:pt x="17647" y="11980"/>
                  <a:pt x="17666" y="12016"/>
                  <a:pt x="17666" y="12052"/>
                </a:cubicBezTo>
                <a:close/>
                <a:moveTo>
                  <a:pt x="17723" y="13287"/>
                </a:moveTo>
                <a:cubicBezTo>
                  <a:pt x="17760" y="13287"/>
                  <a:pt x="17817" y="13287"/>
                  <a:pt x="17836" y="13287"/>
                </a:cubicBezTo>
                <a:cubicBezTo>
                  <a:pt x="17836" y="13323"/>
                  <a:pt x="17836" y="13323"/>
                  <a:pt x="17836" y="13359"/>
                </a:cubicBezTo>
                <a:cubicBezTo>
                  <a:pt x="17836" y="13359"/>
                  <a:pt x="17836" y="13359"/>
                  <a:pt x="17836" y="13359"/>
                </a:cubicBezTo>
                <a:cubicBezTo>
                  <a:pt x="17836" y="13359"/>
                  <a:pt x="17817" y="13359"/>
                  <a:pt x="17817" y="13359"/>
                </a:cubicBezTo>
                <a:cubicBezTo>
                  <a:pt x="17817" y="13359"/>
                  <a:pt x="17817" y="13396"/>
                  <a:pt x="17817" y="13396"/>
                </a:cubicBezTo>
                <a:cubicBezTo>
                  <a:pt x="17836" y="13432"/>
                  <a:pt x="17855" y="13468"/>
                  <a:pt x="17855" y="13505"/>
                </a:cubicBezTo>
                <a:cubicBezTo>
                  <a:pt x="17855" y="13505"/>
                  <a:pt x="17836" y="13541"/>
                  <a:pt x="17855" y="13541"/>
                </a:cubicBezTo>
                <a:cubicBezTo>
                  <a:pt x="17855" y="13541"/>
                  <a:pt x="17912" y="13650"/>
                  <a:pt x="17912" y="13686"/>
                </a:cubicBezTo>
                <a:cubicBezTo>
                  <a:pt x="17912" y="13686"/>
                  <a:pt x="17912" y="13686"/>
                  <a:pt x="17912" y="13686"/>
                </a:cubicBezTo>
                <a:cubicBezTo>
                  <a:pt x="17893" y="13686"/>
                  <a:pt x="17874" y="13686"/>
                  <a:pt x="17855" y="13686"/>
                </a:cubicBezTo>
                <a:cubicBezTo>
                  <a:pt x="17817" y="13722"/>
                  <a:pt x="17836" y="13795"/>
                  <a:pt x="17817" y="13904"/>
                </a:cubicBezTo>
                <a:cubicBezTo>
                  <a:pt x="17817" y="13904"/>
                  <a:pt x="17817" y="13904"/>
                  <a:pt x="17798" y="13868"/>
                </a:cubicBezTo>
                <a:cubicBezTo>
                  <a:pt x="17779" y="13940"/>
                  <a:pt x="17760" y="13976"/>
                  <a:pt x="17741" y="14013"/>
                </a:cubicBezTo>
                <a:cubicBezTo>
                  <a:pt x="17741" y="14013"/>
                  <a:pt x="17760" y="14013"/>
                  <a:pt x="17760" y="14013"/>
                </a:cubicBezTo>
                <a:cubicBezTo>
                  <a:pt x="17760" y="14049"/>
                  <a:pt x="17760" y="14049"/>
                  <a:pt x="17760" y="14049"/>
                </a:cubicBezTo>
                <a:cubicBezTo>
                  <a:pt x="17760" y="14049"/>
                  <a:pt x="17741" y="14049"/>
                  <a:pt x="17741" y="14049"/>
                </a:cubicBezTo>
                <a:cubicBezTo>
                  <a:pt x="17741" y="14085"/>
                  <a:pt x="17760" y="14085"/>
                  <a:pt x="17760" y="14122"/>
                </a:cubicBezTo>
                <a:cubicBezTo>
                  <a:pt x="17741" y="14158"/>
                  <a:pt x="17723" y="14231"/>
                  <a:pt x="17704" y="14231"/>
                </a:cubicBezTo>
                <a:cubicBezTo>
                  <a:pt x="17685" y="14267"/>
                  <a:pt x="17647" y="14267"/>
                  <a:pt x="17647" y="14267"/>
                </a:cubicBezTo>
                <a:cubicBezTo>
                  <a:pt x="17647" y="14267"/>
                  <a:pt x="17647" y="14194"/>
                  <a:pt x="17628" y="14158"/>
                </a:cubicBezTo>
                <a:cubicBezTo>
                  <a:pt x="17609" y="14158"/>
                  <a:pt x="17609" y="14194"/>
                  <a:pt x="17590" y="14194"/>
                </a:cubicBezTo>
                <a:cubicBezTo>
                  <a:pt x="17590" y="14194"/>
                  <a:pt x="17590" y="14194"/>
                  <a:pt x="17590" y="14194"/>
                </a:cubicBezTo>
                <a:cubicBezTo>
                  <a:pt x="17590" y="14158"/>
                  <a:pt x="17552" y="14158"/>
                  <a:pt x="17552" y="14122"/>
                </a:cubicBezTo>
                <a:cubicBezTo>
                  <a:pt x="17552" y="14122"/>
                  <a:pt x="17552" y="14122"/>
                  <a:pt x="17533" y="14122"/>
                </a:cubicBezTo>
                <a:cubicBezTo>
                  <a:pt x="17533" y="14158"/>
                  <a:pt x="17533" y="14158"/>
                  <a:pt x="17533" y="14194"/>
                </a:cubicBezTo>
                <a:cubicBezTo>
                  <a:pt x="17496" y="14194"/>
                  <a:pt x="17496" y="14194"/>
                  <a:pt x="17477" y="14194"/>
                </a:cubicBezTo>
                <a:cubicBezTo>
                  <a:pt x="17477" y="14158"/>
                  <a:pt x="17477" y="14122"/>
                  <a:pt x="17477" y="14122"/>
                </a:cubicBezTo>
                <a:cubicBezTo>
                  <a:pt x="17458" y="14122"/>
                  <a:pt x="17439" y="14158"/>
                  <a:pt x="17420" y="14158"/>
                </a:cubicBezTo>
                <a:cubicBezTo>
                  <a:pt x="17420" y="14158"/>
                  <a:pt x="17420" y="14122"/>
                  <a:pt x="17401" y="14122"/>
                </a:cubicBezTo>
                <a:cubicBezTo>
                  <a:pt x="17401" y="14122"/>
                  <a:pt x="17382" y="14122"/>
                  <a:pt x="17382" y="14122"/>
                </a:cubicBezTo>
                <a:cubicBezTo>
                  <a:pt x="17382" y="14085"/>
                  <a:pt x="17382" y="13976"/>
                  <a:pt x="17363" y="13940"/>
                </a:cubicBezTo>
                <a:cubicBezTo>
                  <a:pt x="17344" y="13904"/>
                  <a:pt x="17325" y="13904"/>
                  <a:pt x="17325" y="13868"/>
                </a:cubicBezTo>
                <a:cubicBezTo>
                  <a:pt x="17325" y="13868"/>
                  <a:pt x="17325" y="13868"/>
                  <a:pt x="17325" y="13868"/>
                </a:cubicBezTo>
                <a:cubicBezTo>
                  <a:pt x="17325" y="13868"/>
                  <a:pt x="17325" y="13868"/>
                  <a:pt x="17344" y="13868"/>
                </a:cubicBezTo>
                <a:cubicBezTo>
                  <a:pt x="17325" y="13831"/>
                  <a:pt x="17325" y="13831"/>
                  <a:pt x="17306" y="13831"/>
                </a:cubicBezTo>
                <a:cubicBezTo>
                  <a:pt x="17325" y="13795"/>
                  <a:pt x="17325" y="13759"/>
                  <a:pt x="17306" y="13759"/>
                </a:cubicBezTo>
                <a:cubicBezTo>
                  <a:pt x="17306" y="13759"/>
                  <a:pt x="17306" y="13722"/>
                  <a:pt x="17306" y="13722"/>
                </a:cubicBezTo>
                <a:cubicBezTo>
                  <a:pt x="17288" y="13686"/>
                  <a:pt x="17306" y="13613"/>
                  <a:pt x="17325" y="13577"/>
                </a:cubicBezTo>
                <a:cubicBezTo>
                  <a:pt x="17325" y="13577"/>
                  <a:pt x="17325" y="13541"/>
                  <a:pt x="17344" y="13541"/>
                </a:cubicBezTo>
                <a:cubicBezTo>
                  <a:pt x="17344" y="13541"/>
                  <a:pt x="17344" y="13541"/>
                  <a:pt x="17344" y="13541"/>
                </a:cubicBezTo>
                <a:cubicBezTo>
                  <a:pt x="17344" y="13577"/>
                  <a:pt x="17344" y="13577"/>
                  <a:pt x="17344" y="13613"/>
                </a:cubicBezTo>
                <a:cubicBezTo>
                  <a:pt x="17363" y="13650"/>
                  <a:pt x="17382" y="13650"/>
                  <a:pt x="17401" y="13686"/>
                </a:cubicBezTo>
                <a:cubicBezTo>
                  <a:pt x="17420" y="13686"/>
                  <a:pt x="17420" y="13650"/>
                  <a:pt x="17439" y="13650"/>
                </a:cubicBezTo>
                <a:cubicBezTo>
                  <a:pt x="17439" y="13650"/>
                  <a:pt x="17458" y="13686"/>
                  <a:pt x="17477" y="13686"/>
                </a:cubicBezTo>
                <a:cubicBezTo>
                  <a:pt x="17496" y="13686"/>
                  <a:pt x="17496" y="13613"/>
                  <a:pt x="17515" y="13613"/>
                </a:cubicBezTo>
                <a:cubicBezTo>
                  <a:pt x="17552" y="13577"/>
                  <a:pt x="17571" y="13650"/>
                  <a:pt x="17590" y="13650"/>
                </a:cubicBezTo>
                <a:cubicBezTo>
                  <a:pt x="17590" y="13650"/>
                  <a:pt x="17609" y="13613"/>
                  <a:pt x="17609" y="13613"/>
                </a:cubicBezTo>
                <a:cubicBezTo>
                  <a:pt x="17628" y="13613"/>
                  <a:pt x="17628" y="13613"/>
                  <a:pt x="17647" y="13613"/>
                </a:cubicBezTo>
                <a:cubicBezTo>
                  <a:pt x="17666" y="13577"/>
                  <a:pt x="17685" y="13505"/>
                  <a:pt x="17685" y="13505"/>
                </a:cubicBezTo>
                <a:cubicBezTo>
                  <a:pt x="17685" y="13468"/>
                  <a:pt x="17685" y="13468"/>
                  <a:pt x="17685" y="13432"/>
                </a:cubicBezTo>
                <a:cubicBezTo>
                  <a:pt x="17685" y="13432"/>
                  <a:pt x="17704" y="13396"/>
                  <a:pt x="17704" y="13396"/>
                </a:cubicBezTo>
                <a:cubicBezTo>
                  <a:pt x="17704" y="13323"/>
                  <a:pt x="17723" y="13323"/>
                  <a:pt x="17723" y="13287"/>
                </a:cubicBezTo>
                <a:close/>
                <a:moveTo>
                  <a:pt x="18328" y="8386"/>
                </a:moveTo>
                <a:cubicBezTo>
                  <a:pt x="18347" y="8350"/>
                  <a:pt x="18385" y="8313"/>
                  <a:pt x="18403" y="8277"/>
                </a:cubicBezTo>
                <a:cubicBezTo>
                  <a:pt x="18422" y="8277"/>
                  <a:pt x="18422" y="8241"/>
                  <a:pt x="18422" y="8241"/>
                </a:cubicBezTo>
                <a:cubicBezTo>
                  <a:pt x="18441" y="8204"/>
                  <a:pt x="18441" y="8204"/>
                  <a:pt x="18460" y="8204"/>
                </a:cubicBezTo>
                <a:cubicBezTo>
                  <a:pt x="18479" y="8168"/>
                  <a:pt x="18498" y="8023"/>
                  <a:pt x="18498" y="7950"/>
                </a:cubicBezTo>
                <a:cubicBezTo>
                  <a:pt x="18498" y="7950"/>
                  <a:pt x="18498" y="7950"/>
                  <a:pt x="18479" y="7914"/>
                </a:cubicBezTo>
                <a:cubicBezTo>
                  <a:pt x="18479" y="7914"/>
                  <a:pt x="18498" y="7914"/>
                  <a:pt x="18498" y="7914"/>
                </a:cubicBezTo>
                <a:cubicBezTo>
                  <a:pt x="18498" y="7914"/>
                  <a:pt x="18498" y="7914"/>
                  <a:pt x="18498" y="7878"/>
                </a:cubicBezTo>
                <a:cubicBezTo>
                  <a:pt x="18498" y="7878"/>
                  <a:pt x="18498" y="7841"/>
                  <a:pt x="18498" y="7841"/>
                </a:cubicBezTo>
                <a:cubicBezTo>
                  <a:pt x="18517" y="7805"/>
                  <a:pt x="18517" y="7805"/>
                  <a:pt x="18517" y="7769"/>
                </a:cubicBezTo>
                <a:cubicBezTo>
                  <a:pt x="18517" y="7769"/>
                  <a:pt x="18536" y="7769"/>
                  <a:pt x="18536" y="7769"/>
                </a:cubicBezTo>
                <a:cubicBezTo>
                  <a:pt x="18536" y="7769"/>
                  <a:pt x="18536" y="7805"/>
                  <a:pt x="18536" y="7805"/>
                </a:cubicBezTo>
                <a:cubicBezTo>
                  <a:pt x="18555" y="7805"/>
                  <a:pt x="18574" y="7805"/>
                  <a:pt x="18574" y="7805"/>
                </a:cubicBezTo>
                <a:cubicBezTo>
                  <a:pt x="18574" y="7769"/>
                  <a:pt x="18574" y="7769"/>
                  <a:pt x="18574" y="7769"/>
                </a:cubicBezTo>
                <a:cubicBezTo>
                  <a:pt x="18555" y="7769"/>
                  <a:pt x="18555" y="7732"/>
                  <a:pt x="18555" y="7732"/>
                </a:cubicBezTo>
                <a:cubicBezTo>
                  <a:pt x="18555" y="7732"/>
                  <a:pt x="18555" y="7732"/>
                  <a:pt x="18555" y="7732"/>
                </a:cubicBezTo>
                <a:cubicBezTo>
                  <a:pt x="18555" y="7732"/>
                  <a:pt x="18555" y="7696"/>
                  <a:pt x="18574" y="7696"/>
                </a:cubicBezTo>
                <a:cubicBezTo>
                  <a:pt x="18574" y="7696"/>
                  <a:pt x="18593" y="7732"/>
                  <a:pt x="18593" y="7732"/>
                </a:cubicBezTo>
                <a:cubicBezTo>
                  <a:pt x="18593" y="7769"/>
                  <a:pt x="18593" y="7805"/>
                  <a:pt x="18593" y="7841"/>
                </a:cubicBezTo>
                <a:cubicBezTo>
                  <a:pt x="18593" y="7841"/>
                  <a:pt x="18593" y="7841"/>
                  <a:pt x="18612" y="7878"/>
                </a:cubicBezTo>
                <a:cubicBezTo>
                  <a:pt x="18612" y="7878"/>
                  <a:pt x="18630" y="7950"/>
                  <a:pt x="18630" y="7987"/>
                </a:cubicBezTo>
                <a:cubicBezTo>
                  <a:pt x="18612" y="8023"/>
                  <a:pt x="18593" y="8059"/>
                  <a:pt x="18593" y="8095"/>
                </a:cubicBezTo>
                <a:cubicBezTo>
                  <a:pt x="18593" y="8095"/>
                  <a:pt x="18593" y="8132"/>
                  <a:pt x="18593" y="8132"/>
                </a:cubicBezTo>
                <a:cubicBezTo>
                  <a:pt x="18517" y="8168"/>
                  <a:pt x="18574" y="8241"/>
                  <a:pt x="18555" y="8313"/>
                </a:cubicBezTo>
                <a:cubicBezTo>
                  <a:pt x="18555" y="8386"/>
                  <a:pt x="18498" y="8422"/>
                  <a:pt x="18555" y="8495"/>
                </a:cubicBezTo>
                <a:cubicBezTo>
                  <a:pt x="18555" y="8495"/>
                  <a:pt x="18555" y="8495"/>
                  <a:pt x="18555" y="8495"/>
                </a:cubicBezTo>
                <a:cubicBezTo>
                  <a:pt x="18517" y="8531"/>
                  <a:pt x="18517" y="8531"/>
                  <a:pt x="18517" y="8604"/>
                </a:cubicBezTo>
                <a:cubicBezTo>
                  <a:pt x="18517" y="8604"/>
                  <a:pt x="18498" y="8604"/>
                  <a:pt x="18498" y="8604"/>
                </a:cubicBezTo>
                <a:cubicBezTo>
                  <a:pt x="18498" y="8604"/>
                  <a:pt x="18479" y="8604"/>
                  <a:pt x="18479" y="8604"/>
                </a:cubicBezTo>
                <a:cubicBezTo>
                  <a:pt x="18479" y="8567"/>
                  <a:pt x="18498" y="8567"/>
                  <a:pt x="18498" y="8531"/>
                </a:cubicBezTo>
                <a:cubicBezTo>
                  <a:pt x="18498" y="8531"/>
                  <a:pt x="18498" y="8531"/>
                  <a:pt x="18498" y="8531"/>
                </a:cubicBezTo>
                <a:cubicBezTo>
                  <a:pt x="18479" y="8531"/>
                  <a:pt x="18460" y="8567"/>
                  <a:pt x="18441" y="8604"/>
                </a:cubicBezTo>
                <a:cubicBezTo>
                  <a:pt x="18441" y="8640"/>
                  <a:pt x="18441" y="8640"/>
                  <a:pt x="18422" y="8640"/>
                </a:cubicBezTo>
                <a:cubicBezTo>
                  <a:pt x="18422" y="8640"/>
                  <a:pt x="18422" y="8640"/>
                  <a:pt x="18422" y="8640"/>
                </a:cubicBezTo>
                <a:cubicBezTo>
                  <a:pt x="18422" y="8640"/>
                  <a:pt x="18422" y="8604"/>
                  <a:pt x="18422" y="8604"/>
                </a:cubicBezTo>
                <a:cubicBezTo>
                  <a:pt x="18422" y="8604"/>
                  <a:pt x="18422" y="8604"/>
                  <a:pt x="18422" y="8604"/>
                </a:cubicBezTo>
                <a:cubicBezTo>
                  <a:pt x="18403" y="8604"/>
                  <a:pt x="18403" y="8640"/>
                  <a:pt x="18385" y="8640"/>
                </a:cubicBezTo>
                <a:cubicBezTo>
                  <a:pt x="18366" y="8640"/>
                  <a:pt x="18347" y="8676"/>
                  <a:pt x="18328" y="8676"/>
                </a:cubicBezTo>
                <a:cubicBezTo>
                  <a:pt x="18328" y="8640"/>
                  <a:pt x="18309" y="8604"/>
                  <a:pt x="18290" y="8604"/>
                </a:cubicBezTo>
                <a:cubicBezTo>
                  <a:pt x="18290" y="8640"/>
                  <a:pt x="18290" y="8640"/>
                  <a:pt x="18290" y="8676"/>
                </a:cubicBezTo>
                <a:cubicBezTo>
                  <a:pt x="18290" y="8676"/>
                  <a:pt x="18309" y="8676"/>
                  <a:pt x="18309" y="8676"/>
                </a:cubicBezTo>
                <a:cubicBezTo>
                  <a:pt x="18309" y="8713"/>
                  <a:pt x="18309" y="8713"/>
                  <a:pt x="18309" y="8713"/>
                </a:cubicBezTo>
                <a:cubicBezTo>
                  <a:pt x="18271" y="8713"/>
                  <a:pt x="18252" y="8749"/>
                  <a:pt x="18233" y="8822"/>
                </a:cubicBezTo>
                <a:cubicBezTo>
                  <a:pt x="18233" y="8785"/>
                  <a:pt x="18214" y="8785"/>
                  <a:pt x="18195" y="8785"/>
                </a:cubicBezTo>
                <a:cubicBezTo>
                  <a:pt x="18195" y="8749"/>
                  <a:pt x="18195" y="8713"/>
                  <a:pt x="18195" y="8713"/>
                </a:cubicBezTo>
                <a:cubicBezTo>
                  <a:pt x="18195" y="8676"/>
                  <a:pt x="18214" y="8676"/>
                  <a:pt x="18214" y="8640"/>
                </a:cubicBezTo>
                <a:cubicBezTo>
                  <a:pt x="18214" y="8640"/>
                  <a:pt x="18214" y="8640"/>
                  <a:pt x="18214" y="8640"/>
                </a:cubicBezTo>
                <a:cubicBezTo>
                  <a:pt x="18195" y="8640"/>
                  <a:pt x="18177" y="8640"/>
                  <a:pt x="18158" y="8640"/>
                </a:cubicBezTo>
                <a:cubicBezTo>
                  <a:pt x="18139" y="8640"/>
                  <a:pt x="18139" y="8676"/>
                  <a:pt x="18120" y="8676"/>
                </a:cubicBezTo>
                <a:cubicBezTo>
                  <a:pt x="18120" y="8676"/>
                  <a:pt x="18101" y="8676"/>
                  <a:pt x="18101" y="8676"/>
                </a:cubicBezTo>
                <a:cubicBezTo>
                  <a:pt x="18082" y="8676"/>
                  <a:pt x="18063" y="8713"/>
                  <a:pt x="18044" y="8713"/>
                </a:cubicBezTo>
                <a:cubicBezTo>
                  <a:pt x="18025" y="8713"/>
                  <a:pt x="18025" y="8713"/>
                  <a:pt x="18025" y="8676"/>
                </a:cubicBezTo>
                <a:cubicBezTo>
                  <a:pt x="18006" y="8676"/>
                  <a:pt x="18006" y="8713"/>
                  <a:pt x="18006" y="8749"/>
                </a:cubicBezTo>
                <a:cubicBezTo>
                  <a:pt x="17987" y="8749"/>
                  <a:pt x="17968" y="8713"/>
                  <a:pt x="17931" y="8749"/>
                </a:cubicBezTo>
                <a:cubicBezTo>
                  <a:pt x="17931" y="8749"/>
                  <a:pt x="17931" y="8749"/>
                  <a:pt x="17931" y="8713"/>
                </a:cubicBezTo>
                <a:cubicBezTo>
                  <a:pt x="17931" y="8713"/>
                  <a:pt x="17931" y="8713"/>
                  <a:pt x="17931" y="8676"/>
                </a:cubicBezTo>
                <a:cubicBezTo>
                  <a:pt x="18006" y="8676"/>
                  <a:pt x="18006" y="8567"/>
                  <a:pt x="18044" y="8531"/>
                </a:cubicBezTo>
                <a:cubicBezTo>
                  <a:pt x="18063" y="8531"/>
                  <a:pt x="18063" y="8531"/>
                  <a:pt x="18063" y="8567"/>
                </a:cubicBezTo>
                <a:cubicBezTo>
                  <a:pt x="18120" y="8531"/>
                  <a:pt x="18158" y="8531"/>
                  <a:pt x="18195" y="8495"/>
                </a:cubicBezTo>
                <a:cubicBezTo>
                  <a:pt x="18195" y="8531"/>
                  <a:pt x="18195" y="8531"/>
                  <a:pt x="18214" y="8567"/>
                </a:cubicBezTo>
                <a:cubicBezTo>
                  <a:pt x="18233" y="8531"/>
                  <a:pt x="18233" y="8531"/>
                  <a:pt x="18252" y="8531"/>
                </a:cubicBezTo>
                <a:cubicBezTo>
                  <a:pt x="18252" y="8422"/>
                  <a:pt x="18271" y="8422"/>
                  <a:pt x="18290" y="8386"/>
                </a:cubicBezTo>
                <a:cubicBezTo>
                  <a:pt x="18290" y="8350"/>
                  <a:pt x="18290" y="8313"/>
                  <a:pt x="18290" y="8277"/>
                </a:cubicBezTo>
                <a:cubicBezTo>
                  <a:pt x="18309" y="8277"/>
                  <a:pt x="18309" y="8277"/>
                  <a:pt x="18328" y="8277"/>
                </a:cubicBezTo>
                <a:cubicBezTo>
                  <a:pt x="18328" y="8277"/>
                  <a:pt x="18328" y="8277"/>
                  <a:pt x="18328" y="8277"/>
                </a:cubicBezTo>
                <a:cubicBezTo>
                  <a:pt x="18328" y="8313"/>
                  <a:pt x="18328" y="8313"/>
                  <a:pt x="18309" y="8313"/>
                </a:cubicBezTo>
                <a:cubicBezTo>
                  <a:pt x="18309" y="8350"/>
                  <a:pt x="18309" y="8350"/>
                  <a:pt x="18309" y="8386"/>
                </a:cubicBezTo>
                <a:cubicBezTo>
                  <a:pt x="18328" y="8386"/>
                  <a:pt x="18328" y="8386"/>
                  <a:pt x="18328" y="8386"/>
                </a:cubicBezTo>
                <a:close/>
                <a:moveTo>
                  <a:pt x="18706" y="6317"/>
                </a:moveTo>
                <a:cubicBezTo>
                  <a:pt x="18725" y="6389"/>
                  <a:pt x="18725" y="6462"/>
                  <a:pt x="18744" y="6498"/>
                </a:cubicBezTo>
                <a:cubicBezTo>
                  <a:pt x="18763" y="6571"/>
                  <a:pt x="18763" y="6607"/>
                  <a:pt x="18782" y="6643"/>
                </a:cubicBezTo>
                <a:cubicBezTo>
                  <a:pt x="18744" y="6607"/>
                  <a:pt x="18706" y="6534"/>
                  <a:pt x="18668" y="6571"/>
                </a:cubicBezTo>
                <a:cubicBezTo>
                  <a:pt x="18668" y="6643"/>
                  <a:pt x="18630" y="6752"/>
                  <a:pt x="18649" y="6825"/>
                </a:cubicBezTo>
                <a:cubicBezTo>
                  <a:pt x="18668" y="6897"/>
                  <a:pt x="18725" y="6934"/>
                  <a:pt x="18706" y="7043"/>
                </a:cubicBezTo>
                <a:cubicBezTo>
                  <a:pt x="18706" y="7043"/>
                  <a:pt x="18706" y="7043"/>
                  <a:pt x="18706" y="7043"/>
                </a:cubicBezTo>
                <a:cubicBezTo>
                  <a:pt x="18687" y="7006"/>
                  <a:pt x="18687" y="6934"/>
                  <a:pt x="18649" y="6934"/>
                </a:cubicBezTo>
                <a:cubicBezTo>
                  <a:pt x="18630" y="6970"/>
                  <a:pt x="18630" y="7006"/>
                  <a:pt x="18612" y="7043"/>
                </a:cubicBezTo>
                <a:cubicBezTo>
                  <a:pt x="18612" y="7043"/>
                  <a:pt x="18612" y="7043"/>
                  <a:pt x="18612" y="7043"/>
                </a:cubicBezTo>
                <a:cubicBezTo>
                  <a:pt x="18612" y="7043"/>
                  <a:pt x="18593" y="7006"/>
                  <a:pt x="18593" y="6970"/>
                </a:cubicBezTo>
                <a:cubicBezTo>
                  <a:pt x="18593" y="6934"/>
                  <a:pt x="18612" y="6897"/>
                  <a:pt x="18612" y="6897"/>
                </a:cubicBezTo>
                <a:cubicBezTo>
                  <a:pt x="18612" y="6861"/>
                  <a:pt x="18612" y="6825"/>
                  <a:pt x="18612" y="6825"/>
                </a:cubicBezTo>
                <a:cubicBezTo>
                  <a:pt x="18612" y="6789"/>
                  <a:pt x="18612" y="6789"/>
                  <a:pt x="18630" y="6752"/>
                </a:cubicBezTo>
                <a:cubicBezTo>
                  <a:pt x="18630" y="6716"/>
                  <a:pt x="18612" y="6643"/>
                  <a:pt x="18612" y="6607"/>
                </a:cubicBezTo>
                <a:cubicBezTo>
                  <a:pt x="18630" y="6607"/>
                  <a:pt x="18630" y="6317"/>
                  <a:pt x="18630" y="6244"/>
                </a:cubicBezTo>
                <a:cubicBezTo>
                  <a:pt x="18612" y="6208"/>
                  <a:pt x="18593" y="6171"/>
                  <a:pt x="18593" y="6135"/>
                </a:cubicBezTo>
                <a:cubicBezTo>
                  <a:pt x="18593" y="6063"/>
                  <a:pt x="18612" y="6026"/>
                  <a:pt x="18593" y="5954"/>
                </a:cubicBezTo>
                <a:cubicBezTo>
                  <a:pt x="18612" y="5917"/>
                  <a:pt x="18649" y="5917"/>
                  <a:pt x="18649" y="5881"/>
                </a:cubicBezTo>
                <a:cubicBezTo>
                  <a:pt x="18668" y="5881"/>
                  <a:pt x="18668" y="5917"/>
                  <a:pt x="18668" y="5917"/>
                </a:cubicBezTo>
                <a:cubicBezTo>
                  <a:pt x="18706" y="6026"/>
                  <a:pt x="18668" y="6099"/>
                  <a:pt x="18687" y="6208"/>
                </a:cubicBezTo>
                <a:cubicBezTo>
                  <a:pt x="18687" y="6244"/>
                  <a:pt x="18687" y="6280"/>
                  <a:pt x="18706" y="6317"/>
                </a:cubicBezTo>
                <a:close/>
                <a:moveTo>
                  <a:pt x="18839" y="7478"/>
                </a:moveTo>
                <a:cubicBezTo>
                  <a:pt x="18820" y="7478"/>
                  <a:pt x="18801" y="7478"/>
                  <a:pt x="18782" y="7515"/>
                </a:cubicBezTo>
                <a:cubicBezTo>
                  <a:pt x="18782" y="7515"/>
                  <a:pt x="18763" y="7478"/>
                  <a:pt x="18763" y="7515"/>
                </a:cubicBezTo>
                <a:cubicBezTo>
                  <a:pt x="18725" y="7515"/>
                  <a:pt x="18706" y="7587"/>
                  <a:pt x="18706" y="7624"/>
                </a:cubicBezTo>
                <a:cubicBezTo>
                  <a:pt x="18668" y="7624"/>
                  <a:pt x="18612" y="7515"/>
                  <a:pt x="18593" y="7551"/>
                </a:cubicBezTo>
                <a:cubicBezTo>
                  <a:pt x="18574" y="7551"/>
                  <a:pt x="18574" y="7587"/>
                  <a:pt x="18555" y="7587"/>
                </a:cubicBezTo>
                <a:cubicBezTo>
                  <a:pt x="18555" y="7587"/>
                  <a:pt x="18555" y="7551"/>
                  <a:pt x="18536" y="7551"/>
                </a:cubicBezTo>
                <a:cubicBezTo>
                  <a:pt x="18536" y="7551"/>
                  <a:pt x="18517" y="7551"/>
                  <a:pt x="18517" y="7587"/>
                </a:cubicBezTo>
                <a:cubicBezTo>
                  <a:pt x="18517" y="7587"/>
                  <a:pt x="18517" y="7587"/>
                  <a:pt x="18517" y="7587"/>
                </a:cubicBezTo>
                <a:cubicBezTo>
                  <a:pt x="18536" y="7624"/>
                  <a:pt x="18555" y="7624"/>
                  <a:pt x="18574" y="7660"/>
                </a:cubicBezTo>
                <a:cubicBezTo>
                  <a:pt x="18574" y="7660"/>
                  <a:pt x="18574" y="7660"/>
                  <a:pt x="18574" y="7660"/>
                </a:cubicBezTo>
                <a:cubicBezTo>
                  <a:pt x="18555" y="7696"/>
                  <a:pt x="18555" y="7660"/>
                  <a:pt x="18536" y="7660"/>
                </a:cubicBezTo>
                <a:cubicBezTo>
                  <a:pt x="18536" y="7696"/>
                  <a:pt x="18517" y="7732"/>
                  <a:pt x="18498" y="7732"/>
                </a:cubicBezTo>
                <a:cubicBezTo>
                  <a:pt x="18498" y="7732"/>
                  <a:pt x="18498" y="7732"/>
                  <a:pt x="18498" y="7732"/>
                </a:cubicBezTo>
                <a:cubicBezTo>
                  <a:pt x="18498" y="7696"/>
                  <a:pt x="18517" y="7660"/>
                  <a:pt x="18498" y="7624"/>
                </a:cubicBezTo>
                <a:cubicBezTo>
                  <a:pt x="18498" y="7624"/>
                  <a:pt x="18498" y="7624"/>
                  <a:pt x="18479" y="7624"/>
                </a:cubicBezTo>
                <a:cubicBezTo>
                  <a:pt x="18479" y="7587"/>
                  <a:pt x="18479" y="7587"/>
                  <a:pt x="18479" y="7551"/>
                </a:cubicBezTo>
                <a:cubicBezTo>
                  <a:pt x="18498" y="7551"/>
                  <a:pt x="18517" y="7515"/>
                  <a:pt x="18536" y="7515"/>
                </a:cubicBezTo>
                <a:cubicBezTo>
                  <a:pt x="18536" y="7478"/>
                  <a:pt x="18536" y="7478"/>
                  <a:pt x="18536" y="7478"/>
                </a:cubicBezTo>
                <a:cubicBezTo>
                  <a:pt x="18536" y="7478"/>
                  <a:pt x="18517" y="7478"/>
                  <a:pt x="18517" y="7442"/>
                </a:cubicBezTo>
                <a:cubicBezTo>
                  <a:pt x="18536" y="7442"/>
                  <a:pt x="18536" y="7442"/>
                  <a:pt x="18536" y="7442"/>
                </a:cubicBezTo>
                <a:cubicBezTo>
                  <a:pt x="18555" y="7442"/>
                  <a:pt x="18555" y="7478"/>
                  <a:pt x="18574" y="7478"/>
                </a:cubicBezTo>
                <a:cubicBezTo>
                  <a:pt x="18574" y="7442"/>
                  <a:pt x="18574" y="7406"/>
                  <a:pt x="18574" y="7369"/>
                </a:cubicBezTo>
                <a:cubicBezTo>
                  <a:pt x="18593" y="7369"/>
                  <a:pt x="18593" y="7369"/>
                  <a:pt x="18612" y="7369"/>
                </a:cubicBezTo>
                <a:cubicBezTo>
                  <a:pt x="18612" y="7333"/>
                  <a:pt x="18612" y="7297"/>
                  <a:pt x="18612" y="7261"/>
                </a:cubicBezTo>
                <a:cubicBezTo>
                  <a:pt x="18593" y="7188"/>
                  <a:pt x="18574" y="7188"/>
                  <a:pt x="18612" y="7115"/>
                </a:cubicBezTo>
                <a:cubicBezTo>
                  <a:pt x="18649" y="7188"/>
                  <a:pt x="18725" y="7406"/>
                  <a:pt x="18801" y="7369"/>
                </a:cubicBezTo>
                <a:cubicBezTo>
                  <a:pt x="18801" y="7333"/>
                  <a:pt x="18801" y="7333"/>
                  <a:pt x="18839" y="7297"/>
                </a:cubicBezTo>
                <a:cubicBezTo>
                  <a:pt x="18839" y="7297"/>
                  <a:pt x="18839" y="7297"/>
                  <a:pt x="18839" y="7333"/>
                </a:cubicBezTo>
                <a:cubicBezTo>
                  <a:pt x="18820" y="7333"/>
                  <a:pt x="18820" y="7369"/>
                  <a:pt x="18820" y="7369"/>
                </a:cubicBezTo>
                <a:cubicBezTo>
                  <a:pt x="18820" y="7406"/>
                  <a:pt x="18839" y="7442"/>
                  <a:pt x="18839" y="7478"/>
                </a:cubicBezTo>
                <a:close/>
                <a:moveTo>
                  <a:pt x="19709" y="14739"/>
                </a:moveTo>
                <a:cubicBezTo>
                  <a:pt x="19727" y="14775"/>
                  <a:pt x="19727" y="14848"/>
                  <a:pt x="19746" y="14848"/>
                </a:cubicBezTo>
                <a:cubicBezTo>
                  <a:pt x="19765" y="14848"/>
                  <a:pt x="19765" y="14848"/>
                  <a:pt x="19784" y="14848"/>
                </a:cubicBezTo>
                <a:cubicBezTo>
                  <a:pt x="19784" y="14848"/>
                  <a:pt x="19784" y="14848"/>
                  <a:pt x="19784" y="14848"/>
                </a:cubicBezTo>
                <a:cubicBezTo>
                  <a:pt x="19784" y="14884"/>
                  <a:pt x="19784" y="14884"/>
                  <a:pt x="19784" y="14884"/>
                </a:cubicBezTo>
                <a:cubicBezTo>
                  <a:pt x="19784" y="14920"/>
                  <a:pt x="19822" y="14920"/>
                  <a:pt x="19822" y="14920"/>
                </a:cubicBezTo>
                <a:cubicBezTo>
                  <a:pt x="19822" y="14920"/>
                  <a:pt x="19822" y="14920"/>
                  <a:pt x="19822" y="14920"/>
                </a:cubicBezTo>
                <a:cubicBezTo>
                  <a:pt x="19822" y="14957"/>
                  <a:pt x="19822" y="14957"/>
                  <a:pt x="19803" y="14957"/>
                </a:cubicBezTo>
                <a:cubicBezTo>
                  <a:pt x="19803" y="14957"/>
                  <a:pt x="19803" y="14957"/>
                  <a:pt x="19803" y="14957"/>
                </a:cubicBezTo>
                <a:cubicBezTo>
                  <a:pt x="19822" y="14957"/>
                  <a:pt x="19841" y="14993"/>
                  <a:pt x="19860" y="14993"/>
                </a:cubicBezTo>
                <a:cubicBezTo>
                  <a:pt x="19860" y="15029"/>
                  <a:pt x="19879" y="15029"/>
                  <a:pt x="19860" y="15066"/>
                </a:cubicBezTo>
                <a:cubicBezTo>
                  <a:pt x="19860" y="15066"/>
                  <a:pt x="19841" y="15066"/>
                  <a:pt x="19822" y="15029"/>
                </a:cubicBezTo>
                <a:cubicBezTo>
                  <a:pt x="19822" y="15029"/>
                  <a:pt x="19822" y="15029"/>
                  <a:pt x="19822" y="15029"/>
                </a:cubicBezTo>
                <a:cubicBezTo>
                  <a:pt x="19803" y="14993"/>
                  <a:pt x="19784" y="14993"/>
                  <a:pt x="19746" y="14993"/>
                </a:cubicBezTo>
                <a:cubicBezTo>
                  <a:pt x="19727" y="14957"/>
                  <a:pt x="19709" y="14993"/>
                  <a:pt x="19690" y="14957"/>
                </a:cubicBezTo>
                <a:cubicBezTo>
                  <a:pt x="19671" y="14957"/>
                  <a:pt x="19671" y="14957"/>
                  <a:pt x="19671" y="14920"/>
                </a:cubicBezTo>
                <a:cubicBezTo>
                  <a:pt x="19652" y="14920"/>
                  <a:pt x="19652" y="14884"/>
                  <a:pt x="19633" y="14884"/>
                </a:cubicBezTo>
                <a:cubicBezTo>
                  <a:pt x="19614" y="14811"/>
                  <a:pt x="19595" y="14775"/>
                  <a:pt x="19576" y="14739"/>
                </a:cubicBezTo>
                <a:cubicBezTo>
                  <a:pt x="19557" y="14739"/>
                  <a:pt x="19538" y="14703"/>
                  <a:pt x="19519" y="14703"/>
                </a:cubicBezTo>
                <a:cubicBezTo>
                  <a:pt x="19519" y="14703"/>
                  <a:pt x="19501" y="14703"/>
                  <a:pt x="19501" y="14703"/>
                </a:cubicBezTo>
                <a:cubicBezTo>
                  <a:pt x="19482" y="14703"/>
                  <a:pt x="19482" y="14703"/>
                  <a:pt x="19463" y="14703"/>
                </a:cubicBezTo>
                <a:cubicBezTo>
                  <a:pt x="19463" y="14703"/>
                  <a:pt x="19444" y="14703"/>
                  <a:pt x="19444" y="14666"/>
                </a:cubicBezTo>
                <a:cubicBezTo>
                  <a:pt x="19444" y="14703"/>
                  <a:pt x="19444" y="14703"/>
                  <a:pt x="19463" y="14739"/>
                </a:cubicBezTo>
                <a:cubicBezTo>
                  <a:pt x="19463" y="14739"/>
                  <a:pt x="19444" y="14739"/>
                  <a:pt x="19444" y="14739"/>
                </a:cubicBezTo>
                <a:cubicBezTo>
                  <a:pt x="19444" y="14739"/>
                  <a:pt x="19444" y="14739"/>
                  <a:pt x="19425" y="14739"/>
                </a:cubicBezTo>
                <a:cubicBezTo>
                  <a:pt x="19425" y="14739"/>
                  <a:pt x="19425" y="14739"/>
                  <a:pt x="19425" y="14739"/>
                </a:cubicBezTo>
                <a:cubicBezTo>
                  <a:pt x="19425" y="14739"/>
                  <a:pt x="19425" y="14739"/>
                  <a:pt x="19444" y="14775"/>
                </a:cubicBezTo>
                <a:cubicBezTo>
                  <a:pt x="19425" y="14775"/>
                  <a:pt x="19368" y="14739"/>
                  <a:pt x="19368" y="14775"/>
                </a:cubicBezTo>
                <a:cubicBezTo>
                  <a:pt x="19368" y="14775"/>
                  <a:pt x="19368" y="14775"/>
                  <a:pt x="19368" y="14775"/>
                </a:cubicBezTo>
                <a:cubicBezTo>
                  <a:pt x="19387" y="14811"/>
                  <a:pt x="19406" y="14775"/>
                  <a:pt x="19425" y="14848"/>
                </a:cubicBezTo>
                <a:cubicBezTo>
                  <a:pt x="19406" y="14848"/>
                  <a:pt x="19406" y="14884"/>
                  <a:pt x="19387" y="14884"/>
                </a:cubicBezTo>
                <a:cubicBezTo>
                  <a:pt x="19349" y="14884"/>
                  <a:pt x="19311" y="14884"/>
                  <a:pt x="19274" y="14884"/>
                </a:cubicBezTo>
                <a:cubicBezTo>
                  <a:pt x="19255" y="14848"/>
                  <a:pt x="19236" y="14775"/>
                  <a:pt x="19217" y="14739"/>
                </a:cubicBezTo>
                <a:cubicBezTo>
                  <a:pt x="19198" y="14739"/>
                  <a:pt x="19179" y="14775"/>
                  <a:pt x="19160" y="14775"/>
                </a:cubicBezTo>
                <a:cubicBezTo>
                  <a:pt x="19160" y="14739"/>
                  <a:pt x="19160" y="14739"/>
                  <a:pt x="19160" y="14703"/>
                </a:cubicBezTo>
                <a:cubicBezTo>
                  <a:pt x="19160" y="14666"/>
                  <a:pt x="19141" y="14630"/>
                  <a:pt x="19141" y="14630"/>
                </a:cubicBezTo>
                <a:cubicBezTo>
                  <a:pt x="19141" y="14594"/>
                  <a:pt x="19141" y="14630"/>
                  <a:pt x="19160" y="14594"/>
                </a:cubicBezTo>
                <a:cubicBezTo>
                  <a:pt x="19160" y="14594"/>
                  <a:pt x="19160" y="14594"/>
                  <a:pt x="19160" y="14594"/>
                </a:cubicBezTo>
                <a:cubicBezTo>
                  <a:pt x="19122" y="14557"/>
                  <a:pt x="19122" y="14448"/>
                  <a:pt x="19084" y="14412"/>
                </a:cubicBezTo>
                <a:cubicBezTo>
                  <a:pt x="19028" y="14339"/>
                  <a:pt x="18952" y="14339"/>
                  <a:pt x="18895" y="14267"/>
                </a:cubicBezTo>
                <a:cubicBezTo>
                  <a:pt x="18895" y="14267"/>
                  <a:pt x="18895" y="14267"/>
                  <a:pt x="18895" y="14231"/>
                </a:cubicBezTo>
                <a:cubicBezTo>
                  <a:pt x="18839" y="14303"/>
                  <a:pt x="18839" y="14158"/>
                  <a:pt x="18839" y="14158"/>
                </a:cubicBezTo>
                <a:cubicBezTo>
                  <a:pt x="18801" y="14194"/>
                  <a:pt x="18820" y="14267"/>
                  <a:pt x="18782" y="14267"/>
                </a:cubicBezTo>
                <a:cubicBezTo>
                  <a:pt x="18782" y="14267"/>
                  <a:pt x="18782" y="14231"/>
                  <a:pt x="18763" y="14231"/>
                </a:cubicBezTo>
                <a:cubicBezTo>
                  <a:pt x="18782" y="14231"/>
                  <a:pt x="18782" y="14231"/>
                  <a:pt x="18782" y="14231"/>
                </a:cubicBezTo>
                <a:cubicBezTo>
                  <a:pt x="18782" y="14158"/>
                  <a:pt x="18744" y="14158"/>
                  <a:pt x="18725" y="14122"/>
                </a:cubicBezTo>
                <a:cubicBezTo>
                  <a:pt x="18725" y="14122"/>
                  <a:pt x="18725" y="14122"/>
                  <a:pt x="18725" y="14122"/>
                </a:cubicBezTo>
                <a:cubicBezTo>
                  <a:pt x="18744" y="14122"/>
                  <a:pt x="18763" y="14122"/>
                  <a:pt x="18763" y="14122"/>
                </a:cubicBezTo>
                <a:cubicBezTo>
                  <a:pt x="18782" y="14122"/>
                  <a:pt x="18782" y="14085"/>
                  <a:pt x="18801" y="14085"/>
                </a:cubicBezTo>
                <a:cubicBezTo>
                  <a:pt x="18801" y="14085"/>
                  <a:pt x="18820" y="14085"/>
                  <a:pt x="18839" y="14085"/>
                </a:cubicBezTo>
                <a:cubicBezTo>
                  <a:pt x="18839" y="14085"/>
                  <a:pt x="18839" y="14049"/>
                  <a:pt x="18839" y="14049"/>
                </a:cubicBezTo>
                <a:cubicBezTo>
                  <a:pt x="18820" y="14049"/>
                  <a:pt x="18763" y="14085"/>
                  <a:pt x="18744" y="14049"/>
                </a:cubicBezTo>
                <a:cubicBezTo>
                  <a:pt x="18725" y="14049"/>
                  <a:pt x="18725" y="13976"/>
                  <a:pt x="18706" y="13976"/>
                </a:cubicBezTo>
                <a:cubicBezTo>
                  <a:pt x="18706" y="13940"/>
                  <a:pt x="18687" y="13940"/>
                  <a:pt x="18668" y="13940"/>
                </a:cubicBezTo>
                <a:cubicBezTo>
                  <a:pt x="18668" y="13940"/>
                  <a:pt x="18668" y="13940"/>
                  <a:pt x="18668" y="13940"/>
                </a:cubicBezTo>
                <a:cubicBezTo>
                  <a:pt x="18668" y="13940"/>
                  <a:pt x="18668" y="13940"/>
                  <a:pt x="18668" y="13940"/>
                </a:cubicBezTo>
                <a:cubicBezTo>
                  <a:pt x="18668" y="13940"/>
                  <a:pt x="18687" y="13904"/>
                  <a:pt x="18687" y="13904"/>
                </a:cubicBezTo>
                <a:cubicBezTo>
                  <a:pt x="18706" y="13904"/>
                  <a:pt x="18725" y="13831"/>
                  <a:pt x="18744" y="13831"/>
                </a:cubicBezTo>
                <a:cubicBezTo>
                  <a:pt x="18763" y="13831"/>
                  <a:pt x="18839" y="13868"/>
                  <a:pt x="18839" y="13904"/>
                </a:cubicBezTo>
                <a:cubicBezTo>
                  <a:pt x="18857" y="13904"/>
                  <a:pt x="18857" y="13940"/>
                  <a:pt x="18857" y="13940"/>
                </a:cubicBezTo>
                <a:cubicBezTo>
                  <a:pt x="18857" y="13976"/>
                  <a:pt x="18857" y="13976"/>
                  <a:pt x="18857" y="14013"/>
                </a:cubicBezTo>
                <a:cubicBezTo>
                  <a:pt x="18839" y="14049"/>
                  <a:pt x="18876" y="14122"/>
                  <a:pt x="18876" y="14122"/>
                </a:cubicBezTo>
                <a:cubicBezTo>
                  <a:pt x="18876" y="14122"/>
                  <a:pt x="18876" y="14122"/>
                  <a:pt x="18876" y="14085"/>
                </a:cubicBezTo>
                <a:cubicBezTo>
                  <a:pt x="18895" y="14085"/>
                  <a:pt x="18895" y="14085"/>
                  <a:pt x="18895" y="14085"/>
                </a:cubicBezTo>
                <a:cubicBezTo>
                  <a:pt x="18895" y="14122"/>
                  <a:pt x="18895" y="14194"/>
                  <a:pt x="18933" y="14194"/>
                </a:cubicBezTo>
                <a:cubicBezTo>
                  <a:pt x="18952" y="14158"/>
                  <a:pt x="18971" y="14122"/>
                  <a:pt x="18990" y="14049"/>
                </a:cubicBezTo>
                <a:cubicBezTo>
                  <a:pt x="19009" y="14049"/>
                  <a:pt x="19028" y="14049"/>
                  <a:pt x="19047" y="14049"/>
                </a:cubicBezTo>
                <a:cubicBezTo>
                  <a:pt x="19047" y="14013"/>
                  <a:pt x="19047" y="14013"/>
                  <a:pt x="19047" y="14013"/>
                </a:cubicBezTo>
                <a:cubicBezTo>
                  <a:pt x="19065" y="13976"/>
                  <a:pt x="19065" y="13976"/>
                  <a:pt x="19084" y="13976"/>
                </a:cubicBezTo>
                <a:cubicBezTo>
                  <a:pt x="19103" y="13940"/>
                  <a:pt x="19179" y="14049"/>
                  <a:pt x="19198" y="14049"/>
                </a:cubicBezTo>
                <a:cubicBezTo>
                  <a:pt x="19255" y="14085"/>
                  <a:pt x="19330" y="14122"/>
                  <a:pt x="19406" y="14194"/>
                </a:cubicBezTo>
                <a:cubicBezTo>
                  <a:pt x="19444" y="14194"/>
                  <a:pt x="19463" y="14231"/>
                  <a:pt x="19501" y="14231"/>
                </a:cubicBezTo>
                <a:cubicBezTo>
                  <a:pt x="19519" y="14303"/>
                  <a:pt x="19557" y="14303"/>
                  <a:pt x="19576" y="14376"/>
                </a:cubicBezTo>
                <a:cubicBezTo>
                  <a:pt x="19576" y="14376"/>
                  <a:pt x="19557" y="14412"/>
                  <a:pt x="19576" y="14448"/>
                </a:cubicBezTo>
                <a:cubicBezTo>
                  <a:pt x="19595" y="14448"/>
                  <a:pt x="19614" y="14485"/>
                  <a:pt x="19652" y="14485"/>
                </a:cubicBezTo>
                <a:cubicBezTo>
                  <a:pt x="19652" y="14485"/>
                  <a:pt x="19671" y="14485"/>
                  <a:pt x="19671" y="14485"/>
                </a:cubicBezTo>
                <a:cubicBezTo>
                  <a:pt x="19690" y="14521"/>
                  <a:pt x="19690" y="14557"/>
                  <a:pt x="19690" y="14557"/>
                </a:cubicBezTo>
                <a:cubicBezTo>
                  <a:pt x="19690" y="14557"/>
                  <a:pt x="19690" y="14557"/>
                  <a:pt x="19690" y="14557"/>
                </a:cubicBezTo>
                <a:cubicBezTo>
                  <a:pt x="19671" y="14594"/>
                  <a:pt x="19652" y="14557"/>
                  <a:pt x="19652" y="14594"/>
                </a:cubicBezTo>
                <a:cubicBezTo>
                  <a:pt x="19652" y="14666"/>
                  <a:pt x="19671" y="14703"/>
                  <a:pt x="19690" y="14739"/>
                </a:cubicBezTo>
                <a:cubicBezTo>
                  <a:pt x="19709" y="14739"/>
                  <a:pt x="19709" y="14739"/>
                  <a:pt x="19709" y="14739"/>
                </a:cubicBezTo>
                <a:close/>
                <a:moveTo>
                  <a:pt x="19954" y="14303"/>
                </a:moveTo>
                <a:cubicBezTo>
                  <a:pt x="19954" y="14303"/>
                  <a:pt x="19954" y="14303"/>
                  <a:pt x="19973" y="14303"/>
                </a:cubicBezTo>
                <a:cubicBezTo>
                  <a:pt x="19973" y="14303"/>
                  <a:pt x="19973" y="14339"/>
                  <a:pt x="19973" y="14339"/>
                </a:cubicBezTo>
                <a:cubicBezTo>
                  <a:pt x="19973" y="14339"/>
                  <a:pt x="19973" y="14376"/>
                  <a:pt x="19973" y="14376"/>
                </a:cubicBezTo>
                <a:cubicBezTo>
                  <a:pt x="19954" y="14376"/>
                  <a:pt x="19954" y="14376"/>
                  <a:pt x="19954" y="14376"/>
                </a:cubicBezTo>
                <a:cubicBezTo>
                  <a:pt x="19954" y="14412"/>
                  <a:pt x="19954" y="14412"/>
                  <a:pt x="19973" y="14412"/>
                </a:cubicBezTo>
                <a:cubicBezTo>
                  <a:pt x="19954" y="14448"/>
                  <a:pt x="19954" y="14448"/>
                  <a:pt x="19954" y="14448"/>
                </a:cubicBezTo>
                <a:cubicBezTo>
                  <a:pt x="19936" y="14448"/>
                  <a:pt x="19936" y="14448"/>
                  <a:pt x="19917" y="14448"/>
                </a:cubicBezTo>
                <a:cubicBezTo>
                  <a:pt x="19917" y="14521"/>
                  <a:pt x="19841" y="14521"/>
                  <a:pt x="19803" y="14521"/>
                </a:cubicBezTo>
                <a:cubicBezTo>
                  <a:pt x="19803" y="14521"/>
                  <a:pt x="19803" y="14521"/>
                  <a:pt x="19784" y="14485"/>
                </a:cubicBezTo>
                <a:cubicBezTo>
                  <a:pt x="19784" y="14521"/>
                  <a:pt x="19784" y="14521"/>
                  <a:pt x="19784" y="14521"/>
                </a:cubicBezTo>
                <a:cubicBezTo>
                  <a:pt x="19765" y="14485"/>
                  <a:pt x="19746" y="14485"/>
                  <a:pt x="19727" y="14448"/>
                </a:cubicBezTo>
                <a:cubicBezTo>
                  <a:pt x="19727" y="14448"/>
                  <a:pt x="19727" y="14448"/>
                  <a:pt x="19727" y="14448"/>
                </a:cubicBezTo>
                <a:cubicBezTo>
                  <a:pt x="19765" y="14448"/>
                  <a:pt x="19803" y="14448"/>
                  <a:pt x="19822" y="14448"/>
                </a:cubicBezTo>
                <a:cubicBezTo>
                  <a:pt x="19822" y="14412"/>
                  <a:pt x="19822" y="14412"/>
                  <a:pt x="19822" y="14412"/>
                </a:cubicBezTo>
                <a:cubicBezTo>
                  <a:pt x="19822" y="14412"/>
                  <a:pt x="19822" y="14412"/>
                  <a:pt x="19822" y="14412"/>
                </a:cubicBezTo>
                <a:cubicBezTo>
                  <a:pt x="19841" y="14448"/>
                  <a:pt x="19879" y="14448"/>
                  <a:pt x="19898" y="14412"/>
                </a:cubicBezTo>
                <a:cubicBezTo>
                  <a:pt x="19898" y="14412"/>
                  <a:pt x="19898" y="14376"/>
                  <a:pt x="19917" y="14376"/>
                </a:cubicBezTo>
                <a:cubicBezTo>
                  <a:pt x="19917" y="14376"/>
                  <a:pt x="19936" y="14376"/>
                  <a:pt x="19936" y="14376"/>
                </a:cubicBezTo>
                <a:cubicBezTo>
                  <a:pt x="19936" y="14376"/>
                  <a:pt x="19936" y="14376"/>
                  <a:pt x="19936" y="14376"/>
                </a:cubicBezTo>
                <a:cubicBezTo>
                  <a:pt x="19936" y="14339"/>
                  <a:pt x="19936" y="14303"/>
                  <a:pt x="19936" y="14303"/>
                </a:cubicBezTo>
                <a:cubicBezTo>
                  <a:pt x="19936" y="14303"/>
                  <a:pt x="19954" y="14303"/>
                  <a:pt x="19954" y="14303"/>
                </a:cubicBezTo>
                <a:close/>
                <a:moveTo>
                  <a:pt x="20049" y="16953"/>
                </a:moveTo>
                <a:cubicBezTo>
                  <a:pt x="20049" y="16917"/>
                  <a:pt x="20049" y="16917"/>
                  <a:pt x="20049" y="16881"/>
                </a:cubicBezTo>
                <a:cubicBezTo>
                  <a:pt x="20049" y="16881"/>
                  <a:pt x="20049" y="16881"/>
                  <a:pt x="20049" y="16881"/>
                </a:cubicBezTo>
                <a:cubicBezTo>
                  <a:pt x="20049" y="16881"/>
                  <a:pt x="20049" y="16881"/>
                  <a:pt x="20049" y="16881"/>
                </a:cubicBezTo>
                <a:cubicBezTo>
                  <a:pt x="20087" y="16881"/>
                  <a:pt x="20049" y="16917"/>
                  <a:pt x="20049" y="16953"/>
                </a:cubicBezTo>
                <a:cubicBezTo>
                  <a:pt x="20049" y="16953"/>
                  <a:pt x="20049" y="16953"/>
                  <a:pt x="20049" y="16953"/>
                </a:cubicBezTo>
                <a:close/>
                <a:moveTo>
                  <a:pt x="17533" y="17026"/>
                </a:moveTo>
                <a:cubicBezTo>
                  <a:pt x="17533" y="17026"/>
                  <a:pt x="17533" y="17062"/>
                  <a:pt x="17552" y="17062"/>
                </a:cubicBezTo>
                <a:cubicBezTo>
                  <a:pt x="17552" y="17098"/>
                  <a:pt x="17552" y="17098"/>
                  <a:pt x="17571" y="17098"/>
                </a:cubicBezTo>
                <a:cubicBezTo>
                  <a:pt x="17571" y="17098"/>
                  <a:pt x="17571" y="17098"/>
                  <a:pt x="17571" y="17135"/>
                </a:cubicBezTo>
                <a:cubicBezTo>
                  <a:pt x="17571" y="17135"/>
                  <a:pt x="17571" y="17135"/>
                  <a:pt x="17571" y="17135"/>
                </a:cubicBezTo>
                <a:cubicBezTo>
                  <a:pt x="17590" y="17098"/>
                  <a:pt x="17590" y="17098"/>
                  <a:pt x="17590" y="17098"/>
                </a:cubicBezTo>
                <a:cubicBezTo>
                  <a:pt x="17590" y="17098"/>
                  <a:pt x="17590" y="17098"/>
                  <a:pt x="17590" y="17062"/>
                </a:cubicBezTo>
                <a:cubicBezTo>
                  <a:pt x="17590" y="17062"/>
                  <a:pt x="17590" y="17062"/>
                  <a:pt x="17590" y="17062"/>
                </a:cubicBezTo>
                <a:cubicBezTo>
                  <a:pt x="17590" y="17062"/>
                  <a:pt x="17590" y="17098"/>
                  <a:pt x="17590" y="17098"/>
                </a:cubicBezTo>
                <a:cubicBezTo>
                  <a:pt x="17609" y="17098"/>
                  <a:pt x="17609" y="17098"/>
                  <a:pt x="17609" y="17098"/>
                </a:cubicBezTo>
                <a:cubicBezTo>
                  <a:pt x="17609" y="17062"/>
                  <a:pt x="17609" y="17026"/>
                  <a:pt x="17609" y="17026"/>
                </a:cubicBezTo>
                <a:cubicBezTo>
                  <a:pt x="17590" y="16990"/>
                  <a:pt x="17571" y="16953"/>
                  <a:pt x="17552" y="16881"/>
                </a:cubicBezTo>
                <a:cubicBezTo>
                  <a:pt x="17552" y="16881"/>
                  <a:pt x="17552" y="16881"/>
                  <a:pt x="17552" y="16844"/>
                </a:cubicBezTo>
                <a:cubicBezTo>
                  <a:pt x="17533" y="16808"/>
                  <a:pt x="17571" y="16772"/>
                  <a:pt x="17571" y="16735"/>
                </a:cubicBezTo>
                <a:cubicBezTo>
                  <a:pt x="17571" y="16699"/>
                  <a:pt x="17571" y="16699"/>
                  <a:pt x="17571" y="16699"/>
                </a:cubicBezTo>
                <a:cubicBezTo>
                  <a:pt x="17571" y="16663"/>
                  <a:pt x="17571" y="16663"/>
                  <a:pt x="17571" y="16663"/>
                </a:cubicBezTo>
                <a:cubicBezTo>
                  <a:pt x="17552" y="16627"/>
                  <a:pt x="17552" y="16627"/>
                  <a:pt x="17552" y="16627"/>
                </a:cubicBezTo>
                <a:cubicBezTo>
                  <a:pt x="17571" y="16590"/>
                  <a:pt x="17571" y="16554"/>
                  <a:pt x="17571" y="16518"/>
                </a:cubicBezTo>
                <a:cubicBezTo>
                  <a:pt x="17571" y="16518"/>
                  <a:pt x="17571" y="16518"/>
                  <a:pt x="17590" y="16518"/>
                </a:cubicBezTo>
                <a:cubicBezTo>
                  <a:pt x="17571" y="16554"/>
                  <a:pt x="17590" y="16590"/>
                  <a:pt x="17590" y="16590"/>
                </a:cubicBezTo>
                <a:cubicBezTo>
                  <a:pt x="17609" y="16590"/>
                  <a:pt x="17609" y="16554"/>
                  <a:pt x="17609" y="16554"/>
                </a:cubicBezTo>
                <a:cubicBezTo>
                  <a:pt x="17609" y="16518"/>
                  <a:pt x="17628" y="16518"/>
                  <a:pt x="17628" y="16481"/>
                </a:cubicBezTo>
                <a:cubicBezTo>
                  <a:pt x="17647" y="16481"/>
                  <a:pt x="17647" y="16481"/>
                  <a:pt x="17666" y="16481"/>
                </a:cubicBezTo>
                <a:cubicBezTo>
                  <a:pt x="17666" y="16445"/>
                  <a:pt x="17666" y="16445"/>
                  <a:pt x="17685" y="16445"/>
                </a:cubicBezTo>
                <a:cubicBezTo>
                  <a:pt x="17704" y="16409"/>
                  <a:pt x="17704" y="16372"/>
                  <a:pt x="17741" y="16336"/>
                </a:cubicBezTo>
                <a:cubicBezTo>
                  <a:pt x="17741" y="16336"/>
                  <a:pt x="17779" y="16336"/>
                  <a:pt x="17798" y="16336"/>
                </a:cubicBezTo>
                <a:cubicBezTo>
                  <a:pt x="17798" y="16336"/>
                  <a:pt x="17817" y="16336"/>
                  <a:pt x="17817" y="16300"/>
                </a:cubicBezTo>
                <a:cubicBezTo>
                  <a:pt x="17817" y="16300"/>
                  <a:pt x="17836" y="16300"/>
                  <a:pt x="17836" y="16300"/>
                </a:cubicBezTo>
                <a:cubicBezTo>
                  <a:pt x="17855" y="16264"/>
                  <a:pt x="17874" y="16264"/>
                  <a:pt x="17874" y="16264"/>
                </a:cubicBezTo>
                <a:cubicBezTo>
                  <a:pt x="17893" y="16264"/>
                  <a:pt x="17893" y="16264"/>
                  <a:pt x="17893" y="16227"/>
                </a:cubicBezTo>
                <a:cubicBezTo>
                  <a:pt x="17893" y="16227"/>
                  <a:pt x="17893" y="16227"/>
                  <a:pt x="17893" y="16227"/>
                </a:cubicBezTo>
                <a:cubicBezTo>
                  <a:pt x="17912" y="16227"/>
                  <a:pt x="17931" y="16227"/>
                  <a:pt x="17931" y="16227"/>
                </a:cubicBezTo>
                <a:cubicBezTo>
                  <a:pt x="17950" y="16227"/>
                  <a:pt x="17968" y="16191"/>
                  <a:pt x="17987" y="16191"/>
                </a:cubicBezTo>
                <a:cubicBezTo>
                  <a:pt x="18006" y="16155"/>
                  <a:pt x="18025" y="16155"/>
                  <a:pt x="18025" y="16155"/>
                </a:cubicBezTo>
                <a:cubicBezTo>
                  <a:pt x="18044" y="16118"/>
                  <a:pt x="18044" y="16082"/>
                  <a:pt x="18044" y="16046"/>
                </a:cubicBezTo>
                <a:cubicBezTo>
                  <a:pt x="18063" y="16046"/>
                  <a:pt x="18063" y="16046"/>
                  <a:pt x="18063" y="16009"/>
                </a:cubicBezTo>
                <a:cubicBezTo>
                  <a:pt x="18063" y="16009"/>
                  <a:pt x="18063" y="16009"/>
                  <a:pt x="18063" y="16009"/>
                </a:cubicBezTo>
                <a:cubicBezTo>
                  <a:pt x="18082" y="16009"/>
                  <a:pt x="18082" y="16009"/>
                  <a:pt x="18082" y="15973"/>
                </a:cubicBezTo>
                <a:cubicBezTo>
                  <a:pt x="18082" y="15973"/>
                  <a:pt x="18101" y="15973"/>
                  <a:pt x="18101" y="15973"/>
                </a:cubicBezTo>
                <a:cubicBezTo>
                  <a:pt x="18101" y="15973"/>
                  <a:pt x="18082" y="15937"/>
                  <a:pt x="18082" y="15937"/>
                </a:cubicBezTo>
                <a:cubicBezTo>
                  <a:pt x="18082" y="15937"/>
                  <a:pt x="18082" y="15937"/>
                  <a:pt x="18082" y="15937"/>
                </a:cubicBezTo>
                <a:cubicBezTo>
                  <a:pt x="18082" y="15901"/>
                  <a:pt x="18082" y="15901"/>
                  <a:pt x="18082" y="15864"/>
                </a:cubicBezTo>
                <a:cubicBezTo>
                  <a:pt x="18082" y="15864"/>
                  <a:pt x="18082" y="15864"/>
                  <a:pt x="18082" y="15828"/>
                </a:cubicBezTo>
                <a:cubicBezTo>
                  <a:pt x="18101" y="15828"/>
                  <a:pt x="18120" y="15828"/>
                  <a:pt x="18120" y="15792"/>
                </a:cubicBezTo>
                <a:cubicBezTo>
                  <a:pt x="18120" y="15792"/>
                  <a:pt x="18120" y="15792"/>
                  <a:pt x="18120" y="15792"/>
                </a:cubicBezTo>
                <a:cubicBezTo>
                  <a:pt x="18139" y="15792"/>
                  <a:pt x="18139" y="15792"/>
                  <a:pt x="18139" y="15792"/>
                </a:cubicBezTo>
                <a:cubicBezTo>
                  <a:pt x="18139" y="15792"/>
                  <a:pt x="18139" y="15828"/>
                  <a:pt x="18139" y="15828"/>
                </a:cubicBezTo>
                <a:cubicBezTo>
                  <a:pt x="18158" y="15828"/>
                  <a:pt x="18158" y="15864"/>
                  <a:pt x="18158" y="15864"/>
                </a:cubicBezTo>
                <a:cubicBezTo>
                  <a:pt x="18158" y="15864"/>
                  <a:pt x="18177" y="15901"/>
                  <a:pt x="18177" y="15864"/>
                </a:cubicBezTo>
                <a:cubicBezTo>
                  <a:pt x="18177" y="15864"/>
                  <a:pt x="18177" y="15864"/>
                  <a:pt x="18177" y="15828"/>
                </a:cubicBezTo>
                <a:cubicBezTo>
                  <a:pt x="18177" y="15828"/>
                  <a:pt x="18195" y="15864"/>
                  <a:pt x="18195" y="15828"/>
                </a:cubicBezTo>
                <a:cubicBezTo>
                  <a:pt x="18195" y="15828"/>
                  <a:pt x="18195" y="15828"/>
                  <a:pt x="18195" y="15828"/>
                </a:cubicBezTo>
                <a:cubicBezTo>
                  <a:pt x="18195" y="15792"/>
                  <a:pt x="18177" y="15828"/>
                  <a:pt x="18177" y="15792"/>
                </a:cubicBezTo>
                <a:cubicBezTo>
                  <a:pt x="18177" y="15755"/>
                  <a:pt x="18195" y="15755"/>
                  <a:pt x="18177" y="15755"/>
                </a:cubicBezTo>
                <a:cubicBezTo>
                  <a:pt x="18177" y="15755"/>
                  <a:pt x="18177" y="15755"/>
                  <a:pt x="18177" y="15755"/>
                </a:cubicBezTo>
                <a:cubicBezTo>
                  <a:pt x="18177" y="15719"/>
                  <a:pt x="18195" y="15719"/>
                  <a:pt x="18195" y="15719"/>
                </a:cubicBezTo>
                <a:cubicBezTo>
                  <a:pt x="18195" y="15755"/>
                  <a:pt x="18195" y="15755"/>
                  <a:pt x="18214" y="15755"/>
                </a:cubicBezTo>
                <a:cubicBezTo>
                  <a:pt x="18214" y="15755"/>
                  <a:pt x="18214" y="15755"/>
                  <a:pt x="18233" y="15755"/>
                </a:cubicBezTo>
                <a:cubicBezTo>
                  <a:pt x="18233" y="15755"/>
                  <a:pt x="18214" y="15755"/>
                  <a:pt x="18214" y="15719"/>
                </a:cubicBezTo>
                <a:cubicBezTo>
                  <a:pt x="18233" y="15719"/>
                  <a:pt x="18233" y="15683"/>
                  <a:pt x="18233" y="15683"/>
                </a:cubicBezTo>
                <a:cubicBezTo>
                  <a:pt x="18233" y="15683"/>
                  <a:pt x="18233" y="15683"/>
                  <a:pt x="18233" y="15683"/>
                </a:cubicBezTo>
                <a:cubicBezTo>
                  <a:pt x="18233" y="15683"/>
                  <a:pt x="18233" y="15683"/>
                  <a:pt x="18233" y="15683"/>
                </a:cubicBezTo>
                <a:cubicBezTo>
                  <a:pt x="18214" y="15683"/>
                  <a:pt x="18214" y="15683"/>
                  <a:pt x="18214" y="15683"/>
                </a:cubicBezTo>
                <a:cubicBezTo>
                  <a:pt x="18214" y="15646"/>
                  <a:pt x="18233" y="15646"/>
                  <a:pt x="18252" y="15610"/>
                </a:cubicBezTo>
                <a:cubicBezTo>
                  <a:pt x="18252" y="15610"/>
                  <a:pt x="18252" y="15610"/>
                  <a:pt x="18252" y="15610"/>
                </a:cubicBezTo>
                <a:cubicBezTo>
                  <a:pt x="18252" y="15610"/>
                  <a:pt x="18252" y="15610"/>
                  <a:pt x="18252" y="15610"/>
                </a:cubicBezTo>
                <a:cubicBezTo>
                  <a:pt x="18252" y="15610"/>
                  <a:pt x="18252" y="15610"/>
                  <a:pt x="18252" y="15610"/>
                </a:cubicBezTo>
                <a:cubicBezTo>
                  <a:pt x="18252" y="15610"/>
                  <a:pt x="18252" y="15610"/>
                  <a:pt x="18271" y="15610"/>
                </a:cubicBezTo>
                <a:cubicBezTo>
                  <a:pt x="18271" y="15574"/>
                  <a:pt x="18290" y="15610"/>
                  <a:pt x="18290" y="15574"/>
                </a:cubicBezTo>
                <a:cubicBezTo>
                  <a:pt x="18290" y="15574"/>
                  <a:pt x="18271" y="15574"/>
                  <a:pt x="18271" y="15574"/>
                </a:cubicBezTo>
                <a:cubicBezTo>
                  <a:pt x="18271" y="15537"/>
                  <a:pt x="18290" y="15537"/>
                  <a:pt x="18290" y="15537"/>
                </a:cubicBezTo>
                <a:cubicBezTo>
                  <a:pt x="18309" y="15537"/>
                  <a:pt x="18309" y="15537"/>
                  <a:pt x="18309" y="15537"/>
                </a:cubicBezTo>
                <a:cubicBezTo>
                  <a:pt x="18309" y="15537"/>
                  <a:pt x="18309" y="15537"/>
                  <a:pt x="18309" y="15537"/>
                </a:cubicBezTo>
                <a:cubicBezTo>
                  <a:pt x="18309" y="15537"/>
                  <a:pt x="18309" y="15537"/>
                  <a:pt x="18328" y="15537"/>
                </a:cubicBezTo>
                <a:cubicBezTo>
                  <a:pt x="18328" y="15501"/>
                  <a:pt x="18328" y="15501"/>
                  <a:pt x="18328" y="15501"/>
                </a:cubicBezTo>
                <a:cubicBezTo>
                  <a:pt x="18328" y="15501"/>
                  <a:pt x="18328" y="15465"/>
                  <a:pt x="18328" y="15465"/>
                </a:cubicBezTo>
                <a:cubicBezTo>
                  <a:pt x="18328" y="15465"/>
                  <a:pt x="18328" y="15465"/>
                  <a:pt x="18328" y="15465"/>
                </a:cubicBezTo>
                <a:cubicBezTo>
                  <a:pt x="18328" y="15465"/>
                  <a:pt x="18328" y="15465"/>
                  <a:pt x="18347" y="15465"/>
                </a:cubicBezTo>
                <a:cubicBezTo>
                  <a:pt x="18347" y="15465"/>
                  <a:pt x="18347" y="15465"/>
                  <a:pt x="18347" y="15465"/>
                </a:cubicBezTo>
                <a:cubicBezTo>
                  <a:pt x="18347" y="15465"/>
                  <a:pt x="18347" y="15465"/>
                  <a:pt x="18366" y="15465"/>
                </a:cubicBezTo>
                <a:cubicBezTo>
                  <a:pt x="18366" y="15465"/>
                  <a:pt x="18366" y="15465"/>
                  <a:pt x="18366" y="15465"/>
                </a:cubicBezTo>
                <a:cubicBezTo>
                  <a:pt x="18366" y="15465"/>
                  <a:pt x="18366" y="15429"/>
                  <a:pt x="18385" y="15429"/>
                </a:cubicBezTo>
                <a:cubicBezTo>
                  <a:pt x="18385" y="15429"/>
                  <a:pt x="18385" y="15429"/>
                  <a:pt x="18403" y="15429"/>
                </a:cubicBezTo>
                <a:cubicBezTo>
                  <a:pt x="18422" y="15465"/>
                  <a:pt x="18422" y="15501"/>
                  <a:pt x="18441" y="15501"/>
                </a:cubicBezTo>
                <a:cubicBezTo>
                  <a:pt x="18441" y="15501"/>
                  <a:pt x="18441" y="15501"/>
                  <a:pt x="18460" y="15537"/>
                </a:cubicBezTo>
                <a:cubicBezTo>
                  <a:pt x="18460" y="15537"/>
                  <a:pt x="18460" y="15537"/>
                  <a:pt x="18460" y="15537"/>
                </a:cubicBezTo>
                <a:cubicBezTo>
                  <a:pt x="18460" y="15537"/>
                  <a:pt x="18460" y="15537"/>
                  <a:pt x="18460" y="15574"/>
                </a:cubicBezTo>
                <a:cubicBezTo>
                  <a:pt x="18460" y="15574"/>
                  <a:pt x="18460" y="15574"/>
                  <a:pt x="18460" y="15574"/>
                </a:cubicBezTo>
                <a:cubicBezTo>
                  <a:pt x="18460" y="15574"/>
                  <a:pt x="18460" y="15610"/>
                  <a:pt x="18460" y="15610"/>
                </a:cubicBezTo>
                <a:cubicBezTo>
                  <a:pt x="18479" y="15610"/>
                  <a:pt x="18460" y="15574"/>
                  <a:pt x="18479" y="15574"/>
                </a:cubicBezTo>
                <a:cubicBezTo>
                  <a:pt x="18479" y="15574"/>
                  <a:pt x="18479" y="15574"/>
                  <a:pt x="18479" y="15537"/>
                </a:cubicBezTo>
                <a:cubicBezTo>
                  <a:pt x="18498" y="15537"/>
                  <a:pt x="18498" y="15537"/>
                  <a:pt x="18517" y="15574"/>
                </a:cubicBezTo>
                <a:cubicBezTo>
                  <a:pt x="18517" y="15574"/>
                  <a:pt x="18517" y="15574"/>
                  <a:pt x="18517" y="15574"/>
                </a:cubicBezTo>
                <a:cubicBezTo>
                  <a:pt x="18517" y="15574"/>
                  <a:pt x="18536" y="15574"/>
                  <a:pt x="18536" y="15574"/>
                </a:cubicBezTo>
                <a:cubicBezTo>
                  <a:pt x="18536" y="15574"/>
                  <a:pt x="18536" y="15574"/>
                  <a:pt x="18536" y="15574"/>
                </a:cubicBezTo>
                <a:cubicBezTo>
                  <a:pt x="18536" y="15574"/>
                  <a:pt x="18536" y="15537"/>
                  <a:pt x="18555" y="15574"/>
                </a:cubicBezTo>
                <a:cubicBezTo>
                  <a:pt x="18555" y="15574"/>
                  <a:pt x="18555" y="15574"/>
                  <a:pt x="18555" y="15574"/>
                </a:cubicBezTo>
                <a:cubicBezTo>
                  <a:pt x="18574" y="15574"/>
                  <a:pt x="18555" y="15574"/>
                  <a:pt x="18555" y="15537"/>
                </a:cubicBezTo>
                <a:cubicBezTo>
                  <a:pt x="18574" y="15537"/>
                  <a:pt x="18574" y="15501"/>
                  <a:pt x="18574" y="15501"/>
                </a:cubicBezTo>
                <a:cubicBezTo>
                  <a:pt x="18555" y="15501"/>
                  <a:pt x="18555" y="15501"/>
                  <a:pt x="18536" y="15501"/>
                </a:cubicBezTo>
                <a:cubicBezTo>
                  <a:pt x="18536" y="15465"/>
                  <a:pt x="18555" y="15429"/>
                  <a:pt x="18574" y="15429"/>
                </a:cubicBezTo>
                <a:cubicBezTo>
                  <a:pt x="18574" y="15429"/>
                  <a:pt x="18574" y="15392"/>
                  <a:pt x="18574" y="15392"/>
                </a:cubicBezTo>
                <a:cubicBezTo>
                  <a:pt x="18574" y="15392"/>
                  <a:pt x="18593" y="15392"/>
                  <a:pt x="18593" y="15356"/>
                </a:cubicBezTo>
                <a:cubicBezTo>
                  <a:pt x="18593" y="15356"/>
                  <a:pt x="18593" y="15356"/>
                  <a:pt x="18593" y="15356"/>
                </a:cubicBezTo>
                <a:cubicBezTo>
                  <a:pt x="18593" y="15356"/>
                  <a:pt x="18593" y="15356"/>
                  <a:pt x="18593" y="15320"/>
                </a:cubicBezTo>
                <a:cubicBezTo>
                  <a:pt x="18593" y="15320"/>
                  <a:pt x="18612" y="15320"/>
                  <a:pt x="18612" y="15320"/>
                </a:cubicBezTo>
                <a:cubicBezTo>
                  <a:pt x="18612" y="15283"/>
                  <a:pt x="18630" y="15283"/>
                  <a:pt x="18612" y="15283"/>
                </a:cubicBezTo>
                <a:cubicBezTo>
                  <a:pt x="18630" y="15283"/>
                  <a:pt x="18630" y="15283"/>
                  <a:pt x="18630" y="15283"/>
                </a:cubicBezTo>
                <a:cubicBezTo>
                  <a:pt x="18630" y="15283"/>
                  <a:pt x="18630" y="15283"/>
                  <a:pt x="18630" y="15283"/>
                </a:cubicBezTo>
                <a:cubicBezTo>
                  <a:pt x="18649" y="15283"/>
                  <a:pt x="18649" y="15247"/>
                  <a:pt x="18649" y="15247"/>
                </a:cubicBezTo>
                <a:cubicBezTo>
                  <a:pt x="18668" y="15247"/>
                  <a:pt x="18687" y="15247"/>
                  <a:pt x="18706" y="15247"/>
                </a:cubicBezTo>
                <a:cubicBezTo>
                  <a:pt x="18706" y="15247"/>
                  <a:pt x="18725" y="15247"/>
                  <a:pt x="18725" y="15247"/>
                </a:cubicBezTo>
                <a:cubicBezTo>
                  <a:pt x="18725" y="15247"/>
                  <a:pt x="18725" y="15247"/>
                  <a:pt x="18744" y="15247"/>
                </a:cubicBezTo>
                <a:cubicBezTo>
                  <a:pt x="18744" y="15247"/>
                  <a:pt x="18744" y="15247"/>
                  <a:pt x="18763" y="15211"/>
                </a:cubicBezTo>
                <a:cubicBezTo>
                  <a:pt x="18763" y="15211"/>
                  <a:pt x="18744" y="15211"/>
                  <a:pt x="18744" y="15211"/>
                </a:cubicBezTo>
                <a:cubicBezTo>
                  <a:pt x="18744" y="15174"/>
                  <a:pt x="18744" y="15174"/>
                  <a:pt x="18725" y="15174"/>
                </a:cubicBezTo>
                <a:cubicBezTo>
                  <a:pt x="18725" y="15174"/>
                  <a:pt x="18706" y="15174"/>
                  <a:pt x="18706" y="15174"/>
                </a:cubicBezTo>
                <a:cubicBezTo>
                  <a:pt x="18706" y="15138"/>
                  <a:pt x="18706" y="15138"/>
                  <a:pt x="18706" y="15138"/>
                </a:cubicBezTo>
                <a:cubicBezTo>
                  <a:pt x="18706" y="15138"/>
                  <a:pt x="18706" y="15138"/>
                  <a:pt x="18706" y="15138"/>
                </a:cubicBezTo>
                <a:cubicBezTo>
                  <a:pt x="18725" y="15138"/>
                  <a:pt x="18725" y="15138"/>
                  <a:pt x="18725" y="15138"/>
                </a:cubicBezTo>
                <a:cubicBezTo>
                  <a:pt x="18744" y="15138"/>
                  <a:pt x="18744" y="15138"/>
                  <a:pt x="18744" y="15174"/>
                </a:cubicBezTo>
                <a:cubicBezTo>
                  <a:pt x="18744" y="15174"/>
                  <a:pt x="18744" y="15174"/>
                  <a:pt x="18744" y="15174"/>
                </a:cubicBezTo>
                <a:cubicBezTo>
                  <a:pt x="18744" y="15174"/>
                  <a:pt x="18763" y="15138"/>
                  <a:pt x="18763" y="15138"/>
                </a:cubicBezTo>
                <a:cubicBezTo>
                  <a:pt x="18763" y="15138"/>
                  <a:pt x="18763" y="15174"/>
                  <a:pt x="18763" y="15174"/>
                </a:cubicBezTo>
                <a:cubicBezTo>
                  <a:pt x="18782" y="15174"/>
                  <a:pt x="18782" y="15174"/>
                  <a:pt x="18801" y="15211"/>
                </a:cubicBezTo>
                <a:cubicBezTo>
                  <a:pt x="18801" y="15211"/>
                  <a:pt x="18820" y="15174"/>
                  <a:pt x="18820" y="15174"/>
                </a:cubicBezTo>
                <a:cubicBezTo>
                  <a:pt x="18839" y="15174"/>
                  <a:pt x="18839" y="15211"/>
                  <a:pt x="18839" y="15211"/>
                </a:cubicBezTo>
                <a:cubicBezTo>
                  <a:pt x="18839" y="15211"/>
                  <a:pt x="18857" y="15211"/>
                  <a:pt x="18857" y="15211"/>
                </a:cubicBezTo>
                <a:cubicBezTo>
                  <a:pt x="18876" y="15174"/>
                  <a:pt x="18895" y="15247"/>
                  <a:pt x="18914" y="15247"/>
                </a:cubicBezTo>
                <a:cubicBezTo>
                  <a:pt x="18933" y="15247"/>
                  <a:pt x="18933" y="15211"/>
                  <a:pt x="18952" y="15211"/>
                </a:cubicBezTo>
                <a:cubicBezTo>
                  <a:pt x="18952" y="15211"/>
                  <a:pt x="18952" y="15211"/>
                  <a:pt x="18952" y="15211"/>
                </a:cubicBezTo>
                <a:cubicBezTo>
                  <a:pt x="18952" y="15211"/>
                  <a:pt x="18952" y="15247"/>
                  <a:pt x="18952" y="15247"/>
                </a:cubicBezTo>
                <a:cubicBezTo>
                  <a:pt x="18952" y="15247"/>
                  <a:pt x="18971" y="15247"/>
                  <a:pt x="18971" y="15247"/>
                </a:cubicBezTo>
                <a:cubicBezTo>
                  <a:pt x="18971" y="15247"/>
                  <a:pt x="18971" y="15283"/>
                  <a:pt x="18971" y="15283"/>
                </a:cubicBezTo>
                <a:cubicBezTo>
                  <a:pt x="18990" y="15283"/>
                  <a:pt x="18990" y="15247"/>
                  <a:pt x="18990" y="15247"/>
                </a:cubicBezTo>
                <a:cubicBezTo>
                  <a:pt x="18990" y="15247"/>
                  <a:pt x="18971" y="15211"/>
                  <a:pt x="18990" y="15211"/>
                </a:cubicBezTo>
                <a:cubicBezTo>
                  <a:pt x="19009" y="15211"/>
                  <a:pt x="19009" y="15247"/>
                  <a:pt x="19009" y="15247"/>
                </a:cubicBezTo>
                <a:cubicBezTo>
                  <a:pt x="19009" y="15247"/>
                  <a:pt x="19009" y="15247"/>
                  <a:pt x="19009" y="15247"/>
                </a:cubicBezTo>
                <a:cubicBezTo>
                  <a:pt x="19009" y="15247"/>
                  <a:pt x="19009" y="15247"/>
                  <a:pt x="19009" y="15247"/>
                </a:cubicBezTo>
                <a:cubicBezTo>
                  <a:pt x="19028" y="15247"/>
                  <a:pt x="19028" y="15247"/>
                  <a:pt x="19028" y="15247"/>
                </a:cubicBezTo>
                <a:cubicBezTo>
                  <a:pt x="19028" y="15283"/>
                  <a:pt x="19028" y="15283"/>
                  <a:pt x="19009" y="15320"/>
                </a:cubicBezTo>
                <a:cubicBezTo>
                  <a:pt x="19009" y="15320"/>
                  <a:pt x="19009" y="15320"/>
                  <a:pt x="19009" y="15320"/>
                </a:cubicBezTo>
                <a:cubicBezTo>
                  <a:pt x="19009" y="15320"/>
                  <a:pt x="19009" y="15320"/>
                  <a:pt x="19009" y="15320"/>
                </a:cubicBezTo>
                <a:cubicBezTo>
                  <a:pt x="19009" y="15320"/>
                  <a:pt x="19009" y="15320"/>
                  <a:pt x="19009" y="15320"/>
                </a:cubicBezTo>
                <a:cubicBezTo>
                  <a:pt x="19009" y="15356"/>
                  <a:pt x="19009" y="15356"/>
                  <a:pt x="19009" y="15356"/>
                </a:cubicBezTo>
                <a:cubicBezTo>
                  <a:pt x="18990" y="15320"/>
                  <a:pt x="18971" y="15356"/>
                  <a:pt x="18971" y="15356"/>
                </a:cubicBezTo>
                <a:cubicBezTo>
                  <a:pt x="18971" y="15392"/>
                  <a:pt x="18952" y="15392"/>
                  <a:pt x="18971" y="15429"/>
                </a:cubicBezTo>
                <a:cubicBezTo>
                  <a:pt x="18971" y="15429"/>
                  <a:pt x="18971" y="15429"/>
                  <a:pt x="18971" y="15429"/>
                </a:cubicBezTo>
                <a:cubicBezTo>
                  <a:pt x="18952" y="15465"/>
                  <a:pt x="18952" y="15501"/>
                  <a:pt x="18933" y="15537"/>
                </a:cubicBezTo>
                <a:cubicBezTo>
                  <a:pt x="18933" y="15537"/>
                  <a:pt x="18933" y="15537"/>
                  <a:pt x="18933" y="15537"/>
                </a:cubicBezTo>
                <a:cubicBezTo>
                  <a:pt x="18952" y="15574"/>
                  <a:pt x="18952" y="15574"/>
                  <a:pt x="18952" y="15574"/>
                </a:cubicBezTo>
                <a:cubicBezTo>
                  <a:pt x="18971" y="15574"/>
                  <a:pt x="18971" y="15610"/>
                  <a:pt x="18990" y="15610"/>
                </a:cubicBezTo>
                <a:cubicBezTo>
                  <a:pt x="18990" y="15610"/>
                  <a:pt x="18990" y="15610"/>
                  <a:pt x="18990" y="15610"/>
                </a:cubicBezTo>
                <a:cubicBezTo>
                  <a:pt x="18990" y="15610"/>
                  <a:pt x="18990" y="15610"/>
                  <a:pt x="18990" y="15646"/>
                </a:cubicBezTo>
                <a:cubicBezTo>
                  <a:pt x="19009" y="15646"/>
                  <a:pt x="19009" y="15646"/>
                  <a:pt x="19028" y="15683"/>
                </a:cubicBezTo>
                <a:cubicBezTo>
                  <a:pt x="19028" y="15646"/>
                  <a:pt x="19047" y="15683"/>
                  <a:pt x="19065" y="15683"/>
                </a:cubicBezTo>
                <a:cubicBezTo>
                  <a:pt x="19065" y="15683"/>
                  <a:pt x="19065" y="15719"/>
                  <a:pt x="19065" y="15719"/>
                </a:cubicBezTo>
                <a:cubicBezTo>
                  <a:pt x="19084" y="15719"/>
                  <a:pt x="19084" y="15719"/>
                  <a:pt x="19084" y="15719"/>
                </a:cubicBezTo>
                <a:cubicBezTo>
                  <a:pt x="19084" y="15719"/>
                  <a:pt x="19103" y="15755"/>
                  <a:pt x="19103" y="15755"/>
                </a:cubicBezTo>
                <a:cubicBezTo>
                  <a:pt x="19103" y="15755"/>
                  <a:pt x="19122" y="15755"/>
                  <a:pt x="19122" y="15755"/>
                </a:cubicBezTo>
                <a:cubicBezTo>
                  <a:pt x="19141" y="15755"/>
                  <a:pt x="19160" y="15792"/>
                  <a:pt x="19179" y="15792"/>
                </a:cubicBezTo>
                <a:cubicBezTo>
                  <a:pt x="19179" y="15792"/>
                  <a:pt x="19179" y="15828"/>
                  <a:pt x="19179" y="15864"/>
                </a:cubicBezTo>
                <a:cubicBezTo>
                  <a:pt x="19198" y="15864"/>
                  <a:pt x="19198" y="15864"/>
                  <a:pt x="19198" y="15864"/>
                </a:cubicBezTo>
                <a:cubicBezTo>
                  <a:pt x="19217" y="15864"/>
                  <a:pt x="19217" y="15864"/>
                  <a:pt x="19236" y="15864"/>
                </a:cubicBezTo>
                <a:cubicBezTo>
                  <a:pt x="19255" y="15864"/>
                  <a:pt x="19274" y="15864"/>
                  <a:pt x="19274" y="15864"/>
                </a:cubicBezTo>
                <a:cubicBezTo>
                  <a:pt x="19292" y="15828"/>
                  <a:pt x="19292" y="15828"/>
                  <a:pt x="19292" y="15792"/>
                </a:cubicBezTo>
                <a:cubicBezTo>
                  <a:pt x="19311" y="15755"/>
                  <a:pt x="19311" y="15719"/>
                  <a:pt x="19311" y="15683"/>
                </a:cubicBezTo>
                <a:cubicBezTo>
                  <a:pt x="19311" y="15683"/>
                  <a:pt x="19311" y="15683"/>
                  <a:pt x="19311" y="15646"/>
                </a:cubicBezTo>
                <a:cubicBezTo>
                  <a:pt x="19330" y="15646"/>
                  <a:pt x="19330" y="15610"/>
                  <a:pt x="19330" y="15610"/>
                </a:cubicBezTo>
                <a:cubicBezTo>
                  <a:pt x="19330" y="15574"/>
                  <a:pt x="19330" y="15537"/>
                  <a:pt x="19330" y="15537"/>
                </a:cubicBezTo>
                <a:cubicBezTo>
                  <a:pt x="19330" y="15501"/>
                  <a:pt x="19330" y="15501"/>
                  <a:pt x="19330" y="15465"/>
                </a:cubicBezTo>
                <a:cubicBezTo>
                  <a:pt x="19330" y="15465"/>
                  <a:pt x="19330" y="15429"/>
                  <a:pt x="19330" y="15429"/>
                </a:cubicBezTo>
                <a:cubicBezTo>
                  <a:pt x="19330" y="15429"/>
                  <a:pt x="19349" y="15392"/>
                  <a:pt x="19349" y="15392"/>
                </a:cubicBezTo>
                <a:cubicBezTo>
                  <a:pt x="19330" y="15356"/>
                  <a:pt x="19330" y="15356"/>
                  <a:pt x="19330" y="15356"/>
                </a:cubicBezTo>
                <a:cubicBezTo>
                  <a:pt x="19349" y="15320"/>
                  <a:pt x="19349" y="15320"/>
                  <a:pt x="19368" y="15320"/>
                </a:cubicBezTo>
                <a:cubicBezTo>
                  <a:pt x="19349" y="15283"/>
                  <a:pt x="19349" y="15320"/>
                  <a:pt x="19330" y="15283"/>
                </a:cubicBezTo>
                <a:cubicBezTo>
                  <a:pt x="19330" y="15283"/>
                  <a:pt x="19349" y="15283"/>
                  <a:pt x="19349" y="15283"/>
                </a:cubicBezTo>
                <a:cubicBezTo>
                  <a:pt x="19349" y="15247"/>
                  <a:pt x="19349" y="15247"/>
                  <a:pt x="19349" y="15247"/>
                </a:cubicBezTo>
                <a:cubicBezTo>
                  <a:pt x="19349" y="15247"/>
                  <a:pt x="19368" y="15211"/>
                  <a:pt x="19368" y="15211"/>
                </a:cubicBezTo>
                <a:cubicBezTo>
                  <a:pt x="19368" y="15174"/>
                  <a:pt x="19368" y="15138"/>
                  <a:pt x="19387" y="15102"/>
                </a:cubicBezTo>
                <a:cubicBezTo>
                  <a:pt x="19387" y="15102"/>
                  <a:pt x="19387" y="15102"/>
                  <a:pt x="19387" y="15102"/>
                </a:cubicBezTo>
                <a:cubicBezTo>
                  <a:pt x="19387" y="15102"/>
                  <a:pt x="19406" y="15138"/>
                  <a:pt x="19406" y="15138"/>
                </a:cubicBezTo>
                <a:cubicBezTo>
                  <a:pt x="19406" y="15138"/>
                  <a:pt x="19406" y="15138"/>
                  <a:pt x="19406" y="15138"/>
                </a:cubicBezTo>
                <a:cubicBezTo>
                  <a:pt x="19406" y="15138"/>
                  <a:pt x="19406" y="15174"/>
                  <a:pt x="19425" y="15174"/>
                </a:cubicBezTo>
                <a:cubicBezTo>
                  <a:pt x="19425" y="15211"/>
                  <a:pt x="19425" y="15247"/>
                  <a:pt x="19444" y="15247"/>
                </a:cubicBezTo>
                <a:cubicBezTo>
                  <a:pt x="19444" y="15247"/>
                  <a:pt x="19425" y="15247"/>
                  <a:pt x="19425" y="15283"/>
                </a:cubicBezTo>
                <a:cubicBezTo>
                  <a:pt x="19444" y="15283"/>
                  <a:pt x="19463" y="15320"/>
                  <a:pt x="19463" y="15356"/>
                </a:cubicBezTo>
                <a:cubicBezTo>
                  <a:pt x="19463" y="15392"/>
                  <a:pt x="19463" y="15429"/>
                  <a:pt x="19463" y="15465"/>
                </a:cubicBezTo>
                <a:cubicBezTo>
                  <a:pt x="19463" y="15465"/>
                  <a:pt x="19463" y="15465"/>
                  <a:pt x="19463" y="15465"/>
                </a:cubicBezTo>
                <a:cubicBezTo>
                  <a:pt x="19463" y="15465"/>
                  <a:pt x="19463" y="15501"/>
                  <a:pt x="19463" y="15501"/>
                </a:cubicBezTo>
                <a:cubicBezTo>
                  <a:pt x="19482" y="15501"/>
                  <a:pt x="19482" y="15537"/>
                  <a:pt x="19501" y="15537"/>
                </a:cubicBezTo>
                <a:cubicBezTo>
                  <a:pt x="19501" y="15501"/>
                  <a:pt x="19501" y="15501"/>
                  <a:pt x="19519" y="15501"/>
                </a:cubicBezTo>
                <a:cubicBezTo>
                  <a:pt x="19519" y="15501"/>
                  <a:pt x="19519" y="15501"/>
                  <a:pt x="19519" y="15501"/>
                </a:cubicBezTo>
                <a:cubicBezTo>
                  <a:pt x="19538" y="15501"/>
                  <a:pt x="19538" y="15537"/>
                  <a:pt x="19538" y="15537"/>
                </a:cubicBezTo>
                <a:cubicBezTo>
                  <a:pt x="19557" y="15537"/>
                  <a:pt x="19557" y="15574"/>
                  <a:pt x="19576" y="15610"/>
                </a:cubicBezTo>
                <a:cubicBezTo>
                  <a:pt x="19557" y="15610"/>
                  <a:pt x="19576" y="15610"/>
                  <a:pt x="19576" y="15646"/>
                </a:cubicBezTo>
                <a:cubicBezTo>
                  <a:pt x="19576" y="15646"/>
                  <a:pt x="19576" y="15646"/>
                  <a:pt x="19576" y="15646"/>
                </a:cubicBezTo>
                <a:cubicBezTo>
                  <a:pt x="19576" y="15646"/>
                  <a:pt x="19576" y="15683"/>
                  <a:pt x="19576" y="15719"/>
                </a:cubicBezTo>
                <a:cubicBezTo>
                  <a:pt x="19576" y="15719"/>
                  <a:pt x="19576" y="15755"/>
                  <a:pt x="19576" y="15755"/>
                </a:cubicBezTo>
                <a:cubicBezTo>
                  <a:pt x="19595" y="15792"/>
                  <a:pt x="19595" y="15828"/>
                  <a:pt x="19614" y="15828"/>
                </a:cubicBezTo>
                <a:cubicBezTo>
                  <a:pt x="19614" y="15864"/>
                  <a:pt x="19614" y="15864"/>
                  <a:pt x="19614" y="15864"/>
                </a:cubicBezTo>
                <a:cubicBezTo>
                  <a:pt x="19614" y="15901"/>
                  <a:pt x="19614" y="15901"/>
                  <a:pt x="19633" y="15937"/>
                </a:cubicBezTo>
                <a:cubicBezTo>
                  <a:pt x="19614" y="15937"/>
                  <a:pt x="19614" y="15937"/>
                  <a:pt x="19614" y="15937"/>
                </a:cubicBezTo>
                <a:cubicBezTo>
                  <a:pt x="19614" y="15973"/>
                  <a:pt x="19614" y="16009"/>
                  <a:pt x="19633" y="16009"/>
                </a:cubicBezTo>
                <a:cubicBezTo>
                  <a:pt x="19633" y="16046"/>
                  <a:pt x="19633" y="16082"/>
                  <a:pt x="19652" y="16118"/>
                </a:cubicBezTo>
                <a:cubicBezTo>
                  <a:pt x="19671" y="16118"/>
                  <a:pt x="19671" y="16118"/>
                  <a:pt x="19671" y="16118"/>
                </a:cubicBezTo>
                <a:cubicBezTo>
                  <a:pt x="19690" y="16118"/>
                  <a:pt x="19690" y="16118"/>
                  <a:pt x="19709" y="16118"/>
                </a:cubicBezTo>
                <a:cubicBezTo>
                  <a:pt x="19709" y="16155"/>
                  <a:pt x="19709" y="16155"/>
                  <a:pt x="19709" y="16155"/>
                </a:cubicBezTo>
                <a:cubicBezTo>
                  <a:pt x="19709" y="16155"/>
                  <a:pt x="19709" y="16155"/>
                  <a:pt x="19709" y="16155"/>
                </a:cubicBezTo>
                <a:cubicBezTo>
                  <a:pt x="19709" y="16155"/>
                  <a:pt x="19709" y="16191"/>
                  <a:pt x="19727" y="16191"/>
                </a:cubicBezTo>
                <a:cubicBezTo>
                  <a:pt x="19727" y="16191"/>
                  <a:pt x="19727" y="16191"/>
                  <a:pt x="19727" y="16191"/>
                </a:cubicBezTo>
                <a:cubicBezTo>
                  <a:pt x="19727" y="16191"/>
                  <a:pt x="19727" y="16191"/>
                  <a:pt x="19727" y="16191"/>
                </a:cubicBezTo>
                <a:cubicBezTo>
                  <a:pt x="19746" y="16191"/>
                  <a:pt x="19746" y="16227"/>
                  <a:pt x="19765" y="16227"/>
                </a:cubicBezTo>
                <a:cubicBezTo>
                  <a:pt x="19765" y="16227"/>
                  <a:pt x="19765" y="16227"/>
                  <a:pt x="19784" y="16227"/>
                </a:cubicBezTo>
                <a:cubicBezTo>
                  <a:pt x="19784" y="16227"/>
                  <a:pt x="19803" y="16227"/>
                  <a:pt x="19784" y="16264"/>
                </a:cubicBezTo>
                <a:cubicBezTo>
                  <a:pt x="19784" y="16264"/>
                  <a:pt x="19784" y="16264"/>
                  <a:pt x="19784" y="16264"/>
                </a:cubicBezTo>
                <a:cubicBezTo>
                  <a:pt x="19784" y="16300"/>
                  <a:pt x="19784" y="16300"/>
                  <a:pt x="19784" y="16336"/>
                </a:cubicBezTo>
                <a:cubicBezTo>
                  <a:pt x="19784" y="16336"/>
                  <a:pt x="19784" y="16336"/>
                  <a:pt x="19803" y="16336"/>
                </a:cubicBezTo>
                <a:cubicBezTo>
                  <a:pt x="19803" y="16336"/>
                  <a:pt x="19803" y="16336"/>
                  <a:pt x="19803" y="16336"/>
                </a:cubicBezTo>
                <a:cubicBezTo>
                  <a:pt x="19803" y="16372"/>
                  <a:pt x="19803" y="16372"/>
                  <a:pt x="19803" y="16372"/>
                </a:cubicBezTo>
                <a:cubicBezTo>
                  <a:pt x="19822" y="16372"/>
                  <a:pt x="19822" y="16409"/>
                  <a:pt x="19822" y="16445"/>
                </a:cubicBezTo>
                <a:cubicBezTo>
                  <a:pt x="19822" y="16445"/>
                  <a:pt x="19822" y="16445"/>
                  <a:pt x="19822" y="16445"/>
                </a:cubicBezTo>
                <a:cubicBezTo>
                  <a:pt x="19841" y="16481"/>
                  <a:pt x="19822" y="16518"/>
                  <a:pt x="19841" y="16518"/>
                </a:cubicBezTo>
                <a:cubicBezTo>
                  <a:pt x="19841" y="16518"/>
                  <a:pt x="19841" y="16554"/>
                  <a:pt x="19860" y="16518"/>
                </a:cubicBezTo>
                <a:cubicBezTo>
                  <a:pt x="19860" y="16518"/>
                  <a:pt x="19860" y="16518"/>
                  <a:pt x="19860" y="16481"/>
                </a:cubicBezTo>
                <a:cubicBezTo>
                  <a:pt x="19860" y="16481"/>
                  <a:pt x="19860" y="16481"/>
                  <a:pt x="19860" y="16481"/>
                </a:cubicBezTo>
                <a:cubicBezTo>
                  <a:pt x="19879" y="16518"/>
                  <a:pt x="19879" y="16518"/>
                  <a:pt x="19879" y="16554"/>
                </a:cubicBezTo>
                <a:cubicBezTo>
                  <a:pt x="19879" y="16554"/>
                  <a:pt x="19898" y="16554"/>
                  <a:pt x="19898" y="16554"/>
                </a:cubicBezTo>
                <a:cubicBezTo>
                  <a:pt x="19898" y="16554"/>
                  <a:pt x="19898" y="16554"/>
                  <a:pt x="19898" y="16518"/>
                </a:cubicBezTo>
                <a:cubicBezTo>
                  <a:pt x="19898" y="16518"/>
                  <a:pt x="19898" y="16518"/>
                  <a:pt x="19898" y="16518"/>
                </a:cubicBezTo>
                <a:cubicBezTo>
                  <a:pt x="19898" y="16554"/>
                  <a:pt x="19917" y="16554"/>
                  <a:pt x="19917" y="16554"/>
                </a:cubicBezTo>
                <a:cubicBezTo>
                  <a:pt x="19917" y="16554"/>
                  <a:pt x="19917" y="16554"/>
                  <a:pt x="19917" y="16590"/>
                </a:cubicBezTo>
                <a:cubicBezTo>
                  <a:pt x="19898" y="16590"/>
                  <a:pt x="19898" y="16663"/>
                  <a:pt x="19917" y="16663"/>
                </a:cubicBezTo>
                <a:cubicBezTo>
                  <a:pt x="19917" y="16699"/>
                  <a:pt x="19936" y="16663"/>
                  <a:pt x="19936" y="16663"/>
                </a:cubicBezTo>
                <a:cubicBezTo>
                  <a:pt x="19917" y="16735"/>
                  <a:pt x="19954" y="16735"/>
                  <a:pt x="19973" y="16772"/>
                </a:cubicBezTo>
                <a:cubicBezTo>
                  <a:pt x="19973" y="16772"/>
                  <a:pt x="19973" y="16772"/>
                  <a:pt x="19973" y="16808"/>
                </a:cubicBezTo>
                <a:cubicBezTo>
                  <a:pt x="19973" y="16808"/>
                  <a:pt x="19992" y="16808"/>
                  <a:pt x="19992" y="16844"/>
                </a:cubicBezTo>
                <a:cubicBezTo>
                  <a:pt x="20011" y="16844"/>
                  <a:pt x="20011" y="16881"/>
                  <a:pt x="20011" y="16881"/>
                </a:cubicBezTo>
                <a:cubicBezTo>
                  <a:pt x="20030" y="16917"/>
                  <a:pt x="20030" y="16917"/>
                  <a:pt x="20030" y="16953"/>
                </a:cubicBezTo>
                <a:cubicBezTo>
                  <a:pt x="20030" y="16990"/>
                  <a:pt x="20030" y="16990"/>
                  <a:pt x="20030" y="16990"/>
                </a:cubicBezTo>
                <a:cubicBezTo>
                  <a:pt x="20049" y="16990"/>
                  <a:pt x="20049" y="17026"/>
                  <a:pt x="20049" y="17026"/>
                </a:cubicBezTo>
                <a:cubicBezTo>
                  <a:pt x="20049" y="17026"/>
                  <a:pt x="20049" y="17026"/>
                  <a:pt x="20049" y="17062"/>
                </a:cubicBezTo>
                <a:cubicBezTo>
                  <a:pt x="20049" y="17062"/>
                  <a:pt x="20049" y="17062"/>
                  <a:pt x="20049" y="17098"/>
                </a:cubicBezTo>
                <a:cubicBezTo>
                  <a:pt x="20049" y="17098"/>
                  <a:pt x="20049" y="17135"/>
                  <a:pt x="20049" y="17135"/>
                </a:cubicBezTo>
                <a:cubicBezTo>
                  <a:pt x="20049" y="17171"/>
                  <a:pt x="20030" y="17171"/>
                  <a:pt x="20030" y="17171"/>
                </a:cubicBezTo>
                <a:cubicBezTo>
                  <a:pt x="20049" y="17171"/>
                  <a:pt x="20049" y="17207"/>
                  <a:pt x="20049" y="17207"/>
                </a:cubicBezTo>
                <a:cubicBezTo>
                  <a:pt x="20049" y="17244"/>
                  <a:pt x="20068" y="17244"/>
                  <a:pt x="20068" y="17280"/>
                </a:cubicBezTo>
                <a:cubicBezTo>
                  <a:pt x="20068" y="17280"/>
                  <a:pt x="20068" y="17316"/>
                  <a:pt x="20068" y="17316"/>
                </a:cubicBezTo>
                <a:cubicBezTo>
                  <a:pt x="20068" y="17316"/>
                  <a:pt x="20068" y="17316"/>
                  <a:pt x="20068" y="17353"/>
                </a:cubicBezTo>
                <a:cubicBezTo>
                  <a:pt x="20068" y="17353"/>
                  <a:pt x="20068" y="17389"/>
                  <a:pt x="20068" y="17389"/>
                </a:cubicBezTo>
                <a:cubicBezTo>
                  <a:pt x="20068" y="17425"/>
                  <a:pt x="20049" y="17425"/>
                  <a:pt x="20049" y="17425"/>
                </a:cubicBezTo>
                <a:cubicBezTo>
                  <a:pt x="20049" y="17462"/>
                  <a:pt x="20049" y="17498"/>
                  <a:pt x="20049" y="17534"/>
                </a:cubicBezTo>
                <a:cubicBezTo>
                  <a:pt x="20030" y="17570"/>
                  <a:pt x="20030" y="17570"/>
                  <a:pt x="20030" y="17570"/>
                </a:cubicBezTo>
                <a:cubicBezTo>
                  <a:pt x="20030" y="17570"/>
                  <a:pt x="20030" y="17570"/>
                  <a:pt x="20030" y="17607"/>
                </a:cubicBezTo>
                <a:cubicBezTo>
                  <a:pt x="20030" y="17643"/>
                  <a:pt x="20030" y="17679"/>
                  <a:pt x="20011" y="17716"/>
                </a:cubicBezTo>
                <a:cubicBezTo>
                  <a:pt x="20011" y="17716"/>
                  <a:pt x="20011" y="17752"/>
                  <a:pt x="20011" y="17752"/>
                </a:cubicBezTo>
                <a:cubicBezTo>
                  <a:pt x="20011" y="17752"/>
                  <a:pt x="20011" y="17752"/>
                  <a:pt x="20011" y="17752"/>
                </a:cubicBezTo>
                <a:cubicBezTo>
                  <a:pt x="19992" y="17788"/>
                  <a:pt x="19992" y="17788"/>
                  <a:pt x="19992" y="17788"/>
                </a:cubicBezTo>
                <a:cubicBezTo>
                  <a:pt x="19992" y="17825"/>
                  <a:pt x="19992" y="17897"/>
                  <a:pt x="19954" y="17897"/>
                </a:cubicBezTo>
                <a:cubicBezTo>
                  <a:pt x="19954" y="17897"/>
                  <a:pt x="19936" y="17897"/>
                  <a:pt x="19936" y="17933"/>
                </a:cubicBezTo>
                <a:cubicBezTo>
                  <a:pt x="19917" y="17970"/>
                  <a:pt x="19917" y="18006"/>
                  <a:pt x="19898" y="18042"/>
                </a:cubicBezTo>
                <a:cubicBezTo>
                  <a:pt x="19898" y="18079"/>
                  <a:pt x="19879" y="18079"/>
                  <a:pt x="19879" y="18115"/>
                </a:cubicBezTo>
                <a:cubicBezTo>
                  <a:pt x="19879" y="18115"/>
                  <a:pt x="19879" y="18115"/>
                  <a:pt x="19879" y="18115"/>
                </a:cubicBezTo>
                <a:cubicBezTo>
                  <a:pt x="19879" y="18151"/>
                  <a:pt x="19879" y="18151"/>
                  <a:pt x="19879" y="18151"/>
                </a:cubicBezTo>
                <a:cubicBezTo>
                  <a:pt x="19879" y="18151"/>
                  <a:pt x="19879" y="18151"/>
                  <a:pt x="19879" y="18151"/>
                </a:cubicBezTo>
                <a:cubicBezTo>
                  <a:pt x="19860" y="18188"/>
                  <a:pt x="19860" y="18188"/>
                  <a:pt x="19860" y="18188"/>
                </a:cubicBezTo>
                <a:cubicBezTo>
                  <a:pt x="19841" y="18224"/>
                  <a:pt x="19841" y="18260"/>
                  <a:pt x="19841" y="18296"/>
                </a:cubicBezTo>
                <a:cubicBezTo>
                  <a:pt x="19822" y="18333"/>
                  <a:pt x="19822" y="18369"/>
                  <a:pt x="19822" y="18405"/>
                </a:cubicBezTo>
                <a:cubicBezTo>
                  <a:pt x="19822" y="18442"/>
                  <a:pt x="19822" y="18442"/>
                  <a:pt x="19822" y="18442"/>
                </a:cubicBezTo>
                <a:cubicBezTo>
                  <a:pt x="19822" y="18442"/>
                  <a:pt x="19822" y="18442"/>
                  <a:pt x="19822" y="18478"/>
                </a:cubicBezTo>
                <a:cubicBezTo>
                  <a:pt x="19822" y="18478"/>
                  <a:pt x="19822" y="18514"/>
                  <a:pt x="19822" y="18514"/>
                </a:cubicBezTo>
                <a:cubicBezTo>
                  <a:pt x="19803" y="18514"/>
                  <a:pt x="19803" y="18514"/>
                  <a:pt x="19803" y="18514"/>
                </a:cubicBezTo>
                <a:cubicBezTo>
                  <a:pt x="19803" y="18551"/>
                  <a:pt x="19784" y="18551"/>
                  <a:pt x="19784" y="18551"/>
                </a:cubicBezTo>
                <a:cubicBezTo>
                  <a:pt x="19746" y="18551"/>
                  <a:pt x="19709" y="18551"/>
                  <a:pt x="19690" y="18551"/>
                </a:cubicBezTo>
                <a:cubicBezTo>
                  <a:pt x="19652" y="18587"/>
                  <a:pt x="19652" y="18623"/>
                  <a:pt x="19633" y="18659"/>
                </a:cubicBezTo>
                <a:cubicBezTo>
                  <a:pt x="19633" y="18659"/>
                  <a:pt x="19614" y="18659"/>
                  <a:pt x="19595" y="18659"/>
                </a:cubicBezTo>
                <a:cubicBezTo>
                  <a:pt x="19595" y="18659"/>
                  <a:pt x="19595" y="18659"/>
                  <a:pt x="19595" y="18659"/>
                </a:cubicBezTo>
                <a:cubicBezTo>
                  <a:pt x="19576" y="18696"/>
                  <a:pt x="19595" y="18696"/>
                  <a:pt x="19595" y="18696"/>
                </a:cubicBezTo>
                <a:cubicBezTo>
                  <a:pt x="19595" y="18696"/>
                  <a:pt x="19595" y="18732"/>
                  <a:pt x="19595" y="18732"/>
                </a:cubicBezTo>
                <a:cubicBezTo>
                  <a:pt x="19595" y="18696"/>
                  <a:pt x="19576" y="18696"/>
                  <a:pt x="19576" y="18696"/>
                </a:cubicBezTo>
                <a:cubicBezTo>
                  <a:pt x="19576" y="18696"/>
                  <a:pt x="19576" y="18696"/>
                  <a:pt x="19576" y="18696"/>
                </a:cubicBezTo>
                <a:cubicBezTo>
                  <a:pt x="19557" y="18659"/>
                  <a:pt x="19557" y="18659"/>
                  <a:pt x="19538" y="18623"/>
                </a:cubicBezTo>
                <a:cubicBezTo>
                  <a:pt x="19538" y="18623"/>
                  <a:pt x="19538" y="18623"/>
                  <a:pt x="19538" y="18587"/>
                </a:cubicBezTo>
                <a:cubicBezTo>
                  <a:pt x="19538" y="18587"/>
                  <a:pt x="19538" y="18587"/>
                  <a:pt x="19538" y="18587"/>
                </a:cubicBezTo>
                <a:cubicBezTo>
                  <a:pt x="19519" y="18587"/>
                  <a:pt x="19519" y="18623"/>
                  <a:pt x="19501" y="18587"/>
                </a:cubicBezTo>
                <a:cubicBezTo>
                  <a:pt x="19519" y="18587"/>
                  <a:pt x="19519" y="18551"/>
                  <a:pt x="19519" y="18551"/>
                </a:cubicBezTo>
                <a:cubicBezTo>
                  <a:pt x="19519" y="18551"/>
                  <a:pt x="19519" y="18514"/>
                  <a:pt x="19519" y="18514"/>
                </a:cubicBezTo>
                <a:cubicBezTo>
                  <a:pt x="19501" y="18514"/>
                  <a:pt x="19501" y="18551"/>
                  <a:pt x="19482" y="18551"/>
                </a:cubicBezTo>
                <a:cubicBezTo>
                  <a:pt x="19501" y="18587"/>
                  <a:pt x="19482" y="18587"/>
                  <a:pt x="19482" y="18587"/>
                </a:cubicBezTo>
                <a:cubicBezTo>
                  <a:pt x="19463" y="18587"/>
                  <a:pt x="19463" y="18587"/>
                  <a:pt x="19463" y="18587"/>
                </a:cubicBezTo>
                <a:cubicBezTo>
                  <a:pt x="19463" y="18623"/>
                  <a:pt x="19444" y="18659"/>
                  <a:pt x="19444" y="18659"/>
                </a:cubicBezTo>
                <a:cubicBezTo>
                  <a:pt x="19425" y="18659"/>
                  <a:pt x="19425" y="18659"/>
                  <a:pt x="19425" y="18659"/>
                </a:cubicBezTo>
                <a:cubicBezTo>
                  <a:pt x="19406" y="18623"/>
                  <a:pt x="19387" y="18623"/>
                  <a:pt x="19368" y="18587"/>
                </a:cubicBezTo>
                <a:cubicBezTo>
                  <a:pt x="19368" y="18587"/>
                  <a:pt x="19349" y="18587"/>
                  <a:pt x="19349" y="18587"/>
                </a:cubicBezTo>
                <a:cubicBezTo>
                  <a:pt x="19349" y="18587"/>
                  <a:pt x="19349" y="18587"/>
                  <a:pt x="19349" y="18587"/>
                </a:cubicBezTo>
                <a:cubicBezTo>
                  <a:pt x="19330" y="18551"/>
                  <a:pt x="19311" y="18587"/>
                  <a:pt x="19311" y="18587"/>
                </a:cubicBezTo>
                <a:cubicBezTo>
                  <a:pt x="19292" y="18587"/>
                  <a:pt x="19292" y="18551"/>
                  <a:pt x="19292" y="18551"/>
                </a:cubicBezTo>
                <a:cubicBezTo>
                  <a:pt x="19292" y="18551"/>
                  <a:pt x="19292" y="18551"/>
                  <a:pt x="19292" y="18514"/>
                </a:cubicBezTo>
                <a:cubicBezTo>
                  <a:pt x="19274" y="18514"/>
                  <a:pt x="19274" y="18514"/>
                  <a:pt x="19274" y="18514"/>
                </a:cubicBezTo>
                <a:cubicBezTo>
                  <a:pt x="19274" y="18514"/>
                  <a:pt x="19255" y="18514"/>
                  <a:pt x="19255" y="18514"/>
                </a:cubicBezTo>
                <a:cubicBezTo>
                  <a:pt x="19236" y="18514"/>
                  <a:pt x="19236" y="18478"/>
                  <a:pt x="19236" y="18442"/>
                </a:cubicBezTo>
                <a:cubicBezTo>
                  <a:pt x="19217" y="18442"/>
                  <a:pt x="19198" y="18405"/>
                  <a:pt x="19198" y="18369"/>
                </a:cubicBezTo>
                <a:cubicBezTo>
                  <a:pt x="19217" y="18333"/>
                  <a:pt x="19217" y="18296"/>
                  <a:pt x="19198" y="18260"/>
                </a:cubicBezTo>
                <a:cubicBezTo>
                  <a:pt x="19198" y="18260"/>
                  <a:pt x="19198" y="18260"/>
                  <a:pt x="19198" y="18224"/>
                </a:cubicBezTo>
                <a:cubicBezTo>
                  <a:pt x="19198" y="18224"/>
                  <a:pt x="19198" y="18224"/>
                  <a:pt x="19179" y="18224"/>
                </a:cubicBezTo>
                <a:cubicBezTo>
                  <a:pt x="19179" y="18224"/>
                  <a:pt x="19179" y="18224"/>
                  <a:pt x="19179" y="18188"/>
                </a:cubicBezTo>
                <a:cubicBezTo>
                  <a:pt x="19160" y="18188"/>
                  <a:pt x="19160" y="18151"/>
                  <a:pt x="19160" y="18151"/>
                </a:cubicBezTo>
                <a:cubicBezTo>
                  <a:pt x="19141" y="18151"/>
                  <a:pt x="19141" y="18151"/>
                  <a:pt x="19141" y="18151"/>
                </a:cubicBezTo>
                <a:cubicBezTo>
                  <a:pt x="19122" y="18151"/>
                  <a:pt x="19122" y="18151"/>
                  <a:pt x="19122" y="18151"/>
                </a:cubicBezTo>
                <a:cubicBezTo>
                  <a:pt x="19122" y="18151"/>
                  <a:pt x="19122" y="18151"/>
                  <a:pt x="19122" y="18151"/>
                </a:cubicBezTo>
                <a:cubicBezTo>
                  <a:pt x="19103" y="18151"/>
                  <a:pt x="19122" y="18115"/>
                  <a:pt x="19122" y="18115"/>
                </a:cubicBezTo>
                <a:cubicBezTo>
                  <a:pt x="19122" y="18079"/>
                  <a:pt x="19122" y="18079"/>
                  <a:pt x="19141" y="18042"/>
                </a:cubicBezTo>
                <a:cubicBezTo>
                  <a:pt x="19122" y="18042"/>
                  <a:pt x="19122" y="18006"/>
                  <a:pt x="19122" y="18006"/>
                </a:cubicBezTo>
                <a:cubicBezTo>
                  <a:pt x="19103" y="18006"/>
                  <a:pt x="19103" y="17970"/>
                  <a:pt x="19103" y="17970"/>
                </a:cubicBezTo>
                <a:cubicBezTo>
                  <a:pt x="19103" y="18006"/>
                  <a:pt x="19084" y="18042"/>
                  <a:pt x="19084" y="18079"/>
                </a:cubicBezTo>
                <a:cubicBezTo>
                  <a:pt x="19084" y="18079"/>
                  <a:pt x="19084" y="18079"/>
                  <a:pt x="19084" y="18079"/>
                </a:cubicBezTo>
                <a:cubicBezTo>
                  <a:pt x="19065" y="18115"/>
                  <a:pt x="19065" y="18079"/>
                  <a:pt x="19065" y="18079"/>
                </a:cubicBezTo>
                <a:cubicBezTo>
                  <a:pt x="19047" y="18115"/>
                  <a:pt x="19047" y="18115"/>
                  <a:pt x="19028" y="18115"/>
                </a:cubicBezTo>
                <a:cubicBezTo>
                  <a:pt x="19028" y="18115"/>
                  <a:pt x="19028" y="18115"/>
                  <a:pt x="19028" y="18115"/>
                </a:cubicBezTo>
                <a:cubicBezTo>
                  <a:pt x="19028" y="18079"/>
                  <a:pt x="19028" y="18079"/>
                  <a:pt x="19028" y="18079"/>
                </a:cubicBezTo>
                <a:cubicBezTo>
                  <a:pt x="19047" y="18079"/>
                  <a:pt x="19047" y="18079"/>
                  <a:pt x="19047" y="18079"/>
                </a:cubicBezTo>
                <a:cubicBezTo>
                  <a:pt x="19065" y="18042"/>
                  <a:pt x="19065" y="18042"/>
                  <a:pt x="19065" y="18006"/>
                </a:cubicBezTo>
                <a:cubicBezTo>
                  <a:pt x="19065" y="17970"/>
                  <a:pt x="19065" y="17970"/>
                  <a:pt x="19065" y="17970"/>
                </a:cubicBezTo>
                <a:cubicBezTo>
                  <a:pt x="19065" y="17933"/>
                  <a:pt x="19065" y="17933"/>
                  <a:pt x="19065" y="17933"/>
                </a:cubicBezTo>
                <a:cubicBezTo>
                  <a:pt x="19065" y="17897"/>
                  <a:pt x="19084" y="17897"/>
                  <a:pt x="19103" y="17861"/>
                </a:cubicBezTo>
                <a:cubicBezTo>
                  <a:pt x="19103" y="17861"/>
                  <a:pt x="19084" y="17861"/>
                  <a:pt x="19084" y="17825"/>
                </a:cubicBezTo>
                <a:cubicBezTo>
                  <a:pt x="19084" y="17825"/>
                  <a:pt x="19103" y="17825"/>
                  <a:pt x="19103" y="17788"/>
                </a:cubicBezTo>
                <a:cubicBezTo>
                  <a:pt x="19103" y="17788"/>
                  <a:pt x="19103" y="17788"/>
                  <a:pt x="19103" y="17788"/>
                </a:cubicBezTo>
                <a:cubicBezTo>
                  <a:pt x="19103" y="17788"/>
                  <a:pt x="19084" y="17788"/>
                  <a:pt x="19084" y="17752"/>
                </a:cubicBezTo>
                <a:cubicBezTo>
                  <a:pt x="19084" y="17752"/>
                  <a:pt x="19084" y="17752"/>
                  <a:pt x="19084" y="17752"/>
                </a:cubicBezTo>
                <a:cubicBezTo>
                  <a:pt x="19084" y="17752"/>
                  <a:pt x="19084" y="17752"/>
                  <a:pt x="19084" y="17752"/>
                </a:cubicBezTo>
                <a:cubicBezTo>
                  <a:pt x="19084" y="17788"/>
                  <a:pt x="19065" y="17788"/>
                  <a:pt x="19065" y="17825"/>
                </a:cubicBezTo>
                <a:cubicBezTo>
                  <a:pt x="19065" y="17825"/>
                  <a:pt x="19065" y="17825"/>
                  <a:pt x="19047" y="17861"/>
                </a:cubicBezTo>
                <a:cubicBezTo>
                  <a:pt x="19047" y="17861"/>
                  <a:pt x="19047" y="17861"/>
                  <a:pt x="19047" y="17897"/>
                </a:cubicBezTo>
                <a:cubicBezTo>
                  <a:pt x="19047" y="17897"/>
                  <a:pt x="19028" y="17897"/>
                  <a:pt x="19028" y="17897"/>
                </a:cubicBezTo>
                <a:cubicBezTo>
                  <a:pt x="19009" y="17897"/>
                  <a:pt x="19009" y="17933"/>
                  <a:pt x="18990" y="17970"/>
                </a:cubicBezTo>
                <a:cubicBezTo>
                  <a:pt x="18990" y="17970"/>
                  <a:pt x="18990" y="18006"/>
                  <a:pt x="18971" y="18006"/>
                </a:cubicBezTo>
                <a:cubicBezTo>
                  <a:pt x="18971" y="18006"/>
                  <a:pt x="18971" y="18042"/>
                  <a:pt x="18971" y="18042"/>
                </a:cubicBezTo>
                <a:cubicBezTo>
                  <a:pt x="18971" y="18042"/>
                  <a:pt x="18971" y="18042"/>
                  <a:pt x="18971" y="18042"/>
                </a:cubicBezTo>
                <a:cubicBezTo>
                  <a:pt x="18971" y="18079"/>
                  <a:pt x="18971" y="18079"/>
                  <a:pt x="18952" y="18079"/>
                </a:cubicBezTo>
                <a:cubicBezTo>
                  <a:pt x="18952" y="18042"/>
                  <a:pt x="18933" y="18042"/>
                  <a:pt x="18933" y="18006"/>
                </a:cubicBezTo>
                <a:cubicBezTo>
                  <a:pt x="18933" y="18006"/>
                  <a:pt x="18933" y="18006"/>
                  <a:pt x="18933" y="18006"/>
                </a:cubicBezTo>
                <a:cubicBezTo>
                  <a:pt x="18933" y="18006"/>
                  <a:pt x="18933" y="18006"/>
                  <a:pt x="18933" y="18006"/>
                </a:cubicBezTo>
                <a:cubicBezTo>
                  <a:pt x="18933" y="18006"/>
                  <a:pt x="18933" y="18006"/>
                  <a:pt x="18933" y="17970"/>
                </a:cubicBezTo>
                <a:cubicBezTo>
                  <a:pt x="18933" y="17970"/>
                  <a:pt x="18933" y="17970"/>
                  <a:pt x="18933" y="17970"/>
                </a:cubicBezTo>
                <a:cubicBezTo>
                  <a:pt x="18933" y="17933"/>
                  <a:pt x="18933" y="17933"/>
                  <a:pt x="18914" y="17897"/>
                </a:cubicBezTo>
                <a:cubicBezTo>
                  <a:pt x="18914" y="17897"/>
                  <a:pt x="18914" y="17897"/>
                  <a:pt x="18914" y="17897"/>
                </a:cubicBezTo>
                <a:cubicBezTo>
                  <a:pt x="18914" y="17897"/>
                  <a:pt x="18914" y="17897"/>
                  <a:pt x="18895" y="17897"/>
                </a:cubicBezTo>
                <a:cubicBezTo>
                  <a:pt x="18895" y="17861"/>
                  <a:pt x="18895" y="17825"/>
                  <a:pt x="18895" y="17825"/>
                </a:cubicBezTo>
                <a:cubicBezTo>
                  <a:pt x="18876" y="17825"/>
                  <a:pt x="18857" y="17825"/>
                  <a:pt x="18857" y="17788"/>
                </a:cubicBezTo>
                <a:cubicBezTo>
                  <a:pt x="18857" y="17752"/>
                  <a:pt x="18876" y="17752"/>
                  <a:pt x="18857" y="17716"/>
                </a:cubicBezTo>
                <a:cubicBezTo>
                  <a:pt x="18857" y="17716"/>
                  <a:pt x="18839" y="17716"/>
                  <a:pt x="18839" y="17716"/>
                </a:cubicBezTo>
                <a:cubicBezTo>
                  <a:pt x="18839" y="17716"/>
                  <a:pt x="18839" y="17716"/>
                  <a:pt x="18839" y="17679"/>
                </a:cubicBezTo>
                <a:cubicBezTo>
                  <a:pt x="18839" y="17679"/>
                  <a:pt x="18820" y="17679"/>
                  <a:pt x="18820" y="17679"/>
                </a:cubicBezTo>
                <a:cubicBezTo>
                  <a:pt x="18820" y="17679"/>
                  <a:pt x="18801" y="17679"/>
                  <a:pt x="18801" y="17679"/>
                </a:cubicBezTo>
                <a:cubicBezTo>
                  <a:pt x="18782" y="17679"/>
                  <a:pt x="18782" y="17643"/>
                  <a:pt x="18763" y="17643"/>
                </a:cubicBezTo>
                <a:cubicBezTo>
                  <a:pt x="18744" y="17643"/>
                  <a:pt x="18744" y="17643"/>
                  <a:pt x="18744" y="17643"/>
                </a:cubicBezTo>
                <a:cubicBezTo>
                  <a:pt x="18725" y="17643"/>
                  <a:pt x="18706" y="17607"/>
                  <a:pt x="18706" y="17607"/>
                </a:cubicBezTo>
                <a:cubicBezTo>
                  <a:pt x="18687" y="17607"/>
                  <a:pt x="18668" y="17607"/>
                  <a:pt x="18649" y="17607"/>
                </a:cubicBezTo>
                <a:cubicBezTo>
                  <a:pt x="18630" y="17607"/>
                  <a:pt x="18630" y="17607"/>
                  <a:pt x="18630" y="17607"/>
                </a:cubicBezTo>
                <a:cubicBezTo>
                  <a:pt x="18612" y="17607"/>
                  <a:pt x="18593" y="17607"/>
                  <a:pt x="18574" y="17607"/>
                </a:cubicBezTo>
                <a:cubicBezTo>
                  <a:pt x="18555" y="17643"/>
                  <a:pt x="18536" y="17643"/>
                  <a:pt x="18536" y="17643"/>
                </a:cubicBezTo>
                <a:cubicBezTo>
                  <a:pt x="18517" y="17643"/>
                  <a:pt x="18517" y="17679"/>
                  <a:pt x="18517" y="17679"/>
                </a:cubicBezTo>
                <a:cubicBezTo>
                  <a:pt x="18517" y="17679"/>
                  <a:pt x="18517" y="17679"/>
                  <a:pt x="18498" y="17679"/>
                </a:cubicBezTo>
                <a:cubicBezTo>
                  <a:pt x="18479" y="17679"/>
                  <a:pt x="18441" y="17716"/>
                  <a:pt x="18422" y="17752"/>
                </a:cubicBezTo>
                <a:cubicBezTo>
                  <a:pt x="18403" y="17752"/>
                  <a:pt x="18385" y="17752"/>
                  <a:pt x="18366" y="17752"/>
                </a:cubicBezTo>
                <a:cubicBezTo>
                  <a:pt x="18328" y="17752"/>
                  <a:pt x="18309" y="17788"/>
                  <a:pt x="18271" y="17825"/>
                </a:cubicBezTo>
                <a:cubicBezTo>
                  <a:pt x="18271" y="17825"/>
                  <a:pt x="18271" y="17825"/>
                  <a:pt x="18252" y="17825"/>
                </a:cubicBezTo>
                <a:cubicBezTo>
                  <a:pt x="18233" y="17825"/>
                  <a:pt x="18252" y="17897"/>
                  <a:pt x="18233" y="17933"/>
                </a:cubicBezTo>
                <a:cubicBezTo>
                  <a:pt x="18233" y="17933"/>
                  <a:pt x="18233" y="17933"/>
                  <a:pt x="18233" y="17933"/>
                </a:cubicBezTo>
                <a:cubicBezTo>
                  <a:pt x="18233" y="17933"/>
                  <a:pt x="18233" y="17933"/>
                  <a:pt x="18233" y="17933"/>
                </a:cubicBezTo>
                <a:cubicBezTo>
                  <a:pt x="18214" y="17970"/>
                  <a:pt x="18214" y="17970"/>
                  <a:pt x="18214" y="17970"/>
                </a:cubicBezTo>
                <a:cubicBezTo>
                  <a:pt x="18214" y="17970"/>
                  <a:pt x="18195" y="18006"/>
                  <a:pt x="18195" y="18006"/>
                </a:cubicBezTo>
                <a:cubicBezTo>
                  <a:pt x="18195" y="17970"/>
                  <a:pt x="18177" y="17970"/>
                  <a:pt x="18177" y="17970"/>
                </a:cubicBezTo>
                <a:cubicBezTo>
                  <a:pt x="18177" y="17970"/>
                  <a:pt x="18158" y="17970"/>
                  <a:pt x="18158" y="18006"/>
                </a:cubicBezTo>
                <a:cubicBezTo>
                  <a:pt x="18158" y="18006"/>
                  <a:pt x="18139" y="18006"/>
                  <a:pt x="18139" y="18006"/>
                </a:cubicBezTo>
                <a:cubicBezTo>
                  <a:pt x="18139" y="18006"/>
                  <a:pt x="18120" y="17970"/>
                  <a:pt x="18120" y="17970"/>
                </a:cubicBezTo>
                <a:cubicBezTo>
                  <a:pt x="18101" y="17970"/>
                  <a:pt x="18082" y="17970"/>
                  <a:pt x="18063" y="18006"/>
                </a:cubicBezTo>
                <a:cubicBezTo>
                  <a:pt x="18063" y="18006"/>
                  <a:pt x="18063" y="18006"/>
                  <a:pt x="18044" y="18006"/>
                </a:cubicBezTo>
                <a:cubicBezTo>
                  <a:pt x="18044" y="18006"/>
                  <a:pt x="18044" y="18006"/>
                  <a:pt x="18044" y="18006"/>
                </a:cubicBezTo>
                <a:cubicBezTo>
                  <a:pt x="18025" y="18006"/>
                  <a:pt x="18025" y="18006"/>
                  <a:pt x="18025" y="18006"/>
                </a:cubicBezTo>
                <a:cubicBezTo>
                  <a:pt x="18006" y="18006"/>
                  <a:pt x="17987" y="18006"/>
                  <a:pt x="17987" y="18042"/>
                </a:cubicBezTo>
                <a:cubicBezTo>
                  <a:pt x="17968" y="18042"/>
                  <a:pt x="17968" y="18079"/>
                  <a:pt x="17968" y="18079"/>
                </a:cubicBezTo>
                <a:cubicBezTo>
                  <a:pt x="17968" y="18079"/>
                  <a:pt x="17968" y="18079"/>
                  <a:pt x="17950" y="18115"/>
                </a:cubicBezTo>
                <a:cubicBezTo>
                  <a:pt x="17950" y="18115"/>
                  <a:pt x="17931" y="18115"/>
                  <a:pt x="17912" y="18115"/>
                </a:cubicBezTo>
                <a:cubicBezTo>
                  <a:pt x="17912" y="18115"/>
                  <a:pt x="17912" y="18151"/>
                  <a:pt x="17912" y="18151"/>
                </a:cubicBezTo>
                <a:cubicBezTo>
                  <a:pt x="17912" y="18151"/>
                  <a:pt x="17912" y="18151"/>
                  <a:pt x="17912" y="18151"/>
                </a:cubicBezTo>
                <a:cubicBezTo>
                  <a:pt x="17912" y="18151"/>
                  <a:pt x="17912" y="18188"/>
                  <a:pt x="17893" y="18188"/>
                </a:cubicBezTo>
                <a:cubicBezTo>
                  <a:pt x="17893" y="18188"/>
                  <a:pt x="17893" y="18188"/>
                  <a:pt x="17893" y="18188"/>
                </a:cubicBezTo>
                <a:cubicBezTo>
                  <a:pt x="17874" y="18188"/>
                  <a:pt x="17874" y="18224"/>
                  <a:pt x="17855" y="18188"/>
                </a:cubicBezTo>
                <a:cubicBezTo>
                  <a:pt x="17855" y="18188"/>
                  <a:pt x="17855" y="18188"/>
                  <a:pt x="17855" y="18188"/>
                </a:cubicBezTo>
                <a:cubicBezTo>
                  <a:pt x="17855" y="18224"/>
                  <a:pt x="17855" y="18188"/>
                  <a:pt x="17836" y="18188"/>
                </a:cubicBezTo>
                <a:cubicBezTo>
                  <a:pt x="17836" y="18188"/>
                  <a:pt x="17836" y="18224"/>
                  <a:pt x="17836" y="18224"/>
                </a:cubicBezTo>
                <a:cubicBezTo>
                  <a:pt x="17798" y="18188"/>
                  <a:pt x="17779" y="18188"/>
                  <a:pt x="17760" y="18188"/>
                </a:cubicBezTo>
                <a:cubicBezTo>
                  <a:pt x="17760" y="18188"/>
                  <a:pt x="17760" y="18188"/>
                  <a:pt x="17741" y="18151"/>
                </a:cubicBezTo>
                <a:cubicBezTo>
                  <a:pt x="17741" y="18151"/>
                  <a:pt x="17741" y="18151"/>
                  <a:pt x="17723" y="18151"/>
                </a:cubicBezTo>
                <a:cubicBezTo>
                  <a:pt x="17723" y="18115"/>
                  <a:pt x="17723" y="18115"/>
                  <a:pt x="17704" y="18115"/>
                </a:cubicBezTo>
                <a:cubicBezTo>
                  <a:pt x="17704" y="18115"/>
                  <a:pt x="17704" y="18115"/>
                  <a:pt x="17704" y="18115"/>
                </a:cubicBezTo>
                <a:cubicBezTo>
                  <a:pt x="17704" y="18115"/>
                  <a:pt x="17704" y="18115"/>
                  <a:pt x="17704" y="18115"/>
                </a:cubicBezTo>
                <a:cubicBezTo>
                  <a:pt x="17685" y="18079"/>
                  <a:pt x="17685" y="18079"/>
                  <a:pt x="17685" y="18079"/>
                </a:cubicBezTo>
                <a:cubicBezTo>
                  <a:pt x="17685" y="18042"/>
                  <a:pt x="17685" y="18042"/>
                  <a:pt x="17685" y="18042"/>
                </a:cubicBezTo>
                <a:cubicBezTo>
                  <a:pt x="17704" y="18042"/>
                  <a:pt x="17704" y="18042"/>
                  <a:pt x="17723" y="18042"/>
                </a:cubicBezTo>
                <a:cubicBezTo>
                  <a:pt x="17723" y="18006"/>
                  <a:pt x="17723" y="18006"/>
                  <a:pt x="17741" y="17970"/>
                </a:cubicBezTo>
                <a:cubicBezTo>
                  <a:pt x="17741" y="17970"/>
                  <a:pt x="17723" y="17933"/>
                  <a:pt x="17723" y="17933"/>
                </a:cubicBezTo>
                <a:cubicBezTo>
                  <a:pt x="17723" y="17897"/>
                  <a:pt x="17723" y="17897"/>
                  <a:pt x="17723" y="17897"/>
                </a:cubicBezTo>
                <a:cubicBezTo>
                  <a:pt x="17723" y="17861"/>
                  <a:pt x="17723" y="17788"/>
                  <a:pt x="17723" y="17752"/>
                </a:cubicBezTo>
                <a:cubicBezTo>
                  <a:pt x="17704" y="17716"/>
                  <a:pt x="17685" y="17643"/>
                  <a:pt x="17666" y="17570"/>
                </a:cubicBezTo>
                <a:cubicBezTo>
                  <a:pt x="17666" y="17534"/>
                  <a:pt x="17666" y="17498"/>
                  <a:pt x="17666" y="17425"/>
                </a:cubicBezTo>
                <a:cubicBezTo>
                  <a:pt x="17647" y="17425"/>
                  <a:pt x="17647" y="17389"/>
                  <a:pt x="17628" y="17353"/>
                </a:cubicBezTo>
                <a:cubicBezTo>
                  <a:pt x="17628" y="17353"/>
                  <a:pt x="17628" y="17353"/>
                  <a:pt x="17628" y="17353"/>
                </a:cubicBezTo>
                <a:cubicBezTo>
                  <a:pt x="17609" y="17353"/>
                  <a:pt x="17609" y="17316"/>
                  <a:pt x="17609" y="17316"/>
                </a:cubicBezTo>
                <a:cubicBezTo>
                  <a:pt x="17609" y="17280"/>
                  <a:pt x="17609" y="17207"/>
                  <a:pt x="17590" y="17171"/>
                </a:cubicBezTo>
                <a:cubicBezTo>
                  <a:pt x="17590" y="17171"/>
                  <a:pt x="17590" y="17171"/>
                  <a:pt x="17571" y="17171"/>
                </a:cubicBezTo>
                <a:cubicBezTo>
                  <a:pt x="17571" y="17135"/>
                  <a:pt x="17533" y="17098"/>
                  <a:pt x="17533" y="17062"/>
                </a:cubicBezTo>
                <a:cubicBezTo>
                  <a:pt x="17515" y="17062"/>
                  <a:pt x="17515" y="17026"/>
                  <a:pt x="17515" y="17026"/>
                </a:cubicBezTo>
                <a:cubicBezTo>
                  <a:pt x="17515" y="17026"/>
                  <a:pt x="17515" y="17026"/>
                  <a:pt x="17533" y="17026"/>
                </a:cubicBezTo>
                <a:close/>
                <a:moveTo>
                  <a:pt x="19065" y="18151"/>
                </a:moveTo>
                <a:cubicBezTo>
                  <a:pt x="19065" y="18151"/>
                  <a:pt x="19065" y="18151"/>
                  <a:pt x="19065" y="18151"/>
                </a:cubicBezTo>
                <a:cubicBezTo>
                  <a:pt x="19065" y="18188"/>
                  <a:pt x="19084" y="18151"/>
                  <a:pt x="19103" y="18188"/>
                </a:cubicBezTo>
                <a:cubicBezTo>
                  <a:pt x="19103" y="18188"/>
                  <a:pt x="19084" y="18224"/>
                  <a:pt x="19084" y="18224"/>
                </a:cubicBezTo>
                <a:cubicBezTo>
                  <a:pt x="19065" y="18224"/>
                  <a:pt x="19065" y="18224"/>
                  <a:pt x="19065" y="18224"/>
                </a:cubicBezTo>
                <a:cubicBezTo>
                  <a:pt x="19065" y="18224"/>
                  <a:pt x="19047" y="18224"/>
                  <a:pt x="19047" y="18224"/>
                </a:cubicBezTo>
                <a:cubicBezTo>
                  <a:pt x="19047" y="18224"/>
                  <a:pt x="19047" y="18224"/>
                  <a:pt x="19047" y="18224"/>
                </a:cubicBezTo>
                <a:cubicBezTo>
                  <a:pt x="19028" y="18224"/>
                  <a:pt x="19028" y="18224"/>
                  <a:pt x="19028" y="18224"/>
                </a:cubicBezTo>
                <a:cubicBezTo>
                  <a:pt x="19009" y="18224"/>
                  <a:pt x="19009" y="18224"/>
                  <a:pt x="19009" y="18224"/>
                </a:cubicBezTo>
                <a:cubicBezTo>
                  <a:pt x="19009" y="18188"/>
                  <a:pt x="19009" y="18188"/>
                  <a:pt x="19009" y="18188"/>
                </a:cubicBezTo>
                <a:cubicBezTo>
                  <a:pt x="19028" y="18188"/>
                  <a:pt x="19047" y="18151"/>
                  <a:pt x="19065" y="18151"/>
                </a:cubicBezTo>
                <a:close/>
                <a:moveTo>
                  <a:pt x="19482" y="18732"/>
                </a:moveTo>
                <a:cubicBezTo>
                  <a:pt x="19482" y="18768"/>
                  <a:pt x="19482" y="18805"/>
                  <a:pt x="19482" y="18805"/>
                </a:cubicBezTo>
                <a:cubicBezTo>
                  <a:pt x="19463" y="18768"/>
                  <a:pt x="19463" y="18768"/>
                  <a:pt x="19482" y="18732"/>
                </a:cubicBezTo>
                <a:cubicBezTo>
                  <a:pt x="19482" y="18732"/>
                  <a:pt x="19482" y="18732"/>
                  <a:pt x="19482" y="18732"/>
                </a:cubicBezTo>
                <a:close/>
                <a:moveTo>
                  <a:pt x="19727" y="18841"/>
                </a:moveTo>
                <a:cubicBezTo>
                  <a:pt x="19727" y="18841"/>
                  <a:pt x="19727" y="18841"/>
                  <a:pt x="19709" y="18841"/>
                </a:cubicBezTo>
                <a:cubicBezTo>
                  <a:pt x="19709" y="18805"/>
                  <a:pt x="19709" y="18805"/>
                  <a:pt x="19709" y="18768"/>
                </a:cubicBezTo>
                <a:cubicBezTo>
                  <a:pt x="19709" y="18768"/>
                  <a:pt x="19727" y="18805"/>
                  <a:pt x="19727" y="18805"/>
                </a:cubicBezTo>
                <a:cubicBezTo>
                  <a:pt x="19727" y="18841"/>
                  <a:pt x="19727" y="18841"/>
                  <a:pt x="19727" y="18841"/>
                </a:cubicBezTo>
                <a:close/>
                <a:moveTo>
                  <a:pt x="19519" y="18986"/>
                </a:moveTo>
                <a:cubicBezTo>
                  <a:pt x="19519" y="18986"/>
                  <a:pt x="19519" y="18950"/>
                  <a:pt x="19519" y="18914"/>
                </a:cubicBezTo>
                <a:cubicBezTo>
                  <a:pt x="19519" y="18914"/>
                  <a:pt x="19519" y="18914"/>
                  <a:pt x="19519" y="18877"/>
                </a:cubicBezTo>
                <a:cubicBezTo>
                  <a:pt x="19538" y="18877"/>
                  <a:pt x="19538" y="18914"/>
                  <a:pt x="19538" y="18877"/>
                </a:cubicBezTo>
                <a:cubicBezTo>
                  <a:pt x="19557" y="18914"/>
                  <a:pt x="19557" y="18914"/>
                  <a:pt x="19576" y="18914"/>
                </a:cubicBezTo>
                <a:cubicBezTo>
                  <a:pt x="19595" y="18950"/>
                  <a:pt x="19614" y="18950"/>
                  <a:pt x="19633" y="18986"/>
                </a:cubicBezTo>
                <a:cubicBezTo>
                  <a:pt x="19633" y="18950"/>
                  <a:pt x="19652" y="18950"/>
                  <a:pt x="19652" y="18950"/>
                </a:cubicBezTo>
                <a:cubicBezTo>
                  <a:pt x="19671" y="18950"/>
                  <a:pt x="19671" y="18950"/>
                  <a:pt x="19671" y="18950"/>
                </a:cubicBezTo>
                <a:cubicBezTo>
                  <a:pt x="19671" y="18950"/>
                  <a:pt x="19690" y="18950"/>
                  <a:pt x="19690" y="18950"/>
                </a:cubicBezTo>
                <a:cubicBezTo>
                  <a:pt x="19690" y="18950"/>
                  <a:pt x="19690" y="18950"/>
                  <a:pt x="19690" y="18950"/>
                </a:cubicBezTo>
                <a:cubicBezTo>
                  <a:pt x="19690" y="18950"/>
                  <a:pt x="19709" y="18950"/>
                  <a:pt x="19709" y="18950"/>
                </a:cubicBezTo>
                <a:cubicBezTo>
                  <a:pt x="19709" y="18950"/>
                  <a:pt x="19709" y="18914"/>
                  <a:pt x="19709" y="18914"/>
                </a:cubicBezTo>
                <a:cubicBezTo>
                  <a:pt x="19727" y="18950"/>
                  <a:pt x="19727" y="18950"/>
                  <a:pt x="19727" y="18986"/>
                </a:cubicBezTo>
                <a:cubicBezTo>
                  <a:pt x="19727" y="18986"/>
                  <a:pt x="19727" y="18986"/>
                  <a:pt x="19727" y="19023"/>
                </a:cubicBezTo>
                <a:cubicBezTo>
                  <a:pt x="19727" y="19023"/>
                  <a:pt x="19727" y="19023"/>
                  <a:pt x="19727" y="19023"/>
                </a:cubicBezTo>
                <a:cubicBezTo>
                  <a:pt x="19727" y="19059"/>
                  <a:pt x="19727" y="19059"/>
                  <a:pt x="19727" y="19059"/>
                </a:cubicBezTo>
                <a:cubicBezTo>
                  <a:pt x="19727" y="19095"/>
                  <a:pt x="19727" y="19131"/>
                  <a:pt x="19709" y="19131"/>
                </a:cubicBezTo>
                <a:cubicBezTo>
                  <a:pt x="19709" y="19168"/>
                  <a:pt x="19709" y="19168"/>
                  <a:pt x="19690" y="19204"/>
                </a:cubicBezTo>
                <a:cubicBezTo>
                  <a:pt x="19690" y="19240"/>
                  <a:pt x="19690" y="19240"/>
                  <a:pt x="19690" y="19277"/>
                </a:cubicBezTo>
                <a:cubicBezTo>
                  <a:pt x="19690" y="19277"/>
                  <a:pt x="19690" y="19277"/>
                  <a:pt x="19690" y="19277"/>
                </a:cubicBezTo>
                <a:cubicBezTo>
                  <a:pt x="19690" y="19277"/>
                  <a:pt x="19690" y="19277"/>
                  <a:pt x="19690" y="19240"/>
                </a:cubicBezTo>
                <a:cubicBezTo>
                  <a:pt x="19652" y="19240"/>
                  <a:pt x="19652" y="19313"/>
                  <a:pt x="19633" y="19349"/>
                </a:cubicBezTo>
                <a:cubicBezTo>
                  <a:pt x="19614" y="19313"/>
                  <a:pt x="19595" y="19349"/>
                  <a:pt x="19576" y="19313"/>
                </a:cubicBezTo>
                <a:cubicBezTo>
                  <a:pt x="19576" y="19313"/>
                  <a:pt x="19576" y="19313"/>
                  <a:pt x="19576" y="19313"/>
                </a:cubicBezTo>
                <a:cubicBezTo>
                  <a:pt x="19595" y="19313"/>
                  <a:pt x="19595" y="19313"/>
                  <a:pt x="19595" y="19277"/>
                </a:cubicBezTo>
                <a:cubicBezTo>
                  <a:pt x="19595" y="19240"/>
                  <a:pt x="19557" y="19277"/>
                  <a:pt x="19557" y="19240"/>
                </a:cubicBezTo>
                <a:cubicBezTo>
                  <a:pt x="19557" y="19240"/>
                  <a:pt x="19557" y="19204"/>
                  <a:pt x="19538" y="19168"/>
                </a:cubicBezTo>
                <a:cubicBezTo>
                  <a:pt x="19538" y="19168"/>
                  <a:pt x="19538" y="19168"/>
                  <a:pt x="19538" y="19131"/>
                </a:cubicBezTo>
                <a:cubicBezTo>
                  <a:pt x="19538" y="19131"/>
                  <a:pt x="19538" y="19131"/>
                  <a:pt x="19538" y="19095"/>
                </a:cubicBezTo>
                <a:cubicBezTo>
                  <a:pt x="19538" y="19059"/>
                  <a:pt x="19519" y="19023"/>
                  <a:pt x="19519" y="18986"/>
                </a:cubicBezTo>
                <a:close/>
                <a:moveTo>
                  <a:pt x="19519" y="18986"/>
                </a:moveTo>
              </a:path>
            </a:pathLst>
          </a:custGeom>
          <a:solidFill>
            <a:srgbClr val="E6E6E6"/>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nvGrpSpPr>
          <p:cNvPr id="59406" name="Group 14"/>
          <p:cNvGrpSpPr>
            <a:grpSpLocks/>
          </p:cNvGrpSpPr>
          <p:nvPr/>
        </p:nvGrpSpPr>
        <p:grpSpPr bwMode="auto">
          <a:xfrm>
            <a:off x="2814637" y="4498777"/>
            <a:ext cx="3824288" cy="128588"/>
            <a:chOff x="0" y="0"/>
            <a:chExt cx="6424" cy="216"/>
          </a:xfrm>
        </p:grpSpPr>
        <p:sp>
          <p:nvSpPr>
            <p:cNvPr id="57403" name="Rectangle 8"/>
            <p:cNvSpPr>
              <a:spLocks/>
            </p:cNvSpPr>
            <p:nvPr/>
          </p:nvSpPr>
          <p:spPr bwMode="auto">
            <a:xfrm>
              <a:off x="0" y="52"/>
              <a:ext cx="152" cy="131"/>
            </a:xfrm>
            <a:prstGeom prst="rect">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404" name="Rectangle 9"/>
            <p:cNvSpPr>
              <a:spLocks/>
            </p:cNvSpPr>
            <p:nvPr/>
          </p:nvSpPr>
          <p:spPr bwMode="auto">
            <a:xfrm>
              <a:off x="217" y="0"/>
              <a:ext cx="16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pPr algn="l"/>
              <a:r>
                <a:rPr lang="en-US" sz="800">
                  <a:solidFill>
                    <a:schemeClr val="tx1"/>
                  </a:solidFill>
                  <a:latin typeface="Open Sans" charset="0"/>
                  <a:cs typeface="Open Sans" charset="0"/>
                  <a:sym typeface="Open Sans" charset="0"/>
                </a:rPr>
                <a:t>Print Template</a:t>
              </a:r>
            </a:p>
          </p:txBody>
        </p:sp>
        <p:sp>
          <p:nvSpPr>
            <p:cNvPr id="57405" name="Rectangle 10"/>
            <p:cNvSpPr>
              <a:spLocks/>
            </p:cNvSpPr>
            <p:nvPr/>
          </p:nvSpPr>
          <p:spPr bwMode="auto">
            <a:xfrm>
              <a:off x="1926" y="52"/>
              <a:ext cx="152" cy="131"/>
            </a:xfrm>
            <a:prstGeom prst="rect">
              <a:avLst/>
            </a:prstGeom>
            <a:solidFill>
              <a:srgbClr val="A300AA"/>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406" name="Rectangle 11"/>
            <p:cNvSpPr>
              <a:spLocks/>
            </p:cNvSpPr>
            <p:nvPr/>
          </p:nvSpPr>
          <p:spPr bwMode="auto">
            <a:xfrm>
              <a:off x="2144" y="0"/>
              <a:ext cx="16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pPr algn="l"/>
              <a:r>
                <a:rPr lang="en-US" sz="800" dirty="0">
                  <a:solidFill>
                    <a:schemeClr val="tx1"/>
                  </a:solidFill>
                  <a:latin typeface="Open Sans" charset="0"/>
                  <a:cs typeface="Open Sans" charset="0"/>
                  <a:sym typeface="Open Sans" charset="0"/>
                </a:rPr>
                <a:t>Web Template</a:t>
              </a:r>
            </a:p>
          </p:txBody>
        </p:sp>
        <p:sp>
          <p:nvSpPr>
            <p:cNvPr id="57407" name="Rectangle 12"/>
            <p:cNvSpPr>
              <a:spLocks/>
            </p:cNvSpPr>
            <p:nvPr/>
          </p:nvSpPr>
          <p:spPr bwMode="auto">
            <a:xfrm>
              <a:off x="3707" y="52"/>
              <a:ext cx="153" cy="131"/>
            </a:xfrm>
            <a:prstGeom prst="rect">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408" name="Rectangle 13"/>
            <p:cNvSpPr>
              <a:spLocks/>
            </p:cNvSpPr>
            <p:nvPr/>
          </p:nvSpPr>
          <p:spPr bwMode="auto">
            <a:xfrm>
              <a:off x="3928" y="0"/>
              <a:ext cx="249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pPr algn="l"/>
              <a:r>
                <a:rPr lang="en-US" sz="800">
                  <a:solidFill>
                    <a:schemeClr val="tx1"/>
                  </a:solidFill>
                  <a:latin typeface="Open Sans" charset="0"/>
                  <a:cs typeface="Open Sans" charset="0"/>
                  <a:sym typeface="Open Sans" charset="0"/>
                </a:rPr>
                <a:t>Presentation Template</a:t>
              </a:r>
            </a:p>
          </p:txBody>
        </p:sp>
      </p:grpSp>
      <p:grpSp>
        <p:nvGrpSpPr>
          <p:cNvPr id="59413" name="Group 21"/>
          <p:cNvGrpSpPr>
            <a:grpSpLocks/>
          </p:cNvGrpSpPr>
          <p:nvPr/>
        </p:nvGrpSpPr>
        <p:grpSpPr bwMode="auto">
          <a:xfrm>
            <a:off x="4136232" y="1384102"/>
            <a:ext cx="1148953" cy="1220986"/>
            <a:chOff x="0" y="0"/>
            <a:chExt cx="1930" cy="2051"/>
          </a:xfrm>
        </p:grpSpPr>
        <p:sp>
          <p:nvSpPr>
            <p:cNvPr id="57397" name="AutoShape 15"/>
            <p:cNvSpPr>
              <a:spLocks/>
            </p:cNvSpPr>
            <p:nvPr/>
          </p:nvSpPr>
          <p:spPr bwMode="auto">
            <a:xfrm>
              <a:off x="641" y="906"/>
              <a:ext cx="207" cy="810"/>
            </a:xfrm>
            <a:prstGeom prst="roundRect">
              <a:avLst>
                <a:gd name="adj" fmla="val 5875"/>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98" name="AutoShape 16"/>
            <p:cNvSpPr>
              <a:spLocks/>
            </p:cNvSpPr>
            <p:nvPr/>
          </p:nvSpPr>
          <p:spPr bwMode="auto">
            <a:xfrm>
              <a:off x="848" y="361"/>
              <a:ext cx="208" cy="1355"/>
            </a:xfrm>
            <a:prstGeom prst="roundRect">
              <a:avLst>
                <a:gd name="adj" fmla="val 5875"/>
              </a:avLst>
            </a:prstGeom>
            <a:solidFill>
              <a:srgbClr val="A300AA"/>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99" name="AutoShape 17"/>
            <p:cNvSpPr>
              <a:spLocks/>
            </p:cNvSpPr>
            <p:nvPr/>
          </p:nvSpPr>
          <p:spPr bwMode="auto">
            <a:xfrm>
              <a:off x="1056" y="610"/>
              <a:ext cx="207" cy="1106"/>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400" name="Rectangle 18"/>
            <p:cNvSpPr>
              <a:spLocks/>
            </p:cNvSpPr>
            <p:nvPr/>
          </p:nvSpPr>
          <p:spPr bwMode="auto">
            <a:xfrm>
              <a:off x="0" y="1822"/>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Europe</a:t>
              </a:r>
            </a:p>
          </p:txBody>
        </p:sp>
        <p:sp>
          <p:nvSpPr>
            <p:cNvPr id="57401" name="Rectangle 19"/>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6000</a:t>
              </a:r>
            </a:p>
          </p:txBody>
        </p:sp>
        <p:sp>
          <p:nvSpPr>
            <p:cNvPr id="57402" name="Oval 20"/>
            <p:cNvSpPr>
              <a:spLocks/>
            </p:cNvSpPr>
            <p:nvPr/>
          </p:nvSpPr>
          <p:spPr bwMode="auto">
            <a:xfrm>
              <a:off x="1395" y="1554"/>
              <a:ext cx="160" cy="160"/>
            </a:xfrm>
            <a:prstGeom prst="ellipse">
              <a:avLst/>
            </a:prstGeom>
            <a:solidFill>
              <a:srgbClr val="00B050"/>
            </a:solidFill>
            <a:ln w="25400">
              <a:solidFill>
                <a:schemeClr val="tx1">
                  <a:alpha val="0"/>
                </a:schemeClr>
              </a:solidFill>
              <a:miter lim="800000"/>
              <a:headEnd/>
              <a:tailEnd/>
            </a:ln>
          </p:spPr>
          <p:txBody>
            <a:bodyPr lIns="0" tIns="0" rIns="0" bIns="0"/>
            <a:lstStyle/>
            <a:p>
              <a:endParaRPr lang="en-US"/>
            </a:p>
          </p:txBody>
        </p:sp>
      </p:grpSp>
      <p:grpSp>
        <p:nvGrpSpPr>
          <p:cNvPr id="59420" name="Group 28"/>
          <p:cNvGrpSpPr>
            <a:grpSpLocks/>
          </p:cNvGrpSpPr>
          <p:nvPr/>
        </p:nvGrpSpPr>
        <p:grpSpPr bwMode="auto">
          <a:xfrm>
            <a:off x="3845124" y="2975967"/>
            <a:ext cx="1148953" cy="823913"/>
            <a:chOff x="0" y="0"/>
            <a:chExt cx="1930" cy="1383"/>
          </a:xfrm>
        </p:grpSpPr>
        <p:sp>
          <p:nvSpPr>
            <p:cNvPr id="57391" name="AutoShape 22"/>
            <p:cNvSpPr>
              <a:spLocks/>
            </p:cNvSpPr>
            <p:nvPr/>
          </p:nvSpPr>
          <p:spPr bwMode="auto">
            <a:xfrm>
              <a:off x="641" y="634"/>
              <a:ext cx="207" cy="414"/>
            </a:xfrm>
            <a:prstGeom prst="roundRect">
              <a:avLst>
                <a:gd name="adj" fmla="val 5875"/>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92" name="AutoShape 23"/>
            <p:cNvSpPr>
              <a:spLocks/>
            </p:cNvSpPr>
            <p:nvPr/>
          </p:nvSpPr>
          <p:spPr bwMode="auto">
            <a:xfrm>
              <a:off x="848" y="356"/>
              <a:ext cx="208" cy="692"/>
            </a:xfrm>
            <a:prstGeom prst="roundRect">
              <a:avLst>
                <a:gd name="adj" fmla="val 5875"/>
              </a:avLst>
            </a:prstGeom>
            <a:solidFill>
              <a:srgbClr val="A300AA"/>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93" name="AutoShape 24"/>
            <p:cNvSpPr>
              <a:spLocks/>
            </p:cNvSpPr>
            <p:nvPr/>
          </p:nvSpPr>
          <p:spPr bwMode="auto">
            <a:xfrm>
              <a:off x="1056" y="483"/>
              <a:ext cx="207" cy="565"/>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94" name="Rectangle 25"/>
            <p:cNvSpPr>
              <a:spLocks/>
            </p:cNvSpPr>
            <p:nvPr/>
          </p:nvSpPr>
          <p:spPr bwMode="auto">
            <a:xfrm>
              <a:off x="0" y="1154"/>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dirty="0">
                  <a:solidFill>
                    <a:schemeClr val="tx1"/>
                  </a:solidFill>
                  <a:latin typeface="Open Sans" charset="0"/>
                  <a:cs typeface="Open Sans" charset="0"/>
                  <a:sym typeface="Open Sans" charset="0"/>
                </a:rPr>
                <a:t>Africa</a:t>
              </a:r>
            </a:p>
          </p:txBody>
        </p:sp>
        <p:sp>
          <p:nvSpPr>
            <p:cNvPr id="57395" name="Rectangle 26"/>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2500</a:t>
              </a:r>
            </a:p>
          </p:txBody>
        </p:sp>
        <p:sp>
          <p:nvSpPr>
            <p:cNvPr id="57396" name="Oval 27"/>
            <p:cNvSpPr>
              <a:spLocks/>
            </p:cNvSpPr>
            <p:nvPr/>
          </p:nvSpPr>
          <p:spPr bwMode="auto">
            <a:xfrm>
              <a:off x="1404" y="1024"/>
              <a:ext cx="160" cy="160"/>
            </a:xfrm>
            <a:prstGeom prst="ellipse">
              <a:avLst/>
            </a:prstGeom>
            <a:solidFill>
              <a:srgbClr val="C00000"/>
            </a:solidFill>
            <a:ln w="25400">
              <a:solidFill>
                <a:schemeClr val="tx1">
                  <a:alpha val="0"/>
                </a:schemeClr>
              </a:solidFill>
              <a:miter lim="800000"/>
              <a:headEnd/>
              <a:tailEnd/>
            </a:ln>
          </p:spPr>
          <p:txBody>
            <a:bodyPr lIns="0" tIns="0" rIns="0" bIns="0"/>
            <a:lstStyle/>
            <a:p>
              <a:endParaRPr lang="en-US"/>
            </a:p>
          </p:txBody>
        </p:sp>
      </p:grpSp>
      <p:grpSp>
        <p:nvGrpSpPr>
          <p:cNvPr id="59427" name="Group 35"/>
          <p:cNvGrpSpPr>
            <a:grpSpLocks/>
          </p:cNvGrpSpPr>
          <p:nvPr/>
        </p:nvGrpSpPr>
        <p:grpSpPr bwMode="auto">
          <a:xfrm>
            <a:off x="2127052" y="2858691"/>
            <a:ext cx="1149548" cy="1221581"/>
            <a:chOff x="0" y="0"/>
            <a:chExt cx="1930" cy="2051"/>
          </a:xfrm>
        </p:grpSpPr>
        <p:sp>
          <p:nvSpPr>
            <p:cNvPr id="57385" name="AutoShape 29"/>
            <p:cNvSpPr>
              <a:spLocks/>
            </p:cNvSpPr>
            <p:nvPr/>
          </p:nvSpPr>
          <p:spPr bwMode="auto">
            <a:xfrm>
              <a:off x="641" y="906"/>
              <a:ext cx="207" cy="810"/>
            </a:xfrm>
            <a:prstGeom prst="roundRect">
              <a:avLst>
                <a:gd name="adj" fmla="val 5875"/>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86" name="AutoShape 30"/>
            <p:cNvSpPr>
              <a:spLocks/>
            </p:cNvSpPr>
            <p:nvPr/>
          </p:nvSpPr>
          <p:spPr bwMode="auto">
            <a:xfrm>
              <a:off x="848" y="361"/>
              <a:ext cx="209" cy="1355"/>
            </a:xfrm>
            <a:prstGeom prst="roundRect">
              <a:avLst>
                <a:gd name="adj" fmla="val 5875"/>
              </a:avLst>
            </a:prstGeom>
            <a:solidFill>
              <a:srgbClr val="A300AA"/>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87" name="AutoShape 31"/>
            <p:cNvSpPr>
              <a:spLocks/>
            </p:cNvSpPr>
            <p:nvPr/>
          </p:nvSpPr>
          <p:spPr bwMode="auto">
            <a:xfrm>
              <a:off x="1056" y="610"/>
              <a:ext cx="207" cy="1106"/>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88" name="Rectangle 32"/>
            <p:cNvSpPr>
              <a:spLocks/>
            </p:cNvSpPr>
            <p:nvPr/>
          </p:nvSpPr>
          <p:spPr bwMode="auto">
            <a:xfrm>
              <a:off x="0" y="1822"/>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South America</a:t>
              </a:r>
            </a:p>
          </p:txBody>
        </p:sp>
        <p:sp>
          <p:nvSpPr>
            <p:cNvPr id="57389" name="Rectangle 33"/>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6000</a:t>
              </a:r>
            </a:p>
          </p:txBody>
        </p:sp>
        <p:sp>
          <p:nvSpPr>
            <p:cNvPr id="57390" name="Oval 34"/>
            <p:cNvSpPr>
              <a:spLocks/>
            </p:cNvSpPr>
            <p:nvPr/>
          </p:nvSpPr>
          <p:spPr bwMode="auto">
            <a:xfrm>
              <a:off x="1410" y="1477"/>
              <a:ext cx="160" cy="160"/>
            </a:xfrm>
            <a:prstGeom prst="ellipse">
              <a:avLst/>
            </a:prstGeom>
            <a:solidFill>
              <a:srgbClr val="FFC000"/>
            </a:solidFill>
            <a:ln w="25400">
              <a:solidFill>
                <a:schemeClr val="tx1">
                  <a:alpha val="0"/>
                </a:schemeClr>
              </a:solidFill>
              <a:miter lim="800000"/>
              <a:headEnd/>
              <a:tailEnd/>
            </a:ln>
          </p:spPr>
          <p:txBody>
            <a:bodyPr lIns="0" tIns="0" rIns="0" bIns="0"/>
            <a:lstStyle/>
            <a:p>
              <a:endParaRPr lang="en-US"/>
            </a:p>
          </p:txBody>
        </p:sp>
      </p:grpSp>
      <p:grpSp>
        <p:nvGrpSpPr>
          <p:cNvPr id="59434" name="Group 42"/>
          <p:cNvGrpSpPr>
            <a:grpSpLocks/>
          </p:cNvGrpSpPr>
          <p:nvPr/>
        </p:nvGrpSpPr>
        <p:grpSpPr bwMode="auto">
          <a:xfrm>
            <a:off x="937618" y="1496616"/>
            <a:ext cx="1148953" cy="1061442"/>
            <a:chOff x="0" y="0"/>
            <a:chExt cx="1930" cy="1783"/>
          </a:xfrm>
        </p:grpSpPr>
        <p:sp>
          <p:nvSpPr>
            <p:cNvPr id="57379" name="AutoShape 36"/>
            <p:cNvSpPr>
              <a:spLocks/>
            </p:cNvSpPr>
            <p:nvPr/>
          </p:nvSpPr>
          <p:spPr bwMode="auto">
            <a:xfrm>
              <a:off x="641" y="807"/>
              <a:ext cx="207" cy="641"/>
            </a:xfrm>
            <a:prstGeom prst="roundRect">
              <a:avLst>
                <a:gd name="adj" fmla="val 5875"/>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80" name="AutoShape 37"/>
            <p:cNvSpPr>
              <a:spLocks/>
            </p:cNvSpPr>
            <p:nvPr/>
          </p:nvSpPr>
          <p:spPr bwMode="auto">
            <a:xfrm>
              <a:off x="848" y="375"/>
              <a:ext cx="208" cy="1073"/>
            </a:xfrm>
            <a:prstGeom prst="roundRect">
              <a:avLst>
                <a:gd name="adj" fmla="val 5875"/>
              </a:avLst>
            </a:prstGeom>
            <a:solidFill>
              <a:srgbClr val="A300AA"/>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81" name="AutoShape 38"/>
            <p:cNvSpPr>
              <a:spLocks/>
            </p:cNvSpPr>
            <p:nvPr/>
          </p:nvSpPr>
          <p:spPr bwMode="auto">
            <a:xfrm>
              <a:off x="1056" y="572"/>
              <a:ext cx="207" cy="876"/>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82" name="Rectangle 39"/>
            <p:cNvSpPr>
              <a:spLocks/>
            </p:cNvSpPr>
            <p:nvPr/>
          </p:nvSpPr>
          <p:spPr bwMode="auto">
            <a:xfrm>
              <a:off x="0" y="1554"/>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North America</a:t>
              </a:r>
            </a:p>
          </p:txBody>
        </p:sp>
        <p:sp>
          <p:nvSpPr>
            <p:cNvPr id="57383" name="Rectangle 40"/>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5000</a:t>
              </a:r>
            </a:p>
          </p:txBody>
        </p:sp>
        <p:sp>
          <p:nvSpPr>
            <p:cNvPr id="57384" name="Oval 41"/>
            <p:cNvSpPr>
              <a:spLocks/>
            </p:cNvSpPr>
            <p:nvPr/>
          </p:nvSpPr>
          <p:spPr bwMode="auto">
            <a:xfrm>
              <a:off x="1384" y="789"/>
              <a:ext cx="160" cy="160"/>
            </a:xfrm>
            <a:prstGeom prst="ellipse">
              <a:avLst/>
            </a:prstGeom>
            <a:solidFill>
              <a:srgbClr val="00B0F0"/>
            </a:solidFill>
            <a:ln w="25400">
              <a:solidFill>
                <a:schemeClr val="tx1">
                  <a:alpha val="0"/>
                </a:schemeClr>
              </a:solidFill>
              <a:miter lim="800000"/>
              <a:headEnd/>
              <a:tailEnd/>
            </a:ln>
          </p:spPr>
          <p:txBody>
            <a:bodyPr lIns="0" tIns="0" rIns="0" bIns="0"/>
            <a:lstStyle/>
            <a:p>
              <a:endParaRPr lang="en-US"/>
            </a:p>
          </p:txBody>
        </p:sp>
      </p:grpSp>
      <p:grpSp>
        <p:nvGrpSpPr>
          <p:cNvPr id="59441" name="Group 49"/>
          <p:cNvGrpSpPr>
            <a:grpSpLocks/>
          </p:cNvGrpSpPr>
          <p:nvPr/>
        </p:nvGrpSpPr>
        <p:grpSpPr bwMode="auto">
          <a:xfrm>
            <a:off x="6187083" y="3431381"/>
            <a:ext cx="1149548" cy="821531"/>
            <a:chOff x="0" y="0"/>
            <a:chExt cx="1930" cy="1380"/>
          </a:xfrm>
        </p:grpSpPr>
        <p:sp>
          <p:nvSpPr>
            <p:cNvPr id="57373" name="AutoShape 43"/>
            <p:cNvSpPr>
              <a:spLocks/>
            </p:cNvSpPr>
            <p:nvPr/>
          </p:nvSpPr>
          <p:spPr bwMode="auto">
            <a:xfrm>
              <a:off x="641" y="634"/>
              <a:ext cx="207" cy="414"/>
            </a:xfrm>
            <a:prstGeom prst="roundRect">
              <a:avLst>
                <a:gd name="adj" fmla="val 5875"/>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74" name="AutoShape 44"/>
            <p:cNvSpPr>
              <a:spLocks/>
            </p:cNvSpPr>
            <p:nvPr/>
          </p:nvSpPr>
          <p:spPr bwMode="auto">
            <a:xfrm>
              <a:off x="848" y="356"/>
              <a:ext cx="209" cy="692"/>
            </a:xfrm>
            <a:prstGeom prst="roundRect">
              <a:avLst>
                <a:gd name="adj" fmla="val 5875"/>
              </a:avLst>
            </a:prstGeom>
            <a:solidFill>
              <a:srgbClr val="A300AA"/>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75" name="AutoShape 45"/>
            <p:cNvSpPr>
              <a:spLocks/>
            </p:cNvSpPr>
            <p:nvPr/>
          </p:nvSpPr>
          <p:spPr bwMode="auto">
            <a:xfrm>
              <a:off x="1056" y="483"/>
              <a:ext cx="207" cy="565"/>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76" name="Rectangle 46"/>
            <p:cNvSpPr>
              <a:spLocks/>
            </p:cNvSpPr>
            <p:nvPr/>
          </p:nvSpPr>
          <p:spPr bwMode="auto">
            <a:xfrm>
              <a:off x="0" y="1150"/>
              <a:ext cx="193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Australia</a:t>
              </a:r>
            </a:p>
          </p:txBody>
        </p:sp>
        <p:sp>
          <p:nvSpPr>
            <p:cNvPr id="57377" name="Rectangle 47"/>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2500</a:t>
              </a:r>
            </a:p>
          </p:txBody>
        </p:sp>
        <p:sp>
          <p:nvSpPr>
            <p:cNvPr id="57378" name="Oval 48"/>
            <p:cNvSpPr>
              <a:spLocks/>
            </p:cNvSpPr>
            <p:nvPr/>
          </p:nvSpPr>
          <p:spPr bwMode="auto">
            <a:xfrm>
              <a:off x="1454" y="987"/>
              <a:ext cx="160" cy="160"/>
            </a:xfrm>
            <a:prstGeom prst="ellipse">
              <a:avLst/>
            </a:prstGeom>
            <a:solidFill>
              <a:srgbClr val="0070C0"/>
            </a:solidFill>
            <a:ln w="25400">
              <a:solidFill>
                <a:schemeClr val="tx1">
                  <a:alpha val="0"/>
                </a:schemeClr>
              </a:solidFill>
              <a:miter lim="800000"/>
              <a:headEnd/>
              <a:tailEnd/>
            </a:ln>
          </p:spPr>
          <p:txBody>
            <a:bodyPr lIns="0" tIns="0" rIns="0" bIns="0"/>
            <a:lstStyle/>
            <a:p>
              <a:endParaRPr lang="en-US"/>
            </a:p>
          </p:txBody>
        </p:sp>
      </p:grpSp>
      <p:grpSp>
        <p:nvGrpSpPr>
          <p:cNvPr id="59448" name="Group 56"/>
          <p:cNvGrpSpPr>
            <a:grpSpLocks/>
          </p:cNvGrpSpPr>
          <p:nvPr/>
        </p:nvGrpSpPr>
        <p:grpSpPr bwMode="auto">
          <a:xfrm>
            <a:off x="6372225" y="1906786"/>
            <a:ext cx="1149549" cy="1062038"/>
            <a:chOff x="0" y="0"/>
            <a:chExt cx="1930" cy="1783"/>
          </a:xfrm>
        </p:grpSpPr>
        <p:sp>
          <p:nvSpPr>
            <p:cNvPr id="57367" name="AutoShape 50"/>
            <p:cNvSpPr>
              <a:spLocks/>
            </p:cNvSpPr>
            <p:nvPr/>
          </p:nvSpPr>
          <p:spPr bwMode="auto">
            <a:xfrm>
              <a:off x="641" y="807"/>
              <a:ext cx="207" cy="641"/>
            </a:xfrm>
            <a:prstGeom prst="roundRect">
              <a:avLst>
                <a:gd name="adj" fmla="val 5875"/>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68" name="AutoShape 51"/>
            <p:cNvSpPr>
              <a:spLocks/>
            </p:cNvSpPr>
            <p:nvPr/>
          </p:nvSpPr>
          <p:spPr bwMode="auto">
            <a:xfrm>
              <a:off x="848" y="375"/>
              <a:ext cx="209" cy="1073"/>
            </a:xfrm>
            <a:prstGeom prst="roundRect">
              <a:avLst>
                <a:gd name="adj" fmla="val 5875"/>
              </a:avLst>
            </a:prstGeom>
            <a:solidFill>
              <a:srgbClr val="A300AA"/>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69" name="AutoShape 52"/>
            <p:cNvSpPr>
              <a:spLocks/>
            </p:cNvSpPr>
            <p:nvPr/>
          </p:nvSpPr>
          <p:spPr bwMode="auto">
            <a:xfrm>
              <a:off x="1056" y="572"/>
              <a:ext cx="207" cy="876"/>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70" name="Rectangle 53"/>
            <p:cNvSpPr>
              <a:spLocks/>
            </p:cNvSpPr>
            <p:nvPr/>
          </p:nvSpPr>
          <p:spPr bwMode="auto">
            <a:xfrm>
              <a:off x="0" y="1554"/>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Asia</a:t>
              </a:r>
            </a:p>
          </p:txBody>
        </p:sp>
        <p:sp>
          <p:nvSpPr>
            <p:cNvPr id="57371" name="Rectangle 54"/>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5000</a:t>
              </a:r>
            </a:p>
          </p:txBody>
        </p:sp>
        <p:sp>
          <p:nvSpPr>
            <p:cNvPr id="57372" name="Oval 55"/>
            <p:cNvSpPr>
              <a:spLocks/>
            </p:cNvSpPr>
            <p:nvPr/>
          </p:nvSpPr>
          <p:spPr bwMode="auto">
            <a:xfrm>
              <a:off x="367" y="764"/>
              <a:ext cx="160" cy="160"/>
            </a:xfrm>
            <a:prstGeom prst="ellipse">
              <a:avLst/>
            </a:prstGeom>
            <a:solidFill>
              <a:srgbClr val="FF0000"/>
            </a:solidFill>
            <a:ln w="25400">
              <a:solidFill>
                <a:schemeClr val="tx1">
                  <a:alpha val="0"/>
                </a:schemeClr>
              </a:solidFill>
              <a:miter lim="800000"/>
              <a:headEnd/>
              <a:tailEnd/>
            </a:ln>
          </p:spPr>
          <p:txBody>
            <a:bodyPr lIns="0" tIns="0" rIns="0" bIns="0"/>
            <a:lstStyle/>
            <a:p>
              <a:endParaRPr lang="en-US"/>
            </a:p>
          </p:txBody>
        </p:sp>
      </p:grpSp>
      <p:grpSp>
        <p:nvGrpSpPr>
          <p:cNvPr id="59455" name="Group 63"/>
          <p:cNvGrpSpPr>
            <a:grpSpLocks/>
          </p:cNvGrpSpPr>
          <p:nvPr/>
        </p:nvGrpSpPr>
        <p:grpSpPr bwMode="auto">
          <a:xfrm>
            <a:off x="2877741" y="1270397"/>
            <a:ext cx="1148953" cy="823913"/>
            <a:chOff x="0" y="0"/>
            <a:chExt cx="1930" cy="1383"/>
          </a:xfrm>
        </p:grpSpPr>
        <p:sp>
          <p:nvSpPr>
            <p:cNvPr id="57361" name="AutoShape 57"/>
            <p:cNvSpPr>
              <a:spLocks/>
            </p:cNvSpPr>
            <p:nvPr/>
          </p:nvSpPr>
          <p:spPr bwMode="auto">
            <a:xfrm>
              <a:off x="641" y="634"/>
              <a:ext cx="207" cy="414"/>
            </a:xfrm>
            <a:prstGeom prst="roundRect">
              <a:avLst>
                <a:gd name="adj" fmla="val 5875"/>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62" name="AutoShape 58"/>
            <p:cNvSpPr>
              <a:spLocks/>
            </p:cNvSpPr>
            <p:nvPr/>
          </p:nvSpPr>
          <p:spPr bwMode="auto">
            <a:xfrm>
              <a:off x="848" y="356"/>
              <a:ext cx="208" cy="692"/>
            </a:xfrm>
            <a:prstGeom prst="roundRect">
              <a:avLst>
                <a:gd name="adj" fmla="val 5875"/>
              </a:avLst>
            </a:prstGeom>
            <a:solidFill>
              <a:srgbClr val="A300AA"/>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63" name="AutoShape 59"/>
            <p:cNvSpPr>
              <a:spLocks/>
            </p:cNvSpPr>
            <p:nvPr/>
          </p:nvSpPr>
          <p:spPr bwMode="auto">
            <a:xfrm>
              <a:off x="1056" y="483"/>
              <a:ext cx="207" cy="565"/>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64" name="Rectangle 60"/>
            <p:cNvSpPr>
              <a:spLocks/>
            </p:cNvSpPr>
            <p:nvPr/>
          </p:nvSpPr>
          <p:spPr bwMode="auto">
            <a:xfrm>
              <a:off x="0" y="1154"/>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Green Land</a:t>
              </a:r>
            </a:p>
          </p:txBody>
        </p:sp>
        <p:sp>
          <p:nvSpPr>
            <p:cNvPr id="57365" name="Rectangle 61"/>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2500</a:t>
              </a:r>
            </a:p>
          </p:txBody>
        </p:sp>
        <p:sp>
          <p:nvSpPr>
            <p:cNvPr id="57366" name="Oval 62"/>
            <p:cNvSpPr>
              <a:spLocks/>
            </p:cNvSpPr>
            <p:nvPr/>
          </p:nvSpPr>
          <p:spPr bwMode="auto">
            <a:xfrm>
              <a:off x="445" y="417"/>
              <a:ext cx="160" cy="160"/>
            </a:xfrm>
            <a:prstGeom prst="ellipse">
              <a:avLst/>
            </a:prstGeom>
            <a:solidFill>
              <a:schemeClr val="accent1"/>
            </a:solidFill>
            <a:ln w="25400">
              <a:solidFill>
                <a:schemeClr val="tx1">
                  <a:alpha val="0"/>
                </a:schemeClr>
              </a:solidFill>
              <a:miter lim="800000"/>
              <a:headEnd/>
              <a:tailEnd/>
            </a:ln>
          </p:spPr>
          <p:txBody>
            <a:bodyPr lIns="0" tIns="0" rIns="0" bIns="0"/>
            <a:lstStyle/>
            <a:p>
              <a:pPr>
                <a:defRPr/>
              </a:pPr>
              <a:endParaRPr lang="en-US"/>
            </a:p>
          </p:txBody>
        </p:sp>
      </p:grpSp>
    </p:spTree>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3"/>
                                        </p:tgtEl>
                                        <p:attrNameLst>
                                          <p:attrName>style.visibility</p:attrName>
                                        </p:attrNameLst>
                                      </p:cBhvr>
                                      <p:to>
                                        <p:strVal val="visible"/>
                                      </p:to>
                                    </p:set>
                                    <p:animEffect transition="in" filter="wipe(left)">
                                      <p:cBhvr>
                                        <p:cTn id="7" dur="500"/>
                                        <p:tgtEl>
                                          <p:spTgt spid="59393"/>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9398"/>
                                        </p:tgtEl>
                                        <p:attrNameLst>
                                          <p:attrName>style.visibility</p:attrName>
                                        </p:attrNameLst>
                                      </p:cBhvr>
                                      <p:to>
                                        <p:strVal val="visible"/>
                                      </p:to>
                                    </p:set>
                                    <p:anim calcmode="lin" valueType="num">
                                      <p:cBhvr>
                                        <p:cTn id="11" dur="500" fill="hold"/>
                                        <p:tgtEl>
                                          <p:spTgt spid="59398"/>
                                        </p:tgtEl>
                                        <p:attrNameLst>
                                          <p:attrName>ppt_w</p:attrName>
                                        </p:attrNameLst>
                                      </p:cBhvr>
                                      <p:tavLst>
                                        <p:tav tm="0">
                                          <p:val>
                                            <p:strVal val="#ppt_w*0.70"/>
                                          </p:val>
                                        </p:tav>
                                        <p:tav tm="100000">
                                          <p:val>
                                            <p:strVal val="#ppt_w"/>
                                          </p:val>
                                        </p:tav>
                                      </p:tavLst>
                                    </p:anim>
                                    <p:anim calcmode="lin" valueType="num">
                                      <p:cBhvr>
                                        <p:cTn id="12" dur="500" fill="hold"/>
                                        <p:tgtEl>
                                          <p:spTgt spid="59398"/>
                                        </p:tgtEl>
                                        <p:attrNameLst>
                                          <p:attrName>ppt_h</p:attrName>
                                        </p:attrNameLst>
                                      </p:cBhvr>
                                      <p:tavLst>
                                        <p:tav tm="0">
                                          <p:val>
                                            <p:strVal val="#ppt_h"/>
                                          </p:val>
                                        </p:tav>
                                        <p:tav tm="100000">
                                          <p:val>
                                            <p:strVal val="#ppt_h"/>
                                          </p:val>
                                        </p:tav>
                                      </p:tavLst>
                                    </p:anim>
                                    <p:animEffect transition="in" filter="fade">
                                      <p:cBhvr>
                                        <p:cTn id="13" dur="500"/>
                                        <p:tgtEl>
                                          <p:spTgt spid="59398"/>
                                        </p:tgtEl>
                                      </p:cBhvr>
                                    </p:animEffect>
                                  </p:childTnLst>
                                </p:cTn>
                              </p:par>
                            </p:childTnLst>
                          </p:cTn>
                        </p:par>
                        <p:par>
                          <p:cTn id="14" fill="hold">
                            <p:stCondLst>
                              <p:cond delay="1250"/>
                            </p:stCondLst>
                            <p:childTnLst>
                              <p:par>
                                <p:cTn id="15" presetID="10" presetClass="entr" presetSubtype="0" fill="hold" grpId="0" nodeType="afterEffect">
                                  <p:stCondLst>
                                    <p:cond delay="0"/>
                                  </p:stCondLst>
                                  <p:childTnLst>
                                    <p:set>
                                      <p:cBhvr>
                                        <p:cTn id="16" dur="1" fill="hold">
                                          <p:stCondLst>
                                            <p:cond delay="0"/>
                                          </p:stCondLst>
                                        </p:cTn>
                                        <p:tgtEl>
                                          <p:spTgt spid="59399"/>
                                        </p:tgtEl>
                                        <p:attrNameLst>
                                          <p:attrName>style.visibility</p:attrName>
                                        </p:attrNameLst>
                                      </p:cBhvr>
                                      <p:to>
                                        <p:strVal val="visible"/>
                                      </p:to>
                                    </p:set>
                                    <p:animEffect transition="in" filter="fade">
                                      <p:cBhvr>
                                        <p:cTn id="17" dur="500"/>
                                        <p:tgtEl>
                                          <p:spTgt spid="59399"/>
                                        </p:tgtEl>
                                      </p:cBhvr>
                                    </p:animEffect>
                                  </p:childTnLst>
                                </p:cTn>
                              </p:par>
                            </p:childTnLst>
                          </p:cTn>
                        </p:par>
                        <p:par>
                          <p:cTn id="18" fill="hold">
                            <p:stCondLst>
                              <p:cond delay="1750"/>
                            </p:stCondLst>
                            <p:childTnLst>
                              <p:par>
                                <p:cTn id="19" presetID="23" presetClass="entr" presetSubtype="16" fill="hold" nodeType="afterEffect">
                                  <p:stCondLst>
                                    <p:cond delay="0"/>
                                  </p:stCondLst>
                                  <p:childTnLst>
                                    <p:set>
                                      <p:cBhvr>
                                        <p:cTn id="20" dur="1" fill="hold">
                                          <p:stCondLst>
                                            <p:cond delay="0"/>
                                          </p:stCondLst>
                                        </p:cTn>
                                        <p:tgtEl>
                                          <p:spTgt spid="59406"/>
                                        </p:tgtEl>
                                        <p:attrNameLst>
                                          <p:attrName>style.visibility</p:attrName>
                                        </p:attrNameLst>
                                      </p:cBhvr>
                                      <p:to>
                                        <p:strVal val="visible"/>
                                      </p:to>
                                    </p:set>
                                    <p:anim calcmode="lin" valueType="num">
                                      <p:cBhvr>
                                        <p:cTn id="21" dur="500" fill="hold"/>
                                        <p:tgtEl>
                                          <p:spTgt spid="59406"/>
                                        </p:tgtEl>
                                        <p:attrNameLst>
                                          <p:attrName>ppt_w</p:attrName>
                                        </p:attrNameLst>
                                      </p:cBhvr>
                                      <p:tavLst>
                                        <p:tav tm="0">
                                          <p:val>
                                            <p:fltVal val="0"/>
                                          </p:val>
                                        </p:tav>
                                        <p:tav tm="100000">
                                          <p:val>
                                            <p:strVal val="#ppt_w"/>
                                          </p:val>
                                        </p:tav>
                                      </p:tavLst>
                                    </p:anim>
                                    <p:anim calcmode="lin" valueType="num">
                                      <p:cBhvr>
                                        <p:cTn id="22" dur="500" fill="hold"/>
                                        <p:tgtEl>
                                          <p:spTgt spid="59406"/>
                                        </p:tgtEl>
                                        <p:attrNameLst>
                                          <p:attrName>ppt_h</p:attrName>
                                        </p:attrNameLst>
                                      </p:cBhvr>
                                      <p:tavLst>
                                        <p:tav tm="0">
                                          <p:val>
                                            <p:fltVal val="0"/>
                                          </p:val>
                                        </p:tav>
                                        <p:tav tm="100000">
                                          <p:val>
                                            <p:strVal val="#ppt_h"/>
                                          </p:val>
                                        </p:tav>
                                      </p:tavLst>
                                    </p:anim>
                                  </p:childTnLst>
                                </p:cTn>
                              </p:par>
                            </p:childTnLst>
                          </p:cTn>
                        </p:par>
                        <p:par>
                          <p:cTn id="23" fill="hold">
                            <p:stCondLst>
                              <p:cond delay="2250"/>
                            </p:stCondLst>
                            <p:childTnLst>
                              <p:par>
                                <p:cTn id="24" presetID="49" presetClass="entr" presetSubtype="0" decel="100000" fill="hold" nodeType="afterEffect">
                                  <p:stCondLst>
                                    <p:cond delay="0"/>
                                  </p:stCondLst>
                                  <p:childTnLst>
                                    <p:set>
                                      <p:cBhvr>
                                        <p:cTn id="25" dur="1" fill="hold">
                                          <p:stCondLst>
                                            <p:cond delay="0"/>
                                          </p:stCondLst>
                                        </p:cTn>
                                        <p:tgtEl>
                                          <p:spTgt spid="59413"/>
                                        </p:tgtEl>
                                        <p:attrNameLst>
                                          <p:attrName>style.visibility</p:attrName>
                                        </p:attrNameLst>
                                      </p:cBhvr>
                                      <p:to>
                                        <p:strVal val="visible"/>
                                      </p:to>
                                    </p:set>
                                    <p:anim calcmode="lin" valueType="num">
                                      <p:cBhvr>
                                        <p:cTn id="26" dur="500" fill="hold"/>
                                        <p:tgtEl>
                                          <p:spTgt spid="59413"/>
                                        </p:tgtEl>
                                        <p:attrNameLst>
                                          <p:attrName>ppt_w</p:attrName>
                                        </p:attrNameLst>
                                      </p:cBhvr>
                                      <p:tavLst>
                                        <p:tav tm="0">
                                          <p:val>
                                            <p:fltVal val="0"/>
                                          </p:val>
                                        </p:tav>
                                        <p:tav tm="100000">
                                          <p:val>
                                            <p:strVal val="#ppt_w"/>
                                          </p:val>
                                        </p:tav>
                                      </p:tavLst>
                                    </p:anim>
                                    <p:anim calcmode="lin" valueType="num">
                                      <p:cBhvr>
                                        <p:cTn id="27" dur="500" fill="hold"/>
                                        <p:tgtEl>
                                          <p:spTgt spid="59413"/>
                                        </p:tgtEl>
                                        <p:attrNameLst>
                                          <p:attrName>ppt_h</p:attrName>
                                        </p:attrNameLst>
                                      </p:cBhvr>
                                      <p:tavLst>
                                        <p:tav tm="0">
                                          <p:val>
                                            <p:fltVal val="0"/>
                                          </p:val>
                                        </p:tav>
                                        <p:tav tm="100000">
                                          <p:val>
                                            <p:strVal val="#ppt_h"/>
                                          </p:val>
                                        </p:tav>
                                      </p:tavLst>
                                    </p:anim>
                                    <p:anim calcmode="lin" valueType="num">
                                      <p:cBhvr>
                                        <p:cTn id="28" dur="500" fill="hold"/>
                                        <p:tgtEl>
                                          <p:spTgt spid="59413"/>
                                        </p:tgtEl>
                                        <p:attrNameLst>
                                          <p:attrName>style.rotation</p:attrName>
                                        </p:attrNameLst>
                                      </p:cBhvr>
                                      <p:tavLst>
                                        <p:tav tm="0">
                                          <p:val>
                                            <p:fltVal val="360"/>
                                          </p:val>
                                        </p:tav>
                                        <p:tav tm="100000">
                                          <p:val>
                                            <p:fltVal val="0"/>
                                          </p:val>
                                        </p:tav>
                                      </p:tavLst>
                                    </p:anim>
                                    <p:animEffect transition="in" filter="fade">
                                      <p:cBhvr>
                                        <p:cTn id="29" dur="500"/>
                                        <p:tgtEl>
                                          <p:spTgt spid="59413"/>
                                        </p:tgtEl>
                                      </p:cBhvr>
                                    </p:animEffect>
                                  </p:childTnLst>
                                </p:cTn>
                              </p:par>
                            </p:childTnLst>
                          </p:cTn>
                        </p:par>
                        <p:par>
                          <p:cTn id="30" fill="hold">
                            <p:stCondLst>
                              <p:cond delay="2750"/>
                            </p:stCondLst>
                            <p:childTnLst>
                              <p:par>
                                <p:cTn id="31" presetID="49" presetClass="entr" presetSubtype="0" decel="100000" fill="hold" nodeType="afterEffect">
                                  <p:stCondLst>
                                    <p:cond delay="0"/>
                                  </p:stCondLst>
                                  <p:childTnLst>
                                    <p:set>
                                      <p:cBhvr>
                                        <p:cTn id="32" dur="1" fill="hold">
                                          <p:stCondLst>
                                            <p:cond delay="0"/>
                                          </p:stCondLst>
                                        </p:cTn>
                                        <p:tgtEl>
                                          <p:spTgt spid="59420"/>
                                        </p:tgtEl>
                                        <p:attrNameLst>
                                          <p:attrName>style.visibility</p:attrName>
                                        </p:attrNameLst>
                                      </p:cBhvr>
                                      <p:to>
                                        <p:strVal val="visible"/>
                                      </p:to>
                                    </p:set>
                                    <p:anim calcmode="lin" valueType="num">
                                      <p:cBhvr>
                                        <p:cTn id="33" dur="500" fill="hold"/>
                                        <p:tgtEl>
                                          <p:spTgt spid="59420"/>
                                        </p:tgtEl>
                                        <p:attrNameLst>
                                          <p:attrName>ppt_w</p:attrName>
                                        </p:attrNameLst>
                                      </p:cBhvr>
                                      <p:tavLst>
                                        <p:tav tm="0">
                                          <p:val>
                                            <p:fltVal val="0"/>
                                          </p:val>
                                        </p:tav>
                                        <p:tav tm="100000">
                                          <p:val>
                                            <p:strVal val="#ppt_w"/>
                                          </p:val>
                                        </p:tav>
                                      </p:tavLst>
                                    </p:anim>
                                    <p:anim calcmode="lin" valueType="num">
                                      <p:cBhvr>
                                        <p:cTn id="34" dur="500" fill="hold"/>
                                        <p:tgtEl>
                                          <p:spTgt spid="59420"/>
                                        </p:tgtEl>
                                        <p:attrNameLst>
                                          <p:attrName>ppt_h</p:attrName>
                                        </p:attrNameLst>
                                      </p:cBhvr>
                                      <p:tavLst>
                                        <p:tav tm="0">
                                          <p:val>
                                            <p:fltVal val="0"/>
                                          </p:val>
                                        </p:tav>
                                        <p:tav tm="100000">
                                          <p:val>
                                            <p:strVal val="#ppt_h"/>
                                          </p:val>
                                        </p:tav>
                                      </p:tavLst>
                                    </p:anim>
                                    <p:anim calcmode="lin" valueType="num">
                                      <p:cBhvr>
                                        <p:cTn id="35" dur="500" fill="hold"/>
                                        <p:tgtEl>
                                          <p:spTgt spid="59420"/>
                                        </p:tgtEl>
                                        <p:attrNameLst>
                                          <p:attrName>style.rotation</p:attrName>
                                        </p:attrNameLst>
                                      </p:cBhvr>
                                      <p:tavLst>
                                        <p:tav tm="0">
                                          <p:val>
                                            <p:fltVal val="360"/>
                                          </p:val>
                                        </p:tav>
                                        <p:tav tm="100000">
                                          <p:val>
                                            <p:fltVal val="0"/>
                                          </p:val>
                                        </p:tav>
                                      </p:tavLst>
                                    </p:anim>
                                    <p:animEffect transition="in" filter="fade">
                                      <p:cBhvr>
                                        <p:cTn id="36" dur="500"/>
                                        <p:tgtEl>
                                          <p:spTgt spid="59420"/>
                                        </p:tgtEl>
                                      </p:cBhvr>
                                    </p:animEffect>
                                  </p:childTnLst>
                                </p:cTn>
                              </p:par>
                            </p:childTnLst>
                          </p:cTn>
                        </p:par>
                        <p:par>
                          <p:cTn id="37" fill="hold">
                            <p:stCondLst>
                              <p:cond delay="3250"/>
                            </p:stCondLst>
                            <p:childTnLst>
                              <p:par>
                                <p:cTn id="38" presetID="49" presetClass="entr" presetSubtype="0" decel="100000" fill="hold" nodeType="afterEffect">
                                  <p:stCondLst>
                                    <p:cond delay="0"/>
                                  </p:stCondLst>
                                  <p:childTnLst>
                                    <p:set>
                                      <p:cBhvr>
                                        <p:cTn id="39" dur="1" fill="hold">
                                          <p:stCondLst>
                                            <p:cond delay="0"/>
                                          </p:stCondLst>
                                        </p:cTn>
                                        <p:tgtEl>
                                          <p:spTgt spid="59427"/>
                                        </p:tgtEl>
                                        <p:attrNameLst>
                                          <p:attrName>style.visibility</p:attrName>
                                        </p:attrNameLst>
                                      </p:cBhvr>
                                      <p:to>
                                        <p:strVal val="visible"/>
                                      </p:to>
                                    </p:set>
                                    <p:anim calcmode="lin" valueType="num">
                                      <p:cBhvr>
                                        <p:cTn id="40" dur="500" fill="hold"/>
                                        <p:tgtEl>
                                          <p:spTgt spid="59427"/>
                                        </p:tgtEl>
                                        <p:attrNameLst>
                                          <p:attrName>ppt_w</p:attrName>
                                        </p:attrNameLst>
                                      </p:cBhvr>
                                      <p:tavLst>
                                        <p:tav tm="0">
                                          <p:val>
                                            <p:fltVal val="0"/>
                                          </p:val>
                                        </p:tav>
                                        <p:tav tm="100000">
                                          <p:val>
                                            <p:strVal val="#ppt_w"/>
                                          </p:val>
                                        </p:tav>
                                      </p:tavLst>
                                    </p:anim>
                                    <p:anim calcmode="lin" valueType="num">
                                      <p:cBhvr>
                                        <p:cTn id="41" dur="500" fill="hold"/>
                                        <p:tgtEl>
                                          <p:spTgt spid="59427"/>
                                        </p:tgtEl>
                                        <p:attrNameLst>
                                          <p:attrName>ppt_h</p:attrName>
                                        </p:attrNameLst>
                                      </p:cBhvr>
                                      <p:tavLst>
                                        <p:tav tm="0">
                                          <p:val>
                                            <p:fltVal val="0"/>
                                          </p:val>
                                        </p:tav>
                                        <p:tav tm="100000">
                                          <p:val>
                                            <p:strVal val="#ppt_h"/>
                                          </p:val>
                                        </p:tav>
                                      </p:tavLst>
                                    </p:anim>
                                    <p:anim calcmode="lin" valueType="num">
                                      <p:cBhvr>
                                        <p:cTn id="42" dur="500" fill="hold"/>
                                        <p:tgtEl>
                                          <p:spTgt spid="59427"/>
                                        </p:tgtEl>
                                        <p:attrNameLst>
                                          <p:attrName>style.rotation</p:attrName>
                                        </p:attrNameLst>
                                      </p:cBhvr>
                                      <p:tavLst>
                                        <p:tav tm="0">
                                          <p:val>
                                            <p:fltVal val="360"/>
                                          </p:val>
                                        </p:tav>
                                        <p:tav tm="100000">
                                          <p:val>
                                            <p:fltVal val="0"/>
                                          </p:val>
                                        </p:tav>
                                      </p:tavLst>
                                    </p:anim>
                                    <p:animEffect transition="in" filter="fade">
                                      <p:cBhvr>
                                        <p:cTn id="43" dur="500"/>
                                        <p:tgtEl>
                                          <p:spTgt spid="59427"/>
                                        </p:tgtEl>
                                      </p:cBhvr>
                                    </p:animEffect>
                                  </p:childTnLst>
                                </p:cTn>
                              </p:par>
                            </p:childTnLst>
                          </p:cTn>
                        </p:par>
                        <p:par>
                          <p:cTn id="44" fill="hold">
                            <p:stCondLst>
                              <p:cond delay="3750"/>
                            </p:stCondLst>
                            <p:childTnLst>
                              <p:par>
                                <p:cTn id="45" presetID="49" presetClass="entr" presetSubtype="0" decel="100000" fill="hold" nodeType="afterEffect">
                                  <p:stCondLst>
                                    <p:cond delay="0"/>
                                  </p:stCondLst>
                                  <p:childTnLst>
                                    <p:set>
                                      <p:cBhvr>
                                        <p:cTn id="46" dur="1" fill="hold">
                                          <p:stCondLst>
                                            <p:cond delay="0"/>
                                          </p:stCondLst>
                                        </p:cTn>
                                        <p:tgtEl>
                                          <p:spTgt spid="59434"/>
                                        </p:tgtEl>
                                        <p:attrNameLst>
                                          <p:attrName>style.visibility</p:attrName>
                                        </p:attrNameLst>
                                      </p:cBhvr>
                                      <p:to>
                                        <p:strVal val="visible"/>
                                      </p:to>
                                    </p:set>
                                    <p:anim calcmode="lin" valueType="num">
                                      <p:cBhvr>
                                        <p:cTn id="47" dur="500" fill="hold"/>
                                        <p:tgtEl>
                                          <p:spTgt spid="59434"/>
                                        </p:tgtEl>
                                        <p:attrNameLst>
                                          <p:attrName>ppt_w</p:attrName>
                                        </p:attrNameLst>
                                      </p:cBhvr>
                                      <p:tavLst>
                                        <p:tav tm="0">
                                          <p:val>
                                            <p:fltVal val="0"/>
                                          </p:val>
                                        </p:tav>
                                        <p:tav tm="100000">
                                          <p:val>
                                            <p:strVal val="#ppt_w"/>
                                          </p:val>
                                        </p:tav>
                                      </p:tavLst>
                                    </p:anim>
                                    <p:anim calcmode="lin" valueType="num">
                                      <p:cBhvr>
                                        <p:cTn id="48" dur="500" fill="hold"/>
                                        <p:tgtEl>
                                          <p:spTgt spid="59434"/>
                                        </p:tgtEl>
                                        <p:attrNameLst>
                                          <p:attrName>ppt_h</p:attrName>
                                        </p:attrNameLst>
                                      </p:cBhvr>
                                      <p:tavLst>
                                        <p:tav tm="0">
                                          <p:val>
                                            <p:fltVal val="0"/>
                                          </p:val>
                                        </p:tav>
                                        <p:tav tm="100000">
                                          <p:val>
                                            <p:strVal val="#ppt_h"/>
                                          </p:val>
                                        </p:tav>
                                      </p:tavLst>
                                    </p:anim>
                                    <p:anim calcmode="lin" valueType="num">
                                      <p:cBhvr>
                                        <p:cTn id="49" dur="500" fill="hold"/>
                                        <p:tgtEl>
                                          <p:spTgt spid="59434"/>
                                        </p:tgtEl>
                                        <p:attrNameLst>
                                          <p:attrName>style.rotation</p:attrName>
                                        </p:attrNameLst>
                                      </p:cBhvr>
                                      <p:tavLst>
                                        <p:tav tm="0">
                                          <p:val>
                                            <p:fltVal val="360"/>
                                          </p:val>
                                        </p:tav>
                                        <p:tav tm="100000">
                                          <p:val>
                                            <p:fltVal val="0"/>
                                          </p:val>
                                        </p:tav>
                                      </p:tavLst>
                                    </p:anim>
                                    <p:animEffect transition="in" filter="fade">
                                      <p:cBhvr>
                                        <p:cTn id="50" dur="500"/>
                                        <p:tgtEl>
                                          <p:spTgt spid="59434"/>
                                        </p:tgtEl>
                                      </p:cBhvr>
                                    </p:animEffect>
                                  </p:childTnLst>
                                </p:cTn>
                              </p:par>
                            </p:childTnLst>
                          </p:cTn>
                        </p:par>
                        <p:par>
                          <p:cTn id="51" fill="hold">
                            <p:stCondLst>
                              <p:cond delay="4250"/>
                            </p:stCondLst>
                            <p:childTnLst>
                              <p:par>
                                <p:cTn id="52" presetID="49" presetClass="entr" presetSubtype="0" decel="100000" fill="hold" nodeType="afterEffect">
                                  <p:stCondLst>
                                    <p:cond delay="0"/>
                                  </p:stCondLst>
                                  <p:childTnLst>
                                    <p:set>
                                      <p:cBhvr>
                                        <p:cTn id="53" dur="1" fill="hold">
                                          <p:stCondLst>
                                            <p:cond delay="0"/>
                                          </p:stCondLst>
                                        </p:cTn>
                                        <p:tgtEl>
                                          <p:spTgt spid="59441"/>
                                        </p:tgtEl>
                                        <p:attrNameLst>
                                          <p:attrName>style.visibility</p:attrName>
                                        </p:attrNameLst>
                                      </p:cBhvr>
                                      <p:to>
                                        <p:strVal val="visible"/>
                                      </p:to>
                                    </p:set>
                                    <p:anim calcmode="lin" valueType="num">
                                      <p:cBhvr>
                                        <p:cTn id="54" dur="500" fill="hold"/>
                                        <p:tgtEl>
                                          <p:spTgt spid="59441"/>
                                        </p:tgtEl>
                                        <p:attrNameLst>
                                          <p:attrName>ppt_w</p:attrName>
                                        </p:attrNameLst>
                                      </p:cBhvr>
                                      <p:tavLst>
                                        <p:tav tm="0">
                                          <p:val>
                                            <p:fltVal val="0"/>
                                          </p:val>
                                        </p:tav>
                                        <p:tav tm="100000">
                                          <p:val>
                                            <p:strVal val="#ppt_w"/>
                                          </p:val>
                                        </p:tav>
                                      </p:tavLst>
                                    </p:anim>
                                    <p:anim calcmode="lin" valueType="num">
                                      <p:cBhvr>
                                        <p:cTn id="55" dur="500" fill="hold"/>
                                        <p:tgtEl>
                                          <p:spTgt spid="59441"/>
                                        </p:tgtEl>
                                        <p:attrNameLst>
                                          <p:attrName>ppt_h</p:attrName>
                                        </p:attrNameLst>
                                      </p:cBhvr>
                                      <p:tavLst>
                                        <p:tav tm="0">
                                          <p:val>
                                            <p:fltVal val="0"/>
                                          </p:val>
                                        </p:tav>
                                        <p:tav tm="100000">
                                          <p:val>
                                            <p:strVal val="#ppt_h"/>
                                          </p:val>
                                        </p:tav>
                                      </p:tavLst>
                                    </p:anim>
                                    <p:anim calcmode="lin" valueType="num">
                                      <p:cBhvr>
                                        <p:cTn id="56" dur="500" fill="hold"/>
                                        <p:tgtEl>
                                          <p:spTgt spid="59441"/>
                                        </p:tgtEl>
                                        <p:attrNameLst>
                                          <p:attrName>style.rotation</p:attrName>
                                        </p:attrNameLst>
                                      </p:cBhvr>
                                      <p:tavLst>
                                        <p:tav tm="0">
                                          <p:val>
                                            <p:fltVal val="360"/>
                                          </p:val>
                                        </p:tav>
                                        <p:tav tm="100000">
                                          <p:val>
                                            <p:fltVal val="0"/>
                                          </p:val>
                                        </p:tav>
                                      </p:tavLst>
                                    </p:anim>
                                    <p:animEffect transition="in" filter="fade">
                                      <p:cBhvr>
                                        <p:cTn id="57" dur="500"/>
                                        <p:tgtEl>
                                          <p:spTgt spid="59441"/>
                                        </p:tgtEl>
                                      </p:cBhvr>
                                    </p:animEffect>
                                  </p:childTnLst>
                                </p:cTn>
                              </p:par>
                            </p:childTnLst>
                          </p:cTn>
                        </p:par>
                        <p:par>
                          <p:cTn id="58" fill="hold">
                            <p:stCondLst>
                              <p:cond delay="4750"/>
                            </p:stCondLst>
                            <p:childTnLst>
                              <p:par>
                                <p:cTn id="59" presetID="49" presetClass="entr" presetSubtype="0" decel="100000" fill="hold" nodeType="afterEffect">
                                  <p:stCondLst>
                                    <p:cond delay="0"/>
                                  </p:stCondLst>
                                  <p:childTnLst>
                                    <p:set>
                                      <p:cBhvr>
                                        <p:cTn id="60" dur="1" fill="hold">
                                          <p:stCondLst>
                                            <p:cond delay="0"/>
                                          </p:stCondLst>
                                        </p:cTn>
                                        <p:tgtEl>
                                          <p:spTgt spid="59448"/>
                                        </p:tgtEl>
                                        <p:attrNameLst>
                                          <p:attrName>style.visibility</p:attrName>
                                        </p:attrNameLst>
                                      </p:cBhvr>
                                      <p:to>
                                        <p:strVal val="visible"/>
                                      </p:to>
                                    </p:set>
                                    <p:anim calcmode="lin" valueType="num">
                                      <p:cBhvr>
                                        <p:cTn id="61" dur="500" fill="hold"/>
                                        <p:tgtEl>
                                          <p:spTgt spid="59448"/>
                                        </p:tgtEl>
                                        <p:attrNameLst>
                                          <p:attrName>ppt_w</p:attrName>
                                        </p:attrNameLst>
                                      </p:cBhvr>
                                      <p:tavLst>
                                        <p:tav tm="0">
                                          <p:val>
                                            <p:fltVal val="0"/>
                                          </p:val>
                                        </p:tav>
                                        <p:tav tm="100000">
                                          <p:val>
                                            <p:strVal val="#ppt_w"/>
                                          </p:val>
                                        </p:tav>
                                      </p:tavLst>
                                    </p:anim>
                                    <p:anim calcmode="lin" valueType="num">
                                      <p:cBhvr>
                                        <p:cTn id="62" dur="500" fill="hold"/>
                                        <p:tgtEl>
                                          <p:spTgt spid="59448"/>
                                        </p:tgtEl>
                                        <p:attrNameLst>
                                          <p:attrName>ppt_h</p:attrName>
                                        </p:attrNameLst>
                                      </p:cBhvr>
                                      <p:tavLst>
                                        <p:tav tm="0">
                                          <p:val>
                                            <p:fltVal val="0"/>
                                          </p:val>
                                        </p:tav>
                                        <p:tav tm="100000">
                                          <p:val>
                                            <p:strVal val="#ppt_h"/>
                                          </p:val>
                                        </p:tav>
                                      </p:tavLst>
                                    </p:anim>
                                    <p:anim calcmode="lin" valueType="num">
                                      <p:cBhvr>
                                        <p:cTn id="63" dur="500" fill="hold"/>
                                        <p:tgtEl>
                                          <p:spTgt spid="59448"/>
                                        </p:tgtEl>
                                        <p:attrNameLst>
                                          <p:attrName>style.rotation</p:attrName>
                                        </p:attrNameLst>
                                      </p:cBhvr>
                                      <p:tavLst>
                                        <p:tav tm="0">
                                          <p:val>
                                            <p:fltVal val="360"/>
                                          </p:val>
                                        </p:tav>
                                        <p:tav tm="100000">
                                          <p:val>
                                            <p:fltVal val="0"/>
                                          </p:val>
                                        </p:tav>
                                      </p:tavLst>
                                    </p:anim>
                                    <p:animEffect transition="in" filter="fade">
                                      <p:cBhvr>
                                        <p:cTn id="64" dur="500"/>
                                        <p:tgtEl>
                                          <p:spTgt spid="59448"/>
                                        </p:tgtEl>
                                      </p:cBhvr>
                                    </p:animEffect>
                                  </p:childTnLst>
                                </p:cTn>
                              </p:par>
                            </p:childTnLst>
                          </p:cTn>
                        </p:par>
                        <p:par>
                          <p:cTn id="65" fill="hold">
                            <p:stCondLst>
                              <p:cond delay="5250"/>
                            </p:stCondLst>
                            <p:childTnLst>
                              <p:par>
                                <p:cTn id="66" presetID="49" presetClass="entr" presetSubtype="0" decel="100000" fill="hold" nodeType="afterEffect">
                                  <p:stCondLst>
                                    <p:cond delay="0"/>
                                  </p:stCondLst>
                                  <p:childTnLst>
                                    <p:set>
                                      <p:cBhvr>
                                        <p:cTn id="67" dur="1" fill="hold">
                                          <p:stCondLst>
                                            <p:cond delay="0"/>
                                          </p:stCondLst>
                                        </p:cTn>
                                        <p:tgtEl>
                                          <p:spTgt spid="59455"/>
                                        </p:tgtEl>
                                        <p:attrNameLst>
                                          <p:attrName>style.visibility</p:attrName>
                                        </p:attrNameLst>
                                      </p:cBhvr>
                                      <p:to>
                                        <p:strVal val="visible"/>
                                      </p:to>
                                    </p:set>
                                    <p:anim calcmode="lin" valueType="num">
                                      <p:cBhvr>
                                        <p:cTn id="68" dur="500" fill="hold"/>
                                        <p:tgtEl>
                                          <p:spTgt spid="59455"/>
                                        </p:tgtEl>
                                        <p:attrNameLst>
                                          <p:attrName>ppt_w</p:attrName>
                                        </p:attrNameLst>
                                      </p:cBhvr>
                                      <p:tavLst>
                                        <p:tav tm="0">
                                          <p:val>
                                            <p:fltVal val="0"/>
                                          </p:val>
                                        </p:tav>
                                        <p:tav tm="100000">
                                          <p:val>
                                            <p:strVal val="#ppt_w"/>
                                          </p:val>
                                        </p:tav>
                                      </p:tavLst>
                                    </p:anim>
                                    <p:anim calcmode="lin" valueType="num">
                                      <p:cBhvr>
                                        <p:cTn id="69" dur="500" fill="hold"/>
                                        <p:tgtEl>
                                          <p:spTgt spid="59455"/>
                                        </p:tgtEl>
                                        <p:attrNameLst>
                                          <p:attrName>ppt_h</p:attrName>
                                        </p:attrNameLst>
                                      </p:cBhvr>
                                      <p:tavLst>
                                        <p:tav tm="0">
                                          <p:val>
                                            <p:fltVal val="0"/>
                                          </p:val>
                                        </p:tav>
                                        <p:tav tm="100000">
                                          <p:val>
                                            <p:strVal val="#ppt_h"/>
                                          </p:val>
                                        </p:tav>
                                      </p:tavLst>
                                    </p:anim>
                                    <p:anim calcmode="lin" valueType="num">
                                      <p:cBhvr>
                                        <p:cTn id="70" dur="500" fill="hold"/>
                                        <p:tgtEl>
                                          <p:spTgt spid="59455"/>
                                        </p:tgtEl>
                                        <p:attrNameLst>
                                          <p:attrName>style.rotation</p:attrName>
                                        </p:attrNameLst>
                                      </p:cBhvr>
                                      <p:tavLst>
                                        <p:tav tm="0">
                                          <p:val>
                                            <p:fltVal val="360"/>
                                          </p:val>
                                        </p:tav>
                                        <p:tav tm="100000">
                                          <p:val>
                                            <p:fltVal val="0"/>
                                          </p:val>
                                        </p:tav>
                                      </p:tavLst>
                                    </p:anim>
                                    <p:animEffect transition="in" filter="fade">
                                      <p:cBhvr>
                                        <p:cTn id="71" dur="500"/>
                                        <p:tgtEl>
                                          <p:spTgt spid="59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 grpId="0"/>
      <p:bldP spid="59398" grpId="0"/>
      <p:bldP spid="5939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AutoShape 1"/>
          <p:cNvSpPr>
            <a:spLocks/>
          </p:cNvSpPr>
          <p:nvPr/>
        </p:nvSpPr>
        <p:spPr bwMode="auto">
          <a:xfrm>
            <a:off x="1832967" y="1297781"/>
            <a:ext cx="4857750" cy="2524125"/>
          </a:xfrm>
          <a:custGeom>
            <a:avLst/>
            <a:gdLst>
              <a:gd name="T0" fmla="*/ 6283889 w 21600"/>
              <a:gd name="T1" fmla="*/ 1630661 h 21580"/>
              <a:gd name="T2" fmla="*/ 11672394 w 21600"/>
              <a:gd name="T3" fmla="*/ 1460671 h 21580"/>
              <a:gd name="T4" fmla="*/ 10265445 w 21600"/>
              <a:gd name="T5" fmla="*/ 2524905 h 21580"/>
              <a:gd name="T6" fmla="*/ 9618945 w 21600"/>
              <a:gd name="T7" fmla="*/ 3713903 h 21580"/>
              <a:gd name="T8" fmla="*/ 8450686 w 21600"/>
              <a:gd name="T9" fmla="*/ 3147787 h 21580"/>
              <a:gd name="T10" fmla="*/ 7248243 w 21600"/>
              <a:gd name="T11" fmla="*/ 2604442 h 21580"/>
              <a:gd name="T12" fmla="*/ 7100711 w 21600"/>
              <a:gd name="T13" fmla="*/ 2162778 h 21580"/>
              <a:gd name="T14" fmla="*/ 6431421 w 21600"/>
              <a:gd name="T15" fmla="*/ 2219234 h 21580"/>
              <a:gd name="T16" fmla="*/ 5886873 w 21600"/>
              <a:gd name="T17" fmla="*/ 2242003 h 21580"/>
              <a:gd name="T18" fmla="*/ 6601742 w 21600"/>
              <a:gd name="T19" fmla="*/ 1800340 h 21580"/>
              <a:gd name="T20" fmla="*/ 6601742 w 21600"/>
              <a:gd name="T21" fmla="*/ 1528667 h 21580"/>
              <a:gd name="T22" fmla="*/ 6340863 w 21600"/>
              <a:gd name="T23" fmla="*/ 1245453 h 21580"/>
              <a:gd name="T24" fmla="*/ 7894743 w 21600"/>
              <a:gd name="T25" fmla="*/ 1007779 h 21580"/>
              <a:gd name="T26" fmla="*/ 9449223 w 21600"/>
              <a:gd name="T27" fmla="*/ 452892 h 21580"/>
              <a:gd name="T28" fmla="*/ 12205547 w 21600"/>
              <a:gd name="T29" fmla="*/ 917325 h 21580"/>
              <a:gd name="T30" fmla="*/ 8087854 w 21600"/>
              <a:gd name="T31" fmla="*/ 566115 h 21580"/>
              <a:gd name="T32" fmla="*/ 6511184 w 21600"/>
              <a:gd name="T33" fmla="*/ 226446 h 21580"/>
              <a:gd name="T34" fmla="*/ 5535436 w 21600"/>
              <a:gd name="T35" fmla="*/ 1913563 h 21580"/>
              <a:gd name="T36" fmla="*/ 6000821 w 21600"/>
              <a:gd name="T37" fmla="*/ 2615670 h 21580"/>
              <a:gd name="T38" fmla="*/ 7372985 w 21600"/>
              <a:gd name="T39" fmla="*/ 4653685 h 21580"/>
              <a:gd name="T40" fmla="*/ 5433483 w 21600"/>
              <a:gd name="T41" fmla="*/ 3713903 h 21580"/>
              <a:gd name="T42" fmla="*/ 5082046 w 21600"/>
              <a:gd name="T43" fmla="*/ 736106 h 21580"/>
              <a:gd name="T44" fmla="*/ 4673635 w 21600"/>
              <a:gd name="T45" fmla="*/ 1324678 h 21580"/>
              <a:gd name="T46" fmla="*/ 4321598 w 21600"/>
              <a:gd name="T47" fmla="*/ 1562665 h 21580"/>
              <a:gd name="T48" fmla="*/ 4163272 w 21600"/>
              <a:gd name="T49" fmla="*/ 1200227 h 21580"/>
              <a:gd name="T50" fmla="*/ 4196856 w 21600"/>
              <a:gd name="T51" fmla="*/ 905784 h 21580"/>
              <a:gd name="T52" fmla="*/ 3822629 w 21600"/>
              <a:gd name="T53" fmla="*/ 452892 h 21580"/>
              <a:gd name="T54" fmla="*/ 4378572 w 21600"/>
              <a:gd name="T55" fmla="*/ 11229 h 21580"/>
              <a:gd name="T56" fmla="*/ 4877541 w 21600"/>
              <a:gd name="T57" fmla="*/ 271673 h 21580"/>
              <a:gd name="T58" fmla="*/ 4968099 w 21600"/>
              <a:gd name="T59" fmla="*/ 634111 h 21580"/>
              <a:gd name="T60" fmla="*/ 5036467 w 21600"/>
              <a:gd name="T61" fmla="*/ 600113 h 21580"/>
              <a:gd name="T62" fmla="*/ 3051387 w 21600"/>
              <a:gd name="T63" fmla="*/ 611342 h 21580"/>
              <a:gd name="T64" fmla="*/ 2779113 w 21600"/>
              <a:gd name="T65" fmla="*/ 532117 h 21580"/>
              <a:gd name="T66" fmla="*/ 2178191 w 21600"/>
              <a:gd name="T67" fmla="*/ 588885 h 21580"/>
              <a:gd name="T68" fmla="*/ 2439070 w 21600"/>
              <a:gd name="T69" fmla="*/ 1245453 h 21580"/>
              <a:gd name="T70" fmla="*/ 3935977 w 21600"/>
              <a:gd name="T71" fmla="*/ 1358676 h 21580"/>
              <a:gd name="T72" fmla="*/ 2926644 w 21600"/>
              <a:gd name="T73" fmla="*/ 1019007 h 21580"/>
              <a:gd name="T74" fmla="*/ 3369239 w 21600"/>
              <a:gd name="T75" fmla="*/ 3634678 h 21580"/>
              <a:gd name="T76" fmla="*/ 4163272 w 21600"/>
              <a:gd name="T77" fmla="*/ 2423222 h 21580"/>
              <a:gd name="T78" fmla="*/ 2710744 w 21600"/>
              <a:gd name="T79" fmla="*/ 1041777 h 21580"/>
              <a:gd name="T80" fmla="*/ 3584540 w 21600"/>
              <a:gd name="T81" fmla="*/ 1698345 h 21580"/>
              <a:gd name="T82" fmla="*/ 3834024 w 21600"/>
              <a:gd name="T83" fmla="*/ 2581672 h 21580"/>
              <a:gd name="T84" fmla="*/ 3414219 w 21600"/>
              <a:gd name="T85" fmla="*/ 2808118 h 21580"/>
              <a:gd name="T86" fmla="*/ 3221708 w 21600"/>
              <a:gd name="T87" fmla="*/ 3329007 h 21580"/>
              <a:gd name="T88" fmla="*/ 3335055 w 21600"/>
              <a:gd name="T89" fmla="*/ 3951889 h 21580"/>
              <a:gd name="T90" fmla="*/ 4163272 w 21600"/>
              <a:gd name="T91" fmla="*/ 5616237 h 21580"/>
              <a:gd name="T92" fmla="*/ 3335055 w 21600"/>
              <a:gd name="T93" fmla="*/ 6261577 h 21580"/>
              <a:gd name="T94" fmla="*/ 3096966 w 21600"/>
              <a:gd name="T95" fmla="*/ 3929120 h 21580"/>
              <a:gd name="T96" fmla="*/ 1645038 w 21600"/>
              <a:gd name="T97" fmla="*/ 2524905 h 21580"/>
              <a:gd name="T98" fmla="*/ 419806 w 21600"/>
              <a:gd name="T99" fmla="*/ 1834338 h 21580"/>
              <a:gd name="T100" fmla="*/ 3425613 w 21600"/>
              <a:gd name="T101" fmla="*/ 2887343 h 21580"/>
              <a:gd name="T102" fmla="*/ 1542486 w 21600"/>
              <a:gd name="T103" fmla="*/ 2287230 h 21580"/>
              <a:gd name="T104" fmla="*/ 10084329 w 21600"/>
              <a:gd name="T105" fmla="*/ 4223562 h 21580"/>
              <a:gd name="T106" fmla="*/ 10276840 w 21600"/>
              <a:gd name="T107" fmla="*/ 3804668 h 21580"/>
              <a:gd name="T108" fmla="*/ 11059477 w 21600"/>
              <a:gd name="T109" fmla="*/ 4257560 h 21580"/>
              <a:gd name="T110" fmla="*/ 10889756 w 21600"/>
              <a:gd name="T111" fmla="*/ 4268789 h 21580"/>
              <a:gd name="T112" fmla="*/ 10549114 w 21600"/>
              <a:gd name="T113" fmla="*/ 3612220 h 21580"/>
              <a:gd name="T114" fmla="*/ 11127846 w 21600"/>
              <a:gd name="T115" fmla="*/ 2592901 h 21580"/>
              <a:gd name="T116" fmla="*/ 11660999 w 21600"/>
              <a:gd name="T117" fmla="*/ 4574460 h 21580"/>
              <a:gd name="T118" fmla="*/ 10753619 w 21600"/>
              <a:gd name="T119" fmla="*/ 5061350 h 21580"/>
              <a:gd name="T120" fmla="*/ 11365936 w 21600"/>
              <a:gd name="T121" fmla="*/ 4857673 h 21580"/>
              <a:gd name="T122" fmla="*/ 11887694 w 21600"/>
              <a:gd name="T123" fmla="*/ 5763458 h 21580"/>
              <a:gd name="T124" fmla="*/ 10730830 w 21600"/>
              <a:gd name="T125" fmla="*/ 5673004 h 215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1600" h="21580">
                <a:moveTo>
                  <a:pt x="21581" y="18587"/>
                </a:moveTo>
                <a:cubicBezTo>
                  <a:pt x="21581" y="18587"/>
                  <a:pt x="21562" y="18623"/>
                  <a:pt x="21562" y="18623"/>
                </a:cubicBezTo>
                <a:cubicBezTo>
                  <a:pt x="21562" y="18623"/>
                  <a:pt x="21562" y="18659"/>
                  <a:pt x="21562" y="18659"/>
                </a:cubicBezTo>
                <a:cubicBezTo>
                  <a:pt x="21524" y="18659"/>
                  <a:pt x="21524" y="18659"/>
                  <a:pt x="21505" y="18696"/>
                </a:cubicBezTo>
                <a:cubicBezTo>
                  <a:pt x="21505" y="18732"/>
                  <a:pt x="21505" y="18732"/>
                  <a:pt x="21505" y="18768"/>
                </a:cubicBezTo>
                <a:cubicBezTo>
                  <a:pt x="21487" y="18805"/>
                  <a:pt x="21430" y="19023"/>
                  <a:pt x="21392" y="18986"/>
                </a:cubicBezTo>
                <a:cubicBezTo>
                  <a:pt x="21335" y="18950"/>
                  <a:pt x="21411" y="18877"/>
                  <a:pt x="21392" y="18805"/>
                </a:cubicBezTo>
                <a:cubicBezTo>
                  <a:pt x="21373" y="18768"/>
                  <a:pt x="21316" y="18732"/>
                  <a:pt x="21297" y="18696"/>
                </a:cubicBezTo>
                <a:cubicBezTo>
                  <a:pt x="21316" y="18659"/>
                  <a:pt x="21335" y="18659"/>
                  <a:pt x="21354" y="18623"/>
                </a:cubicBezTo>
                <a:cubicBezTo>
                  <a:pt x="21354" y="18623"/>
                  <a:pt x="21354" y="18551"/>
                  <a:pt x="21354" y="18551"/>
                </a:cubicBezTo>
                <a:cubicBezTo>
                  <a:pt x="21373" y="18514"/>
                  <a:pt x="21373" y="18514"/>
                  <a:pt x="21373" y="18478"/>
                </a:cubicBezTo>
                <a:cubicBezTo>
                  <a:pt x="21373" y="18478"/>
                  <a:pt x="21373" y="18442"/>
                  <a:pt x="21354" y="18442"/>
                </a:cubicBezTo>
                <a:cubicBezTo>
                  <a:pt x="21354" y="18405"/>
                  <a:pt x="21354" y="18405"/>
                  <a:pt x="21373" y="18405"/>
                </a:cubicBezTo>
                <a:cubicBezTo>
                  <a:pt x="21354" y="18369"/>
                  <a:pt x="21335" y="18333"/>
                  <a:pt x="21335" y="18296"/>
                </a:cubicBezTo>
                <a:cubicBezTo>
                  <a:pt x="21335" y="18296"/>
                  <a:pt x="21335" y="18260"/>
                  <a:pt x="21316" y="18260"/>
                </a:cubicBezTo>
                <a:cubicBezTo>
                  <a:pt x="21316" y="18260"/>
                  <a:pt x="21316" y="18224"/>
                  <a:pt x="21297" y="18224"/>
                </a:cubicBezTo>
                <a:cubicBezTo>
                  <a:pt x="21316" y="18260"/>
                  <a:pt x="21316" y="18260"/>
                  <a:pt x="21316" y="18296"/>
                </a:cubicBezTo>
                <a:cubicBezTo>
                  <a:pt x="21316" y="18296"/>
                  <a:pt x="21316" y="18296"/>
                  <a:pt x="21316" y="18296"/>
                </a:cubicBezTo>
                <a:cubicBezTo>
                  <a:pt x="21297" y="18224"/>
                  <a:pt x="21278" y="18188"/>
                  <a:pt x="21260" y="18151"/>
                </a:cubicBezTo>
                <a:cubicBezTo>
                  <a:pt x="21260" y="18115"/>
                  <a:pt x="21260" y="18115"/>
                  <a:pt x="21260" y="18079"/>
                </a:cubicBezTo>
                <a:cubicBezTo>
                  <a:pt x="21260" y="18079"/>
                  <a:pt x="21241" y="18042"/>
                  <a:pt x="21241" y="18042"/>
                </a:cubicBezTo>
                <a:cubicBezTo>
                  <a:pt x="21241" y="18042"/>
                  <a:pt x="21241" y="18042"/>
                  <a:pt x="21241" y="18042"/>
                </a:cubicBezTo>
                <a:cubicBezTo>
                  <a:pt x="21241" y="18042"/>
                  <a:pt x="21241" y="18042"/>
                  <a:pt x="21260" y="18042"/>
                </a:cubicBezTo>
                <a:cubicBezTo>
                  <a:pt x="21260" y="18079"/>
                  <a:pt x="21260" y="18079"/>
                  <a:pt x="21278" y="18115"/>
                </a:cubicBezTo>
                <a:cubicBezTo>
                  <a:pt x="21278" y="18079"/>
                  <a:pt x="21297" y="18115"/>
                  <a:pt x="21316" y="18115"/>
                </a:cubicBezTo>
                <a:cubicBezTo>
                  <a:pt x="21316" y="18115"/>
                  <a:pt x="21316" y="18151"/>
                  <a:pt x="21316" y="18151"/>
                </a:cubicBezTo>
                <a:cubicBezTo>
                  <a:pt x="21335" y="18151"/>
                  <a:pt x="21335" y="18151"/>
                  <a:pt x="21335" y="18151"/>
                </a:cubicBezTo>
                <a:cubicBezTo>
                  <a:pt x="21335" y="18151"/>
                  <a:pt x="21335" y="18151"/>
                  <a:pt x="21335" y="18151"/>
                </a:cubicBezTo>
                <a:cubicBezTo>
                  <a:pt x="21335" y="18151"/>
                  <a:pt x="21354" y="18188"/>
                  <a:pt x="21354" y="18188"/>
                </a:cubicBezTo>
                <a:cubicBezTo>
                  <a:pt x="21354" y="18188"/>
                  <a:pt x="21354" y="18188"/>
                  <a:pt x="21354" y="18224"/>
                </a:cubicBezTo>
                <a:cubicBezTo>
                  <a:pt x="21354" y="18224"/>
                  <a:pt x="21335" y="18224"/>
                  <a:pt x="21335" y="18224"/>
                </a:cubicBezTo>
                <a:cubicBezTo>
                  <a:pt x="21335" y="18224"/>
                  <a:pt x="21335" y="18224"/>
                  <a:pt x="21335" y="18224"/>
                </a:cubicBezTo>
                <a:cubicBezTo>
                  <a:pt x="21354" y="18224"/>
                  <a:pt x="21373" y="18260"/>
                  <a:pt x="21373" y="18296"/>
                </a:cubicBezTo>
                <a:cubicBezTo>
                  <a:pt x="21373" y="18296"/>
                  <a:pt x="21373" y="18296"/>
                  <a:pt x="21354" y="18296"/>
                </a:cubicBezTo>
                <a:cubicBezTo>
                  <a:pt x="21373" y="18296"/>
                  <a:pt x="21373" y="18333"/>
                  <a:pt x="21373" y="18333"/>
                </a:cubicBezTo>
                <a:cubicBezTo>
                  <a:pt x="21373" y="18333"/>
                  <a:pt x="21354" y="18333"/>
                  <a:pt x="21354" y="18333"/>
                </a:cubicBezTo>
                <a:cubicBezTo>
                  <a:pt x="21354" y="18333"/>
                  <a:pt x="21354" y="18333"/>
                  <a:pt x="21354" y="18333"/>
                </a:cubicBezTo>
                <a:cubicBezTo>
                  <a:pt x="21373" y="18333"/>
                  <a:pt x="21373" y="18333"/>
                  <a:pt x="21373" y="18369"/>
                </a:cubicBezTo>
                <a:cubicBezTo>
                  <a:pt x="21373" y="18369"/>
                  <a:pt x="21373" y="18369"/>
                  <a:pt x="21373" y="18369"/>
                </a:cubicBezTo>
                <a:cubicBezTo>
                  <a:pt x="21392" y="18369"/>
                  <a:pt x="21392" y="18369"/>
                  <a:pt x="21392" y="18369"/>
                </a:cubicBezTo>
                <a:cubicBezTo>
                  <a:pt x="21392" y="18369"/>
                  <a:pt x="21392" y="18369"/>
                  <a:pt x="21392" y="18405"/>
                </a:cubicBezTo>
                <a:cubicBezTo>
                  <a:pt x="21411" y="18405"/>
                  <a:pt x="21411" y="18405"/>
                  <a:pt x="21411" y="18405"/>
                </a:cubicBezTo>
                <a:cubicBezTo>
                  <a:pt x="21411" y="18369"/>
                  <a:pt x="21411" y="18369"/>
                  <a:pt x="21411" y="18333"/>
                </a:cubicBezTo>
                <a:cubicBezTo>
                  <a:pt x="21411" y="18333"/>
                  <a:pt x="21411" y="18333"/>
                  <a:pt x="21411" y="18333"/>
                </a:cubicBezTo>
                <a:cubicBezTo>
                  <a:pt x="21449" y="18369"/>
                  <a:pt x="21430" y="18442"/>
                  <a:pt x="21449" y="18478"/>
                </a:cubicBezTo>
                <a:cubicBezTo>
                  <a:pt x="21468" y="18478"/>
                  <a:pt x="21505" y="18551"/>
                  <a:pt x="21524" y="18514"/>
                </a:cubicBezTo>
                <a:cubicBezTo>
                  <a:pt x="21543" y="18514"/>
                  <a:pt x="21562" y="18478"/>
                  <a:pt x="21600" y="18478"/>
                </a:cubicBezTo>
                <a:cubicBezTo>
                  <a:pt x="21600" y="18478"/>
                  <a:pt x="21600" y="18478"/>
                  <a:pt x="21600" y="18478"/>
                </a:cubicBezTo>
                <a:cubicBezTo>
                  <a:pt x="21600" y="18551"/>
                  <a:pt x="21600" y="18551"/>
                  <a:pt x="21581" y="18587"/>
                </a:cubicBezTo>
                <a:close/>
                <a:moveTo>
                  <a:pt x="21278" y="18986"/>
                </a:moveTo>
                <a:cubicBezTo>
                  <a:pt x="21278" y="18986"/>
                  <a:pt x="21297" y="18950"/>
                  <a:pt x="21297" y="18950"/>
                </a:cubicBezTo>
                <a:cubicBezTo>
                  <a:pt x="21297" y="18950"/>
                  <a:pt x="21316" y="18950"/>
                  <a:pt x="21316" y="18950"/>
                </a:cubicBezTo>
                <a:cubicBezTo>
                  <a:pt x="21316" y="18950"/>
                  <a:pt x="21316" y="18986"/>
                  <a:pt x="21335" y="18986"/>
                </a:cubicBezTo>
                <a:cubicBezTo>
                  <a:pt x="21316" y="18986"/>
                  <a:pt x="21316" y="18986"/>
                  <a:pt x="21316" y="19023"/>
                </a:cubicBezTo>
                <a:cubicBezTo>
                  <a:pt x="21316" y="19023"/>
                  <a:pt x="21335" y="19023"/>
                  <a:pt x="21335" y="19059"/>
                </a:cubicBezTo>
                <a:cubicBezTo>
                  <a:pt x="21316" y="19095"/>
                  <a:pt x="21297" y="19168"/>
                  <a:pt x="21278" y="19204"/>
                </a:cubicBezTo>
                <a:cubicBezTo>
                  <a:pt x="21260" y="19204"/>
                  <a:pt x="21222" y="19240"/>
                  <a:pt x="21222" y="19277"/>
                </a:cubicBezTo>
                <a:cubicBezTo>
                  <a:pt x="21241" y="19277"/>
                  <a:pt x="21241" y="19313"/>
                  <a:pt x="21260" y="19313"/>
                </a:cubicBezTo>
                <a:cubicBezTo>
                  <a:pt x="21260" y="19313"/>
                  <a:pt x="21260" y="19313"/>
                  <a:pt x="21260" y="19313"/>
                </a:cubicBezTo>
                <a:cubicBezTo>
                  <a:pt x="21241" y="19313"/>
                  <a:pt x="21241" y="19313"/>
                  <a:pt x="21241" y="19349"/>
                </a:cubicBezTo>
                <a:cubicBezTo>
                  <a:pt x="21222" y="19313"/>
                  <a:pt x="21222" y="19313"/>
                  <a:pt x="21222" y="19313"/>
                </a:cubicBezTo>
                <a:cubicBezTo>
                  <a:pt x="21203" y="19313"/>
                  <a:pt x="21165" y="19349"/>
                  <a:pt x="21146" y="19386"/>
                </a:cubicBezTo>
                <a:cubicBezTo>
                  <a:pt x="21146" y="19386"/>
                  <a:pt x="21146" y="19386"/>
                  <a:pt x="21127" y="19386"/>
                </a:cubicBezTo>
                <a:cubicBezTo>
                  <a:pt x="21146" y="19386"/>
                  <a:pt x="21146" y="19422"/>
                  <a:pt x="21146" y="19422"/>
                </a:cubicBezTo>
                <a:cubicBezTo>
                  <a:pt x="21146" y="19422"/>
                  <a:pt x="21146" y="19458"/>
                  <a:pt x="21146" y="19494"/>
                </a:cubicBezTo>
                <a:cubicBezTo>
                  <a:pt x="21127" y="19458"/>
                  <a:pt x="21127" y="19458"/>
                  <a:pt x="21108" y="19458"/>
                </a:cubicBezTo>
                <a:cubicBezTo>
                  <a:pt x="21108" y="19458"/>
                  <a:pt x="21108" y="19458"/>
                  <a:pt x="21108" y="19458"/>
                </a:cubicBezTo>
                <a:cubicBezTo>
                  <a:pt x="21127" y="19494"/>
                  <a:pt x="21127" y="19494"/>
                  <a:pt x="21127" y="19494"/>
                </a:cubicBezTo>
                <a:cubicBezTo>
                  <a:pt x="21127" y="19531"/>
                  <a:pt x="21108" y="19567"/>
                  <a:pt x="21108" y="19640"/>
                </a:cubicBezTo>
                <a:cubicBezTo>
                  <a:pt x="21108" y="19640"/>
                  <a:pt x="21051" y="19712"/>
                  <a:pt x="21033" y="19749"/>
                </a:cubicBezTo>
                <a:cubicBezTo>
                  <a:pt x="20995" y="19749"/>
                  <a:pt x="20957" y="19712"/>
                  <a:pt x="20919" y="19676"/>
                </a:cubicBezTo>
                <a:cubicBezTo>
                  <a:pt x="20919" y="19676"/>
                  <a:pt x="20919" y="19676"/>
                  <a:pt x="20919" y="19676"/>
                </a:cubicBezTo>
                <a:cubicBezTo>
                  <a:pt x="20919" y="19640"/>
                  <a:pt x="20900" y="19640"/>
                  <a:pt x="20900" y="19676"/>
                </a:cubicBezTo>
                <a:cubicBezTo>
                  <a:pt x="20881" y="19676"/>
                  <a:pt x="20862" y="19676"/>
                  <a:pt x="20843" y="19640"/>
                </a:cubicBezTo>
                <a:cubicBezTo>
                  <a:pt x="20843" y="19640"/>
                  <a:pt x="20843" y="19640"/>
                  <a:pt x="20843" y="19640"/>
                </a:cubicBezTo>
                <a:cubicBezTo>
                  <a:pt x="20862" y="19640"/>
                  <a:pt x="20862" y="19640"/>
                  <a:pt x="20862" y="19640"/>
                </a:cubicBezTo>
                <a:cubicBezTo>
                  <a:pt x="20862" y="19640"/>
                  <a:pt x="20862" y="19640"/>
                  <a:pt x="20862" y="19640"/>
                </a:cubicBezTo>
                <a:cubicBezTo>
                  <a:pt x="20862" y="19640"/>
                  <a:pt x="20862" y="19640"/>
                  <a:pt x="20881" y="19603"/>
                </a:cubicBezTo>
                <a:cubicBezTo>
                  <a:pt x="20881" y="19603"/>
                  <a:pt x="20881" y="19603"/>
                  <a:pt x="20881" y="19603"/>
                </a:cubicBezTo>
                <a:cubicBezTo>
                  <a:pt x="20862" y="19603"/>
                  <a:pt x="20862" y="19603"/>
                  <a:pt x="20862" y="19603"/>
                </a:cubicBezTo>
                <a:cubicBezTo>
                  <a:pt x="20862" y="19603"/>
                  <a:pt x="20862" y="19603"/>
                  <a:pt x="20862" y="19603"/>
                </a:cubicBezTo>
                <a:cubicBezTo>
                  <a:pt x="20862" y="19603"/>
                  <a:pt x="20881" y="19603"/>
                  <a:pt x="20881" y="19603"/>
                </a:cubicBezTo>
                <a:cubicBezTo>
                  <a:pt x="20881" y="19603"/>
                  <a:pt x="20881" y="19567"/>
                  <a:pt x="20881" y="19567"/>
                </a:cubicBezTo>
                <a:cubicBezTo>
                  <a:pt x="20881" y="19567"/>
                  <a:pt x="20881" y="19567"/>
                  <a:pt x="20881" y="19567"/>
                </a:cubicBezTo>
                <a:cubicBezTo>
                  <a:pt x="20881" y="19567"/>
                  <a:pt x="20900" y="19567"/>
                  <a:pt x="20900" y="19567"/>
                </a:cubicBezTo>
                <a:cubicBezTo>
                  <a:pt x="20900" y="19567"/>
                  <a:pt x="20881" y="19531"/>
                  <a:pt x="20900" y="19494"/>
                </a:cubicBezTo>
                <a:cubicBezTo>
                  <a:pt x="20900" y="19494"/>
                  <a:pt x="20900" y="19494"/>
                  <a:pt x="20900" y="19494"/>
                </a:cubicBezTo>
                <a:cubicBezTo>
                  <a:pt x="20919" y="19494"/>
                  <a:pt x="20919" y="19458"/>
                  <a:pt x="20938" y="19422"/>
                </a:cubicBezTo>
                <a:cubicBezTo>
                  <a:pt x="20938" y="19422"/>
                  <a:pt x="20938" y="19422"/>
                  <a:pt x="20938" y="19422"/>
                </a:cubicBezTo>
                <a:cubicBezTo>
                  <a:pt x="20957" y="19386"/>
                  <a:pt x="20995" y="19386"/>
                  <a:pt x="21014" y="19349"/>
                </a:cubicBezTo>
                <a:cubicBezTo>
                  <a:pt x="21033" y="19313"/>
                  <a:pt x="21051" y="19313"/>
                  <a:pt x="21070" y="19277"/>
                </a:cubicBezTo>
                <a:cubicBezTo>
                  <a:pt x="21070" y="19240"/>
                  <a:pt x="21070" y="19240"/>
                  <a:pt x="21070" y="19240"/>
                </a:cubicBezTo>
                <a:cubicBezTo>
                  <a:pt x="21089" y="19240"/>
                  <a:pt x="21108" y="19204"/>
                  <a:pt x="21108" y="19204"/>
                </a:cubicBezTo>
                <a:cubicBezTo>
                  <a:pt x="21108" y="19204"/>
                  <a:pt x="21146" y="19131"/>
                  <a:pt x="21146" y="19131"/>
                </a:cubicBezTo>
                <a:cubicBezTo>
                  <a:pt x="21165" y="19131"/>
                  <a:pt x="21165" y="19059"/>
                  <a:pt x="21165" y="19059"/>
                </a:cubicBezTo>
                <a:cubicBezTo>
                  <a:pt x="21165" y="19059"/>
                  <a:pt x="21184" y="19023"/>
                  <a:pt x="21203" y="19023"/>
                </a:cubicBezTo>
                <a:cubicBezTo>
                  <a:pt x="21203" y="18986"/>
                  <a:pt x="21203" y="18950"/>
                  <a:pt x="21203" y="18914"/>
                </a:cubicBezTo>
                <a:cubicBezTo>
                  <a:pt x="21203" y="18914"/>
                  <a:pt x="21222" y="18877"/>
                  <a:pt x="21222" y="18877"/>
                </a:cubicBezTo>
                <a:cubicBezTo>
                  <a:pt x="21260" y="18877"/>
                  <a:pt x="21241" y="18950"/>
                  <a:pt x="21278" y="18986"/>
                </a:cubicBezTo>
                <a:close/>
                <a:moveTo>
                  <a:pt x="10630" y="5627"/>
                </a:moveTo>
                <a:cubicBezTo>
                  <a:pt x="10630" y="5627"/>
                  <a:pt x="10630" y="5627"/>
                  <a:pt x="10630" y="5627"/>
                </a:cubicBezTo>
                <a:cubicBezTo>
                  <a:pt x="10630" y="5627"/>
                  <a:pt x="10611" y="5663"/>
                  <a:pt x="10611" y="5663"/>
                </a:cubicBezTo>
                <a:cubicBezTo>
                  <a:pt x="10592" y="5663"/>
                  <a:pt x="10592" y="5627"/>
                  <a:pt x="10592" y="5627"/>
                </a:cubicBezTo>
                <a:cubicBezTo>
                  <a:pt x="10573" y="5627"/>
                  <a:pt x="10573" y="5627"/>
                  <a:pt x="10554" y="5627"/>
                </a:cubicBezTo>
                <a:cubicBezTo>
                  <a:pt x="10535" y="5554"/>
                  <a:pt x="10554" y="5554"/>
                  <a:pt x="10573" y="5518"/>
                </a:cubicBezTo>
                <a:cubicBezTo>
                  <a:pt x="10573" y="5518"/>
                  <a:pt x="10573" y="5518"/>
                  <a:pt x="10573" y="5518"/>
                </a:cubicBezTo>
                <a:cubicBezTo>
                  <a:pt x="10592" y="5554"/>
                  <a:pt x="10592" y="5554"/>
                  <a:pt x="10611" y="5554"/>
                </a:cubicBezTo>
                <a:cubicBezTo>
                  <a:pt x="10611" y="5554"/>
                  <a:pt x="10611" y="5518"/>
                  <a:pt x="10611" y="5482"/>
                </a:cubicBezTo>
                <a:cubicBezTo>
                  <a:pt x="10611" y="5482"/>
                  <a:pt x="10630" y="5482"/>
                  <a:pt x="10630" y="5518"/>
                </a:cubicBezTo>
                <a:cubicBezTo>
                  <a:pt x="10630" y="5554"/>
                  <a:pt x="10630" y="5591"/>
                  <a:pt x="10611" y="5591"/>
                </a:cubicBezTo>
                <a:cubicBezTo>
                  <a:pt x="10611" y="5591"/>
                  <a:pt x="10611" y="5591"/>
                  <a:pt x="10611" y="5591"/>
                </a:cubicBezTo>
                <a:cubicBezTo>
                  <a:pt x="10630" y="5591"/>
                  <a:pt x="10630" y="5627"/>
                  <a:pt x="10630" y="5627"/>
                </a:cubicBezTo>
                <a:close/>
                <a:moveTo>
                  <a:pt x="10497" y="5336"/>
                </a:moveTo>
                <a:cubicBezTo>
                  <a:pt x="10460" y="5336"/>
                  <a:pt x="10441" y="5336"/>
                  <a:pt x="10403" y="5336"/>
                </a:cubicBezTo>
                <a:cubicBezTo>
                  <a:pt x="10403" y="5373"/>
                  <a:pt x="10403" y="5373"/>
                  <a:pt x="10384" y="5409"/>
                </a:cubicBezTo>
                <a:cubicBezTo>
                  <a:pt x="10384" y="5373"/>
                  <a:pt x="10384" y="5373"/>
                  <a:pt x="10365" y="5373"/>
                </a:cubicBezTo>
                <a:cubicBezTo>
                  <a:pt x="10384" y="5336"/>
                  <a:pt x="10384" y="5300"/>
                  <a:pt x="10384" y="5300"/>
                </a:cubicBezTo>
                <a:cubicBezTo>
                  <a:pt x="10403" y="5300"/>
                  <a:pt x="10422" y="5300"/>
                  <a:pt x="10441" y="5300"/>
                </a:cubicBezTo>
                <a:cubicBezTo>
                  <a:pt x="10460" y="5300"/>
                  <a:pt x="10460" y="5228"/>
                  <a:pt x="10478" y="5228"/>
                </a:cubicBezTo>
                <a:cubicBezTo>
                  <a:pt x="10478" y="5228"/>
                  <a:pt x="10497" y="5228"/>
                  <a:pt x="10497" y="5191"/>
                </a:cubicBezTo>
                <a:cubicBezTo>
                  <a:pt x="10516" y="5191"/>
                  <a:pt x="10516" y="5191"/>
                  <a:pt x="10516" y="5191"/>
                </a:cubicBezTo>
                <a:cubicBezTo>
                  <a:pt x="10516" y="5191"/>
                  <a:pt x="10516" y="5191"/>
                  <a:pt x="10516" y="5191"/>
                </a:cubicBezTo>
                <a:cubicBezTo>
                  <a:pt x="10516" y="5228"/>
                  <a:pt x="10516" y="5228"/>
                  <a:pt x="10516" y="5300"/>
                </a:cubicBezTo>
                <a:cubicBezTo>
                  <a:pt x="10497" y="5300"/>
                  <a:pt x="10497" y="5300"/>
                  <a:pt x="10497" y="5336"/>
                </a:cubicBezTo>
                <a:close/>
                <a:moveTo>
                  <a:pt x="20900" y="3921"/>
                </a:moveTo>
                <a:cubicBezTo>
                  <a:pt x="20900" y="3921"/>
                  <a:pt x="20900" y="3921"/>
                  <a:pt x="20881" y="3957"/>
                </a:cubicBezTo>
                <a:cubicBezTo>
                  <a:pt x="20862" y="3957"/>
                  <a:pt x="20825" y="3957"/>
                  <a:pt x="20806" y="3957"/>
                </a:cubicBezTo>
                <a:cubicBezTo>
                  <a:pt x="20806" y="3921"/>
                  <a:pt x="20806" y="3921"/>
                  <a:pt x="20787" y="3884"/>
                </a:cubicBezTo>
                <a:cubicBezTo>
                  <a:pt x="20787" y="3884"/>
                  <a:pt x="20787" y="3884"/>
                  <a:pt x="20787" y="3884"/>
                </a:cubicBezTo>
                <a:cubicBezTo>
                  <a:pt x="20787" y="3884"/>
                  <a:pt x="20787" y="3884"/>
                  <a:pt x="20787" y="3884"/>
                </a:cubicBezTo>
                <a:cubicBezTo>
                  <a:pt x="20768" y="3884"/>
                  <a:pt x="20749" y="3921"/>
                  <a:pt x="20730" y="3921"/>
                </a:cubicBezTo>
                <a:cubicBezTo>
                  <a:pt x="20730" y="3884"/>
                  <a:pt x="20730" y="3884"/>
                  <a:pt x="20711" y="3884"/>
                </a:cubicBezTo>
                <a:cubicBezTo>
                  <a:pt x="20711" y="3921"/>
                  <a:pt x="20730" y="3921"/>
                  <a:pt x="20730" y="3921"/>
                </a:cubicBezTo>
                <a:cubicBezTo>
                  <a:pt x="20711" y="3957"/>
                  <a:pt x="20711" y="3957"/>
                  <a:pt x="20711" y="3957"/>
                </a:cubicBezTo>
                <a:cubicBezTo>
                  <a:pt x="20730" y="3957"/>
                  <a:pt x="20730" y="3957"/>
                  <a:pt x="20749" y="3993"/>
                </a:cubicBezTo>
                <a:cubicBezTo>
                  <a:pt x="20749" y="3957"/>
                  <a:pt x="20749" y="3957"/>
                  <a:pt x="20768" y="3957"/>
                </a:cubicBezTo>
                <a:cubicBezTo>
                  <a:pt x="20768" y="3957"/>
                  <a:pt x="20768" y="3957"/>
                  <a:pt x="20787" y="3957"/>
                </a:cubicBezTo>
                <a:cubicBezTo>
                  <a:pt x="20787" y="4030"/>
                  <a:pt x="20787" y="4030"/>
                  <a:pt x="20806" y="4030"/>
                </a:cubicBezTo>
                <a:cubicBezTo>
                  <a:pt x="20825" y="4030"/>
                  <a:pt x="20825" y="4030"/>
                  <a:pt x="20843" y="4030"/>
                </a:cubicBezTo>
                <a:cubicBezTo>
                  <a:pt x="20843" y="4030"/>
                  <a:pt x="20825" y="4030"/>
                  <a:pt x="20825" y="4030"/>
                </a:cubicBezTo>
                <a:cubicBezTo>
                  <a:pt x="20843" y="4030"/>
                  <a:pt x="20843" y="4030"/>
                  <a:pt x="20843" y="4030"/>
                </a:cubicBezTo>
                <a:cubicBezTo>
                  <a:pt x="20843" y="4066"/>
                  <a:pt x="20862" y="4102"/>
                  <a:pt x="20862" y="4138"/>
                </a:cubicBezTo>
                <a:cubicBezTo>
                  <a:pt x="20862" y="4138"/>
                  <a:pt x="20843" y="4138"/>
                  <a:pt x="20843" y="4175"/>
                </a:cubicBezTo>
                <a:cubicBezTo>
                  <a:pt x="20881" y="4175"/>
                  <a:pt x="20881" y="4211"/>
                  <a:pt x="20900" y="4247"/>
                </a:cubicBezTo>
                <a:cubicBezTo>
                  <a:pt x="20900" y="4247"/>
                  <a:pt x="20900" y="4247"/>
                  <a:pt x="20900" y="4284"/>
                </a:cubicBezTo>
                <a:cubicBezTo>
                  <a:pt x="20900" y="4284"/>
                  <a:pt x="20919" y="4284"/>
                  <a:pt x="20919" y="4284"/>
                </a:cubicBezTo>
                <a:cubicBezTo>
                  <a:pt x="20919" y="4393"/>
                  <a:pt x="20881" y="4356"/>
                  <a:pt x="20825" y="4356"/>
                </a:cubicBezTo>
                <a:cubicBezTo>
                  <a:pt x="20806" y="4356"/>
                  <a:pt x="20787" y="4356"/>
                  <a:pt x="20787" y="4320"/>
                </a:cubicBezTo>
                <a:cubicBezTo>
                  <a:pt x="20787" y="4320"/>
                  <a:pt x="20787" y="4320"/>
                  <a:pt x="20787" y="4320"/>
                </a:cubicBezTo>
                <a:cubicBezTo>
                  <a:pt x="20787" y="4320"/>
                  <a:pt x="20768" y="4284"/>
                  <a:pt x="20768" y="4320"/>
                </a:cubicBezTo>
                <a:cubicBezTo>
                  <a:pt x="20768" y="4320"/>
                  <a:pt x="20749" y="4356"/>
                  <a:pt x="20749" y="4356"/>
                </a:cubicBezTo>
                <a:cubicBezTo>
                  <a:pt x="20730" y="4393"/>
                  <a:pt x="20692" y="4429"/>
                  <a:pt x="20673" y="4429"/>
                </a:cubicBezTo>
                <a:cubicBezTo>
                  <a:pt x="20654" y="4429"/>
                  <a:pt x="20635" y="4429"/>
                  <a:pt x="20616" y="4465"/>
                </a:cubicBezTo>
                <a:cubicBezTo>
                  <a:pt x="20616" y="4465"/>
                  <a:pt x="20598" y="4502"/>
                  <a:pt x="20579" y="4502"/>
                </a:cubicBezTo>
                <a:cubicBezTo>
                  <a:pt x="20579" y="4502"/>
                  <a:pt x="20560" y="4502"/>
                  <a:pt x="20560" y="4502"/>
                </a:cubicBezTo>
                <a:cubicBezTo>
                  <a:pt x="20541" y="4538"/>
                  <a:pt x="20541" y="4538"/>
                  <a:pt x="20522" y="4574"/>
                </a:cubicBezTo>
                <a:cubicBezTo>
                  <a:pt x="20522" y="4574"/>
                  <a:pt x="20503" y="4574"/>
                  <a:pt x="20503" y="4574"/>
                </a:cubicBezTo>
                <a:cubicBezTo>
                  <a:pt x="20484" y="4574"/>
                  <a:pt x="20484" y="4610"/>
                  <a:pt x="20465" y="4647"/>
                </a:cubicBezTo>
                <a:cubicBezTo>
                  <a:pt x="20446" y="4647"/>
                  <a:pt x="20446" y="4647"/>
                  <a:pt x="20427" y="4683"/>
                </a:cubicBezTo>
                <a:cubicBezTo>
                  <a:pt x="20427" y="4683"/>
                  <a:pt x="20408" y="4683"/>
                  <a:pt x="20408" y="4719"/>
                </a:cubicBezTo>
                <a:cubicBezTo>
                  <a:pt x="20389" y="4719"/>
                  <a:pt x="20371" y="4719"/>
                  <a:pt x="20371" y="4756"/>
                </a:cubicBezTo>
                <a:cubicBezTo>
                  <a:pt x="20371" y="4756"/>
                  <a:pt x="20371" y="4792"/>
                  <a:pt x="20352" y="4792"/>
                </a:cubicBezTo>
                <a:cubicBezTo>
                  <a:pt x="20352" y="4792"/>
                  <a:pt x="20352" y="4792"/>
                  <a:pt x="20352" y="4792"/>
                </a:cubicBezTo>
                <a:cubicBezTo>
                  <a:pt x="20352" y="4792"/>
                  <a:pt x="20333" y="4792"/>
                  <a:pt x="20333" y="4792"/>
                </a:cubicBezTo>
                <a:cubicBezTo>
                  <a:pt x="20314" y="4792"/>
                  <a:pt x="20314" y="4719"/>
                  <a:pt x="20295" y="4719"/>
                </a:cubicBezTo>
                <a:cubicBezTo>
                  <a:pt x="20276" y="4683"/>
                  <a:pt x="20181" y="4719"/>
                  <a:pt x="20163" y="4756"/>
                </a:cubicBezTo>
                <a:cubicBezTo>
                  <a:pt x="20144" y="4792"/>
                  <a:pt x="20125" y="4792"/>
                  <a:pt x="20106" y="4828"/>
                </a:cubicBezTo>
                <a:cubicBezTo>
                  <a:pt x="20106" y="4828"/>
                  <a:pt x="20106" y="4828"/>
                  <a:pt x="20087" y="4828"/>
                </a:cubicBezTo>
                <a:cubicBezTo>
                  <a:pt x="20106" y="4792"/>
                  <a:pt x="20106" y="4756"/>
                  <a:pt x="20106" y="4719"/>
                </a:cubicBezTo>
                <a:cubicBezTo>
                  <a:pt x="20106" y="4719"/>
                  <a:pt x="20106" y="4719"/>
                  <a:pt x="20106" y="4719"/>
                </a:cubicBezTo>
                <a:cubicBezTo>
                  <a:pt x="20106" y="4719"/>
                  <a:pt x="20087" y="4719"/>
                  <a:pt x="20087" y="4719"/>
                </a:cubicBezTo>
                <a:cubicBezTo>
                  <a:pt x="20068" y="4756"/>
                  <a:pt x="20049" y="4792"/>
                  <a:pt x="20030" y="4792"/>
                </a:cubicBezTo>
                <a:cubicBezTo>
                  <a:pt x="20030" y="4792"/>
                  <a:pt x="20030" y="4828"/>
                  <a:pt x="20030" y="4828"/>
                </a:cubicBezTo>
                <a:cubicBezTo>
                  <a:pt x="20030" y="4828"/>
                  <a:pt x="20011" y="4828"/>
                  <a:pt x="20011" y="4865"/>
                </a:cubicBezTo>
                <a:cubicBezTo>
                  <a:pt x="19992" y="4828"/>
                  <a:pt x="19992" y="4792"/>
                  <a:pt x="19992" y="4792"/>
                </a:cubicBezTo>
                <a:cubicBezTo>
                  <a:pt x="19973" y="4792"/>
                  <a:pt x="19973" y="4792"/>
                  <a:pt x="19954" y="4828"/>
                </a:cubicBezTo>
                <a:cubicBezTo>
                  <a:pt x="19954" y="4828"/>
                  <a:pt x="19954" y="4828"/>
                  <a:pt x="19954" y="4828"/>
                </a:cubicBezTo>
                <a:cubicBezTo>
                  <a:pt x="19936" y="4828"/>
                  <a:pt x="19936" y="4865"/>
                  <a:pt x="19917" y="4865"/>
                </a:cubicBezTo>
                <a:cubicBezTo>
                  <a:pt x="19917" y="4901"/>
                  <a:pt x="19936" y="4901"/>
                  <a:pt x="19936" y="4937"/>
                </a:cubicBezTo>
                <a:cubicBezTo>
                  <a:pt x="19917" y="4937"/>
                  <a:pt x="19917" y="4937"/>
                  <a:pt x="19898" y="4973"/>
                </a:cubicBezTo>
                <a:cubicBezTo>
                  <a:pt x="19898" y="4973"/>
                  <a:pt x="19898" y="4973"/>
                  <a:pt x="19917" y="4973"/>
                </a:cubicBezTo>
                <a:cubicBezTo>
                  <a:pt x="19879" y="5046"/>
                  <a:pt x="19841" y="5046"/>
                  <a:pt x="19841" y="5155"/>
                </a:cubicBezTo>
                <a:cubicBezTo>
                  <a:pt x="19860" y="5191"/>
                  <a:pt x="19898" y="5191"/>
                  <a:pt x="19917" y="5191"/>
                </a:cubicBezTo>
                <a:cubicBezTo>
                  <a:pt x="19917" y="5228"/>
                  <a:pt x="19917" y="5228"/>
                  <a:pt x="19917" y="5228"/>
                </a:cubicBezTo>
                <a:cubicBezTo>
                  <a:pt x="19917" y="5264"/>
                  <a:pt x="19879" y="5264"/>
                  <a:pt x="19879" y="5300"/>
                </a:cubicBezTo>
                <a:cubicBezTo>
                  <a:pt x="19898" y="5336"/>
                  <a:pt x="19898" y="5373"/>
                  <a:pt x="19898" y="5373"/>
                </a:cubicBezTo>
                <a:cubicBezTo>
                  <a:pt x="19898" y="5373"/>
                  <a:pt x="19917" y="5373"/>
                  <a:pt x="19917" y="5373"/>
                </a:cubicBezTo>
                <a:cubicBezTo>
                  <a:pt x="19917" y="5409"/>
                  <a:pt x="19936" y="5445"/>
                  <a:pt x="19917" y="5445"/>
                </a:cubicBezTo>
                <a:cubicBezTo>
                  <a:pt x="19917" y="5482"/>
                  <a:pt x="19898" y="5518"/>
                  <a:pt x="19898" y="5482"/>
                </a:cubicBezTo>
                <a:cubicBezTo>
                  <a:pt x="19898" y="5482"/>
                  <a:pt x="19898" y="5482"/>
                  <a:pt x="19879" y="5482"/>
                </a:cubicBezTo>
                <a:cubicBezTo>
                  <a:pt x="19879" y="5445"/>
                  <a:pt x="19898" y="5445"/>
                  <a:pt x="19898" y="5409"/>
                </a:cubicBezTo>
                <a:cubicBezTo>
                  <a:pt x="19898" y="5409"/>
                  <a:pt x="19898" y="5409"/>
                  <a:pt x="19898" y="5409"/>
                </a:cubicBezTo>
                <a:cubicBezTo>
                  <a:pt x="19898" y="5409"/>
                  <a:pt x="19879" y="5409"/>
                  <a:pt x="19879" y="5409"/>
                </a:cubicBezTo>
                <a:cubicBezTo>
                  <a:pt x="19860" y="5445"/>
                  <a:pt x="19803" y="5554"/>
                  <a:pt x="19822" y="5627"/>
                </a:cubicBezTo>
                <a:cubicBezTo>
                  <a:pt x="19841" y="5663"/>
                  <a:pt x="19841" y="5663"/>
                  <a:pt x="19860" y="5699"/>
                </a:cubicBezTo>
                <a:cubicBezTo>
                  <a:pt x="19822" y="5772"/>
                  <a:pt x="19803" y="5699"/>
                  <a:pt x="19765" y="5736"/>
                </a:cubicBezTo>
                <a:cubicBezTo>
                  <a:pt x="19746" y="5736"/>
                  <a:pt x="19709" y="5808"/>
                  <a:pt x="19709" y="5881"/>
                </a:cubicBezTo>
                <a:cubicBezTo>
                  <a:pt x="19709" y="5881"/>
                  <a:pt x="19727" y="5881"/>
                  <a:pt x="19727" y="5917"/>
                </a:cubicBezTo>
                <a:cubicBezTo>
                  <a:pt x="19727" y="5917"/>
                  <a:pt x="19727" y="5917"/>
                  <a:pt x="19727" y="5917"/>
                </a:cubicBezTo>
                <a:cubicBezTo>
                  <a:pt x="19690" y="5954"/>
                  <a:pt x="19671" y="5990"/>
                  <a:pt x="19633" y="5990"/>
                </a:cubicBezTo>
                <a:cubicBezTo>
                  <a:pt x="19633" y="6026"/>
                  <a:pt x="19633" y="6063"/>
                  <a:pt x="19633" y="6099"/>
                </a:cubicBezTo>
                <a:cubicBezTo>
                  <a:pt x="19614" y="6135"/>
                  <a:pt x="19557" y="6280"/>
                  <a:pt x="19519" y="6280"/>
                </a:cubicBezTo>
                <a:cubicBezTo>
                  <a:pt x="19519" y="6244"/>
                  <a:pt x="19519" y="6208"/>
                  <a:pt x="19501" y="6135"/>
                </a:cubicBezTo>
                <a:cubicBezTo>
                  <a:pt x="19501" y="6135"/>
                  <a:pt x="19501" y="6099"/>
                  <a:pt x="19501" y="6099"/>
                </a:cubicBezTo>
                <a:cubicBezTo>
                  <a:pt x="19501" y="6063"/>
                  <a:pt x="19482" y="6026"/>
                  <a:pt x="19482" y="5990"/>
                </a:cubicBezTo>
                <a:cubicBezTo>
                  <a:pt x="19482" y="5917"/>
                  <a:pt x="19463" y="5881"/>
                  <a:pt x="19463" y="5772"/>
                </a:cubicBezTo>
                <a:cubicBezTo>
                  <a:pt x="19463" y="5699"/>
                  <a:pt x="19444" y="5591"/>
                  <a:pt x="19463" y="5518"/>
                </a:cubicBezTo>
                <a:cubicBezTo>
                  <a:pt x="19463" y="5482"/>
                  <a:pt x="19463" y="5445"/>
                  <a:pt x="19463" y="5445"/>
                </a:cubicBezTo>
                <a:cubicBezTo>
                  <a:pt x="19463" y="5373"/>
                  <a:pt x="19501" y="5373"/>
                  <a:pt x="19519" y="5300"/>
                </a:cubicBezTo>
                <a:cubicBezTo>
                  <a:pt x="19519" y="5300"/>
                  <a:pt x="19538" y="5264"/>
                  <a:pt x="19538" y="5264"/>
                </a:cubicBezTo>
                <a:cubicBezTo>
                  <a:pt x="19538" y="5228"/>
                  <a:pt x="19538" y="5228"/>
                  <a:pt x="19538" y="5191"/>
                </a:cubicBezTo>
                <a:cubicBezTo>
                  <a:pt x="19595" y="5191"/>
                  <a:pt x="19652" y="5119"/>
                  <a:pt x="19690" y="5046"/>
                </a:cubicBezTo>
                <a:cubicBezTo>
                  <a:pt x="19690" y="5010"/>
                  <a:pt x="19709" y="4973"/>
                  <a:pt x="19709" y="4973"/>
                </a:cubicBezTo>
                <a:cubicBezTo>
                  <a:pt x="19746" y="4901"/>
                  <a:pt x="19784" y="4865"/>
                  <a:pt x="19822" y="4792"/>
                </a:cubicBezTo>
                <a:cubicBezTo>
                  <a:pt x="19841" y="4792"/>
                  <a:pt x="19841" y="4756"/>
                  <a:pt x="19841" y="4756"/>
                </a:cubicBezTo>
                <a:cubicBezTo>
                  <a:pt x="19860" y="4683"/>
                  <a:pt x="19917" y="4719"/>
                  <a:pt x="19936" y="4683"/>
                </a:cubicBezTo>
                <a:cubicBezTo>
                  <a:pt x="19936" y="4683"/>
                  <a:pt x="19936" y="4683"/>
                  <a:pt x="19936" y="4683"/>
                </a:cubicBezTo>
                <a:cubicBezTo>
                  <a:pt x="19936" y="4647"/>
                  <a:pt x="19954" y="4574"/>
                  <a:pt x="19973" y="4574"/>
                </a:cubicBezTo>
                <a:cubicBezTo>
                  <a:pt x="19954" y="4574"/>
                  <a:pt x="19954" y="4574"/>
                  <a:pt x="19954" y="4538"/>
                </a:cubicBezTo>
                <a:cubicBezTo>
                  <a:pt x="19954" y="4538"/>
                  <a:pt x="19973" y="4502"/>
                  <a:pt x="19973" y="4465"/>
                </a:cubicBezTo>
                <a:cubicBezTo>
                  <a:pt x="19973" y="4465"/>
                  <a:pt x="19973" y="4429"/>
                  <a:pt x="19973" y="4393"/>
                </a:cubicBezTo>
                <a:cubicBezTo>
                  <a:pt x="19992" y="4393"/>
                  <a:pt x="20030" y="4393"/>
                  <a:pt x="20049" y="4393"/>
                </a:cubicBezTo>
                <a:cubicBezTo>
                  <a:pt x="20049" y="4356"/>
                  <a:pt x="20049" y="4356"/>
                  <a:pt x="20049" y="4356"/>
                </a:cubicBezTo>
                <a:cubicBezTo>
                  <a:pt x="20030" y="4356"/>
                  <a:pt x="20011" y="4320"/>
                  <a:pt x="19992" y="4320"/>
                </a:cubicBezTo>
                <a:cubicBezTo>
                  <a:pt x="19954" y="4356"/>
                  <a:pt x="19936" y="4356"/>
                  <a:pt x="19917" y="4356"/>
                </a:cubicBezTo>
                <a:cubicBezTo>
                  <a:pt x="19917" y="4429"/>
                  <a:pt x="19898" y="4429"/>
                  <a:pt x="19898" y="4502"/>
                </a:cubicBezTo>
                <a:cubicBezTo>
                  <a:pt x="19898" y="4502"/>
                  <a:pt x="19898" y="4502"/>
                  <a:pt x="19898" y="4502"/>
                </a:cubicBezTo>
                <a:cubicBezTo>
                  <a:pt x="19879" y="4502"/>
                  <a:pt x="19879" y="4502"/>
                  <a:pt x="19860" y="4538"/>
                </a:cubicBezTo>
                <a:cubicBezTo>
                  <a:pt x="19841" y="4574"/>
                  <a:pt x="19765" y="4683"/>
                  <a:pt x="19727" y="4683"/>
                </a:cubicBezTo>
                <a:cubicBezTo>
                  <a:pt x="19727" y="4647"/>
                  <a:pt x="19746" y="4647"/>
                  <a:pt x="19746" y="4610"/>
                </a:cubicBezTo>
                <a:cubicBezTo>
                  <a:pt x="19727" y="4610"/>
                  <a:pt x="19727" y="4610"/>
                  <a:pt x="19709" y="4610"/>
                </a:cubicBezTo>
                <a:cubicBezTo>
                  <a:pt x="19709" y="4610"/>
                  <a:pt x="19709" y="4610"/>
                  <a:pt x="19709" y="4610"/>
                </a:cubicBezTo>
                <a:cubicBezTo>
                  <a:pt x="19727" y="4574"/>
                  <a:pt x="19746" y="4502"/>
                  <a:pt x="19727" y="4465"/>
                </a:cubicBezTo>
                <a:cubicBezTo>
                  <a:pt x="19709" y="4465"/>
                  <a:pt x="19709" y="4502"/>
                  <a:pt x="19671" y="4502"/>
                </a:cubicBezTo>
                <a:cubicBezTo>
                  <a:pt x="19671" y="4429"/>
                  <a:pt x="19538" y="4502"/>
                  <a:pt x="19501" y="4538"/>
                </a:cubicBezTo>
                <a:cubicBezTo>
                  <a:pt x="19501" y="4574"/>
                  <a:pt x="19501" y="4574"/>
                  <a:pt x="19501" y="4610"/>
                </a:cubicBezTo>
                <a:cubicBezTo>
                  <a:pt x="19482" y="4610"/>
                  <a:pt x="19482" y="4647"/>
                  <a:pt x="19463" y="4647"/>
                </a:cubicBezTo>
                <a:cubicBezTo>
                  <a:pt x="19463" y="4683"/>
                  <a:pt x="19463" y="4683"/>
                  <a:pt x="19463" y="4683"/>
                </a:cubicBezTo>
                <a:cubicBezTo>
                  <a:pt x="19444" y="4719"/>
                  <a:pt x="19330" y="4828"/>
                  <a:pt x="19349" y="4901"/>
                </a:cubicBezTo>
                <a:cubicBezTo>
                  <a:pt x="19368" y="4937"/>
                  <a:pt x="19387" y="4901"/>
                  <a:pt x="19406" y="4937"/>
                </a:cubicBezTo>
                <a:cubicBezTo>
                  <a:pt x="19406" y="4937"/>
                  <a:pt x="19406" y="4937"/>
                  <a:pt x="19406" y="4937"/>
                </a:cubicBezTo>
                <a:cubicBezTo>
                  <a:pt x="19406" y="4937"/>
                  <a:pt x="19406" y="4937"/>
                  <a:pt x="19406" y="4937"/>
                </a:cubicBezTo>
                <a:cubicBezTo>
                  <a:pt x="19406" y="4937"/>
                  <a:pt x="19368" y="4973"/>
                  <a:pt x="19349" y="4973"/>
                </a:cubicBezTo>
                <a:cubicBezTo>
                  <a:pt x="19330" y="4973"/>
                  <a:pt x="19311" y="4937"/>
                  <a:pt x="19292" y="4973"/>
                </a:cubicBezTo>
                <a:cubicBezTo>
                  <a:pt x="19292" y="4973"/>
                  <a:pt x="19274" y="5010"/>
                  <a:pt x="19274" y="5010"/>
                </a:cubicBezTo>
                <a:cubicBezTo>
                  <a:pt x="19274" y="5010"/>
                  <a:pt x="19274" y="5010"/>
                  <a:pt x="19255" y="5010"/>
                </a:cubicBezTo>
                <a:cubicBezTo>
                  <a:pt x="19255" y="5010"/>
                  <a:pt x="19255" y="4973"/>
                  <a:pt x="19255" y="4973"/>
                </a:cubicBezTo>
                <a:cubicBezTo>
                  <a:pt x="19236" y="5010"/>
                  <a:pt x="19198" y="5046"/>
                  <a:pt x="19179" y="5010"/>
                </a:cubicBezTo>
                <a:cubicBezTo>
                  <a:pt x="19179" y="4973"/>
                  <a:pt x="19217" y="4973"/>
                  <a:pt x="19236" y="4973"/>
                </a:cubicBezTo>
                <a:cubicBezTo>
                  <a:pt x="19236" y="4937"/>
                  <a:pt x="19217" y="4937"/>
                  <a:pt x="19217" y="4937"/>
                </a:cubicBezTo>
                <a:cubicBezTo>
                  <a:pt x="19217" y="4901"/>
                  <a:pt x="19198" y="4865"/>
                  <a:pt x="19160" y="4901"/>
                </a:cubicBezTo>
                <a:cubicBezTo>
                  <a:pt x="19141" y="4901"/>
                  <a:pt x="19141" y="4901"/>
                  <a:pt x="19122" y="4901"/>
                </a:cubicBezTo>
                <a:cubicBezTo>
                  <a:pt x="19122" y="4901"/>
                  <a:pt x="19103" y="4865"/>
                  <a:pt x="19103" y="4865"/>
                </a:cubicBezTo>
                <a:cubicBezTo>
                  <a:pt x="19065" y="4865"/>
                  <a:pt x="19047" y="4865"/>
                  <a:pt x="19028" y="4865"/>
                </a:cubicBezTo>
                <a:cubicBezTo>
                  <a:pt x="19028" y="4901"/>
                  <a:pt x="19028" y="4901"/>
                  <a:pt x="19028" y="4937"/>
                </a:cubicBezTo>
                <a:cubicBezTo>
                  <a:pt x="19028" y="4937"/>
                  <a:pt x="19028" y="4937"/>
                  <a:pt x="19009" y="4937"/>
                </a:cubicBezTo>
                <a:cubicBezTo>
                  <a:pt x="19009" y="4937"/>
                  <a:pt x="18990" y="4937"/>
                  <a:pt x="18990" y="4937"/>
                </a:cubicBezTo>
                <a:cubicBezTo>
                  <a:pt x="18971" y="4937"/>
                  <a:pt x="18952" y="4937"/>
                  <a:pt x="18933" y="4937"/>
                </a:cubicBezTo>
                <a:cubicBezTo>
                  <a:pt x="18914" y="4937"/>
                  <a:pt x="18895" y="4901"/>
                  <a:pt x="18876" y="4937"/>
                </a:cubicBezTo>
                <a:cubicBezTo>
                  <a:pt x="18876" y="4937"/>
                  <a:pt x="18857" y="4937"/>
                  <a:pt x="18857" y="4973"/>
                </a:cubicBezTo>
                <a:cubicBezTo>
                  <a:pt x="18820" y="4973"/>
                  <a:pt x="18839" y="4937"/>
                  <a:pt x="18820" y="4901"/>
                </a:cubicBezTo>
                <a:cubicBezTo>
                  <a:pt x="18782" y="4901"/>
                  <a:pt x="18687" y="4901"/>
                  <a:pt x="18649" y="4937"/>
                </a:cubicBezTo>
                <a:cubicBezTo>
                  <a:pt x="18630" y="4937"/>
                  <a:pt x="18612" y="4973"/>
                  <a:pt x="18593" y="5010"/>
                </a:cubicBezTo>
                <a:cubicBezTo>
                  <a:pt x="18593" y="5046"/>
                  <a:pt x="18593" y="5046"/>
                  <a:pt x="18574" y="5046"/>
                </a:cubicBezTo>
                <a:cubicBezTo>
                  <a:pt x="18574" y="5082"/>
                  <a:pt x="18536" y="5082"/>
                  <a:pt x="18536" y="5119"/>
                </a:cubicBezTo>
                <a:cubicBezTo>
                  <a:pt x="18517" y="5155"/>
                  <a:pt x="18517" y="5155"/>
                  <a:pt x="18498" y="5191"/>
                </a:cubicBezTo>
                <a:cubicBezTo>
                  <a:pt x="18479" y="5228"/>
                  <a:pt x="18441" y="5264"/>
                  <a:pt x="18422" y="5300"/>
                </a:cubicBezTo>
                <a:cubicBezTo>
                  <a:pt x="18385" y="5336"/>
                  <a:pt x="18347" y="5409"/>
                  <a:pt x="18328" y="5482"/>
                </a:cubicBezTo>
                <a:cubicBezTo>
                  <a:pt x="18309" y="5518"/>
                  <a:pt x="18290" y="5518"/>
                  <a:pt x="18290" y="5554"/>
                </a:cubicBezTo>
                <a:cubicBezTo>
                  <a:pt x="18252" y="5591"/>
                  <a:pt x="18177" y="5627"/>
                  <a:pt x="18177" y="5699"/>
                </a:cubicBezTo>
                <a:cubicBezTo>
                  <a:pt x="18177" y="5736"/>
                  <a:pt x="18195" y="5736"/>
                  <a:pt x="18195" y="5736"/>
                </a:cubicBezTo>
                <a:cubicBezTo>
                  <a:pt x="18233" y="5736"/>
                  <a:pt x="18252" y="5736"/>
                  <a:pt x="18271" y="5736"/>
                </a:cubicBezTo>
                <a:cubicBezTo>
                  <a:pt x="18271" y="5772"/>
                  <a:pt x="18271" y="5808"/>
                  <a:pt x="18271" y="5845"/>
                </a:cubicBezTo>
                <a:cubicBezTo>
                  <a:pt x="18271" y="5845"/>
                  <a:pt x="18271" y="5845"/>
                  <a:pt x="18271" y="5845"/>
                </a:cubicBezTo>
                <a:cubicBezTo>
                  <a:pt x="18309" y="5881"/>
                  <a:pt x="18309" y="5808"/>
                  <a:pt x="18328" y="5845"/>
                </a:cubicBezTo>
                <a:cubicBezTo>
                  <a:pt x="18328" y="5845"/>
                  <a:pt x="18328" y="5845"/>
                  <a:pt x="18328" y="5845"/>
                </a:cubicBezTo>
                <a:cubicBezTo>
                  <a:pt x="18328" y="5845"/>
                  <a:pt x="18328" y="5881"/>
                  <a:pt x="18309" y="5881"/>
                </a:cubicBezTo>
                <a:cubicBezTo>
                  <a:pt x="18309" y="5881"/>
                  <a:pt x="18309" y="5881"/>
                  <a:pt x="18309" y="5881"/>
                </a:cubicBezTo>
                <a:cubicBezTo>
                  <a:pt x="18366" y="5881"/>
                  <a:pt x="18385" y="5881"/>
                  <a:pt x="18403" y="5845"/>
                </a:cubicBezTo>
                <a:cubicBezTo>
                  <a:pt x="18403" y="5808"/>
                  <a:pt x="18403" y="5808"/>
                  <a:pt x="18403" y="5772"/>
                </a:cubicBezTo>
                <a:cubicBezTo>
                  <a:pt x="18422" y="5808"/>
                  <a:pt x="18460" y="5772"/>
                  <a:pt x="18479" y="5808"/>
                </a:cubicBezTo>
                <a:cubicBezTo>
                  <a:pt x="18517" y="5845"/>
                  <a:pt x="18536" y="5917"/>
                  <a:pt x="18574" y="5954"/>
                </a:cubicBezTo>
                <a:cubicBezTo>
                  <a:pt x="18574" y="5954"/>
                  <a:pt x="18574" y="5954"/>
                  <a:pt x="18574" y="5954"/>
                </a:cubicBezTo>
                <a:cubicBezTo>
                  <a:pt x="18555" y="5990"/>
                  <a:pt x="18555" y="5990"/>
                  <a:pt x="18555" y="5990"/>
                </a:cubicBezTo>
                <a:cubicBezTo>
                  <a:pt x="18555" y="5990"/>
                  <a:pt x="18555" y="6026"/>
                  <a:pt x="18555" y="6026"/>
                </a:cubicBezTo>
                <a:cubicBezTo>
                  <a:pt x="18555" y="6063"/>
                  <a:pt x="18555" y="6063"/>
                  <a:pt x="18555" y="6099"/>
                </a:cubicBezTo>
                <a:cubicBezTo>
                  <a:pt x="18574" y="6099"/>
                  <a:pt x="18574" y="6099"/>
                  <a:pt x="18574" y="6099"/>
                </a:cubicBezTo>
                <a:cubicBezTo>
                  <a:pt x="18555" y="6208"/>
                  <a:pt x="18517" y="6244"/>
                  <a:pt x="18517" y="6353"/>
                </a:cubicBezTo>
                <a:cubicBezTo>
                  <a:pt x="18517" y="6389"/>
                  <a:pt x="18517" y="6389"/>
                  <a:pt x="18517" y="6426"/>
                </a:cubicBezTo>
                <a:cubicBezTo>
                  <a:pt x="18517" y="6498"/>
                  <a:pt x="18517" y="6571"/>
                  <a:pt x="18498" y="6680"/>
                </a:cubicBezTo>
                <a:cubicBezTo>
                  <a:pt x="18479" y="6716"/>
                  <a:pt x="18460" y="6752"/>
                  <a:pt x="18441" y="6789"/>
                </a:cubicBezTo>
                <a:cubicBezTo>
                  <a:pt x="18441" y="6789"/>
                  <a:pt x="18441" y="6825"/>
                  <a:pt x="18422" y="6861"/>
                </a:cubicBezTo>
                <a:cubicBezTo>
                  <a:pt x="18422" y="6861"/>
                  <a:pt x="18403" y="6897"/>
                  <a:pt x="18403" y="6897"/>
                </a:cubicBezTo>
                <a:cubicBezTo>
                  <a:pt x="18385" y="6934"/>
                  <a:pt x="18385" y="6970"/>
                  <a:pt x="18366" y="7006"/>
                </a:cubicBezTo>
                <a:cubicBezTo>
                  <a:pt x="18347" y="7079"/>
                  <a:pt x="18309" y="7115"/>
                  <a:pt x="18290" y="7188"/>
                </a:cubicBezTo>
                <a:cubicBezTo>
                  <a:pt x="18271" y="7224"/>
                  <a:pt x="18271" y="7260"/>
                  <a:pt x="18233" y="7297"/>
                </a:cubicBezTo>
                <a:cubicBezTo>
                  <a:pt x="18214" y="7333"/>
                  <a:pt x="18195" y="7369"/>
                  <a:pt x="18195" y="7406"/>
                </a:cubicBezTo>
                <a:cubicBezTo>
                  <a:pt x="18177" y="7442"/>
                  <a:pt x="18139" y="7478"/>
                  <a:pt x="18101" y="7515"/>
                </a:cubicBezTo>
                <a:cubicBezTo>
                  <a:pt x="18101" y="7515"/>
                  <a:pt x="18063" y="7515"/>
                  <a:pt x="18063" y="7515"/>
                </a:cubicBezTo>
                <a:cubicBezTo>
                  <a:pt x="18063" y="7515"/>
                  <a:pt x="18063" y="7515"/>
                  <a:pt x="18044" y="7515"/>
                </a:cubicBezTo>
                <a:cubicBezTo>
                  <a:pt x="18025" y="7478"/>
                  <a:pt x="18025" y="7478"/>
                  <a:pt x="18006" y="7442"/>
                </a:cubicBezTo>
                <a:cubicBezTo>
                  <a:pt x="18006" y="7478"/>
                  <a:pt x="17987" y="7478"/>
                  <a:pt x="17987" y="7478"/>
                </a:cubicBezTo>
                <a:cubicBezTo>
                  <a:pt x="17987" y="7478"/>
                  <a:pt x="17987" y="7478"/>
                  <a:pt x="17987" y="7478"/>
                </a:cubicBezTo>
                <a:cubicBezTo>
                  <a:pt x="17987" y="7478"/>
                  <a:pt x="17987" y="7442"/>
                  <a:pt x="17987" y="7442"/>
                </a:cubicBezTo>
                <a:cubicBezTo>
                  <a:pt x="17987" y="7442"/>
                  <a:pt x="17987" y="7442"/>
                  <a:pt x="17968" y="7442"/>
                </a:cubicBezTo>
                <a:cubicBezTo>
                  <a:pt x="17968" y="7442"/>
                  <a:pt x="17855" y="7660"/>
                  <a:pt x="17855" y="7696"/>
                </a:cubicBezTo>
                <a:cubicBezTo>
                  <a:pt x="17855" y="7696"/>
                  <a:pt x="17855" y="7805"/>
                  <a:pt x="17855" y="7805"/>
                </a:cubicBezTo>
                <a:cubicBezTo>
                  <a:pt x="17836" y="7805"/>
                  <a:pt x="17836" y="7805"/>
                  <a:pt x="17836" y="7841"/>
                </a:cubicBezTo>
                <a:cubicBezTo>
                  <a:pt x="17817" y="7841"/>
                  <a:pt x="17798" y="7878"/>
                  <a:pt x="17798" y="7878"/>
                </a:cubicBezTo>
                <a:cubicBezTo>
                  <a:pt x="17760" y="7950"/>
                  <a:pt x="17741" y="7914"/>
                  <a:pt x="17723" y="7987"/>
                </a:cubicBezTo>
                <a:cubicBezTo>
                  <a:pt x="17723" y="7987"/>
                  <a:pt x="17723" y="8023"/>
                  <a:pt x="17723" y="8023"/>
                </a:cubicBezTo>
                <a:cubicBezTo>
                  <a:pt x="17723" y="8059"/>
                  <a:pt x="17741" y="8059"/>
                  <a:pt x="17760" y="8095"/>
                </a:cubicBezTo>
                <a:cubicBezTo>
                  <a:pt x="17779" y="8132"/>
                  <a:pt x="17817" y="8204"/>
                  <a:pt x="17836" y="8277"/>
                </a:cubicBezTo>
                <a:cubicBezTo>
                  <a:pt x="17836" y="8313"/>
                  <a:pt x="17817" y="8422"/>
                  <a:pt x="17836" y="8458"/>
                </a:cubicBezTo>
                <a:cubicBezTo>
                  <a:pt x="17836" y="8458"/>
                  <a:pt x="17855" y="8458"/>
                  <a:pt x="17855" y="8458"/>
                </a:cubicBezTo>
                <a:cubicBezTo>
                  <a:pt x="17836" y="8531"/>
                  <a:pt x="17836" y="8567"/>
                  <a:pt x="17817" y="8604"/>
                </a:cubicBezTo>
                <a:cubicBezTo>
                  <a:pt x="17798" y="8604"/>
                  <a:pt x="17798" y="8604"/>
                  <a:pt x="17798" y="8567"/>
                </a:cubicBezTo>
                <a:cubicBezTo>
                  <a:pt x="17779" y="8604"/>
                  <a:pt x="17779" y="8604"/>
                  <a:pt x="17779" y="8604"/>
                </a:cubicBezTo>
                <a:cubicBezTo>
                  <a:pt x="17760" y="8604"/>
                  <a:pt x="17760" y="8604"/>
                  <a:pt x="17741" y="8604"/>
                </a:cubicBezTo>
                <a:cubicBezTo>
                  <a:pt x="17723" y="8604"/>
                  <a:pt x="17704" y="8640"/>
                  <a:pt x="17685" y="8676"/>
                </a:cubicBezTo>
                <a:cubicBezTo>
                  <a:pt x="17685" y="8676"/>
                  <a:pt x="17666" y="8676"/>
                  <a:pt x="17666" y="8676"/>
                </a:cubicBezTo>
                <a:cubicBezTo>
                  <a:pt x="17666" y="8676"/>
                  <a:pt x="17666" y="8676"/>
                  <a:pt x="17666" y="8676"/>
                </a:cubicBezTo>
                <a:cubicBezTo>
                  <a:pt x="17666" y="8640"/>
                  <a:pt x="17647" y="8604"/>
                  <a:pt x="17647" y="8567"/>
                </a:cubicBezTo>
                <a:cubicBezTo>
                  <a:pt x="17647" y="8531"/>
                  <a:pt x="17685" y="8495"/>
                  <a:pt x="17666" y="8458"/>
                </a:cubicBezTo>
                <a:cubicBezTo>
                  <a:pt x="17666" y="8458"/>
                  <a:pt x="17666" y="8422"/>
                  <a:pt x="17666" y="8422"/>
                </a:cubicBezTo>
                <a:cubicBezTo>
                  <a:pt x="17666" y="8422"/>
                  <a:pt x="17666" y="8386"/>
                  <a:pt x="17666" y="8386"/>
                </a:cubicBezTo>
                <a:cubicBezTo>
                  <a:pt x="17647" y="8386"/>
                  <a:pt x="17647" y="8350"/>
                  <a:pt x="17628" y="8350"/>
                </a:cubicBezTo>
                <a:cubicBezTo>
                  <a:pt x="17628" y="8350"/>
                  <a:pt x="17628" y="8350"/>
                  <a:pt x="17647" y="8350"/>
                </a:cubicBezTo>
                <a:cubicBezTo>
                  <a:pt x="17647" y="8350"/>
                  <a:pt x="17647" y="8350"/>
                  <a:pt x="17666" y="8313"/>
                </a:cubicBezTo>
                <a:cubicBezTo>
                  <a:pt x="17666" y="8350"/>
                  <a:pt x="17666" y="8350"/>
                  <a:pt x="17685" y="8350"/>
                </a:cubicBezTo>
                <a:cubicBezTo>
                  <a:pt x="17685" y="8350"/>
                  <a:pt x="17685" y="8350"/>
                  <a:pt x="17685" y="8350"/>
                </a:cubicBezTo>
                <a:cubicBezTo>
                  <a:pt x="17685" y="8313"/>
                  <a:pt x="17666" y="8241"/>
                  <a:pt x="17647" y="8241"/>
                </a:cubicBezTo>
                <a:cubicBezTo>
                  <a:pt x="17647" y="8241"/>
                  <a:pt x="17647" y="8241"/>
                  <a:pt x="17628" y="8241"/>
                </a:cubicBezTo>
                <a:cubicBezTo>
                  <a:pt x="17628" y="8241"/>
                  <a:pt x="17628" y="8204"/>
                  <a:pt x="17609" y="8204"/>
                </a:cubicBezTo>
                <a:cubicBezTo>
                  <a:pt x="17609" y="8241"/>
                  <a:pt x="17590" y="8241"/>
                  <a:pt x="17590" y="8277"/>
                </a:cubicBezTo>
                <a:cubicBezTo>
                  <a:pt x="17590" y="8204"/>
                  <a:pt x="17571" y="8204"/>
                  <a:pt x="17552" y="8168"/>
                </a:cubicBezTo>
                <a:cubicBezTo>
                  <a:pt x="17571" y="8132"/>
                  <a:pt x="17590" y="8132"/>
                  <a:pt x="17590" y="8095"/>
                </a:cubicBezTo>
                <a:cubicBezTo>
                  <a:pt x="17590" y="8095"/>
                  <a:pt x="17590" y="8095"/>
                  <a:pt x="17571" y="8095"/>
                </a:cubicBezTo>
                <a:cubicBezTo>
                  <a:pt x="17571" y="8059"/>
                  <a:pt x="17590" y="8023"/>
                  <a:pt x="17590" y="7987"/>
                </a:cubicBezTo>
                <a:cubicBezTo>
                  <a:pt x="17571" y="7950"/>
                  <a:pt x="17533" y="7987"/>
                  <a:pt x="17515" y="7914"/>
                </a:cubicBezTo>
                <a:cubicBezTo>
                  <a:pt x="17515" y="7950"/>
                  <a:pt x="17477" y="7950"/>
                  <a:pt x="17458" y="7950"/>
                </a:cubicBezTo>
                <a:cubicBezTo>
                  <a:pt x="17439" y="7987"/>
                  <a:pt x="17401" y="7987"/>
                  <a:pt x="17382" y="8023"/>
                </a:cubicBezTo>
                <a:cubicBezTo>
                  <a:pt x="17363" y="8059"/>
                  <a:pt x="17344" y="8095"/>
                  <a:pt x="17325" y="8095"/>
                </a:cubicBezTo>
                <a:cubicBezTo>
                  <a:pt x="17344" y="8059"/>
                  <a:pt x="17363" y="8023"/>
                  <a:pt x="17363" y="7987"/>
                </a:cubicBezTo>
                <a:cubicBezTo>
                  <a:pt x="17363" y="7987"/>
                  <a:pt x="17363" y="7987"/>
                  <a:pt x="17344" y="7987"/>
                </a:cubicBezTo>
                <a:cubicBezTo>
                  <a:pt x="17344" y="7987"/>
                  <a:pt x="17344" y="7987"/>
                  <a:pt x="17344" y="7987"/>
                </a:cubicBezTo>
                <a:cubicBezTo>
                  <a:pt x="17344" y="7987"/>
                  <a:pt x="17344" y="7987"/>
                  <a:pt x="17344" y="7987"/>
                </a:cubicBezTo>
                <a:cubicBezTo>
                  <a:pt x="17363" y="7950"/>
                  <a:pt x="17382" y="7914"/>
                  <a:pt x="17401" y="7878"/>
                </a:cubicBezTo>
                <a:cubicBezTo>
                  <a:pt x="17401" y="7805"/>
                  <a:pt x="17363" y="7805"/>
                  <a:pt x="17325" y="7805"/>
                </a:cubicBezTo>
                <a:cubicBezTo>
                  <a:pt x="17306" y="7841"/>
                  <a:pt x="17306" y="7878"/>
                  <a:pt x="17288" y="7878"/>
                </a:cubicBezTo>
                <a:cubicBezTo>
                  <a:pt x="17269" y="7914"/>
                  <a:pt x="17250" y="7914"/>
                  <a:pt x="17231" y="7914"/>
                </a:cubicBezTo>
                <a:cubicBezTo>
                  <a:pt x="17212" y="7950"/>
                  <a:pt x="17212" y="7987"/>
                  <a:pt x="17212" y="8023"/>
                </a:cubicBezTo>
                <a:cubicBezTo>
                  <a:pt x="17193" y="8023"/>
                  <a:pt x="17193" y="8023"/>
                  <a:pt x="17174" y="8023"/>
                </a:cubicBezTo>
                <a:cubicBezTo>
                  <a:pt x="17174" y="8023"/>
                  <a:pt x="17174" y="8059"/>
                  <a:pt x="17155" y="8059"/>
                </a:cubicBezTo>
                <a:cubicBezTo>
                  <a:pt x="17155" y="8023"/>
                  <a:pt x="17155" y="8023"/>
                  <a:pt x="17155" y="8023"/>
                </a:cubicBezTo>
                <a:cubicBezTo>
                  <a:pt x="17136" y="8023"/>
                  <a:pt x="17136" y="8023"/>
                  <a:pt x="17136" y="8023"/>
                </a:cubicBezTo>
                <a:cubicBezTo>
                  <a:pt x="17117" y="8023"/>
                  <a:pt x="17117" y="8095"/>
                  <a:pt x="17117" y="8095"/>
                </a:cubicBezTo>
                <a:cubicBezTo>
                  <a:pt x="17117" y="8132"/>
                  <a:pt x="17117" y="8132"/>
                  <a:pt x="17117" y="8132"/>
                </a:cubicBezTo>
                <a:cubicBezTo>
                  <a:pt x="17136" y="8168"/>
                  <a:pt x="17174" y="8168"/>
                  <a:pt x="17193" y="8204"/>
                </a:cubicBezTo>
                <a:cubicBezTo>
                  <a:pt x="17193" y="8241"/>
                  <a:pt x="17193" y="8277"/>
                  <a:pt x="17212" y="8313"/>
                </a:cubicBezTo>
                <a:cubicBezTo>
                  <a:pt x="17212" y="8313"/>
                  <a:pt x="17231" y="8313"/>
                  <a:pt x="17250" y="8313"/>
                </a:cubicBezTo>
                <a:cubicBezTo>
                  <a:pt x="17269" y="8277"/>
                  <a:pt x="17288" y="8204"/>
                  <a:pt x="17306" y="8241"/>
                </a:cubicBezTo>
                <a:cubicBezTo>
                  <a:pt x="17325" y="8241"/>
                  <a:pt x="17344" y="8277"/>
                  <a:pt x="17363" y="8277"/>
                </a:cubicBezTo>
                <a:cubicBezTo>
                  <a:pt x="17382" y="8277"/>
                  <a:pt x="17401" y="8277"/>
                  <a:pt x="17420" y="8277"/>
                </a:cubicBezTo>
                <a:cubicBezTo>
                  <a:pt x="17401" y="8313"/>
                  <a:pt x="17401" y="8313"/>
                  <a:pt x="17401" y="8350"/>
                </a:cubicBezTo>
                <a:cubicBezTo>
                  <a:pt x="17363" y="8350"/>
                  <a:pt x="17325" y="8350"/>
                  <a:pt x="17306" y="8422"/>
                </a:cubicBezTo>
                <a:cubicBezTo>
                  <a:pt x="17306" y="8422"/>
                  <a:pt x="17306" y="8422"/>
                  <a:pt x="17306" y="8458"/>
                </a:cubicBezTo>
                <a:cubicBezTo>
                  <a:pt x="17288" y="8458"/>
                  <a:pt x="17288" y="8458"/>
                  <a:pt x="17288" y="8458"/>
                </a:cubicBezTo>
                <a:cubicBezTo>
                  <a:pt x="17288" y="8458"/>
                  <a:pt x="17269" y="8458"/>
                  <a:pt x="17269" y="8422"/>
                </a:cubicBezTo>
                <a:cubicBezTo>
                  <a:pt x="17269" y="8422"/>
                  <a:pt x="17269" y="8422"/>
                  <a:pt x="17269" y="8458"/>
                </a:cubicBezTo>
                <a:cubicBezTo>
                  <a:pt x="17269" y="8531"/>
                  <a:pt x="17212" y="8531"/>
                  <a:pt x="17212" y="8640"/>
                </a:cubicBezTo>
                <a:cubicBezTo>
                  <a:pt x="17231" y="8640"/>
                  <a:pt x="17269" y="8713"/>
                  <a:pt x="17269" y="8749"/>
                </a:cubicBezTo>
                <a:cubicBezTo>
                  <a:pt x="17288" y="8785"/>
                  <a:pt x="17288" y="8785"/>
                  <a:pt x="17288" y="8822"/>
                </a:cubicBezTo>
                <a:cubicBezTo>
                  <a:pt x="17288" y="8822"/>
                  <a:pt x="17306" y="8858"/>
                  <a:pt x="17306" y="8858"/>
                </a:cubicBezTo>
                <a:cubicBezTo>
                  <a:pt x="17306" y="8894"/>
                  <a:pt x="17306" y="8894"/>
                  <a:pt x="17306" y="8930"/>
                </a:cubicBezTo>
                <a:cubicBezTo>
                  <a:pt x="17325" y="8930"/>
                  <a:pt x="17325" y="8930"/>
                  <a:pt x="17325" y="8930"/>
                </a:cubicBezTo>
                <a:cubicBezTo>
                  <a:pt x="17344" y="8967"/>
                  <a:pt x="17344" y="8967"/>
                  <a:pt x="17344" y="8967"/>
                </a:cubicBezTo>
                <a:cubicBezTo>
                  <a:pt x="17344" y="9003"/>
                  <a:pt x="17363" y="9003"/>
                  <a:pt x="17363" y="9003"/>
                </a:cubicBezTo>
                <a:cubicBezTo>
                  <a:pt x="17363" y="9039"/>
                  <a:pt x="17363" y="9039"/>
                  <a:pt x="17363" y="9039"/>
                </a:cubicBezTo>
                <a:cubicBezTo>
                  <a:pt x="17363" y="9039"/>
                  <a:pt x="17344" y="9039"/>
                  <a:pt x="17344" y="9076"/>
                </a:cubicBezTo>
                <a:cubicBezTo>
                  <a:pt x="17363" y="9076"/>
                  <a:pt x="17363" y="9112"/>
                  <a:pt x="17363" y="9148"/>
                </a:cubicBezTo>
                <a:cubicBezTo>
                  <a:pt x="17344" y="9185"/>
                  <a:pt x="17288" y="9221"/>
                  <a:pt x="17269" y="9257"/>
                </a:cubicBezTo>
                <a:cubicBezTo>
                  <a:pt x="17269" y="9257"/>
                  <a:pt x="17269" y="9257"/>
                  <a:pt x="17269" y="9257"/>
                </a:cubicBezTo>
                <a:cubicBezTo>
                  <a:pt x="17288" y="9257"/>
                  <a:pt x="17306" y="9221"/>
                  <a:pt x="17344" y="9221"/>
                </a:cubicBezTo>
                <a:cubicBezTo>
                  <a:pt x="17344" y="9257"/>
                  <a:pt x="17363" y="9257"/>
                  <a:pt x="17382" y="9257"/>
                </a:cubicBezTo>
                <a:cubicBezTo>
                  <a:pt x="17382" y="9293"/>
                  <a:pt x="17382" y="9293"/>
                  <a:pt x="17382" y="9293"/>
                </a:cubicBezTo>
                <a:cubicBezTo>
                  <a:pt x="17363" y="9293"/>
                  <a:pt x="17363" y="9330"/>
                  <a:pt x="17344" y="9330"/>
                </a:cubicBezTo>
                <a:cubicBezTo>
                  <a:pt x="17344" y="9330"/>
                  <a:pt x="17344" y="9330"/>
                  <a:pt x="17363" y="9330"/>
                </a:cubicBezTo>
                <a:cubicBezTo>
                  <a:pt x="17363" y="9330"/>
                  <a:pt x="17363" y="9330"/>
                  <a:pt x="17363" y="9330"/>
                </a:cubicBezTo>
                <a:cubicBezTo>
                  <a:pt x="17363" y="9366"/>
                  <a:pt x="17344" y="9475"/>
                  <a:pt x="17344" y="9475"/>
                </a:cubicBezTo>
                <a:cubicBezTo>
                  <a:pt x="17344" y="9475"/>
                  <a:pt x="17325" y="9475"/>
                  <a:pt x="17325" y="9475"/>
                </a:cubicBezTo>
                <a:cubicBezTo>
                  <a:pt x="17325" y="9475"/>
                  <a:pt x="17325" y="9475"/>
                  <a:pt x="17325" y="9475"/>
                </a:cubicBezTo>
                <a:cubicBezTo>
                  <a:pt x="17325" y="9511"/>
                  <a:pt x="17269" y="9656"/>
                  <a:pt x="17269" y="9656"/>
                </a:cubicBezTo>
                <a:cubicBezTo>
                  <a:pt x="17250" y="9693"/>
                  <a:pt x="17231" y="9693"/>
                  <a:pt x="17231" y="9693"/>
                </a:cubicBezTo>
                <a:cubicBezTo>
                  <a:pt x="17231" y="9729"/>
                  <a:pt x="17231" y="9802"/>
                  <a:pt x="17231" y="9802"/>
                </a:cubicBezTo>
                <a:cubicBezTo>
                  <a:pt x="17231" y="9838"/>
                  <a:pt x="17212" y="9838"/>
                  <a:pt x="17212" y="9838"/>
                </a:cubicBezTo>
                <a:cubicBezTo>
                  <a:pt x="17212" y="9874"/>
                  <a:pt x="17193" y="9874"/>
                  <a:pt x="17193" y="9911"/>
                </a:cubicBezTo>
                <a:cubicBezTo>
                  <a:pt x="17193" y="9911"/>
                  <a:pt x="17174" y="9947"/>
                  <a:pt x="17155" y="9947"/>
                </a:cubicBezTo>
                <a:cubicBezTo>
                  <a:pt x="17155" y="9947"/>
                  <a:pt x="17136" y="9947"/>
                  <a:pt x="17136" y="9947"/>
                </a:cubicBezTo>
                <a:cubicBezTo>
                  <a:pt x="17136" y="9947"/>
                  <a:pt x="17136" y="9947"/>
                  <a:pt x="17136" y="9947"/>
                </a:cubicBezTo>
                <a:cubicBezTo>
                  <a:pt x="17136" y="9983"/>
                  <a:pt x="17136" y="9983"/>
                  <a:pt x="17136" y="10019"/>
                </a:cubicBezTo>
                <a:cubicBezTo>
                  <a:pt x="17117" y="10019"/>
                  <a:pt x="17117" y="10056"/>
                  <a:pt x="17098" y="10056"/>
                </a:cubicBezTo>
                <a:cubicBezTo>
                  <a:pt x="17080" y="10092"/>
                  <a:pt x="17061" y="10092"/>
                  <a:pt x="17042" y="10128"/>
                </a:cubicBezTo>
                <a:cubicBezTo>
                  <a:pt x="17042" y="10128"/>
                  <a:pt x="17042" y="10128"/>
                  <a:pt x="17042" y="10165"/>
                </a:cubicBezTo>
                <a:cubicBezTo>
                  <a:pt x="17023" y="10165"/>
                  <a:pt x="17004" y="10165"/>
                  <a:pt x="17004" y="10201"/>
                </a:cubicBezTo>
                <a:cubicBezTo>
                  <a:pt x="16985" y="10165"/>
                  <a:pt x="16985" y="10165"/>
                  <a:pt x="16966" y="10165"/>
                </a:cubicBezTo>
                <a:cubicBezTo>
                  <a:pt x="16966" y="10201"/>
                  <a:pt x="16947" y="10201"/>
                  <a:pt x="16928" y="10201"/>
                </a:cubicBezTo>
                <a:cubicBezTo>
                  <a:pt x="16928" y="10201"/>
                  <a:pt x="16928" y="10201"/>
                  <a:pt x="16928" y="10201"/>
                </a:cubicBezTo>
                <a:cubicBezTo>
                  <a:pt x="16890" y="10201"/>
                  <a:pt x="16890" y="10237"/>
                  <a:pt x="16871" y="10165"/>
                </a:cubicBezTo>
                <a:cubicBezTo>
                  <a:pt x="16871" y="10165"/>
                  <a:pt x="16871" y="10165"/>
                  <a:pt x="16871" y="10165"/>
                </a:cubicBezTo>
                <a:cubicBezTo>
                  <a:pt x="16853" y="10201"/>
                  <a:pt x="16871" y="10237"/>
                  <a:pt x="16834" y="10274"/>
                </a:cubicBezTo>
                <a:cubicBezTo>
                  <a:pt x="16834" y="10274"/>
                  <a:pt x="16834" y="10274"/>
                  <a:pt x="16834" y="10274"/>
                </a:cubicBezTo>
                <a:cubicBezTo>
                  <a:pt x="16834" y="10274"/>
                  <a:pt x="16815" y="10274"/>
                  <a:pt x="16815" y="10310"/>
                </a:cubicBezTo>
                <a:cubicBezTo>
                  <a:pt x="16815" y="10310"/>
                  <a:pt x="16796" y="10310"/>
                  <a:pt x="16777" y="10310"/>
                </a:cubicBezTo>
                <a:cubicBezTo>
                  <a:pt x="16777" y="10310"/>
                  <a:pt x="16777" y="10310"/>
                  <a:pt x="16758" y="10310"/>
                </a:cubicBezTo>
                <a:cubicBezTo>
                  <a:pt x="16758" y="10310"/>
                  <a:pt x="16758" y="10310"/>
                  <a:pt x="16739" y="10346"/>
                </a:cubicBezTo>
                <a:cubicBezTo>
                  <a:pt x="16739" y="10346"/>
                  <a:pt x="16720" y="10346"/>
                  <a:pt x="16720" y="10346"/>
                </a:cubicBezTo>
                <a:cubicBezTo>
                  <a:pt x="16701" y="10346"/>
                  <a:pt x="16701" y="10346"/>
                  <a:pt x="16682" y="10346"/>
                </a:cubicBezTo>
                <a:cubicBezTo>
                  <a:pt x="16682" y="10346"/>
                  <a:pt x="16663" y="10346"/>
                  <a:pt x="16663" y="10346"/>
                </a:cubicBezTo>
                <a:cubicBezTo>
                  <a:pt x="16663" y="10346"/>
                  <a:pt x="16663" y="10346"/>
                  <a:pt x="16663" y="10346"/>
                </a:cubicBezTo>
                <a:cubicBezTo>
                  <a:pt x="16663" y="10383"/>
                  <a:pt x="16663" y="10383"/>
                  <a:pt x="16663" y="10419"/>
                </a:cubicBezTo>
                <a:cubicBezTo>
                  <a:pt x="16663" y="10419"/>
                  <a:pt x="16663" y="10455"/>
                  <a:pt x="16682" y="10455"/>
                </a:cubicBezTo>
                <a:cubicBezTo>
                  <a:pt x="16682" y="10455"/>
                  <a:pt x="16682" y="10455"/>
                  <a:pt x="16682" y="10455"/>
                </a:cubicBezTo>
                <a:cubicBezTo>
                  <a:pt x="16663" y="10455"/>
                  <a:pt x="16663" y="10491"/>
                  <a:pt x="16644" y="10491"/>
                </a:cubicBezTo>
                <a:cubicBezTo>
                  <a:pt x="16644" y="10455"/>
                  <a:pt x="16626" y="10419"/>
                  <a:pt x="16626" y="10419"/>
                </a:cubicBezTo>
                <a:cubicBezTo>
                  <a:pt x="16626" y="10383"/>
                  <a:pt x="16644" y="10346"/>
                  <a:pt x="16626" y="10310"/>
                </a:cubicBezTo>
                <a:cubicBezTo>
                  <a:pt x="16626" y="10310"/>
                  <a:pt x="16626" y="10310"/>
                  <a:pt x="16626" y="10310"/>
                </a:cubicBezTo>
                <a:cubicBezTo>
                  <a:pt x="16607" y="10310"/>
                  <a:pt x="16607" y="10346"/>
                  <a:pt x="16607" y="10346"/>
                </a:cubicBezTo>
                <a:cubicBezTo>
                  <a:pt x="16569" y="10346"/>
                  <a:pt x="16569" y="10310"/>
                  <a:pt x="16569" y="10274"/>
                </a:cubicBezTo>
                <a:cubicBezTo>
                  <a:pt x="16550" y="10274"/>
                  <a:pt x="16550" y="10274"/>
                  <a:pt x="16550" y="10274"/>
                </a:cubicBezTo>
                <a:cubicBezTo>
                  <a:pt x="16550" y="10310"/>
                  <a:pt x="16550" y="10310"/>
                  <a:pt x="16550" y="10310"/>
                </a:cubicBezTo>
                <a:cubicBezTo>
                  <a:pt x="16550" y="10346"/>
                  <a:pt x="16531" y="10310"/>
                  <a:pt x="16531" y="10346"/>
                </a:cubicBezTo>
                <a:cubicBezTo>
                  <a:pt x="16512" y="10346"/>
                  <a:pt x="16493" y="10346"/>
                  <a:pt x="16493" y="10383"/>
                </a:cubicBezTo>
                <a:cubicBezTo>
                  <a:pt x="16493" y="10383"/>
                  <a:pt x="16493" y="10383"/>
                  <a:pt x="16493" y="10419"/>
                </a:cubicBezTo>
                <a:cubicBezTo>
                  <a:pt x="16474" y="10383"/>
                  <a:pt x="16455" y="10419"/>
                  <a:pt x="16455" y="10419"/>
                </a:cubicBezTo>
                <a:cubicBezTo>
                  <a:pt x="16455" y="10491"/>
                  <a:pt x="16418" y="10491"/>
                  <a:pt x="16399" y="10528"/>
                </a:cubicBezTo>
                <a:cubicBezTo>
                  <a:pt x="16399" y="10564"/>
                  <a:pt x="16380" y="10600"/>
                  <a:pt x="16380" y="10673"/>
                </a:cubicBezTo>
                <a:cubicBezTo>
                  <a:pt x="16399" y="10709"/>
                  <a:pt x="16418" y="10709"/>
                  <a:pt x="16418" y="10746"/>
                </a:cubicBezTo>
                <a:cubicBezTo>
                  <a:pt x="16436" y="10782"/>
                  <a:pt x="16418" y="10818"/>
                  <a:pt x="16436" y="10854"/>
                </a:cubicBezTo>
                <a:cubicBezTo>
                  <a:pt x="16455" y="10854"/>
                  <a:pt x="16455" y="10854"/>
                  <a:pt x="16474" y="10891"/>
                </a:cubicBezTo>
                <a:cubicBezTo>
                  <a:pt x="16493" y="10927"/>
                  <a:pt x="16493" y="10927"/>
                  <a:pt x="16512" y="10963"/>
                </a:cubicBezTo>
                <a:cubicBezTo>
                  <a:pt x="16531" y="10963"/>
                  <a:pt x="16531" y="10963"/>
                  <a:pt x="16550" y="11000"/>
                </a:cubicBezTo>
                <a:cubicBezTo>
                  <a:pt x="16550" y="11000"/>
                  <a:pt x="16550" y="11036"/>
                  <a:pt x="16550" y="11036"/>
                </a:cubicBezTo>
                <a:cubicBezTo>
                  <a:pt x="16550" y="11072"/>
                  <a:pt x="16569" y="11072"/>
                  <a:pt x="16569" y="11109"/>
                </a:cubicBezTo>
                <a:cubicBezTo>
                  <a:pt x="16588" y="11217"/>
                  <a:pt x="16607" y="11290"/>
                  <a:pt x="16607" y="11363"/>
                </a:cubicBezTo>
                <a:cubicBezTo>
                  <a:pt x="16607" y="11399"/>
                  <a:pt x="16607" y="11399"/>
                  <a:pt x="16588" y="11435"/>
                </a:cubicBezTo>
                <a:cubicBezTo>
                  <a:pt x="16588" y="11472"/>
                  <a:pt x="16588" y="11508"/>
                  <a:pt x="16588" y="11544"/>
                </a:cubicBezTo>
                <a:cubicBezTo>
                  <a:pt x="16588" y="11581"/>
                  <a:pt x="16550" y="11581"/>
                  <a:pt x="16531" y="11617"/>
                </a:cubicBezTo>
                <a:cubicBezTo>
                  <a:pt x="16512" y="11653"/>
                  <a:pt x="16493" y="11726"/>
                  <a:pt x="16455" y="11653"/>
                </a:cubicBezTo>
                <a:cubicBezTo>
                  <a:pt x="16455" y="11653"/>
                  <a:pt x="16455" y="11653"/>
                  <a:pt x="16455" y="11653"/>
                </a:cubicBezTo>
                <a:cubicBezTo>
                  <a:pt x="16455" y="11689"/>
                  <a:pt x="16455" y="11762"/>
                  <a:pt x="16436" y="11762"/>
                </a:cubicBezTo>
                <a:cubicBezTo>
                  <a:pt x="16436" y="11762"/>
                  <a:pt x="16418" y="11762"/>
                  <a:pt x="16418" y="11762"/>
                </a:cubicBezTo>
                <a:cubicBezTo>
                  <a:pt x="16418" y="11798"/>
                  <a:pt x="16418" y="11798"/>
                  <a:pt x="16399" y="11835"/>
                </a:cubicBezTo>
                <a:cubicBezTo>
                  <a:pt x="16399" y="11835"/>
                  <a:pt x="16380" y="11835"/>
                  <a:pt x="16380" y="11835"/>
                </a:cubicBezTo>
                <a:cubicBezTo>
                  <a:pt x="16361" y="11871"/>
                  <a:pt x="16361" y="11907"/>
                  <a:pt x="16323" y="11907"/>
                </a:cubicBezTo>
                <a:cubicBezTo>
                  <a:pt x="16323" y="11835"/>
                  <a:pt x="16323" y="11762"/>
                  <a:pt x="16342" y="11726"/>
                </a:cubicBezTo>
                <a:cubicBezTo>
                  <a:pt x="16342" y="11726"/>
                  <a:pt x="16342" y="11726"/>
                  <a:pt x="16342" y="11726"/>
                </a:cubicBezTo>
                <a:cubicBezTo>
                  <a:pt x="16323" y="11689"/>
                  <a:pt x="16304" y="11689"/>
                  <a:pt x="16285" y="11653"/>
                </a:cubicBezTo>
                <a:cubicBezTo>
                  <a:pt x="16285" y="11653"/>
                  <a:pt x="16266" y="11653"/>
                  <a:pt x="16266" y="11653"/>
                </a:cubicBezTo>
                <a:cubicBezTo>
                  <a:pt x="16247" y="11653"/>
                  <a:pt x="16247" y="11653"/>
                  <a:pt x="16247" y="11653"/>
                </a:cubicBezTo>
                <a:cubicBezTo>
                  <a:pt x="16266" y="11617"/>
                  <a:pt x="16266" y="11617"/>
                  <a:pt x="16247" y="11617"/>
                </a:cubicBezTo>
                <a:cubicBezTo>
                  <a:pt x="16228" y="11617"/>
                  <a:pt x="16228" y="11617"/>
                  <a:pt x="16228" y="11617"/>
                </a:cubicBezTo>
                <a:cubicBezTo>
                  <a:pt x="16228" y="11617"/>
                  <a:pt x="16228" y="11617"/>
                  <a:pt x="16228" y="11617"/>
                </a:cubicBezTo>
                <a:cubicBezTo>
                  <a:pt x="16209" y="11581"/>
                  <a:pt x="16209" y="11508"/>
                  <a:pt x="16191" y="11472"/>
                </a:cubicBezTo>
                <a:cubicBezTo>
                  <a:pt x="16191" y="11472"/>
                  <a:pt x="16191" y="11472"/>
                  <a:pt x="16172" y="11472"/>
                </a:cubicBezTo>
                <a:cubicBezTo>
                  <a:pt x="16172" y="11435"/>
                  <a:pt x="16153" y="11435"/>
                  <a:pt x="16153" y="11399"/>
                </a:cubicBezTo>
                <a:cubicBezTo>
                  <a:pt x="16134" y="11399"/>
                  <a:pt x="16134" y="11435"/>
                  <a:pt x="16115" y="11399"/>
                </a:cubicBezTo>
                <a:cubicBezTo>
                  <a:pt x="16096" y="11399"/>
                  <a:pt x="16096" y="11399"/>
                  <a:pt x="16096" y="11399"/>
                </a:cubicBezTo>
                <a:cubicBezTo>
                  <a:pt x="16096" y="11363"/>
                  <a:pt x="16096" y="11326"/>
                  <a:pt x="16096" y="11326"/>
                </a:cubicBezTo>
                <a:cubicBezTo>
                  <a:pt x="16058" y="11290"/>
                  <a:pt x="16058" y="11290"/>
                  <a:pt x="16020" y="11326"/>
                </a:cubicBezTo>
                <a:cubicBezTo>
                  <a:pt x="16039" y="11363"/>
                  <a:pt x="16020" y="11399"/>
                  <a:pt x="16020" y="11435"/>
                </a:cubicBezTo>
                <a:cubicBezTo>
                  <a:pt x="16020" y="11435"/>
                  <a:pt x="16020" y="11472"/>
                  <a:pt x="16020" y="11472"/>
                </a:cubicBezTo>
                <a:cubicBezTo>
                  <a:pt x="16020" y="11544"/>
                  <a:pt x="15964" y="11726"/>
                  <a:pt x="15982" y="11835"/>
                </a:cubicBezTo>
                <a:cubicBezTo>
                  <a:pt x="16001" y="11835"/>
                  <a:pt x="16020" y="11798"/>
                  <a:pt x="16020" y="11798"/>
                </a:cubicBezTo>
                <a:cubicBezTo>
                  <a:pt x="16020" y="11835"/>
                  <a:pt x="16020" y="11871"/>
                  <a:pt x="16039" y="11907"/>
                </a:cubicBezTo>
                <a:cubicBezTo>
                  <a:pt x="16039" y="11907"/>
                  <a:pt x="16039" y="11907"/>
                  <a:pt x="16039" y="11907"/>
                </a:cubicBezTo>
                <a:cubicBezTo>
                  <a:pt x="16058" y="12016"/>
                  <a:pt x="16039" y="12125"/>
                  <a:pt x="16134" y="12089"/>
                </a:cubicBezTo>
                <a:cubicBezTo>
                  <a:pt x="16134" y="12125"/>
                  <a:pt x="16153" y="12161"/>
                  <a:pt x="16153" y="12198"/>
                </a:cubicBezTo>
                <a:cubicBezTo>
                  <a:pt x="16172" y="12198"/>
                  <a:pt x="16172" y="12198"/>
                  <a:pt x="16172" y="12198"/>
                </a:cubicBezTo>
                <a:cubicBezTo>
                  <a:pt x="16191" y="12234"/>
                  <a:pt x="16209" y="12270"/>
                  <a:pt x="16209" y="12307"/>
                </a:cubicBezTo>
                <a:cubicBezTo>
                  <a:pt x="16228" y="12307"/>
                  <a:pt x="16228" y="12307"/>
                  <a:pt x="16247" y="12343"/>
                </a:cubicBezTo>
                <a:cubicBezTo>
                  <a:pt x="16247" y="12415"/>
                  <a:pt x="16247" y="12488"/>
                  <a:pt x="16247" y="12561"/>
                </a:cubicBezTo>
                <a:cubicBezTo>
                  <a:pt x="16247" y="12597"/>
                  <a:pt x="16266" y="12633"/>
                  <a:pt x="16266" y="12633"/>
                </a:cubicBezTo>
                <a:cubicBezTo>
                  <a:pt x="16266" y="12670"/>
                  <a:pt x="16285" y="12706"/>
                  <a:pt x="16285" y="12742"/>
                </a:cubicBezTo>
                <a:cubicBezTo>
                  <a:pt x="16266" y="12742"/>
                  <a:pt x="16266" y="12742"/>
                  <a:pt x="16247" y="12742"/>
                </a:cubicBezTo>
                <a:cubicBezTo>
                  <a:pt x="16209" y="12706"/>
                  <a:pt x="16191" y="12670"/>
                  <a:pt x="16172" y="12633"/>
                </a:cubicBezTo>
                <a:cubicBezTo>
                  <a:pt x="16153" y="12633"/>
                  <a:pt x="16134" y="12597"/>
                  <a:pt x="16115" y="12597"/>
                </a:cubicBezTo>
                <a:cubicBezTo>
                  <a:pt x="16115" y="12561"/>
                  <a:pt x="16115" y="12524"/>
                  <a:pt x="16096" y="12488"/>
                </a:cubicBezTo>
                <a:cubicBezTo>
                  <a:pt x="16096" y="12488"/>
                  <a:pt x="16077" y="12452"/>
                  <a:pt x="16077" y="12452"/>
                </a:cubicBezTo>
                <a:cubicBezTo>
                  <a:pt x="16058" y="12415"/>
                  <a:pt x="16077" y="12415"/>
                  <a:pt x="16077" y="12379"/>
                </a:cubicBezTo>
                <a:cubicBezTo>
                  <a:pt x="16058" y="12343"/>
                  <a:pt x="16058" y="12343"/>
                  <a:pt x="16058" y="12307"/>
                </a:cubicBezTo>
                <a:cubicBezTo>
                  <a:pt x="16039" y="12270"/>
                  <a:pt x="16039" y="12198"/>
                  <a:pt x="16039" y="12125"/>
                </a:cubicBezTo>
                <a:cubicBezTo>
                  <a:pt x="16039" y="12125"/>
                  <a:pt x="16039" y="12125"/>
                  <a:pt x="16039" y="12125"/>
                </a:cubicBezTo>
                <a:cubicBezTo>
                  <a:pt x="16039" y="12125"/>
                  <a:pt x="16020" y="12161"/>
                  <a:pt x="16020" y="12125"/>
                </a:cubicBezTo>
                <a:cubicBezTo>
                  <a:pt x="16020" y="12125"/>
                  <a:pt x="16020" y="12125"/>
                  <a:pt x="16020" y="12125"/>
                </a:cubicBezTo>
                <a:cubicBezTo>
                  <a:pt x="16020" y="12089"/>
                  <a:pt x="16001" y="12052"/>
                  <a:pt x="16001" y="12052"/>
                </a:cubicBezTo>
                <a:cubicBezTo>
                  <a:pt x="16001" y="12052"/>
                  <a:pt x="16001" y="12052"/>
                  <a:pt x="15982" y="12052"/>
                </a:cubicBezTo>
                <a:cubicBezTo>
                  <a:pt x="15982" y="11980"/>
                  <a:pt x="15964" y="11980"/>
                  <a:pt x="15945" y="11944"/>
                </a:cubicBezTo>
                <a:cubicBezTo>
                  <a:pt x="15945" y="11944"/>
                  <a:pt x="15926" y="11944"/>
                  <a:pt x="15926" y="11944"/>
                </a:cubicBezTo>
                <a:cubicBezTo>
                  <a:pt x="15907" y="11871"/>
                  <a:pt x="15945" y="11762"/>
                  <a:pt x="15945" y="11726"/>
                </a:cubicBezTo>
                <a:cubicBezTo>
                  <a:pt x="15945" y="11689"/>
                  <a:pt x="15945" y="11689"/>
                  <a:pt x="15945" y="11689"/>
                </a:cubicBezTo>
                <a:cubicBezTo>
                  <a:pt x="15926" y="11653"/>
                  <a:pt x="15964" y="11544"/>
                  <a:pt x="15964" y="11544"/>
                </a:cubicBezTo>
                <a:cubicBezTo>
                  <a:pt x="15964" y="11544"/>
                  <a:pt x="15945" y="11544"/>
                  <a:pt x="15945" y="11508"/>
                </a:cubicBezTo>
                <a:cubicBezTo>
                  <a:pt x="15945" y="11472"/>
                  <a:pt x="15945" y="11399"/>
                  <a:pt x="15945" y="11363"/>
                </a:cubicBezTo>
                <a:cubicBezTo>
                  <a:pt x="15926" y="11290"/>
                  <a:pt x="15907" y="11217"/>
                  <a:pt x="15907" y="11181"/>
                </a:cubicBezTo>
                <a:cubicBezTo>
                  <a:pt x="15888" y="11109"/>
                  <a:pt x="15888" y="11036"/>
                  <a:pt x="15888" y="10963"/>
                </a:cubicBezTo>
                <a:cubicBezTo>
                  <a:pt x="15869" y="10927"/>
                  <a:pt x="15869" y="10854"/>
                  <a:pt x="15850" y="10854"/>
                </a:cubicBezTo>
                <a:cubicBezTo>
                  <a:pt x="15831" y="10854"/>
                  <a:pt x="15831" y="10854"/>
                  <a:pt x="15831" y="10854"/>
                </a:cubicBezTo>
                <a:cubicBezTo>
                  <a:pt x="15831" y="10963"/>
                  <a:pt x="15812" y="10927"/>
                  <a:pt x="15774" y="10963"/>
                </a:cubicBezTo>
                <a:cubicBezTo>
                  <a:pt x="15756" y="11000"/>
                  <a:pt x="15756" y="11072"/>
                  <a:pt x="15737" y="11036"/>
                </a:cubicBezTo>
                <a:cubicBezTo>
                  <a:pt x="15737" y="11036"/>
                  <a:pt x="15737" y="11000"/>
                  <a:pt x="15737" y="11000"/>
                </a:cubicBezTo>
                <a:cubicBezTo>
                  <a:pt x="15737" y="11000"/>
                  <a:pt x="15737" y="11000"/>
                  <a:pt x="15718" y="11036"/>
                </a:cubicBezTo>
                <a:cubicBezTo>
                  <a:pt x="15718" y="11036"/>
                  <a:pt x="15718" y="11036"/>
                  <a:pt x="15718" y="11036"/>
                </a:cubicBezTo>
                <a:cubicBezTo>
                  <a:pt x="15718" y="11036"/>
                  <a:pt x="15718" y="11000"/>
                  <a:pt x="15718" y="11000"/>
                </a:cubicBezTo>
                <a:cubicBezTo>
                  <a:pt x="15718" y="11000"/>
                  <a:pt x="15718" y="11000"/>
                  <a:pt x="15718" y="10963"/>
                </a:cubicBezTo>
                <a:cubicBezTo>
                  <a:pt x="15699" y="11000"/>
                  <a:pt x="15699" y="11000"/>
                  <a:pt x="15680" y="11000"/>
                </a:cubicBezTo>
                <a:cubicBezTo>
                  <a:pt x="15680" y="11000"/>
                  <a:pt x="15680" y="11000"/>
                  <a:pt x="15680" y="11000"/>
                </a:cubicBezTo>
                <a:cubicBezTo>
                  <a:pt x="15680" y="10927"/>
                  <a:pt x="15699" y="10891"/>
                  <a:pt x="15699" y="10854"/>
                </a:cubicBezTo>
                <a:cubicBezTo>
                  <a:pt x="15699" y="10746"/>
                  <a:pt x="15680" y="10673"/>
                  <a:pt x="15661" y="10600"/>
                </a:cubicBezTo>
                <a:cubicBezTo>
                  <a:pt x="15661" y="10600"/>
                  <a:pt x="15661" y="10600"/>
                  <a:pt x="15661" y="10600"/>
                </a:cubicBezTo>
                <a:cubicBezTo>
                  <a:pt x="15661" y="10637"/>
                  <a:pt x="15661" y="10637"/>
                  <a:pt x="15661" y="10637"/>
                </a:cubicBezTo>
                <a:cubicBezTo>
                  <a:pt x="15642" y="10637"/>
                  <a:pt x="15642" y="10637"/>
                  <a:pt x="15623" y="10600"/>
                </a:cubicBezTo>
                <a:cubicBezTo>
                  <a:pt x="15642" y="10600"/>
                  <a:pt x="15642" y="10600"/>
                  <a:pt x="15661" y="10600"/>
                </a:cubicBezTo>
                <a:cubicBezTo>
                  <a:pt x="15661" y="10600"/>
                  <a:pt x="15661" y="10600"/>
                  <a:pt x="15661" y="10600"/>
                </a:cubicBezTo>
                <a:cubicBezTo>
                  <a:pt x="15642" y="10564"/>
                  <a:pt x="15642" y="10528"/>
                  <a:pt x="15623" y="10528"/>
                </a:cubicBezTo>
                <a:cubicBezTo>
                  <a:pt x="15623" y="10491"/>
                  <a:pt x="15604" y="10528"/>
                  <a:pt x="15604" y="10491"/>
                </a:cubicBezTo>
                <a:cubicBezTo>
                  <a:pt x="15604" y="10491"/>
                  <a:pt x="15604" y="10491"/>
                  <a:pt x="15604" y="10455"/>
                </a:cubicBezTo>
                <a:cubicBezTo>
                  <a:pt x="15585" y="10455"/>
                  <a:pt x="15585" y="10455"/>
                  <a:pt x="15585" y="10455"/>
                </a:cubicBezTo>
                <a:cubicBezTo>
                  <a:pt x="15529" y="10419"/>
                  <a:pt x="15547" y="10237"/>
                  <a:pt x="15510" y="10165"/>
                </a:cubicBezTo>
                <a:cubicBezTo>
                  <a:pt x="15491" y="10201"/>
                  <a:pt x="15491" y="10201"/>
                  <a:pt x="15472" y="10201"/>
                </a:cubicBezTo>
                <a:cubicBezTo>
                  <a:pt x="15472" y="10165"/>
                  <a:pt x="15453" y="10165"/>
                  <a:pt x="15453" y="10128"/>
                </a:cubicBezTo>
                <a:cubicBezTo>
                  <a:pt x="15453" y="10128"/>
                  <a:pt x="15453" y="10165"/>
                  <a:pt x="15453" y="10165"/>
                </a:cubicBezTo>
                <a:cubicBezTo>
                  <a:pt x="15453" y="10165"/>
                  <a:pt x="15453" y="10165"/>
                  <a:pt x="15453" y="10165"/>
                </a:cubicBezTo>
                <a:cubicBezTo>
                  <a:pt x="15453" y="10201"/>
                  <a:pt x="15453" y="10237"/>
                  <a:pt x="15453" y="10274"/>
                </a:cubicBezTo>
                <a:cubicBezTo>
                  <a:pt x="15434" y="10274"/>
                  <a:pt x="15434" y="10274"/>
                  <a:pt x="15434" y="10310"/>
                </a:cubicBezTo>
                <a:cubicBezTo>
                  <a:pt x="15434" y="10310"/>
                  <a:pt x="15434" y="10310"/>
                  <a:pt x="15434" y="10310"/>
                </a:cubicBezTo>
                <a:cubicBezTo>
                  <a:pt x="15415" y="10274"/>
                  <a:pt x="15415" y="10274"/>
                  <a:pt x="15415" y="10237"/>
                </a:cubicBezTo>
                <a:cubicBezTo>
                  <a:pt x="15415" y="10237"/>
                  <a:pt x="15415" y="10237"/>
                  <a:pt x="15415" y="10237"/>
                </a:cubicBezTo>
                <a:cubicBezTo>
                  <a:pt x="15415" y="10274"/>
                  <a:pt x="15396" y="10274"/>
                  <a:pt x="15396" y="10310"/>
                </a:cubicBezTo>
                <a:cubicBezTo>
                  <a:pt x="15396" y="10310"/>
                  <a:pt x="15396" y="10310"/>
                  <a:pt x="15396" y="10310"/>
                </a:cubicBezTo>
                <a:cubicBezTo>
                  <a:pt x="15396" y="10310"/>
                  <a:pt x="15396" y="10274"/>
                  <a:pt x="15377" y="10274"/>
                </a:cubicBezTo>
                <a:cubicBezTo>
                  <a:pt x="15377" y="10274"/>
                  <a:pt x="15377" y="10274"/>
                  <a:pt x="15377" y="10274"/>
                </a:cubicBezTo>
                <a:cubicBezTo>
                  <a:pt x="15377" y="10310"/>
                  <a:pt x="15377" y="10310"/>
                  <a:pt x="15377" y="10310"/>
                </a:cubicBezTo>
                <a:cubicBezTo>
                  <a:pt x="15358" y="10310"/>
                  <a:pt x="15358" y="10310"/>
                  <a:pt x="15358" y="10310"/>
                </a:cubicBezTo>
                <a:cubicBezTo>
                  <a:pt x="15358" y="10310"/>
                  <a:pt x="15358" y="10310"/>
                  <a:pt x="15358" y="10310"/>
                </a:cubicBezTo>
                <a:cubicBezTo>
                  <a:pt x="15358" y="10310"/>
                  <a:pt x="15339" y="10310"/>
                  <a:pt x="15339" y="10310"/>
                </a:cubicBezTo>
                <a:cubicBezTo>
                  <a:pt x="15339" y="10310"/>
                  <a:pt x="15339" y="10274"/>
                  <a:pt x="15320" y="10274"/>
                </a:cubicBezTo>
                <a:cubicBezTo>
                  <a:pt x="15320" y="10274"/>
                  <a:pt x="15320" y="10274"/>
                  <a:pt x="15320" y="10274"/>
                </a:cubicBezTo>
                <a:cubicBezTo>
                  <a:pt x="15320" y="10310"/>
                  <a:pt x="15320" y="10310"/>
                  <a:pt x="15320" y="10310"/>
                </a:cubicBezTo>
                <a:cubicBezTo>
                  <a:pt x="15320" y="10310"/>
                  <a:pt x="15320" y="10310"/>
                  <a:pt x="15302" y="10310"/>
                </a:cubicBezTo>
                <a:cubicBezTo>
                  <a:pt x="15302" y="10310"/>
                  <a:pt x="15302" y="10274"/>
                  <a:pt x="15302" y="10274"/>
                </a:cubicBezTo>
                <a:cubicBezTo>
                  <a:pt x="15283" y="10274"/>
                  <a:pt x="15283" y="10310"/>
                  <a:pt x="15283" y="10310"/>
                </a:cubicBezTo>
                <a:cubicBezTo>
                  <a:pt x="15264" y="10346"/>
                  <a:pt x="15226" y="10346"/>
                  <a:pt x="15226" y="10383"/>
                </a:cubicBezTo>
                <a:cubicBezTo>
                  <a:pt x="15226" y="10383"/>
                  <a:pt x="15226" y="10419"/>
                  <a:pt x="15226" y="10419"/>
                </a:cubicBezTo>
                <a:cubicBezTo>
                  <a:pt x="15207" y="10455"/>
                  <a:pt x="15207" y="10528"/>
                  <a:pt x="15188" y="10528"/>
                </a:cubicBezTo>
                <a:cubicBezTo>
                  <a:pt x="15169" y="10564"/>
                  <a:pt x="15131" y="10564"/>
                  <a:pt x="15112" y="10564"/>
                </a:cubicBezTo>
                <a:cubicBezTo>
                  <a:pt x="15094" y="10637"/>
                  <a:pt x="15075" y="10673"/>
                  <a:pt x="15056" y="10709"/>
                </a:cubicBezTo>
                <a:cubicBezTo>
                  <a:pt x="15056" y="10746"/>
                  <a:pt x="15037" y="10746"/>
                  <a:pt x="15037" y="10746"/>
                </a:cubicBezTo>
                <a:cubicBezTo>
                  <a:pt x="15018" y="10746"/>
                  <a:pt x="14999" y="10818"/>
                  <a:pt x="14999" y="10818"/>
                </a:cubicBezTo>
                <a:cubicBezTo>
                  <a:pt x="14980" y="10818"/>
                  <a:pt x="14961" y="10854"/>
                  <a:pt x="14961" y="10854"/>
                </a:cubicBezTo>
                <a:cubicBezTo>
                  <a:pt x="14942" y="10891"/>
                  <a:pt x="14942" y="10927"/>
                  <a:pt x="14923" y="10963"/>
                </a:cubicBezTo>
                <a:cubicBezTo>
                  <a:pt x="14923" y="10963"/>
                  <a:pt x="14885" y="10963"/>
                  <a:pt x="14885" y="10963"/>
                </a:cubicBezTo>
                <a:cubicBezTo>
                  <a:pt x="14885" y="11000"/>
                  <a:pt x="14867" y="11036"/>
                  <a:pt x="14867" y="11036"/>
                </a:cubicBezTo>
                <a:cubicBezTo>
                  <a:pt x="14848" y="11036"/>
                  <a:pt x="14829" y="11036"/>
                  <a:pt x="14829" y="11036"/>
                </a:cubicBezTo>
                <a:cubicBezTo>
                  <a:pt x="14810" y="11072"/>
                  <a:pt x="14810" y="11072"/>
                  <a:pt x="14810" y="11109"/>
                </a:cubicBezTo>
                <a:cubicBezTo>
                  <a:pt x="14791" y="11145"/>
                  <a:pt x="14810" y="11217"/>
                  <a:pt x="14810" y="11290"/>
                </a:cubicBezTo>
                <a:cubicBezTo>
                  <a:pt x="14848" y="11363"/>
                  <a:pt x="14791" y="11472"/>
                  <a:pt x="14791" y="11544"/>
                </a:cubicBezTo>
                <a:cubicBezTo>
                  <a:pt x="14772" y="11581"/>
                  <a:pt x="14791" y="11653"/>
                  <a:pt x="14791" y="11689"/>
                </a:cubicBezTo>
                <a:cubicBezTo>
                  <a:pt x="14772" y="11689"/>
                  <a:pt x="14753" y="11689"/>
                  <a:pt x="14753" y="11689"/>
                </a:cubicBezTo>
                <a:cubicBezTo>
                  <a:pt x="14753" y="11726"/>
                  <a:pt x="14734" y="11762"/>
                  <a:pt x="14734" y="11798"/>
                </a:cubicBezTo>
                <a:cubicBezTo>
                  <a:pt x="14734" y="11798"/>
                  <a:pt x="14753" y="11798"/>
                  <a:pt x="14753" y="11798"/>
                </a:cubicBezTo>
                <a:cubicBezTo>
                  <a:pt x="14734" y="11835"/>
                  <a:pt x="14715" y="11835"/>
                  <a:pt x="14696" y="11835"/>
                </a:cubicBezTo>
                <a:cubicBezTo>
                  <a:pt x="14696" y="11871"/>
                  <a:pt x="14696" y="11871"/>
                  <a:pt x="14696" y="11907"/>
                </a:cubicBezTo>
                <a:cubicBezTo>
                  <a:pt x="14677" y="11944"/>
                  <a:pt x="14659" y="11944"/>
                  <a:pt x="14640" y="11944"/>
                </a:cubicBezTo>
                <a:cubicBezTo>
                  <a:pt x="14621" y="11944"/>
                  <a:pt x="14602" y="11907"/>
                  <a:pt x="14602" y="11871"/>
                </a:cubicBezTo>
                <a:cubicBezTo>
                  <a:pt x="14583" y="11835"/>
                  <a:pt x="14583" y="11798"/>
                  <a:pt x="14583" y="11726"/>
                </a:cubicBezTo>
                <a:cubicBezTo>
                  <a:pt x="14564" y="11689"/>
                  <a:pt x="14545" y="11617"/>
                  <a:pt x="14526" y="11544"/>
                </a:cubicBezTo>
                <a:cubicBezTo>
                  <a:pt x="14526" y="11508"/>
                  <a:pt x="14507" y="11508"/>
                  <a:pt x="14507" y="11472"/>
                </a:cubicBezTo>
                <a:cubicBezTo>
                  <a:pt x="14507" y="11435"/>
                  <a:pt x="14488" y="11399"/>
                  <a:pt x="14488" y="11399"/>
                </a:cubicBezTo>
                <a:cubicBezTo>
                  <a:pt x="14488" y="11326"/>
                  <a:pt x="14469" y="11254"/>
                  <a:pt x="14450" y="11181"/>
                </a:cubicBezTo>
                <a:cubicBezTo>
                  <a:pt x="14432" y="11109"/>
                  <a:pt x="14413" y="11036"/>
                  <a:pt x="14394" y="10927"/>
                </a:cubicBezTo>
                <a:cubicBezTo>
                  <a:pt x="14394" y="10854"/>
                  <a:pt x="14375" y="10782"/>
                  <a:pt x="14375" y="10673"/>
                </a:cubicBezTo>
                <a:cubicBezTo>
                  <a:pt x="14375" y="10637"/>
                  <a:pt x="14356" y="10564"/>
                  <a:pt x="14356" y="10491"/>
                </a:cubicBezTo>
                <a:cubicBezTo>
                  <a:pt x="14356" y="10491"/>
                  <a:pt x="14375" y="10455"/>
                  <a:pt x="14375" y="10419"/>
                </a:cubicBezTo>
                <a:cubicBezTo>
                  <a:pt x="14375" y="10419"/>
                  <a:pt x="14356" y="10383"/>
                  <a:pt x="14356" y="10383"/>
                </a:cubicBezTo>
                <a:cubicBezTo>
                  <a:pt x="14356" y="10346"/>
                  <a:pt x="14356" y="10274"/>
                  <a:pt x="14356" y="10237"/>
                </a:cubicBezTo>
                <a:cubicBezTo>
                  <a:pt x="14337" y="10237"/>
                  <a:pt x="14337" y="10237"/>
                  <a:pt x="14318" y="10274"/>
                </a:cubicBezTo>
                <a:cubicBezTo>
                  <a:pt x="14318" y="10274"/>
                  <a:pt x="14318" y="10274"/>
                  <a:pt x="14318" y="10310"/>
                </a:cubicBezTo>
                <a:cubicBezTo>
                  <a:pt x="14337" y="10383"/>
                  <a:pt x="14299" y="10383"/>
                  <a:pt x="14261" y="10419"/>
                </a:cubicBezTo>
                <a:cubicBezTo>
                  <a:pt x="14261" y="10419"/>
                  <a:pt x="14242" y="10419"/>
                  <a:pt x="14242" y="10419"/>
                </a:cubicBezTo>
                <a:cubicBezTo>
                  <a:pt x="14205" y="10419"/>
                  <a:pt x="14129" y="10274"/>
                  <a:pt x="14110" y="10237"/>
                </a:cubicBezTo>
                <a:cubicBezTo>
                  <a:pt x="14110" y="10237"/>
                  <a:pt x="14110" y="10237"/>
                  <a:pt x="14129" y="10237"/>
                </a:cubicBezTo>
                <a:cubicBezTo>
                  <a:pt x="14148" y="10201"/>
                  <a:pt x="14167" y="10274"/>
                  <a:pt x="14205" y="10201"/>
                </a:cubicBezTo>
                <a:cubicBezTo>
                  <a:pt x="14205" y="10201"/>
                  <a:pt x="14205" y="10165"/>
                  <a:pt x="14205" y="10165"/>
                </a:cubicBezTo>
                <a:cubicBezTo>
                  <a:pt x="14167" y="10201"/>
                  <a:pt x="14110" y="10165"/>
                  <a:pt x="14091" y="10092"/>
                </a:cubicBezTo>
                <a:cubicBezTo>
                  <a:pt x="14072" y="10092"/>
                  <a:pt x="14072" y="10056"/>
                  <a:pt x="14072" y="10056"/>
                </a:cubicBezTo>
                <a:cubicBezTo>
                  <a:pt x="14053" y="10019"/>
                  <a:pt x="14034" y="10056"/>
                  <a:pt x="14015" y="10019"/>
                </a:cubicBezTo>
                <a:cubicBezTo>
                  <a:pt x="14015" y="9983"/>
                  <a:pt x="14015" y="9947"/>
                  <a:pt x="14015" y="9947"/>
                </a:cubicBezTo>
                <a:cubicBezTo>
                  <a:pt x="13996" y="9911"/>
                  <a:pt x="13996" y="9911"/>
                  <a:pt x="13978" y="9911"/>
                </a:cubicBezTo>
                <a:cubicBezTo>
                  <a:pt x="13978" y="9874"/>
                  <a:pt x="13978" y="9838"/>
                  <a:pt x="13959" y="9838"/>
                </a:cubicBezTo>
                <a:cubicBezTo>
                  <a:pt x="13940" y="9838"/>
                  <a:pt x="13826" y="9911"/>
                  <a:pt x="13826" y="9838"/>
                </a:cubicBezTo>
                <a:cubicBezTo>
                  <a:pt x="13807" y="9838"/>
                  <a:pt x="13788" y="9874"/>
                  <a:pt x="13770" y="9874"/>
                </a:cubicBezTo>
                <a:cubicBezTo>
                  <a:pt x="13751" y="9874"/>
                  <a:pt x="13732" y="9874"/>
                  <a:pt x="13713" y="9874"/>
                </a:cubicBezTo>
                <a:cubicBezTo>
                  <a:pt x="13694" y="9874"/>
                  <a:pt x="13675" y="9911"/>
                  <a:pt x="13637" y="9874"/>
                </a:cubicBezTo>
                <a:cubicBezTo>
                  <a:pt x="13618" y="9874"/>
                  <a:pt x="13618" y="9874"/>
                  <a:pt x="13599" y="9838"/>
                </a:cubicBezTo>
                <a:cubicBezTo>
                  <a:pt x="13561" y="9838"/>
                  <a:pt x="13543" y="9838"/>
                  <a:pt x="13505" y="9838"/>
                </a:cubicBezTo>
                <a:cubicBezTo>
                  <a:pt x="13505" y="9838"/>
                  <a:pt x="13505" y="9838"/>
                  <a:pt x="13486" y="9838"/>
                </a:cubicBezTo>
                <a:cubicBezTo>
                  <a:pt x="13467" y="9838"/>
                  <a:pt x="13448" y="9838"/>
                  <a:pt x="13429" y="9838"/>
                </a:cubicBezTo>
                <a:cubicBezTo>
                  <a:pt x="13429" y="9802"/>
                  <a:pt x="13410" y="9802"/>
                  <a:pt x="13391" y="9802"/>
                </a:cubicBezTo>
                <a:cubicBezTo>
                  <a:pt x="13391" y="9765"/>
                  <a:pt x="13391" y="9729"/>
                  <a:pt x="13372" y="9693"/>
                </a:cubicBezTo>
                <a:cubicBezTo>
                  <a:pt x="13372" y="9693"/>
                  <a:pt x="13372" y="9656"/>
                  <a:pt x="13372" y="9656"/>
                </a:cubicBezTo>
                <a:cubicBezTo>
                  <a:pt x="13353" y="9656"/>
                  <a:pt x="13372" y="9620"/>
                  <a:pt x="13353" y="9620"/>
                </a:cubicBezTo>
                <a:cubicBezTo>
                  <a:pt x="13335" y="9620"/>
                  <a:pt x="13297" y="9620"/>
                  <a:pt x="13278" y="9656"/>
                </a:cubicBezTo>
                <a:cubicBezTo>
                  <a:pt x="13278" y="9656"/>
                  <a:pt x="13259" y="9693"/>
                  <a:pt x="13240" y="9729"/>
                </a:cubicBezTo>
                <a:cubicBezTo>
                  <a:pt x="13221" y="9693"/>
                  <a:pt x="13221" y="9693"/>
                  <a:pt x="13202" y="9693"/>
                </a:cubicBezTo>
                <a:cubicBezTo>
                  <a:pt x="13183" y="9656"/>
                  <a:pt x="13145" y="9656"/>
                  <a:pt x="13126" y="9620"/>
                </a:cubicBezTo>
                <a:cubicBezTo>
                  <a:pt x="13126" y="9620"/>
                  <a:pt x="13108" y="9584"/>
                  <a:pt x="13108" y="9548"/>
                </a:cubicBezTo>
                <a:cubicBezTo>
                  <a:pt x="13089" y="9548"/>
                  <a:pt x="13051" y="9548"/>
                  <a:pt x="13032" y="9511"/>
                </a:cubicBezTo>
                <a:cubicBezTo>
                  <a:pt x="13032" y="9475"/>
                  <a:pt x="12994" y="9402"/>
                  <a:pt x="12994" y="9366"/>
                </a:cubicBezTo>
                <a:cubicBezTo>
                  <a:pt x="12994" y="9366"/>
                  <a:pt x="12994" y="9330"/>
                  <a:pt x="12994" y="9330"/>
                </a:cubicBezTo>
                <a:cubicBezTo>
                  <a:pt x="12994" y="9293"/>
                  <a:pt x="12975" y="9257"/>
                  <a:pt x="12956" y="9257"/>
                </a:cubicBezTo>
                <a:cubicBezTo>
                  <a:pt x="12937" y="9257"/>
                  <a:pt x="12918" y="9257"/>
                  <a:pt x="12899" y="9221"/>
                </a:cubicBezTo>
                <a:cubicBezTo>
                  <a:pt x="12899" y="9221"/>
                  <a:pt x="12899" y="9221"/>
                  <a:pt x="12899" y="9185"/>
                </a:cubicBezTo>
                <a:cubicBezTo>
                  <a:pt x="12899" y="9185"/>
                  <a:pt x="12899" y="9185"/>
                  <a:pt x="12899" y="9185"/>
                </a:cubicBezTo>
                <a:cubicBezTo>
                  <a:pt x="12881" y="9221"/>
                  <a:pt x="12881" y="9221"/>
                  <a:pt x="12881" y="9257"/>
                </a:cubicBezTo>
                <a:cubicBezTo>
                  <a:pt x="12862" y="9257"/>
                  <a:pt x="12824" y="9257"/>
                  <a:pt x="12824" y="9257"/>
                </a:cubicBezTo>
                <a:cubicBezTo>
                  <a:pt x="12824" y="9293"/>
                  <a:pt x="12824" y="9293"/>
                  <a:pt x="12824" y="9330"/>
                </a:cubicBezTo>
                <a:cubicBezTo>
                  <a:pt x="12824" y="9330"/>
                  <a:pt x="12824" y="9330"/>
                  <a:pt x="12824" y="9330"/>
                </a:cubicBezTo>
                <a:cubicBezTo>
                  <a:pt x="12824" y="9330"/>
                  <a:pt x="12805" y="9330"/>
                  <a:pt x="12805" y="9366"/>
                </a:cubicBezTo>
                <a:cubicBezTo>
                  <a:pt x="12805" y="9366"/>
                  <a:pt x="12805" y="9366"/>
                  <a:pt x="12805" y="9366"/>
                </a:cubicBezTo>
                <a:cubicBezTo>
                  <a:pt x="12824" y="9366"/>
                  <a:pt x="12824" y="9366"/>
                  <a:pt x="12843" y="9330"/>
                </a:cubicBezTo>
                <a:cubicBezTo>
                  <a:pt x="12843" y="9439"/>
                  <a:pt x="12862" y="9511"/>
                  <a:pt x="12881" y="9584"/>
                </a:cubicBezTo>
                <a:cubicBezTo>
                  <a:pt x="12899" y="9584"/>
                  <a:pt x="12899" y="9584"/>
                  <a:pt x="12899" y="9584"/>
                </a:cubicBezTo>
                <a:cubicBezTo>
                  <a:pt x="12899" y="9584"/>
                  <a:pt x="12899" y="9584"/>
                  <a:pt x="12899" y="9584"/>
                </a:cubicBezTo>
                <a:cubicBezTo>
                  <a:pt x="12918" y="9656"/>
                  <a:pt x="12937" y="9620"/>
                  <a:pt x="12956" y="9656"/>
                </a:cubicBezTo>
                <a:cubicBezTo>
                  <a:pt x="12956" y="9693"/>
                  <a:pt x="12956" y="9693"/>
                  <a:pt x="12956" y="9693"/>
                </a:cubicBezTo>
                <a:cubicBezTo>
                  <a:pt x="12956" y="9693"/>
                  <a:pt x="12956" y="9729"/>
                  <a:pt x="12956" y="9729"/>
                </a:cubicBezTo>
                <a:cubicBezTo>
                  <a:pt x="12956" y="9765"/>
                  <a:pt x="12956" y="9765"/>
                  <a:pt x="12956" y="9802"/>
                </a:cubicBezTo>
                <a:cubicBezTo>
                  <a:pt x="12975" y="9802"/>
                  <a:pt x="12975" y="9838"/>
                  <a:pt x="12975" y="9838"/>
                </a:cubicBezTo>
                <a:cubicBezTo>
                  <a:pt x="12975" y="9874"/>
                  <a:pt x="12994" y="9947"/>
                  <a:pt x="12994" y="9947"/>
                </a:cubicBezTo>
                <a:cubicBezTo>
                  <a:pt x="13013" y="9947"/>
                  <a:pt x="13013" y="9947"/>
                  <a:pt x="13013" y="9911"/>
                </a:cubicBezTo>
                <a:cubicBezTo>
                  <a:pt x="12994" y="9874"/>
                  <a:pt x="13013" y="9765"/>
                  <a:pt x="13032" y="9765"/>
                </a:cubicBezTo>
                <a:cubicBezTo>
                  <a:pt x="13032" y="9765"/>
                  <a:pt x="13032" y="9765"/>
                  <a:pt x="13032" y="9765"/>
                </a:cubicBezTo>
                <a:cubicBezTo>
                  <a:pt x="13032" y="9765"/>
                  <a:pt x="13051" y="9765"/>
                  <a:pt x="13051" y="9802"/>
                </a:cubicBezTo>
                <a:cubicBezTo>
                  <a:pt x="13051" y="9802"/>
                  <a:pt x="13051" y="9874"/>
                  <a:pt x="13051" y="9911"/>
                </a:cubicBezTo>
                <a:cubicBezTo>
                  <a:pt x="13051" y="9947"/>
                  <a:pt x="13032" y="9947"/>
                  <a:pt x="13032" y="9983"/>
                </a:cubicBezTo>
                <a:cubicBezTo>
                  <a:pt x="13051" y="9983"/>
                  <a:pt x="13051" y="9983"/>
                  <a:pt x="13051" y="10019"/>
                </a:cubicBezTo>
                <a:cubicBezTo>
                  <a:pt x="13070" y="10019"/>
                  <a:pt x="13070" y="10019"/>
                  <a:pt x="13089" y="10019"/>
                </a:cubicBezTo>
                <a:cubicBezTo>
                  <a:pt x="13089" y="10019"/>
                  <a:pt x="13089" y="10019"/>
                  <a:pt x="13108" y="9983"/>
                </a:cubicBezTo>
                <a:cubicBezTo>
                  <a:pt x="13108" y="10019"/>
                  <a:pt x="13183" y="10019"/>
                  <a:pt x="13202" y="10019"/>
                </a:cubicBezTo>
                <a:cubicBezTo>
                  <a:pt x="13202" y="10019"/>
                  <a:pt x="13202" y="9983"/>
                  <a:pt x="13202" y="9983"/>
                </a:cubicBezTo>
                <a:cubicBezTo>
                  <a:pt x="13202" y="10019"/>
                  <a:pt x="13202" y="10019"/>
                  <a:pt x="13221" y="9983"/>
                </a:cubicBezTo>
                <a:cubicBezTo>
                  <a:pt x="13221" y="9983"/>
                  <a:pt x="13221" y="9983"/>
                  <a:pt x="13240" y="9983"/>
                </a:cubicBezTo>
                <a:cubicBezTo>
                  <a:pt x="13240" y="9947"/>
                  <a:pt x="13240" y="9947"/>
                  <a:pt x="13259" y="9911"/>
                </a:cubicBezTo>
                <a:cubicBezTo>
                  <a:pt x="13278" y="9874"/>
                  <a:pt x="13297" y="9838"/>
                  <a:pt x="13316" y="9802"/>
                </a:cubicBezTo>
                <a:cubicBezTo>
                  <a:pt x="13316" y="9802"/>
                  <a:pt x="13335" y="9765"/>
                  <a:pt x="13335" y="9729"/>
                </a:cubicBezTo>
                <a:cubicBezTo>
                  <a:pt x="13353" y="9729"/>
                  <a:pt x="13353" y="9729"/>
                  <a:pt x="13353" y="9729"/>
                </a:cubicBezTo>
                <a:cubicBezTo>
                  <a:pt x="13353" y="9765"/>
                  <a:pt x="13335" y="9802"/>
                  <a:pt x="13335" y="9838"/>
                </a:cubicBezTo>
                <a:cubicBezTo>
                  <a:pt x="13335" y="9838"/>
                  <a:pt x="13335" y="9838"/>
                  <a:pt x="13353" y="9838"/>
                </a:cubicBezTo>
                <a:cubicBezTo>
                  <a:pt x="13353" y="9874"/>
                  <a:pt x="13335" y="9911"/>
                  <a:pt x="13353" y="9911"/>
                </a:cubicBezTo>
                <a:cubicBezTo>
                  <a:pt x="13353" y="9947"/>
                  <a:pt x="13372" y="9983"/>
                  <a:pt x="13391" y="10019"/>
                </a:cubicBezTo>
                <a:cubicBezTo>
                  <a:pt x="13410" y="10056"/>
                  <a:pt x="13429" y="10056"/>
                  <a:pt x="13448" y="10092"/>
                </a:cubicBezTo>
                <a:cubicBezTo>
                  <a:pt x="13467" y="10092"/>
                  <a:pt x="13467" y="10056"/>
                  <a:pt x="13486" y="10092"/>
                </a:cubicBezTo>
                <a:cubicBezTo>
                  <a:pt x="13505" y="10128"/>
                  <a:pt x="13505" y="10165"/>
                  <a:pt x="13524" y="10165"/>
                </a:cubicBezTo>
                <a:cubicBezTo>
                  <a:pt x="13524" y="10201"/>
                  <a:pt x="13561" y="10201"/>
                  <a:pt x="13561" y="10237"/>
                </a:cubicBezTo>
                <a:cubicBezTo>
                  <a:pt x="13543" y="10274"/>
                  <a:pt x="13543" y="10310"/>
                  <a:pt x="13524" y="10346"/>
                </a:cubicBezTo>
                <a:cubicBezTo>
                  <a:pt x="13524" y="10346"/>
                  <a:pt x="13505" y="10346"/>
                  <a:pt x="13505" y="10383"/>
                </a:cubicBezTo>
                <a:cubicBezTo>
                  <a:pt x="13486" y="10419"/>
                  <a:pt x="13486" y="10455"/>
                  <a:pt x="13467" y="10455"/>
                </a:cubicBezTo>
                <a:cubicBezTo>
                  <a:pt x="13467" y="10491"/>
                  <a:pt x="13448" y="10455"/>
                  <a:pt x="13448" y="10455"/>
                </a:cubicBezTo>
                <a:cubicBezTo>
                  <a:pt x="13429" y="10528"/>
                  <a:pt x="13429" y="10600"/>
                  <a:pt x="13429" y="10637"/>
                </a:cubicBezTo>
                <a:cubicBezTo>
                  <a:pt x="13391" y="10637"/>
                  <a:pt x="13372" y="10637"/>
                  <a:pt x="13353" y="10709"/>
                </a:cubicBezTo>
                <a:cubicBezTo>
                  <a:pt x="13353" y="10709"/>
                  <a:pt x="13353" y="10746"/>
                  <a:pt x="13353" y="10746"/>
                </a:cubicBezTo>
                <a:cubicBezTo>
                  <a:pt x="13335" y="10782"/>
                  <a:pt x="13316" y="10746"/>
                  <a:pt x="13297" y="10782"/>
                </a:cubicBezTo>
                <a:cubicBezTo>
                  <a:pt x="13278" y="10782"/>
                  <a:pt x="13278" y="10818"/>
                  <a:pt x="13278" y="10854"/>
                </a:cubicBezTo>
                <a:cubicBezTo>
                  <a:pt x="13259" y="10891"/>
                  <a:pt x="13259" y="10891"/>
                  <a:pt x="13259" y="10891"/>
                </a:cubicBezTo>
                <a:cubicBezTo>
                  <a:pt x="13240" y="10891"/>
                  <a:pt x="13221" y="10891"/>
                  <a:pt x="13202" y="10891"/>
                </a:cubicBezTo>
                <a:cubicBezTo>
                  <a:pt x="13183" y="10891"/>
                  <a:pt x="13164" y="10891"/>
                  <a:pt x="13126" y="10927"/>
                </a:cubicBezTo>
                <a:cubicBezTo>
                  <a:pt x="13126" y="10927"/>
                  <a:pt x="13089" y="10963"/>
                  <a:pt x="13089" y="11000"/>
                </a:cubicBezTo>
                <a:cubicBezTo>
                  <a:pt x="13089" y="11036"/>
                  <a:pt x="13089" y="11036"/>
                  <a:pt x="13070" y="11072"/>
                </a:cubicBezTo>
                <a:cubicBezTo>
                  <a:pt x="13032" y="11109"/>
                  <a:pt x="12956" y="11109"/>
                  <a:pt x="12918" y="11181"/>
                </a:cubicBezTo>
                <a:cubicBezTo>
                  <a:pt x="12899" y="11181"/>
                  <a:pt x="12899" y="11217"/>
                  <a:pt x="12881" y="11217"/>
                </a:cubicBezTo>
                <a:cubicBezTo>
                  <a:pt x="12862" y="11254"/>
                  <a:pt x="12843" y="11217"/>
                  <a:pt x="12824" y="11254"/>
                </a:cubicBezTo>
                <a:cubicBezTo>
                  <a:pt x="12805" y="11254"/>
                  <a:pt x="12786" y="11290"/>
                  <a:pt x="12748" y="11326"/>
                </a:cubicBezTo>
                <a:cubicBezTo>
                  <a:pt x="12748" y="11326"/>
                  <a:pt x="12710" y="11290"/>
                  <a:pt x="12691" y="11326"/>
                </a:cubicBezTo>
                <a:cubicBezTo>
                  <a:pt x="12691" y="11326"/>
                  <a:pt x="12673" y="11363"/>
                  <a:pt x="12654" y="11363"/>
                </a:cubicBezTo>
                <a:cubicBezTo>
                  <a:pt x="12616" y="11399"/>
                  <a:pt x="12559" y="11435"/>
                  <a:pt x="12540" y="11363"/>
                </a:cubicBezTo>
                <a:cubicBezTo>
                  <a:pt x="12540" y="11326"/>
                  <a:pt x="12540" y="11290"/>
                  <a:pt x="12540" y="11254"/>
                </a:cubicBezTo>
                <a:cubicBezTo>
                  <a:pt x="12521" y="11217"/>
                  <a:pt x="12521" y="11145"/>
                  <a:pt x="12502" y="11072"/>
                </a:cubicBezTo>
                <a:cubicBezTo>
                  <a:pt x="12502" y="11036"/>
                  <a:pt x="12502" y="11036"/>
                  <a:pt x="12521" y="11000"/>
                </a:cubicBezTo>
                <a:cubicBezTo>
                  <a:pt x="12502" y="10963"/>
                  <a:pt x="12502" y="10963"/>
                  <a:pt x="12502" y="10927"/>
                </a:cubicBezTo>
                <a:cubicBezTo>
                  <a:pt x="12502" y="10891"/>
                  <a:pt x="12483" y="10818"/>
                  <a:pt x="12464" y="10782"/>
                </a:cubicBezTo>
                <a:cubicBezTo>
                  <a:pt x="12446" y="10782"/>
                  <a:pt x="12446" y="10782"/>
                  <a:pt x="12427" y="10746"/>
                </a:cubicBezTo>
                <a:cubicBezTo>
                  <a:pt x="12408" y="10673"/>
                  <a:pt x="12389" y="10600"/>
                  <a:pt x="12370" y="10528"/>
                </a:cubicBezTo>
                <a:cubicBezTo>
                  <a:pt x="12370" y="10491"/>
                  <a:pt x="12332" y="10491"/>
                  <a:pt x="12313" y="10455"/>
                </a:cubicBezTo>
                <a:cubicBezTo>
                  <a:pt x="12313" y="10419"/>
                  <a:pt x="12294" y="10383"/>
                  <a:pt x="12275" y="10346"/>
                </a:cubicBezTo>
                <a:cubicBezTo>
                  <a:pt x="12275" y="10310"/>
                  <a:pt x="12294" y="10237"/>
                  <a:pt x="12275" y="10165"/>
                </a:cubicBezTo>
                <a:cubicBezTo>
                  <a:pt x="12256" y="10128"/>
                  <a:pt x="12237" y="10092"/>
                  <a:pt x="12237" y="10019"/>
                </a:cubicBezTo>
                <a:cubicBezTo>
                  <a:pt x="12219" y="9983"/>
                  <a:pt x="12181" y="9983"/>
                  <a:pt x="12162" y="9947"/>
                </a:cubicBezTo>
                <a:cubicBezTo>
                  <a:pt x="12181" y="9874"/>
                  <a:pt x="12143" y="9802"/>
                  <a:pt x="12124" y="9765"/>
                </a:cubicBezTo>
                <a:cubicBezTo>
                  <a:pt x="12105" y="9693"/>
                  <a:pt x="12086" y="9656"/>
                  <a:pt x="12067" y="9584"/>
                </a:cubicBezTo>
                <a:cubicBezTo>
                  <a:pt x="12048" y="9548"/>
                  <a:pt x="12048" y="9511"/>
                  <a:pt x="12029" y="9511"/>
                </a:cubicBezTo>
                <a:cubicBezTo>
                  <a:pt x="12029" y="9511"/>
                  <a:pt x="12029" y="9511"/>
                  <a:pt x="12011" y="9511"/>
                </a:cubicBezTo>
                <a:cubicBezTo>
                  <a:pt x="12011" y="9439"/>
                  <a:pt x="12029" y="9402"/>
                  <a:pt x="12029" y="9330"/>
                </a:cubicBezTo>
                <a:cubicBezTo>
                  <a:pt x="12029" y="9330"/>
                  <a:pt x="12029" y="9330"/>
                  <a:pt x="12029" y="9330"/>
                </a:cubicBezTo>
                <a:cubicBezTo>
                  <a:pt x="12011" y="9257"/>
                  <a:pt x="11992" y="9185"/>
                  <a:pt x="11973" y="9076"/>
                </a:cubicBezTo>
                <a:cubicBezTo>
                  <a:pt x="11992" y="9076"/>
                  <a:pt x="12011" y="9003"/>
                  <a:pt x="12011" y="8967"/>
                </a:cubicBezTo>
                <a:cubicBezTo>
                  <a:pt x="12011" y="8930"/>
                  <a:pt x="12011" y="8930"/>
                  <a:pt x="12011" y="8894"/>
                </a:cubicBezTo>
                <a:cubicBezTo>
                  <a:pt x="12029" y="8822"/>
                  <a:pt x="12048" y="8713"/>
                  <a:pt x="12086" y="8676"/>
                </a:cubicBezTo>
                <a:cubicBezTo>
                  <a:pt x="12067" y="8604"/>
                  <a:pt x="12086" y="8567"/>
                  <a:pt x="12067" y="8531"/>
                </a:cubicBezTo>
                <a:cubicBezTo>
                  <a:pt x="12067" y="8531"/>
                  <a:pt x="12067" y="8495"/>
                  <a:pt x="12086" y="8458"/>
                </a:cubicBezTo>
                <a:cubicBezTo>
                  <a:pt x="12067" y="8458"/>
                  <a:pt x="12067" y="8458"/>
                  <a:pt x="12067" y="8422"/>
                </a:cubicBezTo>
                <a:cubicBezTo>
                  <a:pt x="12067" y="8422"/>
                  <a:pt x="12086" y="8422"/>
                  <a:pt x="12086" y="8386"/>
                </a:cubicBezTo>
                <a:cubicBezTo>
                  <a:pt x="12086" y="8386"/>
                  <a:pt x="12086" y="8386"/>
                  <a:pt x="12086" y="8386"/>
                </a:cubicBezTo>
                <a:cubicBezTo>
                  <a:pt x="12086" y="8386"/>
                  <a:pt x="12086" y="8350"/>
                  <a:pt x="12086" y="8350"/>
                </a:cubicBezTo>
                <a:cubicBezTo>
                  <a:pt x="12086" y="8350"/>
                  <a:pt x="12086" y="8350"/>
                  <a:pt x="12086" y="8350"/>
                </a:cubicBezTo>
                <a:cubicBezTo>
                  <a:pt x="12067" y="8386"/>
                  <a:pt x="12067" y="8386"/>
                  <a:pt x="12048" y="8386"/>
                </a:cubicBezTo>
                <a:cubicBezTo>
                  <a:pt x="12029" y="8386"/>
                  <a:pt x="12029" y="8386"/>
                  <a:pt x="11992" y="8386"/>
                </a:cubicBezTo>
                <a:cubicBezTo>
                  <a:pt x="11973" y="8386"/>
                  <a:pt x="11973" y="8422"/>
                  <a:pt x="11954" y="8458"/>
                </a:cubicBezTo>
                <a:cubicBezTo>
                  <a:pt x="11935" y="8458"/>
                  <a:pt x="11916" y="8458"/>
                  <a:pt x="11878" y="8458"/>
                </a:cubicBezTo>
                <a:cubicBezTo>
                  <a:pt x="11859" y="8458"/>
                  <a:pt x="11859" y="8422"/>
                  <a:pt x="11840" y="8386"/>
                </a:cubicBezTo>
                <a:cubicBezTo>
                  <a:pt x="11821" y="8350"/>
                  <a:pt x="11784" y="8350"/>
                  <a:pt x="11746" y="8350"/>
                </a:cubicBezTo>
                <a:cubicBezTo>
                  <a:pt x="11746" y="8386"/>
                  <a:pt x="11746" y="8422"/>
                  <a:pt x="11746" y="8458"/>
                </a:cubicBezTo>
                <a:cubicBezTo>
                  <a:pt x="11746" y="8458"/>
                  <a:pt x="11746" y="8458"/>
                  <a:pt x="11746" y="8458"/>
                </a:cubicBezTo>
                <a:cubicBezTo>
                  <a:pt x="11727" y="8422"/>
                  <a:pt x="11689" y="8458"/>
                  <a:pt x="11670" y="8422"/>
                </a:cubicBezTo>
                <a:cubicBezTo>
                  <a:pt x="11670" y="8422"/>
                  <a:pt x="11670" y="8386"/>
                  <a:pt x="11651" y="8350"/>
                </a:cubicBezTo>
                <a:cubicBezTo>
                  <a:pt x="11651" y="8386"/>
                  <a:pt x="11651" y="8386"/>
                  <a:pt x="11651" y="8386"/>
                </a:cubicBezTo>
                <a:cubicBezTo>
                  <a:pt x="11632" y="8386"/>
                  <a:pt x="11632" y="8350"/>
                  <a:pt x="11613" y="8350"/>
                </a:cubicBezTo>
                <a:cubicBezTo>
                  <a:pt x="11613" y="8386"/>
                  <a:pt x="11594" y="8386"/>
                  <a:pt x="11594" y="8386"/>
                </a:cubicBezTo>
                <a:cubicBezTo>
                  <a:pt x="11594" y="8386"/>
                  <a:pt x="11594" y="8386"/>
                  <a:pt x="11594" y="8386"/>
                </a:cubicBezTo>
                <a:cubicBezTo>
                  <a:pt x="11594" y="8386"/>
                  <a:pt x="11594" y="8386"/>
                  <a:pt x="11594" y="8350"/>
                </a:cubicBezTo>
                <a:cubicBezTo>
                  <a:pt x="11594" y="8350"/>
                  <a:pt x="11594" y="8350"/>
                  <a:pt x="11594" y="8350"/>
                </a:cubicBezTo>
                <a:cubicBezTo>
                  <a:pt x="11594" y="8350"/>
                  <a:pt x="11594" y="8350"/>
                  <a:pt x="11594" y="8350"/>
                </a:cubicBezTo>
                <a:cubicBezTo>
                  <a:pt x="11575" y="8350"/>
                  <a:pt x="11575" y="8350"/>
                  <a:pt x="11557" y="8350"/>
                </a:cubicBezTo>
                <a:cubicBezTo>
                  <a:pt x="11557" y="8313"/>
                  <a:pt x="11557" y="8313"/>
                  <a:pt x="11557" y="8313"/>
                </a:cubicBezTo>
                <a:cubicBezTo>
                  <a:pt x="11557" y="8313"/>
                  <a:pt x="11557" y="8313"/>
                  <a:pt x="11575" y="8313"/>
                </a:cubicBezTo>
                <a:cubicBezTo>
                  <a:pt x="11575" y="8313"/>
                  <a:pt x="11557" y="8313"/>
                  <a:pt x="11557" y="8277"/>
                </a:cubicBezTo>
                <a:cubicBezTo>
                  <a:pt x="11557" y="8277"/>
                  <a:pt x="11557" y="8277"/>
                  <a:pt x="11538" y="8277"/>
                </a:cubicBezTo>
                <a:cubicBezTo>
                  <a:pt x="11538" y="8241"/>
                  <a:pt x="11538" y="8241"/>
                  <a:pt x="11538" y="8204"/>
                </a:cubicBezTo>
                <a:cubicBezTo>
                  <a:pt x="11519" y="8204"/>
                  <a:pt x="11519" y="8168"/>
                  <a:pt x="11500" y="8168"/>
                </a:cubicBezTo>
                <a:cubicBezTo>
                  <a:pt x="11500" y="8168"/>
                  <a:pt x="11500" y="8168"/>
                  <a:pt x="11500" y="8168"/>
                </a:cubicBezTo>
                <a:cubicBezTo>
                  <a:pt x="11500" y="8132"/>
                  <a:pt x="11500" y="8132"/>
                  <a:pt x="11500" y="8132"/>
                </a:cubicBezTo>
                <a:cubicBezTo>
                  <a:pt x="11519" y="8132"/>
                  <a:pt x="11519" y="8132"/>
                  <a:pt x="11519" y="8132"/>
                </a:cubicBezTo>
                <a:cubicBezTo>
                  <a:pt x="11538" y="8132"/>
                  <a:pt x="11538" y="8132"/>
                  <a:pt x="11519" y="8132"/>
                </a:cubicBezTo>
                <a:cubicBezTo>
                  <a:pt x="11519" y="8095"/>
                  <a:pt x="11519" y="8095"/>
                  <a:pt x="11519" y="8095"/>
                </a:cubicBezTo>
                <a:cubicBezTo>
                  <a:pt x="11519" y="8095"/>
                  <a:pt x="11538" y="8095"/>
                  <a:pt x="11538" y="8059"/>
                </a:cubicBezTo>
                <a:cubicBezTo>
                  <a:pt x="11538" y="8059"/>
                  <a:pt x="11538" y="8059"/>
                  <a:pt x="11538" y="8059"/>
                </a:cubicBezTo>
                <a:cubicBezTo>
                  <a:pt x="11519" y="8059"/>
                  <a:pt x="11519" y="8059"/>
                  <a:pt x="11519" y="8059"/>
                </a:cubicBezTo>
                <a:cubicBezTo>
                  <a:pt x="11519" y="8059"/>
                  <a:pt x="11519" y="8059"/>
                  <a:pt x="11519" y="8023"/>
                </a:cubicBezTo>
                <a:cubicBezTo>
                  <a:pt x="11519" y="8023"/>
                  <a:pt x="11519" y="8023"/>
                  <a:pt x="11500" y="8023"/>
                </a:cubicBezTo>
                <a:cubicBezTo>
                  <a:pt x="11519" y="8023"/>
                  <a:pt x="11519" y="7987"/>
                  <a:pt x="11519" y="7987"/>
                </a:cubicBezTo>
                <a:cubicBezTo>
                  <a:pt x="11519" y="7987"/>
                  <a:pt x="11519" y="7987"/>
                  <a:pt x="11538" y="7987"/>
                </a:cubicBezTo>
                <a:cubicBezTo>
                  <a:pt x="11538" y="7987"/>
                  <a:pt x="11538" y="7987"/>
                  <a:pt x="11538" y="7987"/>
                </a:cubicBezTo>
                <a:cubicBezTo>
                  <a:pt x="11519" y="7987"/>
                  <a:pt x="11500" y="7987"/>
                  <a:pt x="11481" y="7987"/>
                </a:cubicBezTo>
                <a:cubicBezTo>
                  <a:pt x="11481" y="7950"/>
                  <a:pt x="11481" y="7950"/>
                  <a:pt x="11481" y="7914"/>
                </a:cubicBezTo>
                <a:cubicBezTo>
                  <a:pt x="11500" y="7914"/>
                  <a:pt x="11481" y="7914"/>
                  <a:pt x="11500" y="7878"/>
                </a:cubicBezTo>
                <a:cubicBezTo>
                  <a:pt x="11500" y="7878"/>
                  <a:pt x="11538" y="7841"/>
                  <a:pt x="11557" y="7841"/>
                </a:cubicBezTo>
                <a:cubicBezTo>
                  <a:pt x="11557" y="7878"/>
                  <a:pt x="11575" y="7878"/>
                  <a:pt x="11575" y="7878"/>
                </a:cubicBezTo>
                <a:cubicBezTo>
                  <a:pt x="11575" y="7878"/>
                  <a:pt x="11575" y="7878"/>
                  <a:pt x="11575" y="7841"/>
                </a:cubicBezTo>
                <a:cubicBezTo>
                  <a:pt x="11575" y="7841"/>
                  <a:pt x="11575" y="7841"/>
                  <a:pt x="11575" y="7841"/>
                </a:cubicBezTo>
                <a:cubicBezTo>
                  <a:pt x="11575" y="7841"/>
                  <a:pt x="11575" y="7841"/>
                  <a:pt x="11575" y="7841"/>
                </a:cubicBezTo>
                <a:cubicBezTo>
                  <a:pt x="11575" y="7841"/>
                  <a:pt x="11594" y="7841"/>
                  <a:pt x="11594" y="7841"/>
                </a:cubicBezTo>
                <a:cubicBezTo>
                  <a:pt x="11594" y="7841"/>
                  <a:pt x="11594" y="7841"/>
                  <a:pt x="11594" y="7878"/>
                </a:cubicBezTo>
                <a:cubicBezTo>
                  <a:pt x="11613" y="7841"/>
                  <a:pt x="11632" y="7841"/>
                  <a:pt x="11670" y="7878"/>
                </a:cubicBezTo>
                <a:cubicBezTo>
                  <a:pt x="11670" y="7878"/>
                  <a:pt x="11670" y="7841"/>
                  <a:pt x="11670" y="7841"/>
                </a:cubicBezTo>
                <a:cubicBezTo>
                  <a:pt x="11670" y="7841"/>
                  <a:pt x="11670" y="7841"/>
                  <a:pt x="11670" y="7841"/>
                </a:cubicBezTo>
                <a:cubicBezTo>
                  <a:pt x="11651" y="7841"/>
                  <a:pt x="11651" y="7841"/>
                  <a:pt x="11651" y="7841"/>
                </a:cubicBezTo>
                <a:cubicBezTo>
                  <a:pt x="11651" y="7841"/>
                  <a:pt x="11651" y="7841"/>
                  <a:pt x="11651" y="7805"/>
                </a:cubicBezTo>
                <a:cubicBezTo>
                  <a:pt x="11670" y="7805"/>
                  <a:pt x="11689" y="7805"/>
                  <a:pt x="11708" y="7805"/>
                </a:cubicBezTo>
                <a:cubicBezTo>
                  <a:pt x="11708" y="7805"/>
                  <a:pt x="11708" y="7805"/>
                  <a:pt x="11708" y="7805"/>
                </a:cubicBezTo>
                <a:cubicBezTo>
                  <a:pt x="11689" y="7805"/>
                  <a:pt x="11689" y="7805"/>
                  <a:pt x="11670" y="7805"/>
                </a:cubicBezTo>
                <a:cubicBezTo>
                  <a:pt x="11670" y="7805"/>
                  <a:pt x="11670" y="7769"/>
                  <a:pt x="11651" y="7769"/>
                </a:cubicBezTo>
                <a:cubicBezTo>
                  <a:pt x="11670" y="7769"/>
                  <a:pt x="11670" y="7769"/>
                  <a:pt x="11670" y="7732"/>
                </a:cubicBezTo>
                <a:cubicBezTo>
                  <a:pt x="11689" y="7732"/>
                  <a:pt x="11708" y="7732"/>
                  <a:pt x="11727" y="7769"/>
                </a:cubicBezTo>
                <a:cubicBezTo>
                  <a:pt x="11727" y="7732"/>
                  <a:pt x="11727" y="7732"/>
                  <a:pt x="11746" y="7732"/>
                </a:cubicBezTo>
                <a:cubicBezTo>
                  <a:pt x="11765" y="7769"/>
                  <a:pt x="11784" y="7769"/>
                  <a:pt x="11802" y="7732"/>
                </a:cubicBezTo>
                <a:cubicBezTo>
                  <a:pt x="11802" y="7732"/>
                  <a:pt x="11802" y="7732"/>
                  <a:pt x="11802" y="7732"/>
                </a:cubicBezTo>
                <a:cubicBezTo>
                  <a:pt x="11840" y="7696"/>
                  <a:pt x="11878" y="7660"/>
                  <a:pt x="11916" y="7624"/>
                </a:cubicBezTo>
                <a:cubicBezTo>
                  <a:pt x="11954" y="7624"/>
                  <a:pt x="11992" y="7660"/>
                  <a:pt x="12029" y="7624"/>
                </a:cubicBezTo>
                <a:cubicBezTo>
                  <a:pt x="12029" y="7660"/>
                  <a:pt x="12029" y="7660"/>
                  <a:pt x="12048" y="7696"/>
                </a:cubicBezTo>
                <a:cubicBezTo>
                  <a:pt x="12067" y="7696"/>
                  <a:pt x="12086" y="7660"/>
                  <a:pt x="12086" y="7660"/>
                </a:cubicBezTo>
                <a:cubicBezTo>
                  <a:pt x="12105" y="7696"/>
                  <a:pt x="12105" y="7732"/>
                  <a:pt x="12105" y="7732"/>
                </a:cubicBezTo>
                <a:cubicBezTo>
                  <a:pt x="12143" y="7696"/>
                  <a:pt x="12143" y="7769"/>
                  <a:pt x="12181" y="7769"/>
                </a:cubicBezTo>
                <a:cubicBezTo>
                  <a:pt x="12200" y="7769"/>
                  <a:pt x="12237" y="7805"/>
                  <a:pt x="12256" y="7769"/>
                </a:cubicBezTo>
                <a:cubicBezTo>
                  <a:pt x="12275" y="7769"/>
                  <a:pt x="12275" y="7769"/>
                  <a:pt x="12294" y="7769"/>
                </a:cubicBezTo>
                <a:cubicBezTo>
                  <a:pt x="12313" y="7769"/>
                  <a:pt x="12332" y="7805"/>
                  <a:pt x="12351" y="7769"/>
                </a:cubicBezTo>
                <a:cubicBezTo>
                  <a:pt x="12408" y="7769"/>
                  <a:pt x="12446" y="7696"/>
                  <a:pt x="12427" y="7587"/>
                </a:cubicBezTo>
                <a:cubicBezTo>
                  <a:pt x="12427" y="7587"/>
                  <a:pt x="12427" y="7551"/>
                  <a:pt x="12427" y="7515"/>
                </a:cubicBezTo>
                <a:cubicBezTo>
                  <a:pt x="12408" y="7478"/>
                  <a:pt x="12351" y="7478"/>
                  <a:pt x="12332" y="7442"/>
                </a:cubicBezTo>
                <a:cubicBezTo>
                  <a:pt x="12332" y="7442"/>
                  <a:pt x="12332" y="7442"/>
                  <a:pt x="12332" y="7406"/>
                </a:cubicBezTo>
                <a:cubicBezTo>
                  <a:pt x="12332" y="7406"/>
                  <a:pt x="12313" y="7369"/>
                  <a:pt x="12313" y="7369"/>
                </a:cubicBezTo>
                <a:cubicBezTo>
                  <a:pt x="12294" y="7333"/>
                  <a:pt x="12275" y="7297"/>
                  <a:pt x="12237" y="7297"/>
                </a:cubicBezTo>
                <a:cubicBezTo>
                  <a:pt x="12237" y="7260"/>
                  <a:pt x="12219" y="7260"/>
                  <a:pt x="12219" y="7260"/>
                </a:cubicBezTo>
                <a:cubicBezTo>
                  <a:pt x="12200" y="7260"/>
                  <a:pt x="12200" y="7224"/>
                  <a:pt x="12200" y="7224"/>
                </a:cubicBezTo>
                <a:cubicBezTo>
                  <a:pt x="12181" y="7224"/>
                  <a:pt x="12181" y="7224"/>
                  <a:pt x="12181" y="7224"/>
                </a:cubicBezTo>
                <a:cubicBezTo>
                  <a:pt x="12162" y="7224"/>
                  <a:pt x="12162" y="7188"/>
                  <a:pt x="12143" y="7152"/>
                </a:cubicBezTo>
                <a:cubicBezTo>
                  <a:pt x="12162" y="7152"/>
                  <a:pt x="12181" y="7152"/>
                  <a:pt x="12181" y="7152"/>
                </a:cubicBezTo>
                <a:cubicBezTo>
                  <a:pt x="12181" y="7079"/>
                  <a:pt x="12200" y="7079"/>
                  <a:pt x="12200" y="7043"/>
                </a:cubicBezTo>
                <a:cubicBezTo>
                  <a:pt x="12219" y="7043"/>
                  <a:pt x="12237" y="7043"/>
                  <a:pt x="12237" y="7043"/>
                </a:cubicBezTo>
                <a:cubicBezTo>
                  <a:pt x="12219" y="7006"/>
                  <a:pt x="12219" y="6970"/>
                  <a:pt x="12200" y="6970"/>
                </a:cubicBezTo>
                <a:cubicBezTo>
                  <a:pt x="12200" y="6970"/>
                  <a:pt x="12200" y="6934"/>
                  <a:pt x="12200" y="6934"/>
                </a:cubicBezTo>
                <a:cubicBezTo>
                  <a:pt x="12237" y="6934"/>
                  <a:pt x="12275" y="6897"/>
                  <a:pt x="12294" y="6897"/>
                </a:cubicBezTo>
                <a:cubicBezTo>
                  <a:pt x="12294" y="6861"/>
                  <a:pt x="12275" y="6861"/>
                  <a:pt x="12275" y="6861"/>
                </a:cubicBezTo>
                <a:cubicBezTo>
                  <a:pt x="12256" y="6861"/>
                  <a:pt x="12237" y="6861"/>
                  <a:pt x="12219" y="6861"/>
                </a:cubicBezTo>
                <a:cubicBezTo>
                  <a:pt x="12219" y="6897"/>
                  <a:pt x="12219" y="6897"/>
                  <a:pt x="12219" y="6897"/>
                </a:cubicBezTo>
                <a:cubicBezTo>
                  <a:pt x="12200" y="6897"/>
                  <a:pt x="12181" y="6897"/>
                  <a:pt x="12181" y="6897"/>
                </a:cubicBezTo>
                <a:cubicBezTo>
                  <a:pt x="12162" y="6897"/>
                  <a:pt x="12162" y="6934"/>
                  <a:pt x="12162" y="6934"/>
                </a:cubicBezTo>
                <a:cubicBezTo>
                  <a:pt x="12124" y="6934"/>
                  <a:pt x="12105" y="6934"/>
                  <a:pt x="12086" y="6970"/>
                </a:cubicBezTo>
                <a:cubicBezTo>
                  <a:pt x="12067" y="6970"/>
                  <a:pt x="12067" y="6970"/>
                  <a:pt x="12048" y="6970"/>
                </a:cubicBezTo>
                <a:cubicBezTo>
                  <a:pt x="12048" y="6970"/>
                  <a:pt x="12048" y="7006"/>
                  <a:pt x="12048" y="6970"/>
                </a:cubicBezTo>
                <a:cubicBezTo>
                  <a:pt x="12048" y="6970"/>
                  <a:pt x="12048" y="6970"/>
                  <a:pt x="12029" y="6970"/>
                </a:cubicBezTo>
                <a:cubicBezTo>
                  <a:pt x="12029" y="6970"/>
                  <a:pt x="12029" y="6970"/>
                  <a:pt x="12029" y="6970"/>
                </a:cubicBezTo>
                <a:cubicBezTo>
                  <a:pt x="12029" y="7006"/>
                  <a:pt x="12029" y="7006"/>
                  <a:pt x="12011" y="7006"/>
                </a:cubicBezTo>
                <a:cubicBezTo>
                  <a:pt x="11992" y="7006"/>
                  <a:pt x="11973" y="7006"/>
                  <a:pt x="11954" y="7043"/>
                </a:cubicBezTo>
                <a:cubicBezTo>
                  <a:pt x="11954" y="7043"/>
                  <a:pt x="11954" y="7043"/>
                  <a:pt x="11954" y="7043"/>
                </a:cubicBezTo>
                <a:cubicBezTo>
                  <a:pt x="11992" y="7043"/>
                  <a:pt x="12029" y="7115"/>
                  <a:pt x="12029" y="7152"/>
                </a:cubicBezTo>
                <a:cubicBezTo>
                  <a:pt x="12048" y="7152"/>
                  <a:pt x="12067" y="7152"/>
                  <a:pt x="12067" y="7152"/>
                </a:cubicBezTo>
                <a:cubicBezTo>
                  <a:pt x="12086" y="7152"/>
                  <a:pt x="12105" y="7152"/>
                  <a:pt x="12124" y="7152"/>
                </a:cubicBezTo>
                <a:cubicBezTo>
                  <a:pt x="12105" y="7152"/>
                  <a:pt x="12105" y="7188"/>
                  <a:pt x="12105" y="7188"/>
                </a:cubicBezTo>
                <a:cubicBezTo>
                  <a:pt x="12086" y="7188"/>
                  <a:pt x="12086" y="7188"/>
                  <a:pt x="12086" y="7188"/>
                </a:cubicBezTo>
                <a:cubicBezTo>
                  <a:pt x="12067" y="7188"/>
                  <a:pt x="12067" y="7188"/>
                  <a:pt x="12048" y="7188"/>
                </a:cubicBezTo>
                <a:cubicBezTo>
                  <a:pt x="12048" y="7224"/>
                  <a:pt x="12029" y="7224"/>
                  <a:pt x="12029" y="7224"/>
                </a:cubicBezTo>
                <a:cubicBezTo>
                  <a:pt x="12011" y="7224"/>
                  <a:pt x="12011" y="7224"/>
                  <a:pt x="11992" y="7224"/>
                </a:cubicBezTo>
                <a:cubicBezTo>
                  <a:pt x="11954" y="7260"/>
                  <a:pt x="11992" y="7297"/>
                  <a:pt x="11916" y="7260"/>
                </a:cubicBezTo>
                <a:cubicBezTo>
                  <a:pt x="11916" y="7260"/>
                  <a:pt x="11916" y="7260"/>
                  <a:pt x="11916" y="7260"/>
                </a:cubicBezTo>
                <a:cubicBezTo>
                  <a:pt x="11954" y="7152"/>
                  <a:pt x="11916" y="7152"/>
                  <a:pt x="11878" y="7152"/>
                </a:cubicBezTo>
                <a:cubicBezTo>
                  <a:pt x="11878" y="7152"/>
                  <a:pt x="11878" y="7152"/>
                  <a:pt x="11878" y="7152"/>
                </a:cubicBezTo>
                <a:cubicBezTo>
                  <a:pt x="11878" y="7115"/>
                  <a:pt x="11916" y="7115"/>
                  <a:pt x="11935" y="7079"/>
                </a:cubicBezTo>
                <a:cubicBezTo>
                  <a:pt x="11935" y="7043"/>
                  <a:pt x="11935" y="7043"/>
                  <a:pt x="11935" y="7043"/>
                </a:cubicBezTo>
                <a:cubicBezTo>
                  <a:pt x="11897" y="7043"/>
                  <a:pt x="11859" y="7043"/>
                  <a:pt x="11840" y="7006"/>
                </a:cubicBezTo>
                <a:cubicBezTo>
                  <a:pt x="11840" y="7006"/>
                  <a:pt x="11840" y="7006"/>
                  <a:pt x="11840" y="7006"/>
                </a:cubicBezTo>
                <a:cubicBezTo>
                  <a:pt x="11840" y="6970"/>
                  <a:pt x="11840" y="6970"/>
                  <a:pt x="11840" y="6970"/>
                </a:cubicBezTo>
                <a:cubicBezTo>
                  <a:pt x="11840" y="6970"/>
                  <a:pt x="11840" y="6970"/>
                  <a:pt x="11840" y="6970"/>
                </a:cubicBezTo>
                <a:cubicBezTo>
                  <a:pt x="11840" y="6970"/>
                  <a:pt x="11840" y="6934"/>
                  <a:pt x="11840" y="6934"/>
                </a:cubicBezTo>
                <a:cubicBezTo>
                  <a:pt x="11840" y="6934"/>
                  <a:pt x="11840" y="6934"/>
                  <a:pt x="11840" y="6934"/>
                </a:cubicBezTo>
                <a:cubicBezTo>
                  <a:pt x="11821" y="6934"/>
                  <a:pt x="11821" y="6970"/>
                  <a:pt x="11821" y="6970"/>
                </a:cubicBezTo>
                <a:cubicBezTo>
                  <a:pt x="11746" y="6970"/>
                  <a:pt x="11765" y="7043"/>
                  <a:pt x="11727" y="7079"/>
                </a:cubicBezTo>
                <a:cubicBezTo>
                  <a:pt x="11708" y="7115"/>
                  <a:pt x="11670" y="7079"/>
                  <a:pt x="11689" y="7152"/>
                </a:cubicBezTo>
                <a:cubicBezTo>
                  <a:pt x="11689" y="7152"/>
                  <a:pt x="11689" y="7152"/>
                  <a:pt x="11689" y="7152"/>
                </a:cubicBezTo>
                <a:cubicBezTo>
                  <a:pt x="11689" y="7188"/>
                  <a:pt x="11689" y="7188"/>
                  <a:pt x="11689" y="7224"/>
                </a:cubicBezTo>
                <a:cubicBezTo>
                  <a:pt x="11632" y="7224"/>
                  <a:pt x="11632" y="7297"/>
                  <a:pt x="11613" y="7369"/>
                </a:cubicBezTo>
                <a:cubicBezTo>
                  <a:pt x="11613" y="7406"/>
                  <a:pt x="11613" y="7406"/>
                  <a:pt x="11613" y="7442"/>
                </a:cubicBezTo>
                <a:cubicBezTo>
                  <a:pt x="11613" y="7442"/>
                  <a:pt x="11594" y="7442"/>
                  <a:pt x="11594" y="7442"/>
                </a:cubicBezTo>
                <a:cubicBezTo>
                  <a:pt x="11594" y="7478"/>
                  <a:pt x="11594" y="7515"/>
                  <a:pt x="11575" y="7551"/>
                </a:cubicBezTo>
                <a:cubicBezTo>
                  <a:pt x="11575" y="7551"/>
                  <a:pt x="11575" y="7551"/>
                  <a:pt x="11557" y="7551"/>
                </a:cubicBezTo>
                <a:cubicBezTo>
                  <a:pt x="11557" y="7587"/>
                  <a:pt x="11557" y="7587"/>
                  <a:pt x="11557" y="7587"/>
                </a:cubicBezTo>
                <a:cubicBezTo>
                  <a:pt x="11575" y="7587"/>
                  <a:pt x="11594" y="7696"/>
                  <a:pt x="11613" y="7696"/>
                </a:cubicBezTo>
                <a:cubicBezTo>
                  <a:pt x="11632" y="7732"/>
                  <a:pt x="11651" y="7732"/>
                  <a:pt x="11670" y="7732"/>
                </a:cubicBezTo>
                <a:cubicBezTo>
                  <a:pt x="11651" y="7769"/>
                  <a:pt x="11651" y="7769"/>
                  <a:pt x="11651" y="7769"/>
                </a:cubicBezTo>
                <a:cubicBezTo>
                  <a:pt x="11613" y="7769"/>
                  <a:pt x="11613" y="7769"/>
                  <a:pt x="11594" y="7769"/>
                </a:cubicBezTo>
                <a:cubicBezTo>
                  <a:pt x="11575" y="7769"/>
                  <a:pt x="11575" y="7769"/>
                  <a:pt x="11557" y="7769"/>
                </a:cubicBezTo>
                <a:cubicBezTo>
                  <a:pt x="11557" y="7805"/>
                  <a:pt x="11557" y="7805"/>
                  <a:pt x="11557" y="7805"/>
                </a:cubicBezTo>
                <a:cubicBezTo>
                  <a:pt x="11538" y="7841"/>
                  <a:pt x="11519" y="7841"/>
                  <a:pt x="11519" y="7841"/>
                </a:cubicBezTo>
                <a:cubicBezTo>
                  <a:pt x="11500" y="7878"/>
                  <a:pt x="11500" y="7878"/>
                  <a:pt x="11481" y="7914"/>
                </a:cubicBezTo>
                <a:cubicBezTo>
                  <a:pt x="11481" y="7878"/>
                  <a:pt x="11481" y="7878"/>
                  <a:pt x="11481" y="7878"/>
                </a:cubicBezTo>
                <a:cubicBezTo>
                  <a:pt x="11500" y="7841"/>
                  <a:pt x="11500" y="7841"/>
                  <a:pt x="11500" y="7841"/>
                </a:cubicBezTo>
                <a:cubicBezTo>
                  <a:pt x="11500" y="7841"/>
                  <a:pt x="11500" y="7841"/>
                  <a:pt x="11500" y="7841"/>
                </a:cubicBezTo>
                <a:cubicBezTo>
                  <a:pt x="11500" y="7841"/>
                  <a:pt x="11481" y="7841"/>
                  <a:pt x="11481" y="7805"/>
                </a:cubicBezTo>
                <a:cubicBezTo>
                  <a:pt x="11481" y="7805"/>
                  <a:pt x="11462" y="7841"/>
                  <a:pt x="11462" y="7841"/>
                </a:cubicBezTo>
                <a:cubicBezTo>
                  <a:pt x="11462" y="7769"/>
                  <a:pt x="11424" y="7805"/>
                  <a:pt x="11405" y="7769"/>
                </a:cubicBezTo>
                <a:cubicBezTo>
                  <a:pt x="11405" y="7805"/>
                  <a:pt x="11386" y="7805"/>
                  <a:pt x="11367" y="7805"/>
                </a:cubicBezTo>
                <a:cubicBezTo>
                  <a:pt x="11367" y="7805"/>
                  <a:pt x="11367" y="7805"/>
                  <a:pt x="11367" y="7805"/>
                </a:cubicBezTo>
                <a:cubicBezTo>
                  <a:pt x="11349" y="7841"/>
                  <a:pt x="11349" y="7805"/>
                  <a:pt x="11330" y="7805"/>
                </a:cubicBezTo>
                <a:cubicBezTo>
                  <a:pt x="11330" y="7805"/>
                  <a:pt x="11330" y="7805"/>
                  <a:pt x="11330" y="7805"/>
                </a:cubicBezTo>
                <a:cubicBezTo>
                  <a:pt x="11330" y="7878"/>
                  <a:pt x="11349" y="7878"/>
                  <a:pt x="11367" y="7914"/>
                </a:cubicBezTo>
                <a:cubicBezTo>
                  <a:pt x="11367" y="7914"/>
                  <a:pt x="11367" y="7914"/>
                  <a:pt x="11367" y="7914"/>
                </a:cubicBezTo>
                <a:cubicBezTo>
                  <a:pt x="11367" y="7914"/>
                  <a:pt x="11367" y="7914"/>
                  <a:pt x="11367" y="7914"/>
                </a:cubicBezTo>
                <a:cubicBezTo>
                  <a:pt x="11349" y="7914"/>
                  <a:pt x="11349" y="7878"/>
                  <a:pt x="11349" y="7878"/>
                </a:cubicBezTo>
                <a:cubicBezTo>
                  <a:pt x="11349" y="7878"/>
                  <a:pt x="11330" y="7878"/>
                  <a:pt x="11330" y="7878"/>
                </a:cubicBezTo>
                <a:cubicBezTo>
                  <a:pt x="11330" y="7878"/>
                  <a:pt x="11330" y="7878"/>
                  <a:pt x="11330" y="7878"/>
                </a:cubicBezTo>
                <a:cubicBezTo>
                  <a:pt x="11330" y="7914"/>
                  <a:pt x="11330" y="7914"/>
                  <a:pt x="11349" y="7914"/>
                </a:cubicBezTo>
                <a:cubicBezTo>
                  <a:pt x="11349" y="7914"/>
                  <a:pt x="11349" y="7914"/>
                  <a:pt x="11349" y="7914"/>
                </a:cubicBezTo>
                <a:cubicBezTo>
                  <a:pt x="11330" y="7914"/>
                  <a:pt x="11330" y="7914"/>
                  <a:pt x="11330" y="7914"/>
                </a:cubicBezTo>
                <a:cubicBezTo>
                  <a:pt x="11330" y="7914"/>
                  <a:pt x="11311" y="7878"/>
                  <a:pt x="11292" y="7878"/>
                </a:cubicBezTo>
                <a:cubicBezTo>
                  <a:pt x="11292" y="7878"/>
                  <a:pt x="11292" y="7878"/>
                  <a:pt x="11292" y="7878"/>
                </a:cubicBezTo>
                <a:cubicBezTo>
                  <a:pt x="11311" y="7914"/>
                  <a:pt x="11311" y="7914"/>
                  <a:pt x="11330" y="7914"/>
                </a:cubicBezTo>
                <a:cubicBezTo>
                  <a:pt x="11330" y="7914"/>
                  <a:pt x="11330" y="7914"/>
                  <a:pt x="11311" y="7914"/>
                </a:cubicBezTo>
                <a:cubicBezTo>
                  <a:pt x="11311" y="7914"/>
                  <a:pt x="11311" y="7914"/>
                  <a:pt x="11292" y="7914"/>
                </a:cubicBezTo>
                <a:cubicBezTo>
                  <a:pt x="11292" y="7878"/>
                  <a:pt x="11273" y="7878"/>
                  <a:pt x="11273" y="7841"/>
                </a:cubicBezTo>
                <a:cubicBezTo>
                  <a:pt x="11273" y="7841"/>
                  <a:pt x="11273" y="7841"/>
                  <a:pt x="11273" y="7841"/>
                </a:cubicBezTo>
                <a:cubicBezTo>
                  <a:pt x="11273" y="7841"/>
                  <a:pt x="11273" y="7841"/>
                  <a:pt x="11273" y="7841"/>
                </a:cubicBezTo>
                <a:cubicBezTo>
                  <a:pt x="11273" y="7841"/>
                  <a:pt x="11273" y="7841"/>
                  <a:pt x="11273" y="7841"/>
                </a:cubicBezTo>
                <a:cubicBezTo>
                  <a:pt x="11273" y="7841"/>
                  <a:pt x="11254" y="7841"/>
                  <a:pt x="11254" y="7841"/>
                </a:cubicBezTo>
                <a:cubicBezTo>
                  <a:pt x="11254" y="7878"/>
                  <a:pt x="11254" y="7878"/>
                  <a:pt x="11254" y="7878"/>
                </a:cubicBezTo>
                <a:cubicBezTo>
                  <a:pt x="11254" y="7878"/>
                  <a:pt x="11254" y="7878"/>
                  <a:pt x="11254" y="7914"/>
                </a:cubicBezTo>
                <a:cubicBezTo>
                  <a:pt x="11254" y="7950"/>
                  <a:pt x="11273" y="7987"/>
                  <a:pt x="11292" y="8023"/>
                </a:cubicBezTo>
                <a:cubicBezTo>
                  <a:pt x="11292" y="8023"/>
                  <a:pt x="11292" y="8023"/>
                  <a:pt x="11292" y="8059"/>
                </a:cubicBezTo>
                <a:cubicBezTo>
                  <a:pt x="11292" y="8059"/>
                  <a:pt x="11292" y="8059"/>
                  <a:pt x="11292" y="8059"/>
                </a:cubicBezTo>
                <a:cubicBezTo>
                  <a:pt x="11292" y="8059"/>
                  <a:pt x="11292" y="8059"/>
                  <a:pt x="11292" y="8059"/>
                </a:cubicBezTo>
                <a:cubicBezTo>
                  <a:pt x="11292" y="8023"/>
                  <a:pt x="11292" y="8023"/>
                  <a:pt x="11292" y="8023"/>
                </a:cubicBezTo>
                <a:cubicBezTo>
                  <a:pt x="11273" y="8023"/>
                  <a:pt x="11273" y="8023"/>
                  <a:pt x="11273" y="8023"/>
                </a:cubicBezTo>
                <a:cubicBezTo>
                  <a:pt x="11273" y="8023"/>
                  <a:pt x="11273" y="8023"/>
                  <a:pt x="11273" y="8023"/>
                </a:cubicBezTo>
                <a:cubicBezTo>
                  <a:pt x="11273" y="8023"/>
                  <a:pt x="11273" y="8059"/>
                  <a:pt x="11273" y="8059"/>
                </a:cubicBezTo>
                <a:cubicBezTo>
                  <a:pt x="11273" y="8059"/>
                  <a:pt x="11273" y="8059"/>
                  <a:pt x="11254" y="8095"/>
                </a:cubicBezTo>
                <a:cubicBezTo>
                  <a:pt x="11254" y="8095"/>
                  <a:pt x="11254" y="8095"/>
                  <a:pt x="11254" y="8095"/>
                </a:cubicBezTo>
                <a:cubicBezTo>
                  <a:pt x="11273" y="8095"/>
                  <a:pt x="11349" y="8168"/>
                  <a:pt x="11349" y="8168"/>
                </a:cubicBezTo>
                <a:cubicBezTo>
                  <a:pt x="11349" y="8168"/>
                  <a:pt x="11349" y="8168"/>
                  <a:pt x="11330" y="8168"/>
                </a:cubicBezTo>
                <a:cubicBezTo>
                  <a:pt x="11349" y="8204"/>
                  <a:pt x="11349" y="8204"/>
                  <a:pt x="11349" y="8241"/>
                </a:cubicBezTo>
                <a:cubicBezTo>
                  <a:pt x="11349" y="8241"/>
                  <a:pt x="11349" y="8241"/>
                  <a:pt x="11330" y="8241"/>
                </a:cubicBezTo>
                <a:cubicBezTo>
                  <a:pt x="11330" y="8241"/>
                  <a:pt x="11330" y="8241"/>
                  <a:pt x="11330" y="8241"/>
                </a:cubicBezTo>
                <a:cubicBezTo>
                  <a:pt x="11330" y="8241"/>
                  <a:pt x="11311" y="8204"/>
                  <a:pt x="11311" y="8204"/>
                </a:cubicBezTo>
                <a:cubicBezTo>
                  <a:pt x="11292" y="8204"/>
                  <a:pt x="11292" y="8204"/>
                  <a:pt x="11273" y="8204"/>
                </a:cubicBezTo>
                <a:cubicBezTo>
                  <a:pt x="11292" y="8241"/>
                  <a:pt x="11292" y="8241"/>
                  <a:pt x="11292" y="8241"/>
                </a:cubicBezTo>
                <a:cubicBezTo>
                  <a:pt x="11292" y="8241"/>
                  <a:pt x="11292" y="8241"/>
                  <a:pt x="11311" y="8241"/>
                </a:cubicBezTo>
                <a:cubicBezTo>
                  <a:pt x="11311" y="8277"/>
                  <a:pt x="11311" y="8277"/>
                  <a:pt x="11311" y="8277"/>
                </a:cubicBezTo>
                <a:cubicBezTo>
                  <a:pt x="11292" y="8277"/>
                  <a:pt x="11292" y="8277"/>
                  <a:pt x="11292" y="8277"/>
                </a:cubicBezTo>
                <a:cubicBezTo>
                  <a:pt x="11292" y="8277"/>
                  <a:pt x="11292" y="8277"/>
                  <a:pt x="11273" y="8277"/>
                </a:cubicBezTo>
                <a:cubicBezTo>
                  <a:pt x="11273" y="8277"/>
                  <a:pt x="11292" y="8277"/>
                  <a:pt x="11292" y="8277"/>
                </a:cubicBezTo>
                <a:cubicBezTo>
                  <a:pt x="11292" y="8277"/>
                  <a:pt x="11292" y="8277"/>
                  <a:pt x="11273" y="8277"/>
                </a:cubicBezTo>
                <a:cubicBezTo>
                  <a:pt x="11273" y="8277"/>
                  <a:pt x="11273" y="8277"/>
                  <a:pt x="11254" y="8241"/>
                </a:cubicBezTo>
                <a:cubicBezTo>
                  <a:pt x="11254" y="8277"/>
                  <a:pt x="11254" y="8277"/>
                  <a:pt x="11254" y="8277"/>
                </a:cubicBezTo>
                <a:cubicBezTo>
                  <a:pt x="11273" y="8313"/>
                  <a:pt x="11273" y="8350"/>
                  <a:pt x="11273" y="8386"/>
                </a:cubicBezTo>
                <a:cubicBezTo>
                  <a:pt x="11273" y="8386"/>
                  <a:pt x="11254" y="8350"/>
                  <a:pt x="11254" y="8386"/>
                </a:cubicBezTo>
                <a:cubicBezTo>
                  <a:pt x="11254" y="8386"/>
                  <a:pt x="11254" y="8386"/>
                  <a:pt x="11254" y="8386"/>
                </a:cubicBezTo>
                <a:cubicBezTo>
                  <a:pt x="11235" y="8386"/>
                  <a:pt x="11235" y="8386"/>
                  <a:pt x="11235" y="8386"/>
                </a:cubicBezTo>
                <a:cubicBezTo>
                  <a:pt x="11235" y="8386"/>
                  <a:pt x="11235" y="8350"/>
                  <a:pt x="11216" y="8350"/>
                </a:cubicBezTo>
                <a:cubicBezTo>
                  <a:pt x="11216" y="8350"/>
                  <a:pt x="11216" y="8350"/>
                  <a:pt x="11216" y="8350"/>
                </a:cubicBezTo>
                <a:cubicBezTo>
                  <a:pt x="11197" y="8350"/>
                  <a:pt x="11197" y="8350"/>
                  <a:pt x="11197" y="8350"/>
                </a:cubicBezTo>
                <a:cubicBezTo>
                  <a:pt x="11197" y="8313"/>
                  <a:pt x="11197" y="8313"/>
                  <a:pt x="11197" y="8277"/>
                </a:cubicBezTo>
                <a:cubicBezTo>
                  <a:pt x="11197" y="8277"/>
                  <a:pt x="11178" y="8241"/>
                  <a:pt x="11178" y="8241"/>
                </a:cubicBezTo>
                <a:cubicBezTo>
                  <a:pt x="11178" y="8204"/>
                  <a:pt x="11178" y="8204"/>
                  <a:pt x="11178" y="8168"/>
                </a:cubicBezTo>
                <a:cubicBezTo>
                  <a:pt x="11197" y="8168"/>
                  <a:pt x="11216" y="8168"/>
                  <a:pt x="11216" y="8168"/>
                </a:cubicBezTo>
                <a:cubicBezTo>
                  <a:pt x="11254" y="8168"/>
                  <a:pt x="11273" y="8241"/>
                  <a:pt x="11292" y="8168"/>
                </a:cubicBezTo>
                <a:cubicBezTo>
                  <a:pt x="11292" y="8168"/>
                  <a:pt x="11292" y="8168"/>
                  <a:pt x="11292" y="8168"/>
                </a:cubicBezTo>
                <a:cubicBezTo>
                  <a:pt x="11273" y="8168"/>
                  <a:pt x="11254" y="8132"/>
                  <a:pt x="11235" y="8132"/>
                </a:cubicBezTo>
                <a:cubicBezTo>
                  <a:pt x="11216" y="8132"/>
                  <a:pt x="11197" y="8132"/>
                  <a:pt x="11159" y="8168"/>
                </a:cubicBezTo>
                <a:cubicBezTo>
                  <a:pt x="11159" y="8132"/>
                  <a:pt x="11159" y="8095"/>
                  <a:pt x="11140" y="8095"/>
                </a:cubicBezTo>
                <a:cubicBezTo>
                  <a:pt x="11140" y="8095"/>
                  <a:pt x="11140" y="8095"/>
                  <a:pt x="11140" y="8095"/>
                </a:cubicBezTo>
                <a:cubicBezTo>
                  <a:pt x="11159" y="8095"/>
                  <a:pt x="11159" y="8095"/>
                  <a:pt x="11159" y="8059"/>
                </a:cubicBezTo>
                <a:cubicBezTo>
                  <a:pt x="11159" y="8059"/>
                  <a:pt x="11159" y="8059"/>
                  <a:pt x="11159" y="8059"/>
                </a:cubicBezTo>
                <a:cubicBezTo>
                  <a:pt x="11159" y="8059"/>
                  <a:pt x="11159" y="8059"/>
                  <a:pt x="11159" y="8059"/>
                </a:cubicBezTo>
                <a:cubicBezTo>
                  <a:pt x="11140" y="8059"/>
                  <a:pt x="11122" y="8023"/>
                  <a:pt x="11103" y="7987"/>
                </a:cubicBezTo>
                <a:cubicBezTo>
                  <a:pt x="11103" y="7987"/>
                  <a:pt x="11103" y="7950"/>
                  <a:pt x="11103" y="7950"/>
                </a:cubicBezTo>
                <a:cubicBezTo>
                  <a:pt x="11084" y="7914"/>
                  <a:pt x="11065" y="7914"/>
                  <a:pt x="11065" y="7878"/>
                </a:cubicBezTo>
                <a:cubicBezTo>
                  <a:pt x="11065" y="7878"/>
                  <a:pt x="11065" y="7878"/>
                  <a:pt x="11065" y="7878"/>
                </a:cubicBezTo>
                <a:cubicBezTo>
                  <a:pt x="11065" y="7878"/>
                  <a:pt x="11065" y="7841"/>
                  <a:pt x="11065" y="7841"/>
                </a:cubicBezTo>
                <a:cubicBezTo>
                  <a:pt x="11065" y="7841"/>
                  <a:pt x="11065" y="7805"/>
                  <a:pt x="11065" y="7805"/>
                </a:cubicBezTo>
                <a:cubicBezTo>
                  <a:pt x="11065" y="7805"/>
                  <a:pt x="11065" y="7732"/>
                  <a:pt x="11065" y="7696"/>
                </a:cubicBezTo>
                <a:cubicBezTo>
                  <a:pt x="11084" y="7696"/>
                  <a:pt x="11084" y="7696"/>
                  <a:pt x="11084" y="7696"/>
                </a:cubicBezTo>
                <a:cubicBezTo>
                  <a:pt x="11065" y="7660"/>
                  <a:pt x="11065" y="7660"/>
                  <a:pt x="11046" y="7660"/>
                </a:cubicBezTo>
                <a:cubicBezTo>
                  <a:pt x="11046" y="7624"/>
                  <a:pt x="11027" y="7624"/>
                  <a:pt x="11027" y="7624"/>
                </a:cubicBezTo>
                <a:cubicBezTo>
                  <a:pt x="11008" y="7587"/>
                  <a:pt x="10970" y="7551"/>
                  <a:pt x="10951" y="7515"/>
                </a:cubicBezTo>
                <a:cubicBezTo>
                  <a:pt x="10932" y="7478"/>
                  <a:pt x="10932" y="7478"/>
                  <a:pt x="10913" y="7442"/>
                </a:cubicBezTo>
                <a:cubicBezTo>
                  <a:pt x="10913" y="7442"/>
                  <a:pt x="10876" y="7442"/>
                  <a:pt x="10876" y="7442"/>
                </a:cubicBezTo>
                <a:cubicBezTo>
                  <a:pt x="10876" y="7406"/>
                  <a:pt x="10857" y="7442"/>
                  <a:pt x="10857" y="7442"/>
                </a:cubicBezTo>
                <a:cubicBezTo>
                  <a:pt x="10838" y="7406"/>
                  <a:pt x="10819" y="7369"/>
                  <a:pt x="10800" y="7333"/>
                </a:cubicBezTo>
                <a:cubicBezTo>
                  <a:pt x="10800" y="7333"/>
                  <a:pt x="10800" y="7333"/>
                  <a:pt x="10800" y="7333"/>
                </a:cubicBezTo>
                <a:cubicBezTo>
                  <a:pt x="10800" y="7333"/>
                  <a:pt x="10819" y="7333"/>
                  <a:pt x="10819" y="7333"/>
                </a:cubicBezTo>
                <a:cubicBezTo>
                  <a:pt x="10762" y="7297"/>
                  <a:pt x="10800" y="7188"/>
                  <a:pt x="10743" y="7152"/>
                </a:cubicBezTo>
                <a:cubicBezTo>
                  <a:pt x="10743" y="7188"/>
                  <a:pt x="10743" y="7188"/>
                  <a:pt x="10743" y="7224"/>
                </a:cubicBezTo>
                <a:cubicBezTo>
                  <a:pt x="10724" y="7224"/>
                  <a:pt x="10724" y="7224"/>
                  <a:pt x="10724" y="7260"/>
                </a:cubicBezTo>
                <a:cubicBezTo>
                  <a:pt x="10705" y="7224"/>
                  <a:pt x="10705" y="7188"/>
                  <a:pt x="10705" y="7152"/>
                </a:cubicBezTo>
                <a:cubicBezTo>
                  <a:pt x="10705" y="7152"/>
                  <a:pt x="10705" y="7152"/>
                  <a:pt x="10724" y="7115"/>
                </a:cubicBezTo>
                <a:cubicBezTo>
                  <a:pt x="10705" y="7115"/>
                  <a:pt x="10705" y="7115"/>
                  <a:pt x="10705" y="7115"/>
                </a:cubicBezTo>
                <a:cubicBezTo>
                  <a:pt x="10687" y="7115"/>
                  <a:pt x="10687" y="7115"/>
                  <a:pt x="10668" y="7115"/>
                </a:cubicBezTo>
                <a:cubicBezTo>
                  <a:pt x="10668" y="7115"/>
                  <a:pt x="10668" y="7115"/>
                  <a:pt x="10668" y="7115"/>
                </a:cubicBezTo>
                <a:cubicBezTo>
                  <a:pt x="10649" y="7115"/>
                  <a:pt x="10630" y="7152"/>
                  <a:pt x="10630" y="7152"/>
                </a:cubicBezTo>
                <a:cubicBezTo>
                  <a:pt x="10611" y="7152"/>
                  <a:pt x="10611" y="7188"/>
                  <a:pt x="10611" y="7188"/>
                </a:cubicBezTo>
                <a:cubicBezTo>
                  <a:pt x="10611" y="7188"/>
                  <a:pt x="10630" y="7188"/>
                  <a:pt x="10630" y="7188"/>
                </a:cubicBezTo>
                <a:cubicBezTo>
                  <a:pt x="10630" y="7224"/>
                  <a:pt x="10630" y="7224"/>
                  <a:pt x="10630" y="7224"/>
                </a:cubicBezTo>
                <a:cubicBezTo>
                  <a:pt x="10630" y="7224"/>
                  <a:pt x="10630" y="7260"/>
                  <a:pt x="10630" y="7260"/>
                </a:cubicBezTo>
                <a:cubicBezTo>
                  <a:pt x="10630" y="7333"/>
                  <a:pt x="10649" y="7369"/>
                  <a:pt x="10687" y="7406"/>
                </a:cubicBezTo>
                <a:cubicBezTo>
                  <a:pt x="10687" y="7406"/>
                  <a:pt x="10705" y="7406"/>
                  <a:pt x="10705" y="7442"/>
                </a:cubicBezTo>
                <a:cubicBezTo>
                  <a:pt x="10724" y="7442"/>
                  <a:pt x="10724" y="7478"/>
                  <a:pt x="10724" y="7515"/>
                </a:cubicBezTo>
                <a:cubicBezTo>
                  <a:pt x="10724" y="7551"/>
                  <a:pt x="10762" y="7587"/>
                  <a:pt x="10781" y="7624"/>
                </a:cubicBezTo>
                <a:cubicBezTo>
                  <a:pt x="10800" y="7660"/>
                  <a:pt x="10857" y="7624"/>
                  <a:pt x="10857" y="7660"/>
                </a:cubicBezTo>
                <a:cubicBezTo>
                  <a:pt x="10857" y="7660"/>
                  <a:pt x="10857" y="7660"/>
                  <a:pt x="10857" y="7696"/>
                </a:cubicBezTo>
                <a:cubicBezTo>
                  <a:pt x="10857" y="7696"/>
                  <a:pt x="10857" y="7696"/>
                  <a:pt x="10838" y="7696"/>
                </a:cubicBezTo>
                <a:cubicBezTo>
                  <a:pt x="10838" y="7732"/>
                  <a:pt x="10857" y="7732"/>
                  <a:pt x="10857" y="7732"/>
                </a:cubicBezTo>
                <a:cubicBezTo>
                  <a:pt x="10913" y="7769"/>
                  <a:pt x="10970" y="7841"/>
                  <a:pt x="11008" y="7914"/>
                </a:cubicBezTo>
                <a:cubicBezTo>
                  <a:pt x="11008" y="7914"/>
                  <a:pt x="11008" y="7950"/>
                  <a:pt x="10989" y="7950"/>
                </a:cubicBezTo>
                <a:cubicBezTo>
                  <a:pt x="10989" y="7950"/>
                  <a:pt x="10989" y="7950"/>
                  <a:pt x="10970" y="7914"/>
                </a:cubicBezTo>
                <a:cubicBezTo>
                  <a:pt x="10970" y="7914"/>
                  <a:pt x="10970" y="7914"/>
                  <a:pt x="10970" y="7914"/>
                </a:cubicBezTo>
                <a:cubicBezTo>
                  <a:pt x="10951" y="7878"/>
                  <a:pt x="10932" y="7878"/>
                  <a:pt x="10932" y="7841"/>
                </a:cubicBezTo>
                <a:cubicBezTo>
                  <a:pt x="10895" y="7841"/>
                  <a:pt x="10895" y="7914"/>
                  <a:pt x="10876" y="7950"/>
                </a:cubicBezTo>
                <a:cubicBezTo>
                  <a:pt x="10895" y="7987"/>
                  <a:pt x="10913" y="7987"/>
                  <a:pt x="10932" y="7987"/>
                </a:cubicBezTo>
                <a:cubicBezTo>
                  <a:pt x="10913" y="8023"/>
                  <a:pt x="10913" y="8023"/>
                  <a:pt x="10932" y="8059"/>
                </a:cubicBezTo>
                <a:cubicBezTo>
                  <a:pt x="10932" y="8059"/>
                  <a:pt x="10913" y="8059"/>
                  <a:pt x="10913" y="8059"/>
                </a:cubicBezTo>
                <a:cubicBezTo>
                  <a:pt x="10895" y="8059"/>
                  <a:pt x="10895" y="8095"/>
                  <a:pt x="10876" y="8095"/>
                </a:cubicBezTo>
                <a:cubicBezTo>
                  <a:pt x="10895" y="8132"/>
                  <a:pt x="10895" y="8132"/>
                  <a:pt x="10876" y="8132"/>
                </a:cubicBezTo>
                <a:cubicBezTo>
                  <a:pt x="10876" y="8168"/>
                  <a:pt x="10857" y="8168"/>
                  <a:pt x="10857" y="8204"/>
                </a:cubicBezTo>
                <a:cubicBezTo>
                  <a:pt x="10857" y="8204"/>
                  <a:pt x="10838" y="8204"/>
                  <a:pt x="10838" y="8204"/>
                </a:cubicBezTo>
                <a:cubicBezTo>
                  <a:pt x="10838" y="8204"/>
                  <a:pt x="10838" y="8204"/>
                  <a:pt x="10838" y="8204"/>
                </a:cubicBezTo>
                <a:cubicBezTo>
                  <a:pt x="10838" y="8204"/>
                  <a:pt x="10838" y="8168"/>
                  <a:pt x="10838" y="8168"/>
                </a:cubicBezTo>
                <a:cubicBezTo>
                  <a:pt x="10838" y="8168"/>
                  <a:pt x="10838" y="8132"/>
                  <a:pt x="10838" y="8095"/>
                </a:cubicBezTo>
                <a:cubicBezTo>
                  <a:pt x="10838" y="8095"/>
                  <a:pt x="10838" y="8095"/>
                  <a:pt x="10857" y="8095"/>
                </a:cubicBezTo>
                <a:cubicBezTo>
                  <a:pt x="10857" y="8095"/>
                  <a:pt x="10857" y="8095"/>
                  <a:pt x="10857" y="8095"/>
                </a:cubicBezTo>
                <a:cubicBezTo>
                  <a:pt x="10857" y="8095"/>
                  <a:pt x="10857" y="8095"/>
                  <a:pt x="10857" y="8095"/>
                </a:cubicBezTo>
                <a:cubicBezTo>
                  <a:pt x="10857" y="8095"/>
                  <a:pt x="10838" y="7914"/>
                  <a:pt x="10819" y="7914"/>
                </a:cubicBezTo>
                <a:cubicBezTo>
                  <a:pt x="10819" y="7914"/>
                  <a:pt x="10819" y="7914"/>
                  <a:pt x="10819" y="7914"/>
                </a:cubicBezTo>
                <a:cubicBezTo>
                  <a:pt x="10800" y="7914"/>
                  <a:pt x="10800" y="7914"/>
                  <a:pt x="10781" y="7878"/>
                </a:cubicBezTo>
                <a:cubicBezTo>
                  <a:pt x="10781" y="7878"/>
                  <a:pt x="10781" y="7878"/>
                  <a:pt x="10781" y="7841"/>
                </a:cubicBezTo>
                <a:cubicBezTo>
                  <a:pt x="10781" y="7841"/>
                  <a:pt x="10781" y="7841"/>
                  <a:pt x="10781" y="7841"/>
                </a:cubicBezTo>
                <a:cubicBezTo>
                  <a:pt x="10762" y="7841"/>
                  <a:pt x="10762" y="7841"/>
                  <a:pt x="10743" y="7841"/>
                </a:cubicBezTo>
                <a:cubicBezTo>
                  <a:pt x="10743" y="7841"/>
                  <a:pt x="10743" y="7841"/>
                  <a:pt x="10743" y="7841"/>
                </a:cubicBezTo>
                <a:cubicBezTo>
                  <a:pt x="10762" y="7841"/>
                  <a:pt x="10762" y="7841"/>
                  <a:pt x="10762" y="7841"/>
                </a:cubicBezTo>
                <a:cubicBezTo>
                  <a:pt x="10762" y="7805"/>
                  <a:pt x="10762" y="7805"/>
                  <a:pt x="10743" y="7805"/>
                </a:cubicBezTo>
                <a:cubicBezTo>
                  <a:pt x="10743" y="7805"/>
                  <a:pt x="10743" y="7805"/>
                  <a:pt x="10743" y="7805"/>
                </a:cubicBezTo>
                <a:cubicBezTo>
                  <a:pt x="10743" y="7805"/>
                  <a:pt x="10743" y="7805"/>
                  <a:pt x="10724" y="7805"/>
                </a:cubicBezTo>
                <a:cubicBezTo>
                  <a:pt x="10724" y="7732"/>
                  <a:pt x="10687" y="7769"/>
                  <a:pt x="10668" y="7732"/>
                </a:cubicBezTo>
                <a:cubicBezTo>
                  <a:pt x="10630" y="7696"/>
                  <a:pt x="10592" y="7624"/>
                  <a:pt x="10554" y="7551"/>
                </a:cubicBezTo>
                <a:cubicBezTo>
                  <a:pt x="10516" y="7515"/>
                  <a:pt x="10516" y="7369"/>
                  <a:pt x="10460" y="7333"/>
                </a:cubicBezTo>
                <a:cubicBezTo>
                  <a:pt x="10422" y="7297"/>
                  <a:pt x="10403" y="7297"/>
                  <a:pt x="10365" y="7333"/>
                </a:cubicBezTo>
                <a:cubicBezTo>
                  <a:pt x="10365" y="7333"/>
                  <a:pt x="10365" y="7369"/>
                  <a:pt x="10365" y="7369"/>
                </a:cubicBezTo>
                <a:cubicBezTo>
                  <a:pt x="10346" y="7369"/>
                  <a:pt x="10346" y="7369"/>
                  <a:pt x="10327" y="7369"/>
                </a:cubicBezTo>
                <a:cubicBezTo>
                  <a:pt x="10289" y="7406"/>
                  <a:pt x="10270" y="7478"/>
                  <a:pt x="10233" y="7515"/>
                </a:cubicBezTo>
                <a:cubicBezTo>
                  <a:pt x="10195" y="7515"/>
                  <a:pt x="10195" y="7478"/>
                  <a:pt x="10176" y="7442"/>
                </a:cubicBezTo>
                <a:cubicBezTo>
                  <a:pt x="10176" y="7442"/>
                  <a:pt x="10157" y="7442"/>
                  <a:pt x="10157" y="7442"/>
                </a:cubicBezTo>
                <a:cubicBezTo>
                  <a:pt x="10119" y="7442"/>
                  <a:pt x="10119" y="7406"/>
                  <a:pt x="10081" y="7442"/>
                </a:cubicBezTo>
                <a:cubicBezTo>
                  <a:pt x="10025" y="7515"/>
                  <a:pt x="10081" y="7587"/>
                  <a:pt x="10062" y="7660"/>
                </a:cubicBezTo>
                <a:cubicBezTo>
                  <a:pt x="10043" y="7696"/>
                  <a:pt x="10025" y="7696"/>
                  <a:pt x="10006" y="7732"/>
                </a:cubicBezTo>
                <a:cubicBezTo>
                  <a:pt x="10006" y="7732"/>
                  <a:pt x="9987" y="7732"/>
                  <a:pt x="9987" y="7732"/>
                </a:cubicBezTo>
                <a:cubicBezTo>
                  <a:pt x="9968" y="7769"/>
                  <a:pt x="9930" y="7732"/>
                  <a:pt x="9911" y="7805"/>
                </a:cubicBezTo>
                <a:cubicBezTo>
                  <a:pt x="9911" y="7805"/>
                  <a:pt x="9911" y="7805"/>
                  <a:pt x="9911" y="7841"/>
                </a:cubicBezTo>
                <a:cubicBezTo>
                  <a:pt x="9911" y="7841"/>
                  <a:pt x="9911" y="7841"/>
                  <a:pt x="9911" y="7841"/>
                </a:cubicBezTo>
                <a:cubicBezTo>
                  <a:pt x="9892" y="7841"/>
                  <a:pt x="9854" y="7950"/>
                  <a:pt x="9835" y="8023"/>
                </a:cubicBezTo>
                <a:cubicBezTo>
                  <a:pt x="9854" y="8023"/>
                  <a:pt x="9854" y="8059"/>
                  <a:pt x="9854" y="8059"/>
                </a:cubicBezTo>
                <a:cubicBezTo>
                  <a:pt x="9854" y="8095"/>
                  <a:pt x="9873" y="8095"/>
                  <a:pt x="9873" y="8095"/>
                </a:cubicBezTo>
                <a:cubicBezTo>
                  <a:pt x="9873" y="8095"/>
                  <a:pt x="9873" y="8095"/>
                  <a:pt x="9873" y="8095"/>
                </a:cubicBezTo>
                <a:cubicBezTo>
                  <a:pt x="9854" y="8132"/>
                  <a:pt x="9816" y="8168"/>
                  <a:pt x="9816" y="8241"/>
                </a:cubicBezTo>
                <a:cubicBezTo>
                  <a:pt x="9816" y="8241"/>
                  <a:pt x="9816" y="8241"/>
                  <a:pt x="9816" y="8241"/>
                </a:cubicBezTo>
                <a:cubicBezTo>
                  <a:pt x="9798" y="8277"/>
                  <a:pt x="9760" y="8277"/>
                  <a:pt x="9760" y="8313"/>
                </a:cubicBezTo>
                <a:cubicBezTo>
                  <a:pt x="9741" y="8350"/>
                  <a:pt x="9741" y="8350"/>
                  <a:pt x="9722" y="8386"/>
                </a:cubicBezTo>
                <a:cubicBezTo>
                  <a:pt x="9722" y="8386"/>
                  <a:pt x="9722" y="8350"/>
                  <a:pt x="9722" y="8350"/>
                </a:cubicBezTo>
                <a:cubicBezTo>
                  <a:pt x="9703" y="8350"/>
                  <a:pt x="9703" y="8386"/>
                  <a:pt x="9703" y="8386"/>
                </a:cubicBezTo>
                <a:cubicBezTo>
                  <a:pt x="9665" y="8386"/>
                  <a:pt x="9627" y="8386"/>
                  <a:pt x="9589" y="8386"/>
                </a:cubicBezTo>
                <a:cubicBezTo>
                  <a:pt x="9589" y="8386"/>
                  <a:pt x="9571" y="8386"/>
                  <a:pt x="9571" y="8422"/>
                </a:cubicBezTo>
                <a:cubicBezTo>
                  <a:pt x="9552" y="8422"/>
                  <a:pt x="9533" y="8422"/>
                  <a:pt x="9533" y="8458"/>
                </a:cubicBezTo>
                <a:cubicBezTo>
                  <a:pt x="9533" y="8458"/>
                  <a:pt x="9533" y="8458"/>
                  <a:pt x="9533" y="8458"/>
                </a:cubicBezTo>
                <a:cubicBezTo>
                  <a:pt x="9533" y="8458"/>
                  <a:pt x="9533" y="8458"/>
                  <a:pt x="9533" y="8458"/>
                </a:cubicBezTo>
                <a:cubicBezTo>
                  <a:pt x="9533" y="8458"/>
                  <a:pt x="9533" y="8458"/>
                  <a:pt x="9533" y="8458"/>
                </a:cubicBezTo>
                <a:cubicBezTo>
                  <a:pt x="9533" y="8458"/>
                  <a:pt x="9533" y="8458"/>
                  <a:pt x="9533" y="8458"/>
                </a:cubicBezTo>
                <a:cubicBezTo>
                  <a:pt x="9495" y="8495"/>
                  <a:pt x="9476" y="8422"/>
                  <a:pt x="9476" y="8386"/>
                </a:cubicBezTo>
                <a:cubicBezTo>
                  <a:pt x="9476" y="8386"/>
                  <a:pt x="9476" y="8386"/>
                  <a:pt x="9457" y="8386"/>
                </a:cubicBezTo>
                <a:cubicBezTo>
                  <a:pt x="9476" y="8350"/>
                  <a:pt x="9438" y="8277"/>
                  <a:pt x="9400" y="8313"/>
                </a:cubicBezTo>
                <a:cubicBezTo>
                  <a:pt x="9400" y="8313"/>
                  <a:pt x="9381" y="8313"/>
                  <a:pt x="9381" y="8350"/>
                </a:cubicBezTo>
                <a:cubicBezTo>
                  <a:pt x="9363" y="8350"/>
                  <a:pt x="9363" y="8313"/>
                  <a:pt x="9363" y="8313"/>
                </a:cubicBezTo>
                <a:cubicBezTo>
                  <a:pt x="9344" y="8313"/>
                  <a:pt x="9325" y="8313"/>
                  <a:pt x="9306" y="8350"/>
                </a:cubicBezTo>
                <a:cubicBezTo>
                  <a:pt x="9306" y="8350"/>
                  <a:pt x="9306" y="8350"/>
                  <a:pt x="9306" y="8350"/>
                </a:cubicBezTo>
                <a:cubicBezTo>
                  <a:pt x="9306" y="8313"/>
                  <a:pt x="9325" y="8277"/>
                  <a:pt x="9325" y="8277"/>
                </a:cubicBezTo>
                <a:cubicBezTo>
                  <a:pt x="9325" y="8241"/>
                  <a:pt x="9325" y="8204"/>
                  <a:pt x="9306" y="8204"/>
                </a:cubicBezTo>
                <a:cubicBezTo>
                  <a:pt x="9306" y="8204"/>
                  <a:pt x="9325" y="8204"/>
                  <a:pt x="9325" y="8204"/>
                </a:cubicBezTo>
                <a:cubicBezTo>
                  <a:pt x="9325" y="8168"/>
                  <a:pt x="9325" y="8168"/>
                  <a:pt x="9325" y="8132"/>
                </a:cubicBezTo>
                <a:cubicBezTo>
                  <a:pt x="9325" y="8132"/>
                  <a:pt x="9325" y="8132"/>
                  <a:pt x="9325" y="8132"/>
                </a:cubicBezTo>
                <a:cubicBezTo>
                  <a:pt x="9306" y="8132"/>
                  <a:pt x="9306" y="8132"/>
                  <a:pt x="9287" y="8132"/>
                </a:cubicBezTo>
                <a:cubicBezTo>
                  <a:pt x="9287" y="8132"/>
                  <a:pt x="9287" y="8132"/>
                  <a:pt x="9287" y="8132"/>
                </a:cubicBezTo>
                <a:cubicBezTo>
                  <a:pt x="9287" y="8132"/>
                  <a:pt x="9287" y="8132"/>
                  <a:pt x="9287" y="8132"/>
                </a:cubicBezTo>
                <a:cubicBezTo>
                  <a:pt x="9306" y="8132"/>
                  <a:pt x="9306" y="8095"/>
                  <a:pt x="9306" y="8095"/>
                </a:cubicBezTo>
                <a:cubicBezTo>
                  <a:pt x="9306" y="8095"/>
                  <a:pt x="9306" y="8095"/>
                  <a:pt x="9306" y="8059"/>
                </a:cubicBezTo>
                <a:cubicBezTo>
                  <a:pt x="9306" y="8095"/>
                  <a:pt x="9306" y="8095"/>
                  <a:pt x="9306" y="8095"/>
                </a:cubicBezTo>
                <a:cubicBezTo>
                  <a:pt x="9306" y="8095"/>
                  <a:pt x="9287" y="8095"/>
                  <a:pt x="9287" y="8095"/>
                </a:cubicBezTo>
                <a:cubicBezTo>
                  <a:pt x="9287" y="8095"/>
                  <a:pt x="9287" y="8095"/>
                  <a:pt x="9268" y="8095"/>
                </a:cubicBezTo>
                <a:cubicBezTo>
                  <a:pt x="9287" y="8059"/>
                  <a:pt x="9287" y="8059"/>
                  <a:pt x="9287" y="8023"/>
                </a:cubicBezTo>
                <a:cubicBezTo>
                  <a:pt x="9325" y="7987"/>
                  <a:pt x="9344" y="7769"/>
                  <a:pt x="9306" y="7660"/>
                </a:cubicBezTo>
                <a:cubicBezTo>
                  <a:pt x="9325" y="7660"/>
                  <a:pt x="9325" y="7587"/>
                  <a:pt x="9325" y="7587"/>
                </a:cubicBezTo>
                <a:cubicBezTo>
                  <a:pt x="9325" y="7551"/>
                  <a:pt x="9325" y="7515"/>
                  <a:pt x="9287" y="7515"/>
                </a:cubicBezTo>
                <a:cubicBezTo>
                  <a:pt x="9287" y="7515"/>
                  <a:pt x="9287" y="7515"/>
                  <a:pt x="9287" y="7478"/>
                </a:cubicBezTo>
                <a:cubicBezTo>
                  <a:pt x="9306" y="7442"/>
                  <a:pt x="9306" y="7442"/>
                  <a:pt x="9344" y="7442"/>
                </a:cubicBezTo>
                <a:cubicBezTo>
                  <a:pt x="9344" y="7442"/>
                  <a:pt x="9344" y="7442"/>
                  <a:pt x="9363" y="7442"/>
                </a:cubicBezTo>
                <a:cubicBezTo>
                  <a:pt x="9363" y="7442"/>
                  <a:pt x="9363" y="7406"/>
                  <a:pt x="9363" y="7406"/>
                </a:cubicBezTo>
                <a:cubicBezTo>
                  <a:pt x="9400" y="7369"/>
                  <a:pt x="9419" y="7406"/>
                  <a:pt x="9438" y="7442"/>
                </a:cubicBezTo>
                <a:cubicBezTo>
                  <a:pt x="9457" y="7442"/>
                  <a:pt x="9476" y="7406"/>
                  <a:pt x="9495" y="7406"/>
                </a:cubicBezTo>
                <a:cubicBezTo>
                  <a:pt x="9495" y="7406"/>
                  <a:pt x="9552" y="7442"/>
                  <a:pt x="9571" y="7442"/>
                </a:cubicBezTo>
                <a:cubicBezTo>
                  <a:pt x="9608" y="7442"/>
                  <a:pt x="9665" y="7442"/>
                  <a:pt x="9684" y="7406"/>
                </a:cubicBezTo>
                <a:cubicBezTo>
                  <a:pt x="9703" y="7442"/>
                  <a:pt x="9722" y="7442"/>
                  <a:pt x="9760" y="7442"/>
                </a:cubicBezTo>
                <a:cubicBezTo>
                  <a:pt x="9779" y="7406"/>
                  <a:pt x="9779" y="7333"/>
                  <a:pt x="9779" y="7260"/>
                </a:cubicBezTo>
                <a:cubicBezTo>
                  <a:pt x="9779" y="7260"/>
                  <a:pt x="9798" y="7260"/>
                  <a:pt x="9798" y="7260"/>
                </a:cubicBezTo>
                <a:cubicBezTo>
                  <a:pt x="9798" y="7260"/>
                  <a:pt x="9798" y="7260"/>
                  <a:pt x="9798" y="7260"/>
                </a:cubicBezTo>
                <a:cubicBezTo>
                  <a:pt x="9779" y="7260"/>
                  <a:pt x="9779" y="7260"/>
                  <a:pt x="9779" y="7260"/>
                </a:cubicBezTo>
                <a:cubicBezTo>
                  <a:pt x="9779" y="7224"/>
                  <a:pt x="9779" y="7152"/>
                  <a:pt x="9798" y="7152"/>
                </a:cubicBezTo>
                <a:cubicBezTo>
                  <a:pt x="9798" y="7152"/>
                  <a:pt x="9798" y="7152"/>
                  <a:pt x="9798" y="7152"/>
                </a:cubicBezTo>
                <a:cubicBezTo>
                  <a:pt x="9798" y="7152"/>
                  <a:pt x="9816" y="7188"/>
                  <a:pt x="9816" y="7188"/>
                </a:cubicBezTo>
                <a:cubicBezTo>
                  <a:pt x="9816" y="7152"/>
                  <a:pt x="9798" y="7152"/>
                  <a:pt x="9798" y="7115"/>
                </a:cubicBezTo>
                <a:cubicBezTo>
                  <a:pt x="9798" y="7079"/>
                  <a:pt x="9798" y="7079"/>
                  <a:pt x="9798" y="7043"/>
                </a:cubicBezTo>
                <a:cubicBezTo>
                  <a:pt x="9779" y="7006"/>
                  <a:pt x="9798" y="7006"/>
                  <a:pt x="9760" y="7006"/>
                </a:cubicBezTo>
                <a:cubicBezTo>
                  <a:pt x="9760" y="6970"/>
                  <a:pt x="9741" y="6970"/>
                  <a:pt x="9741" y="6934"/>
                </a:cubicBezTo>
                <a:cubicBezTo>
                  <a:pt x="9741" y="6934"/>
                  <a:pt x="9741" y="6934"/>
                  <a:pt x="9741" y="6897"/>
                </a:cubicBezTo>
                <a:cubicBezTo>
                  <a:pt x="9741" y="6897"/>
                  <a:pt x="9722" y="6897"/>
                  <a:pt x="9703" y="6861"/>
                </a:cubicBezTo>
                <a:cubicBezTo>
                  <a:pt x="9703" y="6861"/>
                  <a:pt x="9703" y="6861"/>
                  <a:pt x="9722" y="6825"/>
                </a:cubicBezTo>
                <a:cubicBezTo>
                  <a:pt x="9703" y="6825"/>
                  <a:pt x="9703" y="6825"/>
                  <a:pt x="9703" y="6825"/>
                </a:cubicBezTo>
                <a:cubicBezTo>
                  <a:pt x="9703" y="6825"/>
                  <a:pt x="9703" y="6825"/>
                  <a:pt x="9684" y="6825"/>
                </a:cubicBezTo>
                <a:cubicBezTo>
                  <a:pt x="9665" y="6789"/>
                  <a:pt x="9627" y="6789"/>
                  <a:pt x="9589" y="6789"/>
                </a:cubicBezTo>
                <a:cubicBezTo>
                  <a:pt x="9589" y="6789"/>
                  <a:pt x="9589" y="6789"/>
                  <a:pt x="9589" y="6789"/>
                </a:cubicBezTo>
                <a:cubicBezTo>
                  <a:pt x="9589" y="6752"/>
                  <a:pt x="9571" y="6752"/>
                  <a:pt x="9571" y="6752"/>
                </a:cubicBezTo>
                <a:cubicBezTo>
                  <a:pt x="9589" y="6752"/>
                  <a:pt x="9589" y="6752"/>
                  <a:pt x="9608" y="6752"/>
                </a:cubicBezTo>
                <a:cubicBezTo>
                  <a:pt x="9608" y="6752"/>
                  <a:pt x="9608" y="6752"/>
                  <a:pt x="9608" y="6752"/>
                </a:cubicBezTo>
                <a:cubicBezTo>
                  <a:pt x="9589" y="6752"/>
                  <a:pt x="9589" y="6752"/>
                  <a:pt x="9589" y="6716"/>
                </a:cubicBezTo>
                <a:cubicBezTo>
                  <a:pt x="9589" y="6716"/>
                  <a:pt x="9589" y="6716"/>
                  <a:pt x="9589" y="6716"/>
                </a:cubicBezTo>
                <a:cubicBezTo>
                  <a:pt x="9589" y="6716"/>
                  <a:pt x="9589" y="6716"/>
                  <a:pt x="9589" y="6716"/>
                </a:cubicBezTo>
                <a:cubicBezTo>
                  <a:pt x="9589" y="6716"/>
                  <a:pt x="9571" y="6716"/>
                  <a:pt x="9571" y="6716"/>
                </a:cubicBezTo>
                <a:cubicBezTo>
                  <a:pt x="9571" y="6716"/>
                  <a:pt x="9571" y="6680"/>
                  <a:pt x="9571" y="6680"/>
                </a:cubicBezTo>
                <a:cubicBezTo>
                  <a:pt x="9589" y="6680"/>
                  <a:pt x="9608" y="6643"/>
                  <a:pt x="9627" y="6643"/>
                </a:cubicBezTo>
                <a:cubicBezTo>
                  <a:pt x="9627" y="6643"/>
                  <a:pt x="9627" y="6643"/>
                  <a:pt x="9627" y="6643"/>
                </a:cubicBezTo>
                <a:cubicBezTo>
                  <a:pt x="9627" y="6643"/>
                  <a:pt x="9646" y="6643"/>
                  <a:pt x="9646" y="6643"/>
                </a:cubicBezTo>
                <a:cubicBezTo>
                  <a:pt x="9646" y="6643"/>
                  <a:pt x="9646" y="6643"/>
                  <a:pt x="9646" y="6643"/>
                </a:cubicBezTo>
                <a:cubicBezTo>
                  <a:pt x="9665" y="6643"/>
                  <a:pt x="9665" y="6643"/>
                  <a:pt x="9684" y="6643"/>
                </a:cubicBezTo>
                <a:cubicBezTo>
                  <a:pt x="9684" y="6643"/>
                  <a:pt x="9684" y="6643"/>
                  <a:pt x="9684" y="6680"/>
                </a:cubicBezTo>
                <a:cubicBezTo>
                  <a:pt x="9703" y="6680"/>
                  <a:pt x="9741" y="6680"/>
                  <a:pt x="9760" y="6643"/>
                </a:cubicBezTo>
                <a:cubicBezTo>
                  <a:pt x="9760" y="6643"/>
                  <a:pt x="9760" y="6680"/>
                  <a:pt x="9760" y="6680"/>
                </a:cubicBezTo>
                <a:cubicBezTo>
                  <a:pt x="9760" y="6680"/>
                  <a:pt x="9760" y="6680"/>
                  <a:pt x="9779" y="6643"/>
                </a:cubicBezTo>
                <a:cubicBezTo>
                  <a:pt x="9760" y="6643"/>
                  <a:pt x="9760" y="6607"/>
                  <a:pt x="9760" y="6571"/>
                </a:cubicBezTo>
                <a:cubicBezTo>
                  <a:pt x="9760" y="6571"/>
                  <a:pt x="9741" y="6534"/>
                  <a:pt x="9741" y="6498"/>
                </a:cubicBezTo>
                <a:cubicBezTo>
                  <a:pt x="9760" y="6498"/>
                  <a:pt x="9779" y="6498"/>
                  <a:pt x="9798" y="6498"/>
                </a:cubicBezTo>
                <a:cubicBezTo>
                  <a:pt x="9779" y="6534"/>
                  <a:pt x="9798" y="6534"/>
                  <a:pt x="9798" y="6571"/>
                </a:cubicBezTo>
                <a:cubicBezTo>
                  <a:pt x="9816" y="6534"/>
                  <a:pt x="9854" y="6571"/>
                  <a:pt x="9892" y="6534"/>
                </a:cubicBezTo>
                <a:cubicBezTo>
                  <a:pt x="9873" y="6534"/>
                  <a:pt x="9873" y="6534"/>
                  <a:pt x="9873" y="6534"/>
                </a:cubicBezTo>
                <a:cubicBezTo>
                  <a:pt x="9873" y="6534"/>
                  <a:pt x="9873" y="6534"/>
                  <a:pt x="9873" y="6534"/>
                </a:cubicBezTo>
                <a:cubicBezTo>
                  <a:pt x="9892" y="6462"/>
                  <a:pt x="9930" y="6498"/>
                  <a:pt x="9949" y="6462"/>
                </a:cubicBezTo>
                <a:cubicBezTo>
                  <a:pt x="9968" y="6426"/>
                  <a:pt x="9949" y="6389"/>
                  <a:pt x="9968" y="6317"/>
                </a:cubicBezTo>
                <a:cubicBezTo>
                  <a:pt x="9968" y="6317"/>
                  <a:pt x="9987" y="6317"/>
                  <a:pt x="9987" y="6280"/>
                </a:cubicBezTo>
                <a:cubicBezTo>
                  <a:pt x="10006" y="6280"/>
                  <a:pt x="10006" y="6280"/>
                  <a:pt x="10025" y="6280"/>
                </a:cubicBezTo>
                <a:cubicBezTo>
                  <a:pt x="10025" y="6280"/>
                  <a:pt x="10043" y="6280"/>
                  <a:pt x="10043" y="6244"/>
                </a:cubicBezTo>
                <a:cubicBezTo>
                  <a:pt x="10062" y="6244"/>
                  <a:pt x="10081" y="6280"/>
                  <a:pt x="10100" y="6244"/>
                </a:cubicBezTo>
                <a:cubicBezTo>
                  <a:pt x="10100" y="6244"/>
                  <a:pt x="10081" y="6208"/>
                  <a:pt x="10081" y="6208"/>
                </a:cubicBezTo>
                <a:cubicBezTo>
                  <a:pt x="10100" y="6171"/>
                  <a:pt x="10119" y="6171"/>
                  <a:pt x="10138" y="6135"/>
                </a:cubicBezTo>
                <a:cubicBezTo>
                  <a:pt x="10138" y="6099"/>
                  <a:pt x="10138" y="6063"/>
                  <a:pt x="10157" y="6026"/>
                </a:cubicBezTo>
                <a:cubicBezTo>
                  <a:pt x="10157" y="6026"/>
                  <a:pt x="10176" y="6026"/>
                  <a:pt x="10176" y="5990"/>
                </a:cubicBezTo>
                <a:cubicBezTo>
                  <a:pt x="10176" y="6026"/>
                  <a:pt x="10176" y="6026"/>
                  <a:pt x="10195" y="6026"/>
                </a:cubicBezTo>
                <a:cubicBezTo>
                  <a:pt x="10195" y="6026"/>
                  <a:pt x="10195" y="6063"/>
                  <a:pt x="10176" y="6063"/>
                </a:cubicBezTo>
                <a:cubicBezTo>
                  <a:pt x="10176" y="6063"/>
                  <a:pt x="10176" y="6063"/>
                  <a:pt x="10176" y="6063"/>
                </a:cubicBezTo>
                <a:cubicBezTo>
                  <a:pt x="10176" y="6063"/>
                  <a:pt x="10176" y="6099"/>
                  <a:pt x="10176" y="6099"/>
                </a:cubicBezTo>
                <a:cubicBezTo>
                  <a:pt x="10195" y="6099"/>
                  <a:pt x="10195" y="6135"/>
                  <a:pt x="10214" y="6099"/>
                </a:cubicBezTo>
                <a:cubicBezTo>
                  <a:pt x="10214" y="6099"/>
                  <a:pt x="10214" y="6099"/>
                  <a:pt x="10233" y="6063"/>
                </a:cubicBezTo>
                <a:cubicBezTo>
                  <a:pt x="10214" y="6063"/>
                  <a:pt x="10214" y="6063"/>
                  <a:pt x="10214" y="6063"/>
                </a:cubicBezTo>
                <a:cubicBezTo>
                  <a:pt x="10214" y="6026"/>
                  <a:pt x="10214" y="6026"/>
                  <a:pt x="10214" y="6026"/>
                </a:cubicBezTo>
                <a:cubicBezTo>
                  <a:pt x="10214" y="6026"/>
                  <a:pt x="10195" y="6026"/>
                  <a:pt x="10195" y="6026"/>
                </a:cubicBezTo>
                <a:cubicBezTo>
                  <a:pt x="10195" y="5990"/>
                  <a:pt x="10195" y="5990"/>
                  <a:pt x="10195" y="5954"/>
                </a:cubicBezTo>
                <a:cubicBezTo>
                  <a:pt x="10214" y="5954"/>
                  <a:pt x="10251" y="5917"/>
                  <a:pt x="10289" y="5917"/>
                </a:cubicBezTo>
                <a:cubicBezTo>
                  <a:pt x="10289" y="5954"/>
                  <a:pt x="10289" y="5954"/>
                  <a:pt x="10308" y="5954"/>
                </a:cubicBezTo>
                <a:cubicBezTo>
                  <a:pt x="10308" y="5954"/>
                  <a:pt x="10308" y="5954"/>
                  <a:pt x="10308" y="5954"/>
                </a:cubicBezTo>
                <a:cubicBezTo>
                  <a:pt x="10308" y="5954"/>
                  <a:pt x="10308" y="5954"/>
                  <a:pt x="10308" y="5954"/>
                </a:cubicBezTo>
                <a:cubicBezTo>
                  <a:pt x="10308" y="5954"/>
                  <a:pt x="10289" y="5954"/>
                  <a:pt x="10289" y="5917"/>
                </a:cubicBezTo>
                <a:cubicBezTo>
                  <a:pt x="10289" y="5917"/>
                  <a:pt x="10289" y="5917"/>
                  <a:pt x="10289" y="5917"/>
                </a:cubicBezTo>
                <a:cubicBezTo>
                  <a:pt x="10308" y="5881"/>
                  <a:pt x="10327" y="5881"/>
                  <a:pt x="10365" y="5881"/>
                </a:cubicBezTo>
                <a:cubicBezTo>
                  <a:pt x="10365" y="5917"/>
                  <a:pt x="10365" y="5917"/>
                  <a:pt x="10365" y="5917"/>
                </a:cubicBezTo>
                <a:cubicBezTo>
                  <a:pt x="10365" y="5917"/>
                  <a:pt x="10365" y="5917"/>
                  <a:pt x="10365" y="5917"/>
                </a:cubicBezTo>
                <a:cubicBezTo>
                  <a:pt x="10365" y="5917"/>
                  <a:pt x="10365" y="5917"/>
                  <a:pt x="10365" y="5917"/>
                </a:cubicBezTo>
                <a:cubicBezTo>
                  <a:pt x="10365" y="5917"/>
                  <a:pt x="10365" y="5917"/>
                  <a:pt x="10384" y="5917"/>
                </a:cubicBezTo>
                <a:cubicBezTo>
                  <a:pt x="10365" y="5917"/>
                  <a:pt x="10365" y="5917"/>
                  <a:pt x="10365" y="5881"/>
                </a:cubicBezTo>
                <a:cubicBezTo>
                  <a:pt x="10384" y="5917"/>
                  <a:pt x="10384" y="5917"/>
                  <a:pt x="10384" y="5917"/>
                </a:cubicBezTo>
                <a:cubicBezTo>
                  <a:pt x="10384" y="5881"/>
                  <a:pt x="10384" y="5881"/>
                  <a:pt x="10384" y="5845"/>
                </a:cubicBezTo>
                <a:cubicBezTo>
                  <a:pt x="10403" y="5845"/>
                  <a:pt x="10422" y="5881"/>
                  <a:pt x="10422" y="5845"/>
                </a:cubicBezTo>
                <a:cubicBezTo>
                  <a:pt x="10422" y="5845"/>
                  <a:pt x="10422" y="5845"/>
                  <a:pt x="10403" y="5845"/>
                </a:cubicBezTo>
                <a:cubicBezTo>
                  <a:pt x="10403" y="5845"/>
                  <a:pt x="10403" y="5845"/>
                  <a:pt x="10403" y="5845"/>
                </a:cubicBezTo>
                <a:cubicBezTo>
                  <a:pt x="10403" y="5845"/>
                  <a:pt x="10422" y="5808"/>
                  <a:pt x="10422" y="5808"/>
                </a:cubicBezTo>
                <a:cubicBezTo>
                  <a:pt x="10403" y="5808"/>
                  <a:pt x="10403" y="5808"/>
                  <a:pt x="10403" y="5808"/>
                </a:cubicBezTo>
                <a:cubicBezTo>
                  <a:pt x="10403" y="5808"/>
                  <a:pt x="10403" y="5808"/>
                  <a:pt x="10422" y="5772"/>
                </a:cubicBezTo>
                <a:cubicBezTo>
                  <a:pt x="10403" y="5808"/>
                  <a:pt x="10403" y="5808"/>
                  <a:pt x="10384" y="5772"/>
                </a:cubicBezTo>
                <a:cubicBezTo>
                  <a:pt x="10403" y="5772"/>
                  <a:pt x="10403" y="5772"/>
                  <a:pt x="10422" y="5772"/>
                </a:cubicBezTo>
                <a:cubicBezTo>
                  <a:pt x="10403" y="5736"/>
                  <a:pt x="10403" y="5736"/>
                  <a:pt x="10403" y="5699"/>
                </a:cubicBezTo>
                <a:cubicBezTo>
                  <a:pt x="10384" y="5663"/>
                  <a:pt x="10403" y="5627"/>
                  <a:pt x="10403" y="5591"/>
                </a:cubicBezTo>
                <a:cubicBezTo>
                  <a:pt x="10384" y="5591"/>
                  <a:pt x="10384" y="5591"/>
                  <a:pt x="10384" y="5591"/>
                </a:cubicBezTo>
                <a:cubicBezTo>
                  <a:pt x="10384" y="5591"/>
                  <a:pt x="10365" y="5591"/>
                  <a:pt x="10365" y="5591"/>
                </a:cubicBezTo>
                <a:cubicBezTo>
                  <a:pt x="10365" y="5591"/>
                  <a:pt x="10365" y="5591"/>
                  <a:pt x="10365" y="5591"/>
                </a:cubicBezTo>
                <a:cubicBezTo>
                  <a:pt x="10365" y="5554"/>
                  <a:pt x="10365" y="5554"/>
                  <a:pt x="10384" y="5518"/>
                </a:cubicBezTo>
                <a:cubicBezTo>
                  <a:pt x="10384" y="5482"/>
                  <a:pt x="10365" y="5445"/>
                  <a:pt x="10365" y="5409"/>
                </a:cubicBezTo>
                <a:cubicBezTo>
                  <a:pt x="10384" y="5409"/>
                  <a:pt x="10384" y="5445"/>
                  <a:pt x="10403" y="5445"/>
                </a:cubicBezTo>
                <a:cubicBezTo>
                  <a:pt x="10403" y="5409"/>
                  <a:pt x="10403" y="5409"/>
                  <a:pt x="10422" y="5373"/>
                </a:cubicBezTo>
                <a:cubicBezTo>
                  <a:pt x="10422" y="5409"/>
                  <a:pt x="10422" y="5409"/>
                  <a:pt x="10422" y="5409"/>
                </a:cubicBezTo>
                <a:cubicBezTo>
                  <a:pt x="10441" y="5409"/>
                  <a:pt x="10441" y="5409"/>
                  <a:pt x="10441" y="5409"/>
                </a:cubicBezTo>
                <a:cubicBezTo>
                  <a:pt x="10441" y="5373"/>
                  <a:pt x="10441" y="5373"/>
                  <a:pt x="10441" y="5336"/>
                </a:cubicBezTo>
                <a:cubicBezTo>
                  <a:pt x="10460" y="5336"/>
                  <a:pt x="10478" y="5336"/>
                  <a:pt x="10497" y="5336"/>
                </a:cubicBezTo>
                <a:cubicBezTo>
                  <a:pt x="10497" y="5373"/>
                  <a:pt x="10497" y="5409"/>
                  <a:pt x="10497" y="5409"/>
                </a:cubicBezTo>
                <a:cubicBezTo>
                  <a:pt x="10516" y="5409"/>
                  <a:pt x="10516" y="5409"/>
                  <a:pt x="10535" y="5409"/>
                </a:cubicBezTo>
                <a:cubicBezTo>
                  <a:pt x="10535" y="5445"/>
                  <a:pt x="10535" y="5482"/>
                  <a:pt x="10535" y="5482"/>
                </a:cubicBezTo>
                <a:cubicBezTo>
                  <a:pt x="10516" y="5482"/>
                  <a:pt x="10516" y="5482"/>
                  <a:pt x="10516" y="5482"/>
                </a:cubicBezTo>
                <a:cubicBezTo>
                  <a:pt x="10516" y="5482"/>
                  <a:pt x="10516" y="5482"/>
                  <a:pt x="10497" y="5482"/>
                </a:cubicBezTo>
                <a:cubicBezTo>
                  <a:pt x="10497" y="5482"/>
                  <a:pt x="10497" y="5482"/>
                  <a:pt x="10497" y="5482"/>
                </a:cubicBezTo>
                <a:cubicBezTo>
                  <a:pt x="10497" y="5518"/>
                  <a:pt x="10478" y="5518"/>
                  <a:pt x="10478" y="5554"/>
                </a:cubicBezTo>
                <a:cubicBezTo>
                  <a:pt x="10478" y="5554"/>
                  <a:pt x="10460" y="5554"/>
                  <a:pt x="10460" y="5554"/>
                </a:cubicBezTo>
                <a:cubicBezTo>
                  <a:pt x="10460" y="5554"/>
                  <a:pt x="10460" y="5554"/>
                  <a:pt x="10460" y="5591"/>
                </a:cubicBezTo>
                <a:cubicBezTo>
                  <a:pt x="10460" y="5591"/>
                  <a:pt x="10460" y="5627"/>
                  <a:pt x="10441" y="5663"/>
                </a:cubicBezTo>
                <a:cubicBezTo>
                  <a:pt x="10460" y="5663"/>
                  <a:pt x="10497" y="5699"/>
                  <a:pt x="10478" y="5736"/>
                </a:cubicBezTo>
                <a:cubicBezTo>
                  <a:pt x="10478" y="5736"/>
                  <a:pt x="10478" y="5736"/>
                  <a:pt x="10497" y="5772"/>
                </a:cubicBezTo>
                <a:cubicBezTo>
                  <a:pt x="10497" y="5772"/>
                  <a:pt x="10497" y="5772"/>
                  <a:pt x="10516" y="5772"/>
                </a:cubicBezTo>
                <a:cubicBezTo>
                  <a:pt x="10516" y="5772"/>
                  <a:pt x="10535" y="5772"/>
                  <a:pt x="10554" y="5772"/>
                </a:cubicBezTo>
                <a:cubicBezTo>
                  <a:pt x="10554" y="5772"/>
                  <a:pt x="10554" y="5772"/>
                  <a:pt x="10554" y="5772"/>
                </a:cubicBezTo>
                <a:cubicBezTo>
                  <a:pt x="10535" y="5808"/>
                  <a:pt x="10535" y="5808"/>
                  <a:pt x="10535" y="5845"/>
                </a:cubicBezTo>
                <a:cubicBezTo>
                  <a:pt x="10535" y="5845"/>
                  <a:pt x="10535" y="5845"/>
                  <a:pt x="10535" y="5845"/>
                </a:cubicBezTo>
                <a:cubicBezTo>
                  <a:pt x="10535" y="5845"/>
                  <a:pt x="10535" y="5845"/>
                  <a:pt x="10554" y="5845"/>
                </a:cubicBezTo>
                <a:cubicBezTo>
                  <a:pt x="10554" y="5845"/>
                  <a:pt x="10554" y="5845"/>
                  <a:pt x="10554" y="5845"/>
                </a:cubicBezTo>
                <a:cubicBezTo>
                  <a:pt x="10554" y="5845"/>
                  <a:pt x="10554" y="5845"/>
                  <a:pt x="10554" y="5845"/>
                </a:cubicBezTo>
                <a:cubicBezTo>
                  <a:pt x="10554" y="5845"/>
                  <a:pt x="10573" y="5845"/>
                  <a:pt x="10573" y="5845"/>
                </a:cubicBezTo>
                <a:cubicBezTo>
                  <a:pt x="10573" y="5808"/>
                  <a:pt x="10649" y="5772"/>
                  <a:pt x="10668" y="5772"/>
                </a:cubicBezTo>
                <a:cubicBezTo>
                  <a:pt x="10668" y="5808"/>
                  <a:pt x="10705" y="5808"/>
                  <a:pt x="10705" y="5808"/>
                </a:cubicBezTo>
                <a:cubicBezTo>
                  <a:pt x="10705" y="5845"/>
                  <a:pt x="10724" y="5845"/>
                  <a:pt x="10724" y="5845"/>
                </a:cubicBezTo>
                <a:cubicBezTo>
                  <a:pt x="10724" y="5881"/>
                  <a:pt x="10743" y="5881"/>
                  <a:pt x="10762" y="5881"/>
                </a:cubicBezTo>
                <a:cubicBezTo>
                  <a:pt x="10762" y="5881"/>
                  <a:pt x="10762" y="5881"/>
                  <a:pt x="10762" y="5845"/>
                </a:cubicBezTo>
                <a:cubicBezTo>
                  <a:pt x="10838" y="5808"/>
                  <a:pt x="10876" y="5772"/>
                  <a:pt x="10932" y="5736"/>
                </a:cubicBezTo>
                <a:cubicBezTo>
                  <a:pt x="10951" y="5699"/>
                  <a:pt x="10989" y="5699"/>
                  <a:pt x="10989" y="5736"/>
                </a:cubicBezTo>
                <a:cubicBezTo>
                  <a:pt x="11008" y="5736"/>
                  <a:pt x="11008" y="5736"/>
                  <a:pt x="11008" y="5772"/>
                </a:cubicBezTo>
                <a:cubicBezTo>
                  <a:pt x="11046" y="5808"/>
                  <a:pt x="11065" y="5772"/>
                  <a:pt x="11084" y="5736"/>
                </a:cubicBezTo>
                <a:cubicBezTo>
                  <a:pt x="11084" y="5699"/>
                  <a:pt x="11084" y="5699"/>
                  <a:pt x="11103" y="5663"/>
                </a:cubicBezTo>
                <a:cubicBezTo>
                  <a:pt x="11122" y="5663"/>
                  <a:pt x="11159" y="5699"/>
                  <a:pt x="11178" y="5663"/>
                </a:cubicBezTo>
                <a:cubicBezTo>
                  <a:pt x="11178" y="5663"/>
                  <a:pt x="11178" y="5627"/>
                  <a:pt x="11159" y="5627"/>
                </a:cubicBezTo>
                <a:cubicBezTo>
                  <a:pt x="11178" y="5627"/>
                  <a:pt x="11178" y="5627"/>
                  <a:pt x="11178" y="5627"/>
                </a:cubicBezTo>
                <a:cubicBezTo>
                  <a:pt x="11178" y="5627"/>
                  <a:pt x="11178" y="5627"/>
                  <a:pt x="11178" y="5627"/>
                </a:cubicBezTo>
                <a:cubicBezTo>
                  <a:pt x="11159" y="5591"/>
                  <a:pt x="11140" y="5445"/>
                  <a:pt x="11159" y="5373"/>
                </a:cubicBezTo>
                <a:cubicBezTo>
                  <a:pt x="11159" y="5373"/>
                  <a:pt x="11178" y="5373"/>
                  <a:pt x="11178" y="5336"/>
                </a:cubicBezTo>
                <a:cubicBezTo>
                  <a:pt x="11178" y="5336"/>
                  <a:pt x="11178" y="5300"/>
                  <a:pt x="11178" y="5300"/>
                </a:cubicBezTo>
                <a:cubicBezTo>
                  <a:pt x="11178" y="5264"/>
                  <a:pt x="11197" y="5264"/>
                  <a:pt x="11197" y="5228"/>
                </a:cubicBezTo>
                <a:cubicBezTo>
                  <a:pt x="11235" y="5228"/>
                  <a:pt x="11235" y="5228"/>
                  <a:pt x="11254" y="5228"/>
                </a:cubicBezTo>
                <a:cubicBezTo>
                  <a:pt x="11254" y="5228"/>
                  <a:pt x="11254" y="5228"/>
                  <a:pt x="11254" y="5228"/>
                </a:cubicBezTo>
                <a:cubicBezTo>
                  <a:pt x="11273" y="5264"/>
                  <a:pt x="11273" y="5264"/>
                  <a:pt x="11292" y="5264"/>
                </a:cubicBezTo>
                <a:cubicBezTo>
                  <a:pt x="11292" y="5300"/>
                  <a:pt x="11292" y="5300"/>
                  <a:pt x="11292" y="5336"/>
                </a:cubicBezTo>
                <a:cubicBezTo>
                  <a:pt x="11311" y="5373"/>
                  <a:pt x="11349" y="5336"/>
                  <a:pt x="11367" y="5300"/>
                </a:cubicBezTo>
                <a:cubicBezTo>
                  <a:pt x="11349" y="5228"/>
                  <a:pt x="11367" y="5191"/>
                  <a:pt x="11367" y="5119"/>
                </a:cubicBezTo>
                <a:cubicBezTo>
                  <a:pt x="11367" y="5119"/>
                  <a:pt x="11367" y="5119"/>
                  <a:pt x="11367" y="5119"/>
                </a:cubicBezTo>
                <a:cubicBezTo>
                  <a:pt x="11367" y="5119"/>
                  <a:pt x="11349" y="5119"/>
                  <a:pt x="11349" y="5119"/>
                </a:cubicBezTo>
                <a:cubicBezTo>
                  <a:pt x="11349" y="5119"/>
                  <a:pt x="11330" y="5119"/>
                  <a:pt x="11330" y="5119"/>
                </a:cubicBezTo>
                <a:cubicBezTo>
                  <a:pt x="11330" y="5082"/>
                  <a:pt x="11330" y="5082"/>
                  <a:pt x="11330" y="5046"/>
                </a:cubicBezTo>
                <a:cubicBezTo>
                  <a:pt x="11330" y="5046"/>
                  <a:pt x="11311" y="5046"/>
                  <a:pt x="11311" y="5046"/>
                </a:cubicBezTo>
                <a:cubicBezTo>
                  <a:pt x="11311" y="5010"/>
                  <a:pt x="11311" y="5010"/>
                  <a:pt x="11311" y="4973"/>
                </a:cubicBezTo>
                <a:cubicBezTo>
                  <a:pt x="11311" y="4973"/>
                  <a:pt x="11311" y="4973"/>
                  <a:pt x="11311" y="4973"/>
                </a:cubicBezTo>
                <a:cubicBezTo>
                  <a:pt x="11330" y="4973"/>
                  <a:pt x="11349" y="4937"/>
                  <a:pt x="11367" y="4901"/>
                </a:cubicBezTo>
                <a:cubicBezTo>
                  <a:pt x="11367" y="4937"/>
                  <a:pt x="11386" y="4901"/>
                  <a:pt x="11386" y="4937"/>
                </a:cubicBezTo>
                <a:cubicBezTo>
                  <a:pt x="11386" y="4901"/>
                  <a:pt x="11386" y="4901"/>
                  <a:pt x="11386" y="4901"/>
                </a:cubicBezTo>
                <a:cubicBezTo>
                  <a:pt x="11405" y="4901"/>
                  <a:pt x="11405" y="4901"/>
                  <a:pt x="11424" y="4901"/>
                </a:cubicBezTo>
                <a:cubicBezTo>
                  <a:pt x="11424" y="4901"/>
                  <a:pt x="11424" y="4901"/>
                  <a:pt x="11443" y="4901"/>
                </a:cubicBezTo>
                <a:cubicBezTo>
                  <a:pt x="11443" y="4901"/>
                  <a:pt x="11462" y="4901"/>
                  <a:pt x="11481" y="4901"/>
                </a:cubicBezTo>
                <a:cubicBezTo>
                  <a:pt x="11519" y="4901"/>
                  <a:pt x="11538" y="4937"/>
                  <a:pt x="11575" y="4937"/>
                </a:cubicBezTo>
                <a:cubicBezTo>
                  <a:pt x="11575" y="4937"/>
                  <a:pt x="11594" y="4901"/>
                  <a:pt x="11594" y="4901"/>
                </a:cubicBezTo>
                <a:cubicBezTo>
                  <a:pt x="11594" y="4901"/>
                  <a:pt x="11594" y="4901"/>
                  <a:pt x="11594" y="4901"/>
                </a:cubicBezTo>
                <a:cubicBezTo>
                  <a:pt x="11594" y="4901"/>
                  <a:pt x="11594" y="4901"/>
                  <a:pt x="11594" y="4865"/>
                </a:cubicBezTo>
                <a:cubicBezTo>
                  <a:pt x="11594" y="4865"/>
                  <a:pt x="11594" y="4865"/>
                  <a:pt x="11594" y="4865"/>
                </a:cubicBezTo>
                <a:cubicBezTo>
                  <a:pt x="11594" y="4865"/>
                  <a:pt x="11594" y="4865"/>
                  <a:pt x="11594" y="4865"/>
                </a:cubicBezTo>
                <a:cubicBezTo>
                  <a:pt x="11594" y="4865"/>
                  <a:pt x="11613" y="4865"/>
                  <a:pt x="11613" y="4865"/>
                </a:cubicBezTo>
                <a:cubicBezTo>
                  <a:pt x="11613" y="4865"/>
                  <a:pt x="11613" y="4865"/>
                  <a:pt x="11613" y="4828"/>
                </a:cubicBezTo>
                <a:cubicBezTo>
                  <a:pt x="11632" y="4828"/>
                  <a:pt x="11632" y="4828"/>
                  <a:pt x="11632" y="4865"/>
                </a:cubicBezTo>
                <a:cubicBezTo>
                  <a:pt x="11651" y="4828"/>
                  <a:pt x="11651" y="4792"/>
                  <a:pt x="11670" y="4792"/>
                </a:cubicBezTo>
                <a:cubicBezTo>
                  <a:pt x="11689" y="4828"/>
                  <a:pt x="11689" y="4828"/>
                  <a:pt x="11708" y="4828"/>
                </a:cubicBezTo>
                <a:cubicBezTo>
                  <a:pt x="11708" y="4828"/>
                  <a:pt x="11727" y="4828"/>
                  <a:pt x="11727" y="4828"/>
                </a:cubicBezTo>
                <a:cubicBezTo>
                  <a:pt x="11689" y="4719"/>
                  <a:pt x="11651" y="4828"/>
                  <a:pt x="11613" y="4719"/>
                </a:cubicBezTo>
                <a:cubicBezTo>
                  <a:pt x="11613" y="4719"/>
                  <a:pt x="11632" y="4683"/>
                  <a:pt x="11632" y="4683"/>
                </a:cubicBezTo>
                <a:cubicBezTo>
                  <a:pt x="11613" y="4683"/>
                  <a:pt x="11613" y="4683"/>
                  <a:pt x="11613" y="4719"/>
                </a:cubicBezTo>
                <a:cubicBezTo>
                  <a:pt x="11594" y="4719"/>
                  <a:pt x="11575" y="4719"/>
                  <a:pt x="11557" y="4756"/>
                </a:cubicBezTo>
                <a:cubicBezTo>
                  <a:pt x="11557" y="4756"/>
                  <a:pt x="11538" y="4719"/>
                  <a:pt x="11538" y="4719"/>
                </a:cubicBezTo>
                <a:cubicBezTo>
                  <a:pt x="11538" y="4719"/>
                  <a:pt x="11538" y="4756"/>
                  <a:pt x="11519" y="4756"/>
                </a:cubicBezTo>
                <a:cubicBezTo>
                  <a:pt x="11519" y="4756"/>
                  <a:pt x="11500" y="4756"/>
                  <a:pt x="11500" y="4719"/>
                </a:cubicBezTo>
                <a:cubicBezTo>
                  <a:pt x="11500" y="4719"/>
                  <a:pt x="11500" y="4719"/>
                  <a:pt x="11500" y="4719"/>
                </a:cubicBezTo>
                <a:cubicBezTo>
                  <a:pt x="11500" y="4719"/>
                  <a:pt x="11500" y="4756"/>
                  <a:pt x="11500" y="4756"/>
                </a:cubicBezTo>
                <a:cubicBezTo>
                  <a:pt x="11481" y="4756"/>
                  <a:pt x="11462" y="4756"/>
                  <a:pt x="11462" y="4792"/>
                </a:cubicBezTo>
                <a:cubicBezTo>
                  <a:pt x="11462" y="4792"/>
                  <a:pt x="11462" y="4792"/>
                  <a:pt x="11462" y="4792"/>
                </a:cubicBezTo>
                <a:cubicBezTo>
                  <a:pt x="11443" y="4792"/>
                  <a:pt x="11443" y="4756"/>
                  <a:pt x="11443" y="4756"/>
                </a:cubicBezTo>
                <a:cubicBezTo>
                  <a:pt x="11443" y="4792"/>
                  <a:pt x="11424" y="4792"/>
                  <a:pt x="11405" y="4792"/>
                </a:cubicBezTo>
                <a:cubicBezTo>
                  <a:pt x="11405" y="4792"/>
                  <a:pt x="11405" y="4792"/>
                  <a:pt x="11405" y="4792"/>
                </a:cubicBezTo>
                <a:cubicBezTo>
                  <a:pt x="11386" y="4792"/>
                  <a:pt x="11386" y="4792"/>
                  <a:pt x="11367" y="4828"/>
                </a:cubicBezTo>
                <a:cubicBezTo>
                  <a:pt x="11367" y="4828"/>
                  <a:pt x="11349" y="4828"/>
                  <a:pt x="11349" y="4828"/>
                </a:cubicBezTo>
                <a:cubicBezTo>
                  <a:pt x="11349" y="4828"/>
                  <a:pt x="11349" y="4828"/>
                  <a:pt x="11349" y="4828"/>
                </a:cubicBezTo>
                <a:cubicBezTo>
                  <a:pt x="11330" y="4828"/>
                  <a:pt x="11311" y="4865"/>
                  <a:pt x="11292" y="4828"/>
                </a:cubicBezTo>
                <a:cubicBezTo>
                  <a:pt x="11292" y="4828"/>
                  <a:pt x="11273" y="4828"/>
                  <a:pt x="11273" y="4792"/>
                </a:cubicBezTo>
                <a:cubicBezTo>
                  <a:pt x="11273" y="4792"/>
                  <a:pt x="11273" y="4792"/>
                  <a:pt x="11273" y="4756"/>
                </a:cubicBezTo>
                <a:cubicBezTo>
                  <a:pt x="11273" y="4756"/>
                  <a:pt x="11254" y="4792"/>
                  <a:pt x="11254" y="4792"/>
                </a:cubicBezTo>
                <a:cubicBezTo>
                  <a:pt x="11254" y="4792"/>
                  <a:pt x="11254" y="4756"/>
                  <a:pt x="11254" y="4756"/>
                </a:cubicBezTo>
                <a:cubicBezTo>
                  <a:pt x="11235" y="4756"/>
                  <a:pt x="11235" y="4756"/>
                  <a:pt x="11216" y="4756"/>
                </a:cubicBezTo>
                <a:cubicBezTo>
                  <a:pt x="11178" y="4719"/>
                  <a:pt x="11178" y="4647"/>
                  <a:pt x="11197" y="4574"/>
                </a:cubicBezTo>
                <a:cubicBezTo>
                  <a:pt x="11197" y="4574"/>
                  <a:pt x="11197" y="4538"/>
                  <a:pt x="11197" y="4538"/>
                </a:cubicBezTo>
                <a:cubicBezTo>
                  <a:pt x="11197" y="4502"/>
                  <a:pt x="11178" y="4502"/>
                  <a:pt x="11178" y="4465"/>
                </a:cubicBezTo>
                <a:cubicBezTo>
                  <a:pt x="11178" y="4429"/>
                  <a:pt x="11178" y="4429"/>
                  <a:pt x="11178" y="4393"/>
                </a:cubicBezTo>
                <a:cubicBezTo>
                  <a:pt x="11178" y="4356"/>
                  <a:pt x="11159" y="4356"/>
                  <a:pt x="11159" y="4356"/>
                </a:cubicBezTo>
                <a:cubicBezTo>
                  <a:pt x="11159" y="4320"/>
                  <a:pt x="11178" y="4284"/>
                  <a:pt x="11197" y="4284"/>
                </a:cubicBezTo>
                <a:cubicBezTo>
                  <a:pt x="11197" y="4247"/>
                  <a:pt x="11197" y="4247"/>
                  <a:pt x="11197" y="4247"/>
                </a:cubicBezTo>
                <a:cubicBezTo>
                  <a:pt x="11197" y="4211"/>
                  <a:pt x="11216" y="4247"/>
                  <a:pt x="11216" y="4247"/>
                </a:cubicBezTo>
                <a:cubicBezTo>
                  <a:pt x="11254" y="4211"/>
                  <a:pt x="11235" y="4175"/>
                  <a:pt x="11254" y="4138"/>
                </a:cubicBezTo>
                <a:cubicBezTo>
                  <a:pt x="11254" y="4138"/>
                  <a:pt x="11254" y="4138"/>
                  <a:pt x="11254" y="4138"/>
                </a:cubicBezTo>
                <a:cubicBezTo>
                  <a:pt x="11254" y="4138"/>
                  <a:pt x="11273" y="4138"/>
                  <a:pt x="11273" y="4138"/>
                </a:cubicBezTo>
                <a:cubicBezTo>
                  <a:pt x="11273" y="4138"/>
                  <a:pt x="11273" y="4138"/>
                  <a:pt x="11273" y="4138"/>
                </a:cubicBezTo>
                <a:cubicBezTo>
                  <a:pt x="11292" y="4102"/>
                  <a:pt x="11386" y="3921"/>
                  <a:pt x="11405" y="3921"/>
                </a:cubicBezTo>
                <a:cubicBezTo>
                  <a:pt x="11405" y="3921"/>
                  <a:pt x="11424" y="3921"/>
                  <a:pt x="11424" y="3921"/>
                </a:cubicBezTo>
                <a:cubicBezTo>
                  <a:pt x="11424" y="3921"/>
                  <a:pt x="11424" y="3884"/>
                  <a:pt x="11424" y="3884"/>
                </a:cubicBezTo>
                <a:cubicBezTo>
                  <a:pt x="11424" y="3884"/>
                  <a:pt x="11424" y="3884"/>
                  <a:pt x="11424" y="3884"/>
                </a:cubicBezTo>
                <a:cubicBezTo>
                  <a:pt x="11424" y="3848"/>
                  <a:pt x="11424" y="3812"/>
                  <a:pt x="11424" y="3812"/>
                </a:cubicBezTo>
                <a:cubicBezTo>
                  <a:pt x="11424" y="3812"/>
                  <a:pt x="11424" y="3775"/>
                  <a:pt x="11405" y="3775"/>
                </a:cubicBezTo>
                <a:cubicBezTo>
                  <a:pt x="11386" y="3775"/>
                  <a:pt x="11367" y="3775"/>
                  <a:pt x="11349" y="3739"/>
                </a:cubicBezTo>
                <a:cubicBezTo>
                  <a:pt x="11349" y="3739"/>
                  <a:pt x="11292" y="3739"/>
                  <a:pt x="11292" y="3739"/>
                </a:cubicBezTo>
                <a:cubicBezTo>
                  <a:pt x="11273" y="3739"/>
                  <a:pt x="11273" y="3703"/>
                  <a:pt x="11254" y="3703"/>
                </a:cubicBezTo>
                <a:cubicBezTo>
                  <a:pt x="11235" y="3739"/>
                  <a:pt x="11235" y="3775"/>
                  <a:pt x="11216" y="3812"/>
                </a:cubicBezTo>
                <a:cubicBezTo>
                  <a:pt x="11197" y="3812"/>
                  <a:pt x="11197" y="3812"/>
                  <a:pt x="11178" y="3848"/>
                </a:cubicBezTo>
                <a:cubicBezTo>
                  <a:pt x="11178" y="3848"/>
                  <a:pt x="11197" y="3884"/>
                  <a:pt x="11178" y="3884"/>
                </a:cubicBezTo>
                <a:cubicBezTo>
                  <a:pt x="11178" y="3921"/>
                  <a:pt x="11159" y="3921"/>
                  <a:pt x="11159" y="3957"/>
                </a:cubicBezTo>
                <a:cubicBezTo>
                  <a:pt x="11159" y="3957"/>
                  <a:pt x="11159" y="3957"/>
                  <a:pt x="11159" y="3957"/>
                </a:cubicBezTo>
                <a:cubicBezTo>
                  <a:pt x="11159" y="3957"/>
                  <a:pt x="11178" y="3993"/>
                  <a:pt x="11178" y="3993"/>
                </a:cubicBezTo>
                <a:cubicBezTo>
                  <a:pt x="11178" y="3993"/>
                  <a:pt x="11178" y="3993"/>
                  <a:pt x="11178" y="3993"/>
                </a:cubicBezTo>
                <a:cubicBezTo>
                  <a:pt x="11159" y="4030"/>
                  <a:pt x="11159" y="4066"/>
                  <a:pt x="11140" y="4102"/>
                </a:cubicBezTo>
                <a:cubicBezTo>
                  <a:pt x="11122" y="4138"/>
                  <a:pt x="11103" y="4175"/>
                  <a:pt x="11084" y="4175"/>
                </a:cubicBezTo>
                <a:cubicBezTo>
                  <a:pt x="11084" y="4175"/>
                  <a:pt x="11065" y="4175"/>
                  <a:pt x="11065" y="4175"/>
                </a:cubicBezTo>
                <a:cubicBezTo>
                  <a:pt x="11046" y="4175"/>
                  <a:pt x="11046" y="4211"/>
                  <a:pt x="11046" y="4211"/>
                </a:cubicBezTo>
                <a:cubicBezTo>
                  <a:pt x="11027" y="4247"/>
                  <a:pt x="11008" y="4247"/>
                  <a:pt x="10989" y="4320"/>
                </a:cubicBezTo>
                <a:cubicBezTo>
                  <a:pt x="10989" y="4320"/>
                  <a:pt x="10970" y="4320"/>
                  <a:pt x="10970" y="4320"/>
                </a:cubicBezTo>
                <a:cubicBezTo>
                  <a:pt x="10970" y="4320"/>
                  <a:pt x="10970" y="4320"/>
                  <a:pt x="10970" y="4356"/>
                </a:cubicBezTo>
                <a:cubicBezTo>
                  <a:pt x="10970" y="4356"/>
                  <a:pt x="10951" y="4356"/>
                  <a:pt x="10951" y="4393"/>
                </a:cubicBezTo>
                <a:cubicBezTo>
                  <a:pt x="10951" y="4393"/>
                  <a:pt x="10932" y="4356"/>
                  <a:pt x="10932" y="4356"/>
                </a:cubicBezTo>
                <a:cubicBezTo>
                  <a:pt x="10932" y="4429"/>
                  <a:pt x="10951" y="4429"/>
                  <a:pt x="10932" y="4502"/>
                </a:cubicBezTo>
                <a:cubicBezTo>
                  <a:pt x="10932" y="4502"/>
                  <a:pt x="10932" y="4502"/>
                  <a:pt x="10913" y="4502"/>
                </a:cubicBezTo>
                <a:cubicBezTo>
                  <a:pt x="10913" y="4574"/>
                  <a:pt x="10932" y="4683"/>
                  <a:pt x="10932" y="4683"/>
                </a:cubicBezTo>
                <a:cubicBezTo>
                  <a:pt x="10932" y="4683"/>
                  <a:pt x="10932" y="4683"/>
                  <a:pt x="10932" y="4683"/>
                </a:cubicBezTo>
                <a:cubicBezTo>
                  <a:pt x="10951" y="4683"/>
                  <a:pt x="10951" y="4683"/>
                  <a:pt x="10951" y="4719"/>
                </a:cubicBezTo>
                <a:cubicBezTo>
                  <a:pt x="10970" y="4719"/>
                  <a:pt x="10970" y="4719"/>
                  <a:pt x="10970" y="4719"/>
                </a:cubicBezTo>
                <a:cubicBezTo>
                  <a:pt x="10989" y="4756"/>
                  <a:pt x="10989" y="4792"/>
                  <a:pt x="11027" y="4792"/>
                </a:cubicBezTo>
                <a:cubicBezTo>
                  <a:pt x="11027" y="4828"/>
                  <a:pt x="11046" y="4828"/>
                  <a:pt x="11046" y="4865"/>
                </a:cubicBezTo>
                <a:cubicBezTo>
                  <a:pt x="11027" y="4865"/>
                  <a:pt x="11027" y="4865"/>
                  <a:pt x="11027" y="4865"/>
                </a:cubicBezTo>
                <a:cubicBezTo>
                  <a:pt x="11027" y="4865"/>
                  <a:pt x="10970" y="4937"/>
                  <a:pt x="10970" y="4901"/>
                </a:cubicBezTo>
                <a:cubicBezTo>
                  <a:pt x="10951" y="4901"/>
                  <a:pt x="10895" y="4865"/>
                  <a:pt x="10876" y="4901"/>
                </a:cubicBezTo>
                <a:cubicBezTo>
                  <a:pt x="10876" y="4901"/>
                  <a:pt x="10876" y="4901"/>
                  <a:pt x="10876" y="4901"/>
                </a:cubicBezTo>
                <a:cubicBezTo>
                  <a:pt x="10876" y="4901"/>
                  <a:pt x="10876" y="4901"/>
                  <a:pt x="10876" y="4901"/>
                </a:cubicBezTo>
                <a:cubicBezTo>
                  <a:pt x="10913" y="4901"/>
                  <a:pt x="10913" y="4937"/>
                  <a:pt x="10951" y="4937"/>
                </a:cubicBezTo>
                <a:cubicBezTo>
                  <a:pt x="10970" y="4937"/>
                  <a:pt x="10989" y="4901"/>
                  <a:pt x="11008" y="4937"/>
                </a:cubicBezTo>
                <a:cubicBezTo>
                  <a:pt x="11008" y="4937"/>
                  <a:pt x="11008" y="4901"/>
                  <a:pt x="11008" y="4901"/>
                </a:cubicBezTo>
                <a:cubicBezTo>
                  <a:pt x="11008" y="4901"/>
                  <a:pt x="11008" y="4901"/>
                  <a:pt x="11008" y="4901"/>
                </a:cubicBezTo>
                <a:cubicBezTo>
                  <a:pt x="11008" y="4901"/>
                  <a:pt x="11008" y="4901"/>
                  <a:pt x="11008" y="4901"/>
                </a:cubicBezTo>
                <a:cubicBezTo>
                  <a:pt x="11008" y="4937"/>
                  <a:pt x="11008" y="4937"/>
                  <a:pt x="11008" y="4937"/>
                </a:cubicBezTo>
                <a:cubicBezTo>
                  <a:pt x="11008" y="4937"/>
                  <a:pt x="11008" y="4937"/>
                  <a:pt x="10989" y="4937"/>
                </a:cubicBezTo>
                <a:cubicBezTo>
                  <a:pt x="10989" y="4937"/>
                  <a:pt x="10989" y="4937"/>
                  <a:pt x="10989" y="4973"/>
                </a:cubicBezTo>
                <a:cubicBezTo>
                  <a:pt x="10989" y="4973"/>
                  <a:pt x="10970" y="4973"/>
                  <a:pt x="10970" y="5010"/>
                </a:cubicBezTo>
                <a:cubicBezTo>
                  <a:pt x="10970" y="5010"/>
                  <a:pt x="10970" y="5010"/>
                  <a:pt x="10951" y="5010"/>
                </a:cubicBezTo>
                <a:cubicBezTo>
                  <a:pt x="10951" y="5010"/>
                  <a:pt x="10951" y="5010"/>
                  <a:pt x="10951" y="5010"/>
                </a:cubicBezTo>
                <a:cubicBezTo>
                  <a:pt x="10951" y="4973"/>
                  <a:pt x="10951" y="4973"/>
                  <a:pt x="10951" y="4973"/>
                </a:cubicBezTo>
                <a:cubicBezTo>
                  <a:pt x="10932" y="4973"/>
                  <a:pt x="10951" y="5046"/>
                  <a:pt x="10913" y="5046"/>
                </a:cubicBezTo>
                <a:cubicBezTo>
                  <a:pt x="10913" y="5046"/>
                  <a:pt x="10913" y="5046"/>
                  <a:pt x="10913" y="5046"/>
                </a:cubicBezTo>
                <a:cubicBezTo>
                  <a:pt x="10913" y="5046"/>
                  <a:pt x="10895" y="5046"/>
                  <a:pt x="10876" y="5046"/>
                </a:cubicBezTo>
                <a:cubicBezTo>
                  <a:pt x="10876" y="5082"/>
                  <a:pt x="10913" y="5155"/>
                  <a:pt x="10895" y="5191"/>
                </a:cubicBezTo>
                <a:cubicBezTo>
                  <a:pt x="10895" y="5191"/>
                  <a:pt x="10895" y="5191"/>
                  <a:pt x="10876" y="5191"/>
                </a:cubicBezTo>
                <a:cubicBezTo>
                  <a:pt x="10876" y="5191"/>
                  <a:pt x="10876" y="5191"/>
                  <a:pt x="10876" y="5191"/>
                </a:cubicBezTo>
                <a:cubicBezTo>
                  <a:pt x="10876" y="5191"/>
                  <a:pt x="10895" y="5228"/>
                  <a:pt x="10895" y="5228"/>
                </a:cubicBezTo>
                <a:cubicBezTo>
                  <a:pt x="10895" y="5228"/>
                  <a:pt x="10895" y="5228"/>
                  <a:pt x="10895" y="5264"/>
                </a:cubicBezTo>
                <a:cubicBezTo>
                  <a:pt x="10895" y="5264"/>
                  <a:pt x="10876" y="5300"/>
                  <a:pt x="10876" y="5300"/>
                </a:cubicBezTo>
                <a:cubicBezTo>
                  <a:pt x="10876" y="5336"/>
                  <a:pt x="10876" y="5336"/>
                  <a:pt x="10876" y="5373"/>
                </a:cubicBezTo>
                <a:cubicBezTo>
                  <a:pt x="10857" y="5409"/>
                  <a:pt x="10857" y="5445"/>
                  <a:pt x="10838" y="5482"/>
                </a:cubicBezTo>
                <a:cubicBezTo>
                  <a:pt x="10838" y="5482"/>
                  <a:pt x="10838" y="5482"/>
                  <a:pt x="10838" y="5482"/>
                </a:cubicBezTo>
                <a:cubicBezTo>
                  <a:pt x="10838" y="5482"/>
                  <a:pt x="10819" y="5482"/>
                  <a:pt x="10819" y="5482"/>
                </a:cubicBezTo>
                <a:cubicBezTo>
                  <a:pt x="10800" y="5482"/>
                  <a:pt x="10800" y="5482"/>
                  <a:pt x="10762" y="5482"/>
                </a:cubicBezTo>
                <a:cubicBezTo>
                  <a:pt x="10762" y="5482"/>
                  <a:pt x="10762" y="5482"/>
                  <a:pt x="10762" y="5482"/>
                </a:cubicBezTo>
                <a:cubicBezTo>
                  <a:pt x="10762" y="5482"/>
                  <a:pt x="10762" y="5482"/>
                  <a:pt x="10762" y="5482"/>
                </a:cubicBezTo>
                <a:cubicBezTo>
                  <a:pt x="10743" y="5518"/>
                  <a:pt x="10743" y="5518"/>
                  <a:pt x="10743" y="5554"/>
                </a:cubicBezTo>
                <a:cubicBezTo>
                  <a:pt x="10743" y="5554"/>
                  <a:pt x="10743" y="5554"/>
                  <a:pt x="10743" y="5591"/>
                </a:cubicBezTo>
                <a:cubicBezTo>
                  <a:pt x="10743" y="5591"/>
                  <a:pt x="10743" y="5591"/>
                  <a:pt x="10743" y="5591"/>
                </a:cubicBezTo>
                <a:cubicBezTo>
                  <a:pt x="10705" y="5591"/>
                  <a:pt x="10687" y="5627"/>
                  <a:pt x="10649" y="5591"/>
                </a:cubicBezTo>
                <a:cubicBezTo>
                  <a:pt x="10649" y="5591"/>
                  <a:pt x="10668" y="5554"/>
                  <a:pt x="10668" y="5554"/>
                </a:cubicBezTo>
                <a:cubicBezTo>
                  <a:pt x="10649" y="5518"/>
                  <a:pt x="10649" y="5482"/>
                  <a:pt x="10630" y="5445"/>
                </a:cubicBezTo>
                <a:cubicBezTo>
                  <a:pt x="10630" y="5445"/>
                  <a:pt x="10649" y="5445"/>
                  <a:pt x="10649" y="5445"/>
                </a:cubicBezTo>
                <a:cubicBezTo>
                  <a:pt x="10649" y="5445"/>
                  <a:pt x="10649" y="5445"/>
                  <a:pt x="10649" y="5409"/>
                </a:cubicBezTo>
                <a:cubicBezTo>
                  <a:pt x="10649" y="5409"/>
                  <a:pt x="10649" y="5409"/>
                  <a:pt x="10649" y="5409"/>
                </a:cubicBezTo>
                <a:cubicBezTo>
                  <a:pt x="10649" y="5409"/>
                  <a:pt x="10649" y="5409"/>
                  <a:pt x="10668" y="5409"/>
                </a:cubicBezTo>
                <a:cubicBezTo>
                  <a:pt x="10630" y="5373"/>
                  <a:pt x="10611" y="5336"/>
                  <a:pt x="10611" y="5264"/>
                </a:cubicBezTo>
                <a:cubicBezTo>
                  <a:pt x="10611" y="5264"/>
                  <a:pt x="10592" y="5264"/>
                  <a:pt x="10592" y="5264"/>
                </a:cubicBezTo>
                <a:cubicBezTo>
                  <a:pt x="10592" y="5228"/>
                  <a:pt x="10592" y="5228"/>
                  <a:pt x="10573" y="5191"/>
                </a:cubicBezTo>
                <a:cubicBezTo>
                  <a:pt x="10592" y="5155"/>
                  <a:pt x="10592" y="5155"/>
                  <a:pt x="10592" y="5119"/>
                </a:cubicBezTo>
                <a:cubicBezTo>
                  <a:pt x="10573" y="5119"/>
                  <a:pt x="10573" y="5119"/>
                  <a:pt x="10573" y="5119"/>
                </a:cubicBezTo>
                <a:cubicBezTo>
                  <a:pt x="10573" y="5119"/>
                  <a:pt x="10573" y="5119"/>
                  <a:pt x="10573" y="5119"/>
                </a:cubicBezTo>
                <a:cubicBezTo>
                  <a:pt x="10573" y="5119"/>
                  <a:pt x="10554" y="5119"/>
                  <a:pt x="10554" y="5119"/>
                </a:cubicBezTo>
                <a:cubicBezTo>
                  <a:pt x="10554" y="5082"/>
                  <a:pt x="10554" y="5010"/>
                  <a:pt x="10554" y="5010"/>
                </a:cubicBezTo>
                <a:cubicBezTo>
                  <a:pt x="10554" y="4973"/>
                  <a:pt x="10554" y="4973"/>
                  <a:pt x="10554" y="4973"/>
                </a:cubicBezTo>
                <a:cubicBezTo>
                  <a:pt x="10554" y="4973"/>
                  <a:pt x="10554" y="4937"/>
                  <a:pt x="10554" y="4937"/>
                </a:cubicBezTo>
                <a:cubicBezTo>
                  <a:pt x="10535" y="4973"/>
                  <a:pt x="10535" y="4937"/>
                  <a:pt x="10516" y="4901"/>
                </a:cubicBezTo>
                <a:cubicBezTo>
                  <a:pt x="10516" y="4901"/>
                  <a:pt x="10516" y="4901"/>
                  <a:pt x="10516" y="4865"/>
                </a:cubicBezTo>
                <a:cubicBezTo>
                  <a:pt x="10516" y="4901"/>
                  <a:pt x="10516" y="4901"/>
                  <a:pt x="10516" y="4901"/>
                </a:cubicBezTo>
                <a:cubicBezTo>
                  <a:pt x="10516" y="4937"/>
                  <a:pt x="10497" y="4973"/>
                  <a:pt x="10497" y="4973"/>
                </a:cubicBezTo>
                <a:cubicBezTo>
                  <a:pt x="10478" y="5010"/>
                  <a:pt x="10460" y="4973"/>
                  <a:pt x="10460" y="4973"/>
                </a:cubicBezTo>
                <a:cubicBezTo>
                  <a:pt x="10441" y="5010"/>
                  <a:pt x="10441" y="5010"/>
                  <a:pt x="10441" y="5010"/>
                </a:cubicBezTo>
                <a:cubicBezTo>
                  <a:pt x="10422" y="5082"/>
                  <a:pt x="10384" y="5082"/>
                  <a:pt x="10365" y="5155"/>
                </a:cubicBezTo>
                <a:cubicBezTo>
                  <a:pt x="10346" y="5155"/>
                  <a:pt x="10308" y="5155"/>
                  <a:pt x="10289" y="5155"/>
                </a:cubicBezTo>
                <a:cubicBezTo>
                  <a:pt x="10289" y="5155"/>
                  <a:pt x="10289" y="5155"/>
                  <a:pt x="10289" y="5119"/>
                </a:cubicBezTo>
                <a:cubicBezTo>
                  <a:pt x="10270" y="5155"/>
                  <a:pt x="10270" y="5155"/>
                  <a:pt x="10270" y="5155"/>
                </a:cubicBezTo>
                <a:cubicBezTo>
                  <a:pt x="10270" y="5155"/>
                  <a:pt x="10270" y="5155"/>
                  <a:pt x="10270" y="5155"/>
                </a:cubicBezTo>
                <a:cubicBezTo>
                  <a:pt x="10270" y="5119"/>
                  <a:pt x="10270" y="5119"/>
                  <a:pt x="10270" y="5119"/>
                </a:cubicBezTo>
                <a:cubicBezTo>
                  <a:pt x="10251" y="5119"/>
                  <a:pt x="10233" y="5082"/>
                  <a:pt x="10214" y="5082"/>
                </a:cubicBezTo>
                <a:cubicBezTo>
                  <a:pt x="10214" y="5046"/>
                  <a:pt x="10195" y="5046"/>
                  <a:pt x="10195" y="5046"/>
                </a:cubicBezTo>
                <a:cubicBezTo>
                  <a:pt x="10195" y="5010"/>
                  <a:pt x="10214" y="5010"/>
                  <a:pt x="10195" y="4973"/>
                </a:cubicBezTo>
                <a:cubicBezTo>
                  <a:pt x="10214" y="4973"/>
                  <a:pt x="10214" y="4973"/>
                  <a:pt x="10214" y="4973"/>
                </a:cubicBezTo>
                <a:cubicBezTo>
                  <a:pt x="10214" y="5010"/>
                  <a:pt x="10214" y="5010"/>
                  <a:pt x="10214" y="5010"/>
                </a:cubicBezTo>
                <a:cubicBezTo>
                  <a:pt x="10214" y="5010"/>
                  <a:pt x="10214" y="5010"/>
                  <a:pt x="10214" y="5010"/>
                </a:cubicBezTo>
                <a:cubicBezTo>
                  <a:pt x="10233" y="4973"/>
                  <a:pt x="10233" y="5010"/>
                  <a:pt x="10233" y="5010"/>
                </a:cubicBezTo>
                <a:cubicBezTo>
                  <a:pt x="10233" y="5010"/>
                  <a:pt x="10233" y="5010"/>
                  <a:pt x="10233" y="5010"/>
                </a:cubicBezTo>
                <a:cubicBezTo>
                  <a:pt x="10233" y="5010"/>
                  <a:pt x="10233" y="4973"/>
                  <a:pt x="10251" y="4973"/>
                </a:cubicBezTo>
                <a:cubicBezTo>
                  <a:pt x="10251" y="4973"/>
                  <a:pt x="10251" y="4973"/>
                  <a:pt x="10251" y="4973"/>
                </a:cubicBezTo>
                <a:cubicBezTo>
                  <a:pt x="10233" y="4973"/>
                  <a:pt x="10233" y="5010"/>
                  <a:pt x="10233" y="4973"/>
                </a:cubicBezTo>
                <a:cubicBezTo>
                  <a:pt x="10214" y="4973"/>
                  <a:pt x="10214" y="4973"/>
                  <a:pt x="10233" y="4973"/>
                </a:cubicBezTo>
                <a:cubicBezTo>
                  <a:pt x="10233" y="4937"/>
                  <a:pt x="10233" y="4937"/>
                  <a:pt x="10251" y="4937"/>
                </a:cubicBezTo>
                <a:cubicBezTo>
                  <a:pt x="10251" y="4937"/>
                  <a:pt x="10251" y="4937"/>
                  <a:pt x="10251" y="4937"/>
                </a:cubicBezTo>
                <a:cubicBezTo>
                  <a:pt x="10233" y="4937"/>
                  <a:pt x="10233" y="4937"/>
                  <a:pt x="10233" y="4937"/>
                </a:cubicBezTo>
                <a:cubicBezTo>
                  <a:pt x="10233" y="4901"/>
                  <a:pt x="10233" y="4901"/>
                  <a:pt x="10251" y="4901"/>
                </a:cubicBezTo>
                <a:cubicBezTo>
                  <a:pt x="10233" y="4901"/>
                  <a:pt x="10233" y="4901"/>
                  <a:pt x="10233" y="4937"/>
                </a:cubicBezTo>
                <a:cubicBezTo>
                  <a:pt x="10233" y="4937"/>
                  <a:pt x="10233" y="4937"/>
                  <a:pt x="10233" y="4937"/>
                </a:cubicBezTo>
                <a:cubicBezTo>
                  <a:pt x="10214" y="4901"/>
                  <a:pt x="10214" y="4901"/>
                  <a:pt x="10214" y="4901"/>
                </a:cubicBezTo>
                <a:cubicBezTo>
                  <a:pt x="10214" y="4901"/>
                  <a:pt x="10214" y="4901"/>
                  <a:pt x="10214" y="4937"/>
                </a:cubicBezTo>
                <a:cubicBezTo>
                  <a:pt x="10214" y="4937"/>
                  <a:pt x="10214" y="4937"/>
                  <a:pt x="10195" y="4937"/>
                </a:cubicBezTo>
                <a:cubicBezTo>
                  <a:pt x="10195" y="4937"/>
                  <a:pt x="10195" y="4937"/>
                  <a:pt x="10195" y="4937"/>
                </a:cubicBezTo>
                <a:cubicBezTo>
                  <a:pt x="10195" y="4937"/>
                  <a:pt x="10195" y="4937"/>
                  <a:pt x="10195" y="4937"/>
                </a:cubicBezTo>
                <a:cubicBezTo>
                  <a:pt x="10195" y="4937"/>
                  <a:pt x="10195" y="4937"/>
                  <a:pt x="10176" y="4937"/>
                </a:cubicBezTo>
                <a:cubicBezTo>
                  <a:pt x="10176" y="4901"/>
                  <a:pt x="10176" y="4901"/>
                  <a:pt x="10176" y="4901"/>
                </a:cubicBezTo>
                <a:cubicBezTo>
                  <a:pt x="10176" y="4865"/>
                  <a:pt x="10195" y="4865"/>
                  <a:pt x="10195" y="4865"/>
                </a:cubicBezTo>
                <a:cubicBezTo>
                  <a:pt x="10195" y="4865"/>
                  <a:pt x="10195" y="4865"/>
                  <a:pt x="10195" y="4865"/>
                </a:cubicBezTo>
                <a:cubicBezTo>
                  <a:pt x="10195" y="4865"/>
                  <a:pt x="10195" y="4865"/>
                  <a:pt x="10195" y="4865"/>
                </a:cubicBezTo>
                <a:cubicBezTo>
                  <a:pt x="10195" y="4865"/>
                  <a:pt x="10195" y="4865"/>
                  <a:pt x="10195" y="4865"/>
                </a:cubicBezTo>
                <a:cubicBezTo>
                  <a:pt x="10195" y="4865"/>
                  <a:pt x="10195" y="4865"/>
                  <a:pt x="10195" y="4865"/>
                </a:cubicBezTo>
                <a:cubicBezTo>
                  <a:pt x="10214" y="4865"/>
                  <a:pt x="10214" y="4865"/>
                  <a:pt x="10214" y="4865"/>
                </a:cubicBezTo>
                <a:cubicBezTo>
                  <a:pt x="10214" y="4865"/>
                  <a:pt x="10214" y="4865"/>
                  <a:pt x="10214" y="4865"/>
                </a:cubicBezTo>
                <a:cubicBezTo>
                  <a:pt x="10233" y="4865"/>
                  <a:pt x="10233" y="4865"/>
                  <a:pt x="10251" y="4828"/>
                </a:cubicBezTo>
                <a:cubicBezTo>
                  <a:pt x="10233" y="4828"/>
                  <a:pt x="10233" y="4865"/>
                  <a:pt x="10214" y="4865"/>
                </a:cubicBezTo>
                <a:cubicBezTo>
                  <a:pt x="10214" y="4828"/>
                  <a:pt x="10214" y="4828"/>
                  <a:pt x="10214" y="4828"/>
                </a:cubicBezTo>
                <a:cubicBezTo>
                  <a:pt x="10214" y="4828"/>
                  <a:pt x="10214" y="4828"/>
                  <a:pt x="10214" y="4828"/>
                </a:cubicBezTo>
                <a:cubicBezTo>
                  <a:pt x="10214" y="4828"/>
                  <a:pt x="10233" y="4792"/>
                  <a:pt x="10233" y="4792"/>
                </a:cubicBezTo>
                <a:cubicBezTo>
                  <a:pt x="10195" y="4792"/>
                  <a:pt x="10195" y="4792"/>
                  <a:pt x="10176" y="4756"/>
                </a:cubicBezTo>
                <a:cubicBezTo>
                  <a:pt x="10195" y="4756"/>
                  <a:pt x="10195" y="4719"/>
                  <a:pt x="10214" y="4719"/>
                </a:cubicBezTo>
                <a:cubicBezTo>
                  <a:pt x="10214" y="4719"/>
                  <a:pt x="10195" y="4719"/>
                  <a:pt x="10195" y="4683"/>
                </a:cubicBezTo>
                <a:cubicBezTo>
                  <a:pt x="10195" y="4719"/>
                  <a:pt x="10176" y="4719"/>
                  <a:pt x="10176" y="4683"/>
                </a:cubicBezTo>
                <a:cubicBezTo>
                  <a:pt x="10176" y="4683"/>
                  <a:pt x="10176" y="4683"/>
                  <a:pt x="10176" y="4683"/>
                </a:cubicBezTo>
                <a:cubicBezTo>
                  <a:pt x="10176" y="4647"/>
                  <a:pt x="10176" y="4647"/>
                  <a:pt x="10195" y="4610"/>
                </a:cubicBezTo>
                <a:cubicBezTo>
                  <a:pt x="10195" y="4610"/>
                  <a:pt x="10195" y="4610"/>
                  <a:pt x="10195" y="4610"/>
                </a:cubicBezTo>
                <a:cubicBezTo>
                  <a:pt x="10176" y="4610"/>
                  <a:pt x="10176" y="4610"/>
                  <a:pt x="10176" y="4574"/>
                </a:cubicBezTo>
                <a:cubicBezTo>
                  <a:pt x="10176" y="4538"/>
                  <a:pt x="10176" y="4538"/>
                  <a:pt x="10176" y="4502"/>
                </a:cubicBezTo>
                <a:cubicBezTo>
                  <a:pt x="10195" y="4502"/>
                  <a:pt x="10214" y="4502"/>
                  <a:pt x="10233" y="4502"/>
                </a:cubicBezTo>
                <a:cubicBezTo>
                  <a:pt x="10233" y="4465"/>
                  <a:pt x="10233" y="4465"/>
                  <a:pt x="10233" y="4465"/>
                </a:cubicBezTo>
                <a:cubicBezTo>
                  <a:pt x="10214" y="4465"/>
                  <a:pt x="10214" y="4465"/>
                  <a:pt x="10195" y="4429"/>
                </a:cubicBezTo>
                <a:cubicBezTo>
                  <a:pt x="10195" y="4429"/>
                  <a:pt x="10195" y="4429"/>
                  <a:pt x="10195" y="4429"/>
                </a:cubicBezTo>
                <a:cubicBezTo>
                  <a:pt x="10233" y="4429"/>
                  <a:pt x="10233" y="4393"/>
                  <a:pt x="10251" y="4393"/>
                </a:cubicBezTo>
                <a:cubicBezTo>
                  <a:pt x="10270" y="4393"/>
                  <a:pt x="10270" y="4356"/>
                  <a:pt x="10270" y="4356"/>
                </a:cubicBezTo>
                <a:cubicBezTo>
                  <a:pt x="10289" y="4356"/>
                  <a:pt x="10308" y="4356"/>
                  <a:pt x="10327" y="4320"/>
                </a:cubicBezTo>
                <a:cubicBezTo>
                  <a:pt x="10308" y="4320"/>
                  <a:pt x="10308" y="4320"/>
                  <a:pt x="10289" y="4284"/>
                </a:cubicBezTo>
                <a:cubicBezTo>
                  <a:pt x="10289" y="4284"/>
                  <a:pt x="10308" y="4284"/>
                  <a:pt x="10308" y="4284"/>
                </a:cubicBezTo>
                <a:cubicBezTo>
                  <a:pt x="10327" y="4284"/>
                  <a:pt x="10365" y="4284"/>
                  <a:pt x="10365" y="4284"/>
                </a:cubicBezTo>
                <a:cubicBezTo>
                  <a:pt x="10365" y="4247"/>
                  <a:pt x="10403" y="4175"/>
                  <a:pt x="10422" y="4175"/>
                </a:cubicBezTo>
                <a:cubicBezTo>
                  <a:pt x="10422" y="4211"/>
                  <a:pt x="10422" y="4211"/>
                  <a:pt x="10441" y="4211"/>
                </a:cubicBezTo>
                <a:cubicBezTo>
                  <a:pt x="10441" y="4211"/>
                  <a:pt x="10441" y="4211"/>
                  <a:pt x="10441" y="4211"/>
                </a:cubicBezTo>
                <a:cubicBezTo>
                  <a:pt x="10441" y="4175"/>
                  <a:pt x="10460" y="4175"/>
                  <a:pt x="10478" y="4138"/>
                </a:cubicBezTo>
                <a:cubicBezTo>
                  <a:pt x="10478" y="4138"/>
                  <a:pt x="10478" y="4102"/>
                  <a:pt x="10478" y="4102"/>
                </a:cubicBezTo>
                <a:cubicBezTo>
                  <a:pt x="10478" y="4066"/>
                  <a:pt x="10516" y="3993"/>
                  <a:pt x="10535" y="3993"/>
                </a:cubicBezTo>
                <a:cubicBezTo>
                  <a:pt x="10554" y="3993"/>
                  <a:pt x="10554" y="3993"/>
                  <a:pt x="10573" y="3993"/>
                </a:cubicBezTo>
                <a:cubicBezTo>
                  <a:pt x="10573" y="3993"/>
                  <a:pt x="10573" y="3993"/>
                  <a:pt x="10573" y="3993"/>
                </a:cubicBezTo>
                <a:cubicBezTo>
                  <a:pt x="10573" y="3957"/>
                  <a:pt x="10573" y="3957"/>
                  <a:pt x="10573" y="3957"/>
                </a:cubicBezTo>
                <a:cubicBezTo>
                  <a:pt x="10592" y="3921"/>
                  <a:pt x="10592" y="3884"/>
                  <a:pt x="10611" y="3848"/>
                </a:cubicBezTo>
                <a:cubicBezTo>
                  <a:pt x="10630" y="3848"/>
                  <a:pt x="10630" y="3848"/>
                  <a:pt x="10630" y="3848"/>
                </a:cubicBezTo>
                <a:cubicBezTo>
                  <a:pt x="10630" y="3848"/>
                  <a:pt x="10630" y="3812"/>
                  <a:pt x="10630" y="3812"/>
                </a:cubicBezTo>
                <a:cubicBezTo>
                  <a:pt x="10630" y="3812"/>
                  <a:pt x="10630" y="3812"/>
                  <a:pt x="10630" y="3812"/>
                </a:cubicBezTo>
                <a:cubicBezTo>
                  <a:pt x="10630" y="3739"/>
                  <a:pt x="10630" y="3703"/>
                  <a:pt x="10668" y="3703"/>
                </a:cubicBezTo>
                <a:cubicBezTo>
                  <a:pt x="10668" y="3703"/>
                  <a:pt x="10668" y="3667"/>
                  <a:pt x="10668" y="3667"/>
                </a:cubicBezTo>
                <a:cubicBezTo>
                  <a:pt x="10687" y="3667"/>
                  <a:pt x="10687" y="3667"/>
                  <a:pt x="10705" y="3667"/>
                </a:cubicBezTo>
                <a:cubicBezTo>
                  <a:pt x="10705" y="3667"/>
                  <a:pt x="10705" y="3667"/>
                  <a:pt x="10705" y="3667"/>
                </a:cubicBezTo>
                <a:cubicBezTo>
                  <a:pt x="10687" y="3630"/>
                  <a:pt x="10687" y="3630"/>
                  <a:pt x="10668" y="3594"/>
                </a:cubicBezTo>
                <a:cubicBezTo>
                  <a:pt x="10687" y="3594"/>
                  <a:pt x="10687" y="3558"/>
                  <a:pt x="10687" y="3558"/>
                </a:cubicBezTo>
                <a:cubicBezTo>
                  <a:pt x="10705" y="3558"/>
                  <a:pt x="10705" y="3558"/>
                  <a:pt x="10724" y="3558"/>
                </a:cubicBezTo>
                <a:cubicBezTo>
                  <a:pt x="10724" y="3558"/>
                  <a:pt x="10724" y="3558"/>
                  <a:pt x="10724" y="3558"/>
                </a:cubicBezTo>
                <a:cubicBezTo>
                  <a:pt x="10724" y="3521"/>
                  <a:pt x="10724" y="3521"/>
                  <a:pt x="10705" y="3521"/>
                </a:cubicBezTo>
                <a:cubicBezTo>
                  <a:pt x="10705" y="3521"/>
                  <a:pt x="10724" y="3521"/>
                  <a:pt x="10724" y="3521"/>
                </a:cubicBezTo>
                <a:cubicBezTo>
                  <a:pt x="10724" y="3485"/>
                  <a:pt x="10762" y="3485"/>
                  <a:pt x="10781" y="3449"/>
                </a:cubicBezTo>
                <a:cubicBezTo>
                  <a:pt x="10762" y="3449"/>
                  <a:pt x="10762" y="3449"/>
                  <a:pt x="10762" y="3412"/>
                </a:cubicBezTo>
                <a:cubicBezTo>
                  <a:pt x="10781" y="3412"/>
                  <a:pt x="10781" y="3412"/>
                  <a:pt x="10781" y="3376"/>
                </a:cubicBezTo>
                <a:cubicBezTo>
                  <a:pt x="10800" y="3376"/>
                  <a:pt x="10800" y="3376"/>
                  <a:pt x="10819" y="3412"/>
                </a:cubicBezTo>
                <a:cubicBezTo>
                  <a:pt x="10819" y="3376"/>
                  <a:pt x="10819" y="3376"/>
                  <a:pt x="10838" y="3376"/>
                </a:cubicBezTo>
                <a:cubicBezTo>
                  <a:pt x="10838" y="3376"/>
                  <a:pt x="10838" y="3376"/>
                  <a:pt x="10838" y="3340"/>
                </a:cubicBezTo>
                <a:cubicBezTo>
                  <a:pt x="10838" y="3340"/>
                  <a:pt x="10819" y="3340"/>
                  <a:pt x="10819" y="3340"/>
                </a:cubicBezTo>
                <a:cubicBezTo>
                  <a:pt x="10838" y="3304"/>
                  <a:pt x="10838" y="3267"/>
                  <a:pt x="10857" y="3267"/>
                </a:cubicBezTo>
                <a:cubicBezTo>
                  <a:pt x="10857" y="3267"/>
                  <a:pt x="10857" y="3267"/>
                  <a:pt x="10857" y="3267"/>
                </a:cubicBezTo>
                <a:cubicBezTo>
                  <a:pt x="10857" y="3304"/>
                  <a:pt x="10857" y="3304"/>
                  <a:pt x="10876" y="3304"/>
                </a:cubicBezTo>
                <a:cubicBezTo>
                  <a:pt x="10876" y="3304"/>
                  <a:pt x="10876" y="3304"/>
                  <a:pt x="10876" y="3304"/>
                </a:cubicBezTo>
                <a:cubicBezTo>
                  <a:pt x="10876" y="3304"/>
                  <a:pt x="10895" y="3304"/>
                  <a:pt x="10895" y="3267"/>
                </a:cubicBezTo>
                <a:cubicBezTo>
                  <a:pt x="10895" y="3267"/>
                  <a:pt x="10895" y="3231"/>
                  <a:pt x="10876" y="3231"/>
                </a:cubicBezTo>
                <a:cubicBezTo>
                  <a:pt x="10895" y="3231"/>
                  <a:pt x="10913" y="3231"/>
                  <a:pt x="10913" y="3195"/>
                </a:cubicBezTo>
                <a:cubicBezTo>
                  <a:pt x="10913" y="3195"/>
                  <a:pt x="10913" y="3195"/>
                  <a:pt x="10913" y="3195"/>
                </a:cubicBezTo>
                <a:cubicBezTo>
                  <a:pt x="10913" y="3195"/>
                  <a:pt x="10913" y="3195"/>
                  <a:pt x="10913" y="3195"/>
                </a:cubicBezTo>
                <a:cubicBezTo>
                  <a:pt x="10913" y="3158"/>
                  <a:pt x="10913" y="3158"/>
                  <a:pt x="10913" y="3158"/>
                </a:cubicBezTo>
                <a:cubicBezTo>
                  <a:pt x="10932" y="3122"/>
                  <a:pt x="10932" y="3122"/>
                  <a:pt x="10951" y="3086"/>
                </a:cubicBezTo>
                <a:cubicBezTo>
                  <a:pt x="10970" y="3049"/>
                  <a:pt x="10989" y="3122"/>
                  <a:pt x="10989" y="3013"/>
                </a:cubicBezTo>
                <a:cubicBezTo>
                  <a:pt x="11008" y="3013"/>
                  <a:pt x="11008" y="3013"/>
                  <a:pt x="11008" y="3049"/>
                </a:cubicBezTo>
                <a:cubicBezTo>
                  <a:pt x="11046" y="3013"/>
                  <a:pt x="11046" y="3049"/>
                  <a:pt x="11065" y="3049"/>
                </a:cubicBezTo>
                <a:cubicBezTo>
                  <a:pt x="11084" y="3013"/>
                  <a:pt x="11103" y="2941"/>
                  <a:pt x="11122" y="2904"/>
                </a:cubicBezTo>
                <a:cubicBezTo>
                  <a:pt x="11122" y="2941"/>
                  <a:pt x="11122" y="2941"/>
                  <a:pt x="11122" y="2941"/>
                </a:cubicBezTo>
                <a:cubicBezTo>
                  <a:pt x="11122" y="2941"/>
                  <a:pt x="11122" y="2941"/>
                  <a:pt x="11122" y="2941"/>
                </a:cubicBezTo>
                <a:cubicBezTo>
                  <a:pt x="11122" y="2977"/>
                  <a:pt x="11122" y="2977"/>
                  <a:pt x="11103" y="3013"/>
                </a:cubicBezTo>
                <a:cubicBezTo>
                  <a:pt x="11122" y="2977"/>
                  <a:pt x="11140" y="2977"/>
                  <a:pt x="11140" y="2941"/>
                </a:cubicBezTo>
                <a:cubicBezTo>
                  <a:pt x="11159" y="2904"/>
                  <a:pt x="11178" y="2904"/>
                  <a:pt x="11178" y="2868"/>
                </a:cubicBezTo>
                <a:cubicBezTo>
                  <a:pt x="11178" y="2868"/>
                  <a:pt x="11197" y="2868"/>
                  <a:pt x="11197" y="2868"/>
                </a:cubicBezTo>
                <a:cubicBezTo>
                  <a:pt x="11197" y="2904"/>
                  <a:pt x="11216" y="2904"/>
                  <a:pt x="11216" y="2904"/>
                </a:cubicBezTo>
                <a:cubicBezTo>
                  <a:pt x="11235" y="2759"/>
                  <a:pt x="11254" y="2832"/>
                  <a:pt x="11292" y="2868"/>
                </a:cubicBezTo>
                <a:cubicBezTo>
                  <a:pt x="11311" y="2832"/>
                  <a:pt x="11311" y="2795"/>
                  <a:pt x="11330" y="2759"/>
                </a:cubicBezTo>
                <a:cubicBezTo>
                  <a:pt x="11349" y="2759"/>
                  <a:pt x="11349" y="2759"/>
                  <a:pt x="11367" y="2759"/>
                </a:cubicBezTo>
                <a:cubicBezTo>
                  <a:pt x="11386" y="2723"/>
                  <a:pt x="11405" y="2686"/>
                  <a:pt x="11462" y="2686"/>
                </a:cubicBezTo>
                <a:cubicBezTo>
                  <a:pt x="11443" y="2723"/>
                  <a:pt x="11405" y="2759"/>
                  <a:pt x="11405" y="2832"/>
                </a:cubicBezTo>
                <a:cubicBezTo>
                  <a:pt x="11424" y="2832"/>
                  <a:pt x="11424" y="2832"/>
                  <a:pt x="11424" y="2868"/>
                </a:cubicBezTo>
                <a:cubicBezTo>
                  <a:pt x="11443" y="2795"/>
                  <a:pt x="11481" y="2723"/>
                  <a:pt x="11500" y="2686"/>
                </a:cubicBezTo>
                <a:cubicBezTo>
                  <a:pt x="11500" y="2723"/>
                  <a:pt x="11500" y="2759"/>
                  <a:pt x="11500" y="2795"/>
                </a:cubicBezTo>
                <a:cubicBezTo>
                  <a:pt x="11538" y="2759"/>
                  <a:pt x="11557" y="2723"/>
                  <a:pt x="11557" y="2650"/>
                </a:cubicBezTo>
                <a:cubicBezTo>
                  <a:pt x="11575" y="2650"/>
                  <a:pt x="11594" y="2650"/>
                  <a:pt x="11613" y="2686"/>
                </a:cubicBezTo>
                <a:cubicBezTo>
                  <a:pt x="11594" y="2723"/>
                  <a:pt x="11594" y="2723"/>
                  <a:pt x="11575" y="2795"/>
                </a:cubicBezTo>
                <a:cubicBezTo>
                  <a:pt x="11594" y="2795"/>
                  <a:pt x="11594" y="2795"/>
                  <a:pt x="11613" y="2795"/>
                </a:cubicBezTo>
                <a:cubicBezTo>
                  <a:pt x="11613" y="2759"/>
                  <a:pt x="11632" y="2723"/>
                  <a:pt x="11651" y="2686"/>
                </a:cubicBezTo>
                <a:cubicBezTo>
                  <a:pt x="11670" y="2686"/>
                  <a:pt x="11689" y="2723"/>
                  <a:pt x="11708" y="2759"/>
                </a:cubicBezTo>
                <a:cubicBezTo>
                  <a:pt x="11708" y="2759"/>
                  <a:pt x="11727" y="2759"/>
                  <a:pt x="11746" y="2759"/>
                </a:cubicBezTo>
                <a:cubicBezTo>
                  <a:pt x="11746" y="2759"/>
                  <a:pt x="11765" y="2759"/>
                  <a:pt x="11765" y="2795"/>
                </a:cubicBezTo>
                <a:cubicBezTo>
                  <a:pt x="11765" y="2795"/>
                  <a:pt x="11765" y="2795"/>
                  <a:pt x="11765" y="2795"/>
                </a:cubicBezTo>
                <a:cubicBezTo>
                  <a:pt x="11746" y="2868"/>
                  <a:pt x="11689" y="2832"/>
                  <a:pt x="11632" y="2832"/>
                </a:cubicBezTo>
                <a:cubicBezTo>
                  <a:pt x="11651" y="2868"/>
                  <a:pt x="11689" y="2904"/>
                  <a:pt x="11689" y="2941"/>
                </a:cubicBezTo>
                <a:cubicBezTo>
                  <a:pt x="11727" y="2941"/>
                  <a:pt x="11746" y="2904"/>
                  <a:pt x="11784" y="2941"/>
                </a:cubicBezTo>
                <a:cubicBezTo>
                  <a:pt x="11784" y="2941"/>
                  <a:pt x="11802" y="2941"/>
                  <a:pt x="11802" y="2941"/>
                </a:cubicBezTo>
                <a:cubicBezTo>
                  <a:pt x="11821" y="2904"/>
                  <a:pt x="11840" y="2904"/>
                  <a:pt x="11840" y="2868"/>
                </a:cubicBezTo>
                <a:cubicBezTo>
                  <a:pt x="11840" y="2977"/>
                  <a:pt x="11878" y="2977"/>
                  <a:pt x="11916" y="3013"/>
                </a:cubicBezTo>
                <a:cubicBezTo>
                  <a:pt x="11916" y="3013"/>
                  <a:pt x="11916" y="3049"/>
                  <a:pt x="11916" y="3049"/>
                </a:cubicBezTo>
                <a:cubicBezTo>
                  <a:pt x="11935" y="3049"/>
                  <a:pt x="11935" y="3049"/>
                  <a:pt x="11935" y="3013"/>
                </a:cubicBezTo>
                <a:cubicBezTo>
                  <a:pt x="11973" y="3049"/>
                  <a:pt x="12011" y="3049"/>
                  <a:pt x="12048" y="3049"/>
                </a:cubicBezTo>
                <a:cubicBezTo>
                  <a:pt x="12086" y="3049"/>
                  <a:pt x="12105" y="3086"/>
                  <a:pt x="12124" y="3086"/>
                </a:cubicBezTo>
                <a:cubicBezTo>
                  <a:pt x="12143" y="3086"/>
                  <a:pt x="12143" y="3122"/>
                  <a:pt x="12162" y="3122"/>
                </a:cubicBezTo>
                <a:cubicBezTo>
                  <a:pt x="12200" y="3158"/>
                  <a:pt x="12219" y="3195"/>
                  <a:pt x="12237" y="3231"/>
                </a:cubicBezTo>
                <a:cubicBezTo>
                  <a:pt x="12275" y="3267"/>
                  <a:pt x="12294" y="3267"/>
                  <a:pt x="12313" y="3267"/>
                </a:cubicBezTo>
                <a:cubicBezTo>
                  <a:pt x="12351" y="3304"/>
                  <a:pt x="12370" y="3340"/>
                  <a:pt x="12389" y="3376"/>
                </a:cubicBezTo>
                <a:cubicBezTo>
                  <a:pt x="12389" y="3412"/>
                  <a:pt x="12389" y="3449"/>
                  <a:pt x="12408" y="3449"/>
                </a:cubicBezTo>
                <a:cubicBezTo>
                  <a:pt x="12408" y="3521"/>
                  <a:pt x="12389" y="3558"/>
                  <a:pt x="12351" y="3594"/>
                </a:cubicBezTo>
                <a:cubicBezTo>
                  <a:pt x="12256" y="3775"/>
                  <a:pt x="12086" y="3594"/>
                  <a:pt x="11973" y="3558"/>
                </a:cubicBezTo>
                <a:cubicBezTo>
                  <a:pt x="11954" y="3558"/>
                  <a:pt x="11935" y="3558"/>
                  <a:pt x="11935" y="3521"/>
                </a:cubicBezTo>
                <a:cubicBezTo>
                  <a:pt x="11916" y="3521"/>
                  <a:pt x="11897" y="3449"/>
                  <a:pt x="11859" y="3485"/>
                </a:cubicBezTo>
                <a:cubicBezTo>
                  <a:pt x="11878" y="3521"/>
                  <a:pt x="11897" y="3594"/>
                  <a:pt x="11935" y="3630"/>
                </a:cubicBezTo>
                <a:cubicBezTo>
                  <a:pt x="11954" y="3630"/>
                  <a:pt x="11992" y="3630"/>
                  <a:pt x="11992" y="3667"/>
                </a:cubicBezTo>
                <a:cubicBezTo>
                  <a:pt x="12011" y="3703"/>
                  <a:pt x="12011" y="3775"/>
                  <a:pt x="11973" y="3775"/>
                </a:cubicBezTo>
                <a:cubicBezTo>
                  <a:pt x="11992" y="3812"/>
                  <a:pt x="12011" y="3993"/>
                  <a:pt x="12029" y="3993"/>
                </a:cubicBezTo>
                <a:cubicBezTo>
                  <a:pt x="12048" y="4030"/>
                  <a:pt x="12067" y="4030"/>
                  <a:pt x="12086" y="4030"/>
                </a:cubicBezTo>
                <a:cubicBezTo>
                  <a:pt x="12086" y="4030"/>
                  <a:pt x="12105" y="4066"/>
                  <a:pt x="12105" y="4066"/>
                </a:cubicBezTo>
                <a:cubicBezTo>
                  <a:pt x="12105" y="4102"/>
                  <a:pt x="12124" y="4066"/>
                  <a:pt x="12143" y="4102"/>
                </a:cubicBezTo>
                <a:cubicBezTo>
                  <a:pt x="12181" y="4102"/>
                  <a:pt x="12237" y="4102"/>
                  <a:pt x="12200" y="3993"/>
                </a:cubicBezTo>
                <a:cubicBezTo>
                  <a:pt x="12200" y="3993"/>
                  <a:pt x="12181" y="3993"/>
                  <a:pt x="12162" y="3993"/>
                </a:cubicBezTo>
                <a:cubicBezTo>
                  <a:pt x="12143" y="3993"/>
                  <a:pt x="12124" y="3921"/>
                  <a:pt x="12124" y="3921"/>
                </a:cubicBezTo>
                <a:cubicBezTo>
                  <a:pt x="12124" y="3884"/>
                  <a:pt x="12124" y="3848"/>
                  <a:pt x="12162" y="3848"/>
                </a:cubicBezTo>
                <a:cubicBezTo>
                  <a:pt x="12181" y="3884"/>
                  <a:pt x="12237" y="3921"/>
                  <a:pt x="12275" y="3957"/>
                </a:cubicBezTo>
                <a:cubicBezTo>
                  <a:pt x="12294" y="3957"/>
                  <a:pt x="12313" y="3957"/>
                  <a:pt x="12332" y="3957"/>
                </a:cubicBezTo>
                <a:cubicBezTo>
                  <a:pt x="12332" y="3957"/>
                  <a:pt x="12351" y="3957"/>
                  <a:pt x="12351" y="3957"/>
                </a:cubicBezTo>
                <a:cubicBezTo>
                  <a:pt x="12370" y="3884"/>
                  <a:pt x="12332" y="3848"/>
                  <a:pt x="12313" y="3775"/>
                </a:cubicBezTo>
                <a:cubicBezTo>
                  <a:pt x="12351" y="3703"/>
                  <a:pt x="12427" y="3703"/>
                  <a:pt x="12464" y="3594"/>
                </a:cubicBezTo>
                <a:cubicBezTo>
                  <a:pt x="12502" y="3594"/>
                  <a:pt x="12540" y="3667"/>
                  <a:pt x="12578" y="3667"/>
                </a:cubicBezTo>
                <a:cubicBezTo>
                  <a:pt x="12578" y="3667"/>
                  <a:pt x="12578" y="3667"/>
                  <a:pt x="12578" y="3667"/>
                </a:cubicBezTo>
                <a:cubicBezTo>
                  <a:pt x="12578" y="3667"/>
                  <a:pt x="12578" y="3630"/>
                  <a:pt x="12578" y="3630"/>
                </a:cubicBezTo>
                <a:cubicBezTo>
                  <a:pt x="12597" y="3558"/>
                  <a:pt x="12616" y="3558"/>
                  <a:pt x="12597" y="3449"/>
                </a:cubicBezTo>
                <a:cubicBezTo>
                  <a:pt x="12578" y="3449"/>
                  <a:pt x="12559" y="3449"/>
                  <a:pt x="12559" y="3412"/>
                </a:cubicBezTo>
                <a:cubicBezTo>
                  <a:pt x="12559" y="3412"/>
                  <a:pt x="12559" y="3412"/>
                  <a:pt x="12559" y="3412"/>
                </a:cubicBezTo>
                <a:cubicBezTo>
                  <a:pt x="12578" y="3376"/>
                  <a:pt x="12578" y="3340"/>
                  <a:pt x="12597" y="3304"/>
                </a:cubicBezTo>
                <a:cubicBezTo>
                  <a:pt x="12597" y="3231"/>
                  <a:pt x="12559" y="3231"/>
                  <a:pt x="12578" y="3195"/>
                </a:cubicBezTo>
                <a:cubicBezTo>
                  <a:pt x="12578" y="3158"/>
                  <a:pt x="12597" y="3195"/>
                  <a:pt x="12616" y="3195"/>
                </a:cubicBezTo>
                <a:cubicBezTo>
                  <a:pt x="12635" y="3195"/>
                  <a:pt x="12654" y="3195"/>
                  <a:pt x="12673" y="3195"/>
                </a:cubicBezTo>
                <a:cubicBezTo>
                  <a:pt x="12710" y="3195"/>
                  <a:pt x="12729" y="3304"/>
                  <a:pt x="12748" y="3340"/>
                </a:cubicBezTo>
                <a:cubicBezTo>
                  <a:pt x="12691" y="3340"/>
                  <a:pt x="12635" y="3340"/>
                  <a:pt x="12635" y="3412"/>
                </a:cubicBezTo>
                <a:cubicBezTo>
                  <a:pt x="12673" y="3485"/>
                  <a:pt x="12691" y="3558"/>
                  <a:pt x="12767" y="3521"/>
                </a:cubicBezTo>
                <a:cubicBezTo>
                  <a:pt x="12786" y="3521"/>
                  <a:pt x="12786" y="3521"/>
                  <a:pt x="12805" y="3521"/>
                </a:cubicBezTo>
                <a:cubicBezTo>
                  <a:pt x="12824" y="3485"/>
                  <a:pt x="12805" y="3376"/>
                  <a:pt x="12824" y="3376"/>
                </a:cubicBezTo>
                <a:cubicBezTo>
                  <a:pt x="12843" y="3376"/>
                  <a:pt x="12862" y="3340"/>
                  <a:pt x="12862" y="3340"/>
                </a:cubicBezTo>
                <a:cubicBezTo>
                  <a:pt x="12899" y="3304"/>
                  <a:pt x="12956" y="3267"/>
                  <a:pt x="13013" y="3231"/>
                </a:cubicBezTo>
                <a:cubicBezTo>
                  <a:pt x="13032" y="3231"/>
                  <a:pt x="13070" y="3195"/>
                  <a:pt x="13089" y="3158"/>
                </a:cubicBezTo>
                <a:cubicBezTo>
                  <a:pt x="13089" y="3195"/>
                  <a:pt x="13089" y="3195"/>
                  <a:pt x="13089" y="3195"/>
                </a:cubicBezTo>
                <a:cubicBezTo>
                  <a:pt x="13089" y="3195"/>
                  <a:pt x="13108" y="3195"/>
                  <a:pt x="13108" y="3231"/>
                </a:cubicBezTo>
                <a:cubicBezTo>
                  <a:pt x="13145" y="3195"/>
                  <a:pt x="13108" y="3122"/>
                  <a:pt x="13183" y="3122"/>
                </a:cubicBezTo>
                <a:cubicBezTo>
                  <a:pt x="13183" y="3158"/>
                  <a:pt x="13183" y="3158"/>
                  <a:pt x="13183" y="3195"/>
                </a:cubicBezTo>
                <a:cubicBezTo>
                  <a:pt x="13183" y="3195"/>
                  <a:pt x="13164" y="3231"/>
                  <a:pt x="13164" y="3231"/>
                </a:cubicBezTo>
                <a:cubicBezTo>
                  <a:pt x="13145" y="3231"/>
                  <a:pt x="13145" y="3231"/>
                  <a:pt x="13145" y="3267"/>
                </a:cubicBezTo>
                <a:cubicBezTo>
                  <a:pt x="13183" y="3267"/>
                  <a:pt x="13202" y="3231"/>
                  <a:pt x="13240" y="3231"/>
                </a:cubicBezTo>
                <a:cubicBezTo>
                  <a:pt x="13240" y="3267"/>
                  <a:pt x="13240" y="3267"/>
                  <a:pt x="13240" y="3267"/>
                </a:cubicBezTo>
                <a:cubicBezTo>
                  <a:pt x="13259" y="3231"/>
                  <a:pt x="13259" y="3195"/>
                  <a:pt x="13278" y="3195"/>
                </a:cubicBezTo>
                <a:cubicBezTo>
                  <a:pt x="13297" y="3158"/>
                  <a:pt x="13335" y="3158"/>
                  <a:pt x="13353" y="3158"/>
                </a:cubicBezTo>
                <a:cubicBezTo>
                  <a:pt x="13372" y="3158"/>
                  <a:pt x="13391" y="3195"/>
                  <a:pt x="13410" y="3195"/>
                </a:cubicBezTo>
                <a:cubicBezTo>
                  <a:pt x="13410" y="3158"/>
                  <a:pt x="13429" y="3158"/>
                  <a:pt x="13429" y="3158"/>
                </a:cubicBezTo>
                <a:cubicBezTo>
                  <a:pt x="13467" y="3086"/>
                  <a:pt x="13486" y="3086"/>
                  <a:pt x="13524" y="3122"/>
                </a:cubicBezTo>
                <a:cubicBezTo>
                  <a:pt x="13524" y="3158"/>
                  <a:pt x="13505" y="3158"/>
                  <a:pt x="13505" y="3195"/>
                </a:cubicBezTo>
                <a:cubicBezTo>
                  <a:pt x="13505" y="3195"/>
                  <a:pt x="13543" y="3231"/>
                  <a:pt x="13561" y="3231"/>
                </a:cubicBezTo>
                <a:cubicBezTo>
                  <a:pt x="13561" y="3195"/>
                  <a:pt x="13561" y="3158"/>
                  <a:pt x="13561" y="3158"/>
                </a:cubicBezTo>
                <a:cubicBezTo>
                  <a:pt x="13599" y="3158"/>
                  <a:pt x="13618" y="3158"/>
                  <a:pt x="13618" y="3086"/>
                </a:cubicBezTo>
                <a:cubicBezTo>
                  <a:pt x="13618" y="3049"/>
                  <a:pt x="13599" y="3013"/>
                  <a:pt x="13580" y="2977"/>
                </a:cubicBezTo>
                <a:cubicBezTo>
                  <a:pt x="13580" y="2977"/>
                  <a:pt x="13580" y="2977"/>
                  <a:pt x="13580" y="2977"/>
                </a:cubicBezTo>
                <a:cubicBezTo>
                  <a:pt x="13599" y="2941"/>
                  <a:pt x="13618" y="2941"/>
                  <a:pt x="13618" y="2904"/>
                </a:cubicBezTo>
                <a:cubicBezTo>
                  <a:pt x="13656" y="2904"/>
                  <a:pt x="13732" y="2941"/>
                  <a:pt x="13770" y="2941"/>
                </a:cubicBezTo>
                <a:cubicBezTo>
                  <a:pt x="13883" y="3013"/>
                  <a:pt x="13996" y="3086"/>
                  <a:pt x="14072" y="3231"/>
                </a:cubicBezTo>
                <a:cubicBezTo>
                  <a:pt x="14072" y="3231"/>
                  <a:pt x="14091" y="3231"/>
                  <a:pt x="14091" y="3231"/>
                </a:cubicBezTo>
                <a:cubicBezTo>
                  <a:pt x="14110" y="3231"/>
                  <a:pt x="14129" y="3158"/>
                  <a:pt x="14129" y="3122"/>
                </a:cubicBezTo>
                <a:cubicBezTo>
                  <a:pt x="14091" y="3122"/>
                  <a:pt x="14072" y="3086"/>
                  <a:pt x="14072" y="3049"/>
                </a:cubicBezTo>
                <a:cubicBezTo>
                  <a:pt x="14053" y="3013"/>
                  <a:pt x="14072" y="3013"/>
                  <a:pt x="14053" y="2977"/>
                </a:cubicBezTo>
                <a:cubicBezTo>
                  <a:pt x="14034" y="2941"/>
                  <a:pt x="13996" y="2977"/>
                  <a:pt x="13978" y="2904"/>
                </a:cubicBezTo>
                <a:cubicBezTo>
                  <a:pt x="13996" y="2832"/>
                  <a:pt x="14034" y="2868"/>
                  <a:pt x="14015" y="2723"/>
                </a:cubicBezTo>
                <a:cubicBezTo>
                  <a:pt x="13996" y="2723"/>
                  <a:pt x="13996" y="2723"/>
                  <a:pt x="13978" y="2723"/>
                </a:cubicBezTo>
                <a:cubicBezTo>
                  <a:pt x="13959" y="2577"/>
                  <a:pt x="14053" y="2577"/>
                  <a:pt x="14072" y="2505"/>
                </a:cubicBezTo>
                <a:cubicBezTo>
                  <a:pt x="14091" y="2469"/>
                  <a:pt x="14091" y="2432"/>
                  <a:pt x="14110" y="2396"/>
                </a:cubicBezTo>
                <a:cubicBezTo>
                  <a:pt x="14110" y="2360"/>
                  <a:pt x="14110" y="2323"/>
                  <a:pt x="14129" y="2287"/>
                </a:cubicBezTo>
                <a:cubicBezTo>
                  <a:pt x="14129" y="2287"/>
                  <a:pt x="14129" y="2251"/>
                  <a:pt x="14148" y="2251"/>
                </a:cubicBezTo>
                <a:cubicBezTo>
                  <a:pt x="14167" y="2251"/>
                  <a:pt x="14186" y="2287"/>
                  <a:pt x="14205" y="2251"/>
                </a:cubicBezTo>
                <a:cubicBezTo>
                  <a:pt x="14242" y="2251"/>
                  <a:pt x="14261" y="2251"/>
                  <a:pt x="14299" y="2251"/>
                </a:cubicBezTo>
                <a:cubicBezTo>
                  <a:pt x="14318" y="2251"/>
                  <a:pt x="14337" y="2214"/>
                  <a:pt x="14356" y="2251"/>
                </a:cubicBezTo>
                <a:cubicBezTo>
                  <a:pt x="14394" y="2360"/>
                  <a:pt x="14299" y="2505"/>
                  <a:pt x="14299" y="2541"/>
                </a:cubicBezTo>
                <a:cubicBezTo>
                  <a:pt x="14318" y="2577"/>
                  <a:pt x="14356" y="2686"/>
                  <a:pt x="14356" y="2759"/>
                </a:cubicBezTo>
                <a:cubicBezTo>
                  <a:pt x="14337" y="2795"/>
                  <a:pt x="14337" y="2795"/>
                  <a:pt x="14337" y="2832"/>
                </a:cubicBezTo>
                <a:cubicBezTo>
                  <a:pt x="14337" y="2868"/>
                  <a:pt x="14337" y="2868"/>
                  <a:pt x="14337" y="2904"/>
                </a:cubicBezTo>
                <a:cubicBezTo>
                  <a:pt x="14337" y="2977"/>
                  <a:pt x="14337" y="3013"/>
                  <a:pt x="14337" y="3049"/>
                </a:cubicBezTo>
                <a:cubicBezTo>
                  <a:pt x="14356" y="3158"/>
                  <a:pt x="14375" y="3122"/>
                  <a:pt x="14394" y="3195"/>
                </a:cubicBezTo>
                <a:cubicBezTo>
                  <a:pt x="14394" y="3231"/>
                  <a:pt x="14375" y="3231"/>
                  <a:pt x="14375" y="3231"/>
                </a:cubicBezTo>
                <a:cubicBezTo>
                  <a:pt x="14375" y="3267"/>
                  <a:pt x="14375" y="3304"/>
                  <a:pt x="14375" y="3304"/>
                </a:cubicBezTo>
                <a:cubicBezTo>
                  <a:pt x="14356" y="3340"/>
                  <a:pt x="14337" y="3412"/>
                  <a:pt x="14318" y="3449"/>
                </a:cubicBezTo>
                <a:cubicBezTo>
                  <a:pt x="14299" y="3449"/>
                  <a:pt x="14280" y="3449"/>
                  <a:pt x="14261" y="3485"/>
                </a:cubicBezTo>
                <a:cubicBezTo>
                  <a:pt x="14280" y="3521"/>
                  <a:pt x="14280" y="3521"/>
                  <a:pt x="14280" y="3521"/>
                </a:cubicBezTo>
                <a:cubicBezTo>
                  <a:pt x="14261" y="3558"/>
                  <a:pt x="14242" y="3558"/>
                  <a:pt x="14223" y="3558"/>
                </a:cubicBezTo>
                <a:cubicBezTo>
                  <a:pt x="14223" y="3558"/>
                  <a:pt x="14223" y="3558"/>
                  <a:pt x="14205" y="3558"/>
                </a:cubicBezTo>
                <a:cubicBezTo>
                  <a:pt x="14186" y="3521"/>
                  <a:pt x="14148" y="3521"/>
                  <a:pt x="14129" y="3558"/>
                </a:cubicBezTo>
                <a:cubicBezTo>
                  <a:pt x="14148" y="3594"/>
                  <a:pt x="14186" y="3630"/>
                  <a:pt x="14223" y="3630"/>
                </a:cubicBezTo>
                <a:cubicBezTo>
                  <a:pt x="14242" y="3630"/>
                  <a:pt x="14261" y="3630"/>
                  <a:pt x="14261" y="3630"/>
                </a:cubicBezTo>
                <a:cubicBezTo>
                  <a:pt x="14280" y="3630"/>
                  <a:pt x="14299" y="3667"/>
                  <a:pt x="14318" y="3630"/>
                </a:cubicBezTo>
                <a:cubicBezTo>
                  <a:pt x="14337" y="3558"/>
                  <a:pt x="14375" y="3558"/>
                  <a:pt x="14413" y="3521"/>
                </a:cubicBezTo>
                <a:cubicBezTo>
                  <a:pt x="14413" y="3485"/>
                  <a:pt x="14413" y="3449"/>
                  <a:pt x="14432" y="3412"/>
                </a:cubicBezTo>
                <a:cubicBezTo>
                  <a:pt x="14432" y="3412"/>
                  <a:pt x="14450" y="3412"/>
                  <a:pt x="14450" y="3412"/>
                </a:cubicBezTo>
                <a:cubicBezTo>
                  <a:pt x="14450" y="3376"/>
                  <a:pt x="14469" y="3376"/>
                  <a:pt x="14469" y="3340"/>
                </a:cubicBezTo>
                <a:cubicBezTo>
                  <a:pt x="14469" y="3267"/>
                  <a:pt x="14469" y="3231"/>
                  <a:pt x="14450" y="3195"/>
                </a:cubicBezTo>
                <a:cubicBezTo>
                  <a:pt x="14469" y="3086"/>
                  <a:pt x="14583" y="3086"/>
                  <a:pt x="14621" y="3195"/>
                </a:cubicBezTo>
                <a:cubicBezTo>
                  <a:pt x="14621" y="3231"/>
                  <a:pt x="14602" y="3340"/>
                  <a:pt x="14621" y="3340"/>
                </a:cubicBezTo>
                <a:cubicBezTo>
                  <a:pt x="14621" y="3412"/>
                  <a:pt x="14677" y="3412"/>
                  <a:pt x="14696" y="3376"/>
                </a:cubicBezTo>
                <a:cubicBezTo>
                  <a:pt x="14696" y="3376"/>
                  <a:pt x="14715" y="3376"/>
                  <a:pt x="14715" y="3340"/>
                </a:cubicBezTo>
                <a:cubicBezTo>
                  <a:pt x="14696" y="3340"/>
                  <a:pt x="14659" y="3340"/>
                  <a:pt x="14640" y="3304"/>
                </a:cubicBezTo>
                <a:cubicBezTo>
                  <a:pt x="14640" y="3304"/>
                  <a:pt x="14640" y="3304"/>
                  <a:pt x="14640" y="3304"/>
                </a:cubicBezTo>
                <a:cubicBezTo>
                  <a:pt x="14640" y="3304"/>
                  <a:pt x="14640" y="3304"/>
                  <a:pt x="14640" y="3267"/>
                </a:cubicBezTo>
                <a:cubicBezTo>
                  <a:pt x="14659" y="3267"/>
                  <a:pt x="14677" y="3267"/>
                  <a:pt x="14677" y="3231"/>
                </a:cubicBezTo>
                <a:cubicBezTo>
                  <a:pt x="14677" y="3231"/>
                  <a:pt x="14659" y="3195"/>
                  <a:pt x="14659" y="3195"/>
                </a:cubicBezTo>
                <a:cubicBezTo>
                  <a:pt x="14659" y="3158"/>
                  <a:pt x="14659" y="3086"/>
                  <a:pt x="14640" y="3086"/>
                </a:cubicBezTo>
                <a:cubicBezTo>
                  <a:pt x="14621" y="3086"/>
                  <a:pt x="14621" y="3086"/>
                  <a:pt x="14621" y="3086"/>
                </a:cubicBezTo>
                <a:cubicBezTo>
                  <a:pt x="14583" y="3049"/>
                  <a:pt x="14545" y="3013"/>
                  <a:pt x="14526" y="3013"/>
                </a:cubicBezTo>
                <a:cubicBezTo>
                  <a:pt x="14507" y="3049"/>
                  <a:pt x="14507" y="3049"/>
                  <a:pt x="14488" y="3049"/>
                </a:cubicBezTo>
                <a:cubicBezTo>
                  <a:pt x="14469" y="3049"/>
                  <a:pt x="14450" y="3049"/>
                  <a:pt x="14413" y="3049"/>
                </a:cubicBezTo>
                <a:cubicBezTo>
                  <a:pt x="14413" y="2977"/>
                  <a:pt x="14413" y="2941"/>
                  <a:pt x="14413" y="2904"/>
                </a:cubicBezTo>
                <a:cubicBezTo>
                  <a:pt x="14413" y="2832"/>
                  <a:pt x="14450" y="2795"/>
                  <a:pt x="14450" y="2723"/>
                </a:cubicBezTo>
                <a:cubicBezTo>
                  <a:pt x="14432" y="2686"/>
                  <a:pt x="14394" y="2614"/>
                  <a:pt x="14375" y="2541"/>
                </a:cubicBezTo>
                <a:cubicBezTo>
                  <a:pt x="14394" y="2469"/>
                  <a:pt x="14432" y="2505"/>
                  <a:pt x="14469" y="2469"/>
                </a:cubicBezTo>
                <a:cubicBezTo>
                  <a:pt x="14488" y="2432"/>
                  <a:pt x="14488" y="2360"/>
                  <a:pt x="14488" y="2287"/>
                </a:cubicBezTo>
                <a:cubicBezTo>
                  <a:pt x="14507" y="2287"/>
                  <a:pt x="14507" y="2287"/>
                  <a:pt x="14526" y="2287"/>
                </a:cubicBezTo>
                <a:cubicBezTo>
                  <a:pt x="14526" y="2323"/>
                  <a:pt x="14526" y="2360"/>
                  <a:pt x="14526" y="2396"/>
                </a:cubicBezTo>
                <a:cubicBezTo>
                  <a:pt x="14526" y="2432"/>
                  <a:pt x="14488" y="2505"/>
                  <a:pt x="14507" y="2541"/>
                </a:cubicBezTo>
                <a:cubicBezTo>
                  <a:pt x="14526" y="2614"/>
                  <a:pt x="14583" y="2614"/>
                  <a:pt x="14640" y="2650"/>
                </a:cubicBezTo>
                <a:cubicBezTo>
                  <a:pt x="14640" y="2650"/>
                  <a:pt x="14659" y="2650"/>
                  <a:pt x="14659" y="2650"/>
                </a:cubicBezTo>
                <a:cubicBezTo>
                  <a:pt x="14659" y="2650"/>
                  <a:pt x="14677" y="2686"/>
                  <a:pt x="14677" y="2686"/>
                </a:cubicBezTo>
                <a:cubicBezTo>
                  <a:pt x="14696" y="2686"/>
                  <a:pt x="14696" y="2686"/>
                  <a:pt x="14715" y="2686"/>
                </a:cubicBezTo>
                <a:cubicBezTo>
                  <a:pt x="14715" y="2686"/>
                  <a:pt x="14715" y="2686"/>
                  <a:pt x="14715" y="2686"/>
                </a:cubicBezTo>
                <a:cubicBezTo>
                  <a:pt x="14696" y="2650"/>
                  <a:pt x="14696" y="2614"/>
                  <a:pt x="14677" y="2577"/>
                </a:cubicBezTo>
                <a:cubicBezTo>
                  <a:pt x="14621" y="2577"/>
                  <a:pt x="14602" y="2541"/>
                  <a:pt x="14564" y="2505"/>
                </a:cubicBezTo>
                <a:cubicBezTo>
                  <a:pt x="14583" y="2469"/>
                  <a:pt x="14583" y="2469"/>
                  <a:pt x="14583" y="2469"/>
                </a:cubicBezTo>
                <a:cubicBezTo>
                  <a:pt x="14602" y="2469"/>
                  <a:pt x="14602" y="2469"/>
                  <a:pt x="14621" y="2469"/>
                </a:cubicBezTo>
                <a:cubicBezTo>
                  <a:pt x="14640" y="2469"/>
                  <a:pt x="14640" y="2469"/>
                  <a:pt x="14677" y="2469"/>
                </a:cubicBezTo>
                <a:cubicBezTo>
                  <a:pt x="14677" y="2432"/>
                  <a:pt x="14677" y="2432"/>
                  <a:pt x="14677" y="2396"/>
                </a:cubicBezTo>
                <a:cubicBezTo>
                  <a:pt x="14772" y="2287"/>
                  <a:pt x="14829" y="2505"/>
                  <a:pt x="14904" y="2505"/>
                </a:cubicBezTo>
                <a:cubicBezTo>
                  <a:pt x="14923" y="2541"/>
                  <a:pt x="14961" y="2505"/>
                  <a:pt x="14980" y="2505"/>
                </a:cubicBezTo>
                <a:cubicBezTo>
                  <a:pt x="14980" y="2505"/>
                  <a:pt x="14980" y="2541"/>
                  <a:pt x="14980" y="2541"/>
                </a:cubicBezTo>
                <a:cubicBezTo>
                  <a:pt x="14961" y="2577"/>
                  <a:pt x="14942" y="2577"/>
                  <a:pt x="14942" y="2614"/>
                </a:cubicBezTo>
                <a:cubicBezTo>
                  <a:pt x="14923" y="2650"/>
                  <a:pt x="14923" y="2723"/>
                  <a:pt x="14923" y="2759"/>
                </a:cubicBezTo>
                <a:cubicBezTo>
                  <a:pt x="14923" y="2795"/>
                  <a:pt x="14923" y="2795"/>
                  <a:pt x="14942" y="2795"/>
                </a:cubicBezTo>
                <a:cubicBezTo>
                  <a:pt x="14942" y="2759"/>
                  <a:pt x="14942" y="2723"/>
                  <a:pt x="14961" y="2686"/>
                </a:cubicBezTo>
                <a:cubicBezTo>
                  <a:pt x="14961" y="2686"/>
                  <a:pt x="14961" y="2686"/>
                  <a:pt x="14980" y="2686"/>
                </a:cubicBezTo>
                <a:cubicBezTo>
                  <a:pt x="14980" y="2723"/>
                  <a:pt x="14999" y="2759"/>
                  <a:pt x="14980" y="2795"/>
                </a:cubicBezTo>
                <a:cubicBezTo>
                  <a:pt x="14980" y="2795"/>
                  <a:pt x="14980" y="2795"/>
                  <a:pt x="14980" y="2795"/>
                </a:cubicBezTo>
                <a:cubicBezTo>
                  <a:pt x="14999" y="2795"/>
                  <a:pt x="15018" y="2795"/>
                  <a:pt x="15018" y="2759"/>
                </a:cubicBezTo>
                <a:cubicBezTo>
                  <a:pt x="15018" y="2686"/>
                  <a:pt x="14999" y="2650"/>
                  <a:pt x="14999" y="2614"/>
                </a:cubicBezTo>
                <a:cubicBezTo>
                  <a:pt x="14999" y="2577"/>
                  <a:pt x="15018" y="2541"/>
                  <a:pt x="15018" y="2505"/>
                </a:cubicBezTo>
                <a:cubicBezTo>
                  <a:pt x="15018" y="2505"/>
                  <a:pt x="14999" y="2469"/>
                  <a:pt x="14999" y="2469"/>
                </a:cubicBezTo>
                <a:cubicBezTo>
                  <a:pt x="14980" y="2432"/>
                  <a:pt x="14942" y="2432"/>
                  <a:pt x="14942" y="2396"/>
                </a:cubicBezTo>
                <a:cubicBezTo>
                  <a:pt x="14923" y="2360"/>
                  <a:pt x="14848" y="2323"/>
                  <a:pt x="14848" y="2323"/>
                </a:cubicBezTo>
                <a:cubicBezTo>
                  <a:pt x="14848" y="2287"/>
                  <a:pt x="14848" y="2251"/>
                  <a:pt x="14848" y="2214"/>
                </a:cubicBezTo>
                <a:cubicBezTo>
                  <a:pt x="14848" y="2178"/>
                  <a:pt x="14810" y="2142"/>
                  <a:pt x="14829" y="2106"/>
                </a:cubicBezTo>
                <a:cubicBezTo>
                  <a:pt x="14848" y="2069"/>
                  <a:pt x="14999" y="2069"/>
                  <a:pt x="15018" y="2069"/>
                </a:cubicBezTo>
                <a:cubicBezTo>
                  <a:pt x="15037" y="2069"/>
                  <a:pt x="15075" y="2033"/>
                  <a:pt x="15075" y="2033"/>
                </a:cubicBezTo>
                <a:cubicBezTo>
                  <a:pt x="15094" y="2069"/>
                  <a:pt x="15094" y="2069"/>
                  <a:pt x="15112" y="2069"/>
                </a:cubicBezTo>
                <a:cubicBezTo>
                  <a:pt x="15131" y="2033"/>
                  <a:pt x="15169" y="1997"/>
                  <a:pt x="15207" y="2033"/>
                </a:cubicBezTo>
                <a:cubicBezTo>
                  <a:pt x="15207" y="2033"/>
                  <a:pt x="15207" y="2033"/>
                  <a:pt x="15207" y="2033"/>
                </a:cubicBezTo>
                <a:cubicBezTo>
                  <a:pt x="15188" y="2033"/>
                  <a:pt x="15188" y="2069"/>
                  <a:pt x="15169" y="2106"/>
                </a:cubicBezTo>
                <a:cubicBezTo>
                  <a:pt x="15226" y="2106"/>
                  <a:pt x="15264" y="2069"/>
                  <a:pt x="15264" y="1997"/>
                </a:cubicBezTo>
                <a:cubicBezTo>
                  <a:pt x="15264" y="1997"/>
                  <a:pt x="15264" y="1960"/>
                  <a:pt x="15264" y="1960"/>
                </a:cubicBezTo>
                <a:cubicBezTo>
                  <a:pt x="15264" y="1924"/>
                  <a:pt x="15245" y="1924"/>
                  <a:pt x="15226" y="1924"/>
                </a:cubicBezTo>
                <a:cubicBezTo>
                  <a:pt x="15226" y="1888"/>
                  <a:pt x="15226" y="1888"/>
                  <a:pt x="15226" y="1888"/>
                </a:cubicBezTo>
                <a:cubicBezTo>
                  <a:pt x="15226" y="1851"/>
                  <a:pt x="15226" y="1815"/>
                  <a:pt x="15226" y="1779"/>
                </a:cubicBezTo>
                <a:cubicBezTo>
                  <a:pt x="15283" y="1743"/>
                  <a:pt x="15320" y="1670"/>
                  <a:pt x="15377" y="1634"/>
                </a:cubicBezTo>
                <a:cubicBezTo>
                  <a:pt x="15396" y="1634"/>
                  <a:pt x="15415" y="1597"/>
                  <a:pt x="15434" y="1597"/>
                </a:cubicBezTo>
                <a:cubicBezTo>
                  <a:pt x="15510" y="1597"/>
                  <a:pt x="15566" y="1561"/>
                  <a:pt x="15623" y="1525"/>
                </a:cubicBezTo>
                <a:cubicBezTo>
                  <a:pt x="15680" y="1488"/>
                  <a:pt x="15680" y="1452"/>
                  <a:pt x="15756" y="1452"/>
                </a:cubicBezTo>
                <a:cubicBezTo>
                  <a:pt x="15756" y="1452"/>
                  <a:pt x="15774" y="1452"/>
                  <a:pt x="15793" y="1488"/>
                </a:cubicBezTo>
                <a:cubicBezTo>
                  <a:pt x="15793" y="1488"/>
                  <a:pt x="15793" y="1488"/>
                  <a:pt x="15793" y="1488"/>
                </a:cubicBezTo>
                <a:cubicBezTo>
                  <a:pt x="15793" y="1488"/>
                  <a:pt x="15793" y="1525"/>
                  <a:pt x="15774" y="1525"/>
                </a:cubicBezTo>
                <a:cubicBezTo>
                  <a:pt x="15793" y="1525"/>
                  <a:pt x="15812" y="1525"/>
                  <a:pt x="15831" y="1525"/>
                </a:cubicBezTo>
                <a:cubicBezTo>
                  <a:pt x="15869" y="1525"/>
                  <a:pt x="15907" y="1488"/>
                  <a:pt x="15926" y="1488"/>
                </a:cubicBezTo>
                <a:cubicBezTo>
                  <a:pt x="15964" y="1488"/>
                  <a:pt x="15982" y="1525"/>
                  <a:pt x="16001" y="1525"/>
                </a:cubicBezTo>
                <a:cubicBezTo>
                  <a:pt x="16001" y="1488"/>
                  <a:pt x="16020" y="1488"/>
                  <a:pt x="16020" y="1488"/>
                </a:cubicBezTo>
                <a:cubicBezTo>
                  <a:pt x="16020" y="1452"/>
                  <a:pt x="16020" y="1416"/>
                  <a:pt x="16039" y="1379"/>
                </a:cubicBezTo>
                <a:cubicBezTo>
                  <a:pt x="16039" y="1379"/>
                  <a:pt x="16077" y="1379"/>
                  <a:pt x="16077" y="1379"/>
                </a:cubicBezTo>
                <a:cubicBezTo>
                  <a:pt x="16096" y="1379"/>
                  <a:pt x="16115" y="1379"/>
                  <a:pt x="16115" y="1343"/>
                </a:cubicBezTo>
                <a:cubicBezTo>
                  <a:pt x="16115" y="1343"/>
                  <a:pt x="16115" y="1343"/>
                  <a:pt x="16115" y="1343"/>
                </a:cubicBezTo>
                <a:cubicBezTo>
                  <a:pt x="16096" y="1307"/>
                  <a:pt x="16096" y="1307"/>
                  <a:pt x="16096" y="1234"/>
                </a:cubicBezTo>
                <a:cubicBezTo>
                  <a:pt x="16115" y="1234"/>
                  <a:pt x="16115" y="1234"/>
                  <a:pt x="16134" y="1198"/>
                </a:cubicBezTo>
                <a:cubicBezTo>
                  <a:pt x="16191" y="1162"/>
                  <a:pt x="16304" y="1053"/>
                  <a:pt x="16361" y="1162"/>
                </a:cubicBezTo>
                <a:cubicBezTo>
                  <a:pt x="16361" y="1162"/>
                  <a:pt x="16361" y="1162"/>
                  <a:pt x="16361" y="1162"/>
                </a:cubicBezTo>
                <a:cubicBezTo>
                  <a:pt x="16342" y="1198"/>
                  <a:pt x="16323" y="1234"/>
                  <a:pt x="16304" y="1271"/>
                </a:cubicBezTo>
                <a:cubicBezTo>
                  <a:pt x="16304" y="1271"/>
                  <a:pt x="16304" y="1271"/>
                  <a:pt x="16304" y="1271"/>
                </a:cubicBezTo>
                <a:cubicBezTo>
                  <a:pt x="16342" y="1271"/>
                  <a:pt x="16342" y="1271"/>
                  <a:pt x="16380" y="1271"/>
                </a:cubicBezTo>
                <a:cubicBezTo>
                  <a:pt x="16418" y="1271"/>
                  <a:pt x="16436" y="1271"/>
                  <a:pt x="16474" y="1271"/>
                </a:cubicBezTo>
                <a:cubicBezTo>
                  <a:pt x="16474" y="1271"/>
                  <a:pt x="16474" y="1271"/>
                  <a:pt x="16474" y="1271"/>
                </a:cubicBezTo>
                <a:cubicBezTo>
                  <a:pt x="16474" y="1271"/>
                  <a:pt x="16474" y="1271"/>
                  <a:pt x="16474" y="1271"/>
                </a:cubicBezTo>
                <a:cubicBezTo>
                  <a:pt x="16455" y="1307"/>
                  <a:pt x="16436" y="1343"/>
                  <a:pt x="16418" y="1379"/>
                </a:cubicBezTo>
                <a:cubicBezTo>
                  <a:pt x="16436" y="1379"/>
                  <a:pt x="16512" y="1416"/>
                  <a:pt x="16512" y="1416"/>
                </a:cubicBezTo>
                <a:cubicBezTo>
                  <a:pt x="16512" y="1379"/>
                  <a:pt x="16531" y="1379"/>
                  <a:pt x="16531" y="1379"/>
                </a:cubicBezTo>
                <a:cubicBezTo>
                  <a:pt x="16531" y="1343"/>
                  <a:pt x="16531" y="1343"/>
                  <a:pt x="16550" y="1343"/>
                </a:cubicBezTo>
                <a:cubicBezTo>
                  <a:pt x="16644" y="1343"/>
                  <a:pt x="16796" y="1343"/>
                  <a:pt x="16815" y="1488"/>
                </a:cubicBezTo>
                <a:cubicBezTo>
                  <a:pt x="16834" y="1488"/>
                  <a:pt x="16853" y="1488"/>
                  <a:pt x="16871" y="1488"/>
                </a:cubicBezTo>
                <a:cubicBezTo>
                  <a:pt x="16871" y="1488"/>
                  <a:pt x="16871" y="1525"/>
                  <a:pt x="16871" y="1525"/>
                </a:cubicBezTo>
                <a:cubicBezTo>
                  <a:pt x="16871" y="1561"/>
                  <a:pt x="16853" y="1597"/>
                  <a:pt x="16834" y="1634"/>
                </a:cubicBezTo>
                <a:cubicBezTo>
                  <a:pt x="16834" y="1634"/>
                  <a:pt x="16834" y="1634"/>
                  <a:pt x="16834" y="1634"/>
                </a:cubicBezTo>
                <a:cubicBezTo>
                  <a:pt x="16853" y="1634"/>
                  <a:pt x="16871" y="1670"/>
                  <a:pt x="16871" y="1670"/>
                </a:cubicBezTo>
                <a:cubicBezTo>
                  <a:pt x="16871" y="1670"/>
                  <a:pt x="16871" y="1670"/>
                  <a:pt x="16871" y="1670"/>
                </a:cubicBezTo>
                <a:cubicBezTo>
                  <a:pt x="16853" y="1706"/>
                  <a:pt x="16834" y="1743"/>
                  <a:pt x="16815" y="1779"/>
                </a:cubicBezTo>
                <a:cubicBezTo>
                  <a:pt x="16796" y="1779"/>
                  <a:pt x="16758" y="1779"/>
                  <a:pt x="16739" y="1815"/>
                </a:cubicBezTo>
                <a:cubicBezTo>
                  <a:pt x="16682" y="1888"/>
                  <a:pt x="16607" y="1960"/>
                  <a:pt x="16550" y="2033"/>
                </a:cubicBezTo>
                <a:cubicBezTo>
                  <a:pt x="16531" y="2069"/>
                  <a:pt x="16493" y="2069"/>
                  <a:pt x="16474" y="2106"/>
                </a:cubicBezTo>
                <a:cubicBezTo>
                  <a:pt x="16436" y="2142"/>
                  <a:pt x="16380" y="2178"/>
                  <a:pt x="16361" y="2251"/>
                </a:cubicBezTo>
                <a:cubicBezTo>
                  <a:pt x="16399" y="2251"/>
                  <a:pt x="16399" y="2214"/>
                  <a:pt x="16436" y="2178"/>
                </a:cubicBezTo>
                <a:cubicBezTo>
                  <a:pt x="16455" y="2178"/>
                  <a:pt x="16474" y="2178"/>
                  <a:pt x="16512" y="2178"/>
                </a:cubicBezTo>
                <a:cubicBezTo>
                  <a:pt x="16550" y="2178"/>
                  <a:pt x="16644" y="2106"/>
                  <a:pt x="16682" y="2069"/>
                </a:cubicBezTo>
                <a:cubicBezTo>
                  <a:pt x="16682" y="2069"/>
                  <a:pt x="16663" y="2033"/>
                  <a:pt x="16663" y="2033"/>
                </a:cubicBezTo>
                <a:cubicBezTo>
                  <a:pt x="16663" y="2033"/>
                  <a:pt x="16663" y="2033"/>
                  <a:pt x="16663" y="2033"/>
                </a:cubicBezTo>
                <a:cubicBezTo>
                  <a:pt x="16663" y="1997"/>
                  <a:pt x="16663" y="1997"/>
                  <a:pt x="16682" y="1960"/>
                </a:cubicBezTo>
                <a:cubicBezTo>
                  <a:pt x="16701" y="1997"/>
                  <a:pt x="16720" y="2033"/>
                  <a:pt x="16758" y="2069"/>
                </a:cubicBezTo>
                <a:cubicBezTo>
                  <a:pt x="16796" y="2069"/>
                  <a:pt x="16815" y="2033"/>
                  <a:pt x="16853" y="2033"/>
                </a:cubicBezTo>
                <a:cubicBezTo>
                  <a:pt x="16853" y="2069"/>
                  <a:pt x="16853" y="2106"/>
                  <a:pt x="16853" y="2106"/>
                </a:cubicBezTo>
                <a:cubicBezTo>
                  <a:pt x="16853" y="2142"/>
                  <a:pt x="16853" y="2142"/>
                  <a:pt x="16871" y="2178"/>
                </a:cubicBezTo>
                <a:cubicBezTo>
                  <a:pt x="16871" y="2142"/>
                  <a:pt x="16871" y="2142"/>
                  <a:pt x="16871" y="2142"/>
                </a:cubicBezTo>
                <a:cubicBezTo>
                  <a:pt x="16890" y="2142"/>
                  <a:pt x="16890" y="2106"/>
                  <a:pt x="16909" y="2069"/>
                </a:cubicBezTo>
                <a:cubicBezTo>
                  <a:pt x="16928" y="2069"/>
                  <a:pt x="16966" y="2069"/>
                  <a:pt x="17004" y="2069"/>
                </a:cubicBezTo>
                <a:cubicBezTo>
                  <a:pt x="17061" y="2069"/>
                  <a:pt x="17117" y="2069"/>
                  <a:pt x="17174" y="2106"/>
                </a:cubicBezTo>
                <a:cubicBezTo>
                  <a:pt x="17174" y="2142"/>
                  <a:pt x="17155" y="2142"/>
                  <a:pt x="17174" y="2214"/>
                </a:cubicBezTo>
                <a:cubicBezTo>
                  <a:pt x="17212" y="2214"/>
                  <a:pt x="17250" y="2214"/>
                  <a:pt x="17288" y="2251"/>
                </a:cubicBezTo>
                <a:cubicBezTo>
                  <a:pt x="17325" y="2251"/>
                  <a:pt x="17363" y="2214"/>
                  <a:pt x="17401" y="2214"/>
                </a:cubicBezTo>
                <a:cubicBezTo>
                  <a:pt x="17420" y="2214"/>
                  <a:pt x="17439" y="2251"/>
                  <a:pt x="17439" y="2251"/>
                </a:cubicBezTo>
                <a:cubicBezTo>
                  <a:pt x="17458" y="2214"/>
                  <a:pt x="17477" y="2178"/>
                  <a:pt x="17477" y="2178"/>
                </a:cubicBezTo>
                <a:cubicBezTo>
                  <a:pt x="17477" y="2142"/>
                  <a:pt x="17477" y="2106"/>
                  <a:pt x="17477" y="2106"/>
                </a:cubicBezTo>
                <a:cubicBezTo>
                  <a:pt x="17496" y="2069"/>
                  <a:pt x="17515" y="2069"/>
                  <a:pt x="17515" y="2033"/>
                </a:cubicBezTo>
                <a:cubicBezTo>
                  <a:pt x="17552" y="2033"/>
                  <a:pt x="17590" y="2106"/>
                  <a:pt x="17609" y="2106"/>
                </a:cubicBezTo>
                <a:cubicBezTo>
                  <a:pt x="17647" y="2106"/>
                  <a:pt x="17704" y="2106"/>
                  <a:pt x="17741" y="2106"/>
                </a:cubicBezTo>
                <a:cubicBezTo>
                  <a:pt x="17760" y="2142"/>
                  <a:pt x="17779" y="2142"/>
                  <a:pt x="17779" y="2178"/>
                </a:cubicBezTo>
                <a:cubicBezTo>
                  <a:pt x="17779" y="2178"/>
                  <a:pt x="17779" y="2214"/>
                  <a:pt x="17798" y="2214"/>
                </a:cubicBezTo>
                <a:cubicBezTo>
                  <a:pt x="17760" y="2214"/>
                  <a:pt x="17647" y="2323"/>
                  <a:pt x="17647" y="2360"/>
                </a:cubicBezTo>
                <a:cubicBezTo>
                  <a:pt x="17647" y="2360"/>
                  <a:pt x="17647" y="2360"/>
                  <a:pt x="17647" y="2360"/>
                </a:cubicBezTo>
                <a:cubicBezTo>
                  <a:pt x="17647" y="2360"/>
                  <a:pt x="17647" y="2360"/>
                  <a:pt x="17647" y="2360"/>
                </a:cubicBezTo>
                <a:cubicBezTo>
                  <a:pt x="17723" y="2396"/>
                  <a:pt x="17723" y="2432"/>
                  <a:pt x="17760" y="2469"/>
                </a:cubicBezTo>
                <a:cubicBezTo>
                  <a:pt x="17779" y="2469"/>
                  <a:pt x="17779" y="2469"/>
                  <a:pt x="17798" y="2505"/>
                </a:cubicBezTo>
                <a:cubicBezTo>
                  <a:pt x="17817" y="2541"/>
                  <a:pt x="17817" y="2577"/>
                  <a:pt x="17855" y="2614"/>
                </a:cubicBezTo>
                <a:cubicBezTo>
                  <a:pt x="17874" y="2650"/>
                  <a:pt x="17912" y="2723"/>
                  <a:pt x="17950" y="2723"/>
                </a:cubicBezTo>
                <a:cubicBezTo>
                  <a:pt x="17987" y="2650"/>
                  <a:pt x="17987" y="2541"/>
                  <a:pt x="18044" y="2469"/>
                </a:cubicBezTo>
                <a:cubicBezTo>
                  <a:pt x="18044" y="2469"/>
                  <a:pt x="18044" y="2469"/>
                  <a:pt x="18044" y="2469"/>
                </a:cubicBezTo>
                <a:cubicBezTo>
                  <a:pt x="18044" y="2541"/>
                  <a:pt x="18063" y="2541"/>
                  <a:pt x="18082" y="2541"/>
                </a:cubicBezTo>
                <a:cubicBezTo>
                  <a:pt x="18101" y="2577"/>
                  <a:pt x="18120" y="2614"/>
                  <a:pt x="18139" y="2577"/>
                </a:cubicBezTo>
                <a:cubicBezTo>
                  <a:pt x="18177" y="2577"/>
                  <a:pt x="18214" y="2505"/>
                  <a:pt x="18252" y="2541"/>
                </a:cubicBezTo>
                <a:cubicBezTo>
                  <a:pt x="18271" y="2541"/>
                  <a:pt x="18347" y="2614"/>
                  <a:pt x="18347" y="2614"/>
                </a:cubicBezTo>
                <a:cubicBezTo>
                  <a:pt x="18385" y="2614"/>
                  <a:pt x="18366" y="2577"/>
                  <a:pt x="18385" y="2541"/>
                </a:cubicBezTo>
                <a:cubicBezTo>
                  <a:pt x="18403" y="2541"/>
                  <a:pt x="18403" y="2505"/>
                  <a:pt x="18422" y="2505"/>
                </a:cubicBezTo>
                <a:cubicBezTo>
                  <a:pt x="18422" y="2541"/>
                  <a:pt x="18441" y="2577"/>
                  <a:pt x="18479" y="2541"/>
                </a:cubicBezTo>
                <a:cubicBezTo>
                  <a:pt x="18479" y="2505"/>
                  <a:pt x="18479" y="2432"/>
                  <a:pt x="18479" y="2396"/>
                </a:cubicBezTo>
                <a:cubicBezTo>
                  <a:pt x="18479" y="2396"/>
                  <a:pt x="18441" y="2396"/>
                  <a:pt x="18422" y="2396"/>
                </a:cubicBezTo>
                <a:cubicBezTo>
                  <a:pt x="18441" y="2396"/>
                  <a:pt x="18441" y="2396"/>
                  <a:pt x="18441" y="2396"/>
                </a:cubicBezTo>
                <a:cubicBezTo>
                  <a:pt x="18441" y="2360"/>
                  <a:pt x="18441" y="2360"/>
                  <a:pt x="18441" y="2360"/>
                </a:cubicBezTo>
                <a:cubicBezTo>
                  <a:pt x="18460" y="2323"/>
                  <a:pt x="18479" y="2360"/>
                  <a:pt x="18517" y="2323"/>
                </a:cubicBezTo>
                <a:cubicBezTo>
                  <a:pt x="18536" y="2323"/>
                  <a:pt x="18555" y="2287"/>
                  <a:pt x="18574" y="2251"/>
                </a:cubicBezTo>
                <a:cubicBezTo>
                  <a:pt x="18630" y="2251"/>
                  <a:pt x="18725" y="2287"/>
                  <a:pt x="18782" y="2323"/>
                </a:cubicBezTo>
                <a:cubicBezTo>
                  <a:pt x="18801" y="2323"/>
                  <a:pt x="18820" y="2323"/>
                  <a:pt x="18839" y="2323"/>
                </a:cubicBezTo>
                <a:cubicBezTo>
                  <a:pt x="18839" y="2323"/>
                  <a:pt x="18839" y="2323"/>
                  <a:pt x="18839" y="2323"/>
                </a:cubicBezTo>
                <a:cubicBezTo>
                  <a:pt x="18820" y="2360"/>
                  <a:pt x="18820" y="2396"/>
                  <a:pt x="18801" y="2396"/>
                </a:cubicBezTo>
                <a:cubicBezTo>
                  <a:pt x="18820" y="2396"/>
                  <a:pt x="18839" y="2396"/>
                  <a:pt x="18857" y="2396"/>
                </a:cubicBezTo>
                <a:cubicBezTo>
                  <a:pt x="18857" y="2396"/>
                  <a:pt x="18857" y="2396"/>
                  <a:pt x="18857" y="2396"/>
                </a:cubicBezTo>
                <a:cubicBezTo>
                  <a:pt x="18857" y="2396"/>
                  <a:pt x="18857" y="2432"/>
                  <a:pt x="18857" y="2432"/>
                </a:cubicBezTo>
                <a:cubicBezTo>
                  <a:pt x="18857" y="2432"/>
                  <a:pt x="18857" y="2432"/>
                  <a:pt x="18839" y="2432"/>
                </a:cubicBezTo>
                <a:cubicBezTo>
                  <a:pt x="18820" y="2469"/>
                  <a:pt x="18801" y="2469"/>
                  <a:pt x="18801" y="2505"/>
                </a:cubicBezTo>
                <a:cubicBezTo>
                  <a:pt x="18857" y="2541"/>
                  <a:pt x="18895" y="2432"/>
                  <a:pt x="18914" y="2396"/>
                </a:cubicBezTo>
                <a:cubicBezTo>
                  <a:pt x="18990" y="2396"/>
                  <a:pt x="19047" y="2396"/>
                  <a:pt x="19103" y="2469"/>
                </a:cubicBezTo>
                <a:cubicBezTo>
                  <a:pt x="19103" y="2469"/>
                  <a:pt x="19103" y="2469"/>
                  <a:pt x="19103" y="2469"/>
                </a:cubicBezTo>
                <a:cubicBezTo>
                  <a:pt x="19065" y="2469"/>
                  <a:pt x="19047" y="2505"/>
                  <a:pt x="19028" y="2505"/>
                </a:cubicBezTo>
                <a:cubicBezTo>
                  <a:pt x="19028" y="2505"/>
                  <a:pt x="19028" y="2505"/>
                  <a:pt x="19028" y="2505"/>
                </a:cubicBezTo>
                <a:cubicBezTo>
                  <a:pt x="19047" y="2541"/>
                  <a:pt x="19065" y="2541"/>
                  <a:pt x="19084" y="2541"/>
                </a:cubicBezTo>
                <a:cubicBezTo>
                  <a:pt x="19122" y="2577"/>
                  <a:pt x="19160" y="2577"/>
                  <a:pt x="19179" y="2577"/>
                </a:cubicBezTo>
                <a:cubicBezTo>
                  <a:pt x="19198" y="2614"/>
                  <a:pt x="19217" y="2723"/>
                  <a:pt x="19236" y="2723"/>
                </a:cubicBezTo>
                <a:cubicBezTo>
                  <a:pt x="19274" y="2723"/>
                  <a:pt x="19311" y="2723"/>
                  <a:pt x="19330" y="2686"/>
                </a:cubicBezTo>
                <a:cubicBezTo>
                  <a:pt x="19368" y="2686"/>
                  <a:pt x="19387" y="2686"/>
                  <a:pt x="19425" y="2650"/>
                </a:cubicBezTo>
                <a:cubicBezTo>
                  <a:pt x="19463" y="2650"/>
                  <a:pt x="19595" y="2650"/>
                  <a:pt x="19633" y="2686"/>
                </a:cubicBezTo>
                <a:cubicBezTo>
                  <a:pt x="19652" y="2723"/>
                  <a:pt x="19690" y="2759"/>
                  <a:pt x="19709" y="2795"/>
                </a:cubicBezTo>
                <a:cubicBezTo>
                  <a:pt x="19709" y="2832"/>
                  <a:pt x="19709" y="2904"/>
                  <a:pt x="19690" y="2904"/>
                </a:cubicBezTo>
                <a:cubicBezTo>
                  <a:pt x="19709" y="2941"/>
                  <a:pt x="19746" y="2941"/>
                  <a:pt x="19765" y="2941"/>
                </a:cubicBezTo>
                <a:cubicBezTo>
                  <a:pt x="19765" y="3013"/>
                  <a:pt x="19765" y="3049"/>
                  <a:pt x="19784" y="3049"/>
                </a:cubicBezTo>
                <a:cubicBezTo>
                  <a:pt x="19803" y="3013"/>
                  <a:pt x="19822" y="2977"/>
                  <a:pt x="19841" y="2977"/>
                </a:cubicBezTo>
                <a:cubicBezTo>
                  <a:pt x="19879" y="2977"/>
                  <a:pt x="19898" y="2977"/>
                  <a:pt x="19917" y="2941"/>
                </a:cubicBezTo>
                <a:cubicBezTo>
                  <a:pt x="19936" y="2941"/>
                  <a:pt x="19936" y="2941"/>
                  <a:pt x="19954" y="2941"/>
                </a:cubicBezTo>
                <a:cubicBezTo>
                  <a:pt x="19992" y="2904"/>
                  <a:pt x="19992" y="2977"/>
                  <a:pt x="20011" y="2977"/>
                </a:cubicBezTo>
                <a:cubicBezTo>
                  <a:pt x="20030" y="2977"/>
                  <a:pt x="20049" y="2977"/>
                  <a:pt x="20068" y="2977"/>
                </a:cubicBezTo>
                <a:cubicBezTo>
                  <a:pt x="20125" y="3013"/>
                  <a:pt x="20144" y="2977"/>
                  <a:pt x="20181" y="2941"/>
                </a:cubicBezTo>
                <a:cubicBezTo>
                  <a:pt x="20200" y="2977"/>
                  <a:pt x="20219" y="3013"/>
                  <a:pt x="20238" y="3013"/>
                </a:cubicBezTo>
                <a:cubicBezTo>
                  <a:pt x="20257" y="3049"/>
                  <a:pt x="20276" y="3049"/>
                  <a:pt x="20295" y="3122"/>
                </a:cubicBezTo>
                <a:cubicBezTo>
                  <a:pt x="20314" y="3122"/>
                  <a:pt x="20389" y="3122"/>
                  <a:pt x="20389" y="3086"/>
                </a:cubicBezTo>
                <a:cubicBezTo>
                  <a:pt x="20408" y="3049"/>
                  <a:pt x="20389" y="2977"/>
                  <a:pt x="20371" y="2941"/>
                </a:cubicBezTo>
                <a:cubicBezTo>
                  <a:pt x="20371" y="2941"/>
                  <a:pt x="20352" y="2941"/>
                  <a:pt x="20352" y="2941"/>
                </a:cubicBezTo>
                <a:cubicBezTo>
                  <a:pt x="20352" y="2904"/>
                  <a:pt x="20371" y="2868"/>
                  <a:pt x="20371" y="2868"/>
                </a:cubicBezTo>
                <a:cubicBezTo>
                  <a:pt x="20427" y="2868"/>
                  <a:pt x="20484" y="2868"/>
                  <a:pt x="20522" y="2904"/>
                </a:cubicBezTo>
                <a:cubicBezTo>
                  <a:pt x="20522" y="2904"/>
                  <a:pt x="20522" y="2904"/>
                  <a:pt x="20522" y="2941"/>
                </a:cubicBezTo>
                <a:cubicBezTo>
                  <a:pt x="20579" y="2904"/>
                  <a:pt x="20654" y="2904"/>
                  <a:pt x="20692" y="2904"/>
                </a:cubicBezTo>
                <a:cubicBezTo>
                  <a:pt x="20711" y="2904"/>
                  <a:pt x="20730" y="2941"/>
                  <a:pt x="20749" y="2941"/>
                </a:cubicBezTo>
                <a:cubicBezTo>
                  <a:pt x="20787" y="2941"/>
                  <a:pt x="20806" y="2977"/>
                  <a:pt x="20825" y="2977"/>
                </a:cubicBezTo>
                <a:cubicBezTo>
                  <a:pt x="20862" y="3013"/>
                  <a:pt x="20919" y="3049"/>
                  <a:pt x="20957" y="3086"/>
                </a:cubicBezTo>
                <a:cubicBezTo>
                  <a:pt x="20957" y="3267"/>
                  <a:pt x="20957" y="3485"/>
                  <a:pt x="20957" y="3667"/>
                </a:cubicBezTo>
                <a:cubicBezTo>
                  <a:pt x="20957" y="3703"/>
                  <a:pt x="20957" y="3848"/>
                  <a:pt x="20957" y="3884"/>
                </a:cubicBezTo>
                <a:cubicBezTo>
                  <a:pt x="20938" y="3884"/>
                  <a:pt x="20919" y="3884"/>
                  <a:pt x="20900" y="3921"/>
                </a:cubicBezTo>
                <a:close/>
                <a:moveTo>
                  <a:pt x="11500" y="7696"/>
                </a:moveTo>
                <a:cubicBezTo>
                  <a:pt x="11500" y="7696"/>
                  <a:pt x="11500" y="7696"/>
                  <a:pt x="11500" y="7696"/>
                </a:cubicBezTo>
                <a:cubicBezTo>
                  <a:pt x="11500" y="7696"/>
                  <a:pt x="11500" y="7696"/>
                  <a:pt x="11500" y="7696"/>
                </a:cubicBezTo>
                <a:cubicBezTo>
                  <a:pt x="11500" y="7696"/>
                  <a:pt x="11500" y="7696"/>
                  <a:pt x="11500" y="7696"/>
                </a:cubicBezTo>
                <a:cubicBezTo>
                  <a:pt x="11519" y="7696"/>
                  <a:pt x="11519" y="7696"/>
                  <a:pt x="11519" y="7696"/>
                </a:cubicBezTo>
                <a:cubicBezTo>
                  <a:pt x="11519" y="7696"/>
                  <a:pt x="11519" y="7696"/>
                  <a:pt x="11500" y="7696"/>
                </a:cubicBezTo>
                <a:close/>
                <a:moveTo>
                  <a:pt x="13202" y="7696"/>
                </a:moveTo>
                <a:cubicBezTo>
                  <a:pt x="13202" y="7696"/>
                  <a:pt x="13202" y="7624"/>
                  <a:pt x="13202" y="7624"/>
                </a:cubicBezTo>
                <a:cubicBezTo>
                  <a:pt x="13183" y="7624"/>
                  <a:pt x="13164" y="7624"/>
                  <a:pt x="13145" y="7624"/>
                </a:cubicBezTo>
                <a:cubicBezTo>
                  <a:pt x="13126" y="7660"/>
                  <a:pt x="13145" y="7732"/>
                  <a:pt x="13126" y="7732"/>
                </a:cubicBezTo>
                <a:cubicBezTo>
                  <a:pt x="13126" y="7732"/>
                  <a:pt x="13126" y="7732"/>
                  <a:pt x="13126" y="7732"/>
                </a:cubicBezTo>
                <a:cubicBezTo>
                  <a:pt x="13126" y="7732"/>
                  <a:pt x="13126" y="7696"/>
                  <a:pt x="13126" y="7696"/>
                </a:cubicBezTo>
                <a:cubicBezTo>
                  <a:pt x="13126" y="7696"/>
                  <a:pt x="13126" y="7696"/>
                  <a:pt x="13126" y="7660"/>
                </a:cubicBezTo>
                <a:cubicBezTo>
                  <a:pt x="13108" y="7660"/>
                  <a:pt x="13108" y="7660"/>
                  <a:pt x="13108" y="7660"/>
                </a:cubicBezTo>
                <a:cubicBezTo>
                  <a:pt x="13108" y="7660"/>
                  <a:pt x="13108" y="7624"/>
                  <a:pt x="13108" y="7624"/>
                </a:cubicBezTo>
                <a:cubicBezTo>
                  <a:pt x="13108" y="7587"/>
                  <a:pt x="13126" y="7551"/>
                  <a:pt x="13126" y="7551"/>
                </a:cubicBezTo>
                <a:cubicBezTo>
                  <a:pt x="13108" y="7515"/>
                  <a:pt x="13089" y="7515"/>
                  <a:pt x="13070" y="7515"/>
                </a:cubicBezTo>
                <a:cubicBezTo>
                  <a:pt x="13070" y="7478"/>
                  <a:pt x="13070" y="7478"/>
                  <a:pt x="13051" y="7478"/>
                </a:cubicBezTo>
                <a:cubicBezTo>
                  <a:pt x="13051" y="7478"/>
                  <a:pt x="13051" y="7478"/>
                  <a:pt x="13032" y="7478"/>
                </a:cubicBezTo>
                <a:cubicBezTo>
                  <a:pt x="13032" y="7406"/>
                  <a:pt x="13013" y="7369"/>
                  <a:pt x="13013" y="7297"/>
                </a:cubicBezTo>
                <a:cubicBezTo>
                  <a:pt x="12994" y="7297"/>
                  <a:pt x="12975" y="7297"/>
                  <a:pt x="12975" y="7297"/>
                </a:cubicBezTo>
                <a:cubicBezTo>
                  <a:pt x="12975" y="7297"/>
                  <a:pt x="12975" y="7260"/>
                  <a:pt x="12975" y="7260"/>
                </a:cubicBezTo>
                <a:cubicBezTo>
                  <a:pt x="12975" y="7260"/>
                  <a:pt x="12975" y="7260"/>
                  <a:pt x="12975" y="7260"/>
                </a:cubicBezTo>
                <a:cubicBezTo>
                  <a:pt x="12994" y="7260"/>
                  <a:pt x="13032" y="7260"/>
                  <a:pt x="13051" y="7260"/>
                </a:cubicBezTo>
                <a:cubicBezTo>
                  <a:pt x="13051" y="7260"/>
                  <a:pt x="13051" y="7260"/>
                  <a:pt x="13051" y="7260"/>
                </a:cubicBezTo>
                <a:cubicBezTo>
                  <a:pt x="13032" y="7260"/>
                  <a:pt x="13032" y="7224"/>
                  <a:pt x="13013" y="7224"/>
                </a:cubicBezTo>
                <a:cubicBezTo>
                  <a:pt x="13032" y="7188"/>
                  <a:pt x="13032" y="7188"/>
                  <a:pt x="13032" y="7188"/>
                </a:cubicBezTo>
                <a:cubicBezTo>
                  <a:pt x="13032" y="7188"/>
                  <a:pt x="13032" y="7152"/>
                  <a:pt x="13051" y="7152"/>
                </a:cubicBezTo>
                <a:cubicBezTo>
                  <a:pt x="13051" y="7152"/>
                  <a:pt x="13051" y="7152"/>
                  <a:pt x="13070" y="7115"/>
                </a:cubicBezTo>
                <a:cubicBezTo>
                  <a:pt x="13089" y="7152"/>
                  <a:pt x="13126" y="7152"/>
                  <a:pt x="13145" y="7152"/>
                </a:cubicBezTo>
                <a:cubicBezTo>
                  <a:pt x="13145" y="7152"/>
                  <a:pt x="13145" y="7152"/>
                  <a:pt x="13145" y="7152"/>
                </a:cubicBezTo>
                <a:cubicBezTo>
                  <a:pt x="13145" y="7152"/>
                  <a:pt x="13126" y="7115"/>
                  <a:pt x="13126" y="7115"/>
                </a:cubicBezTo>
                <a:cubicBezTo>
                  <a:pt x="13145" y="7043"/>
                  <a:pt x="13145" y="7043"/>
                  <a:pt x="13145" y="6970"/>
                </a:cubicBezTo>
                <a:cubicBezTo>
                  <a:pt x="13145" y="6970"/>
                  <a:pt x="13145" y="6970"/>
                  <a:pt x="13145" y="6934"/>
                </a:cubicBezTo>
                <a:cubicBezTo>
                  <a:pt x="13145" y="6934"/>
                  <a:pt x="13145" y="6934"/>
                  <a:pt x="13145" y="6934"/>
                </a:cubicBezTo>
                <a:cubicBezTo>
                  <a:pt x="13126" y="6897"/>
                  <a:pt x="13126" y="6897"/>
                  <a:pt x="13108" y="6897"/>
                </a:cubicBezTo>
                <a:cubicBezTo>
                  <a:pt x="13108" y="6897"/>
                  <a:pt x="13089" y="6934"/>
                  <a:pt x="13089" y="6934"/>
                </a:cubicBezTo>
                <a:cubicBezTo>
                  <a:pt x="13070" y="6934"/>
                  <a:pt x="13051" y="6897"/>
                  <a:pt x="13032" y="6897"/>
                </a:cubicBezTo>
                <a:cubicBezTo>
                  <a:pt x="12994" y="6897"/>
                  <a:pt x="12975" y="6934"/>
                  <a:pt x="12956" y="6970"/>
                </a:cubicBezTo>
                <a:cubicBezTo>
                  <a:pt x="12937" y="6970"/>
                  <a:pt x="12937" y="6970"/>
                  <a:pt x="12918" y="6970"/>
                </a:cubicBezTo>
                <a:cubicBezTo>
                  <a:pt x="12899" y="6970"/>
                  <a:pt x="12899" y="7006"/>
                  <a:pt x="12881" y="7043"/>
                </a:cubicBezTo>
                <a:cubicBezTo>
                  <a:pt x="12881" y="7043"/>
                  <a:pt x="12881" y="7043"/>
                  <a:pt x="12881" y="7079"/>
                </a:cubicBezTo>
                <a:cubicBezTo>
                  <a:pt x="12862" y="7043"/>
                  <a:pt x="12862" y="7043"/>
                  <a:pt x="12862" y="7043"/>
                </a:cubicBezTo>
                <a:cubicBezTo>
                  <a:pt x="12843" y="7079"/>
                  <a:pt x="12824" y="7115"/>
                  <a:pt x="12805" y="7079"/>
                </a:cubicBezTo>
                <a:cubicBezTo>
                  <a:pt x="12805" y="7079"/>
                  <a:pt x="12805" y="7079"/>
                  <a:pt x="12805" y="7079"/>
                </a:cubicBezTo>
                <a:cubicBezTo>
                  <a:pt x="12805" y="7115"/>
                  <a:pt x="12786" y="7152"/>
                  <a:pt x="12786" y="7188"/>
                </a:cubicBezTo>
                <a:cubicBezTo>
                  <a:pt x="12767" y="7224"/>
                  <a:pt x="12748" y="7224"/>
                  <a:pt x="12748" y="7260"/>
                </a:cubicBezTo>
                <a:cubicBezTo>
                  <a:pt x="12748" y="7260"/>
                  <a:pt x="12748" y="7260"/>
                  <a:pt x="12748" y="7260"/>
                </a:cubicBezTo>
                <a:cubicBezTo>
                  <a:pt x="12748" y="7297"/>
                  <a:pt x="12767" y="7297"/>
                  <a:pt x="12767" y="7297"/>
                </a:cubicBezTo>
                <a:cubicBezTo>
                  <a:pt x="12786" y="7297"/>
                  <a:pt x="12805" y="7369"/>
                  <a:pt x="12805" y="7406"/>
                </a:cubicBezTo>
                <a:cubicBezTo>
                  <a:pt x="12805" y="7406"/>
                  <a:pt x="12805" y="7406"/>
                  <a:pt x="12805" y="7406"/>
                </a:cubicBezTo>
                <a:cubicBezTo>
                  <a:pt x="12805" y="7406"/>
                  <a:pt x="12805" y="7369"/>
                  <a:pt x="12805" y="7369"/>
                </a:cubicBezTo>
                <a:cubicBezTo>
                  <a:pt x="12805" y="7369"/>
                  <a:pt x="12805" y="7369"/>
                  <a:pt x="12805" y="7369"/>
                </a:cubicBezTo>
                <a:cubicBezTo>
                  <a:pt x="12805" y="7369"/>
                  <a:pt x="12805" y="7369"/>
                  <a:pt x="12805" y="7369"/>
                </a:cubicBezTo>
                <a:cubicBezTo>
                  <a:pt x="12805" y="7406"/>
                  <a:pt x="12786" y="7442"/>
                  <a:pt x="12805" y="7478"/>
                </a:cubicBezTo>
                <a:cubicBezTo>
                  <a:pt x="12824" y="7515"/>
                  <a:pt x="12805" y="7515"/>
                  <a:pt x="12824" y="7551"/>
                </a:cubicBezTo>
                <a:cubicBezTo>
                  <a:pt x="12824" y="7551"/>
                  <a:pt x="12824" y="7551"/>
                  <a:pt x="12824" y="7551"/>
                </a:cubicBezTo>
                <a:cubicBezTo>
                  <a:pt x="12843" y="7551"/>
                  <a:pt x="12843" y="7587"/>
                  <a:pt x="12862" y="7624"/>
                </a:cubicBezTo>
                <a:cubicBezTo>
                  <a:pt x="12862" y="7624"/>
                  <a:pt x="12862" y="7624"/>
                  <a:pt x="12862" y="7624"/>
                </a:cubicBezTo>
                <a:cubicBezTo>
                  <a:pt x="12881" y="7660"/>
                  <a:pt x="12899" y="7696"/>
                  <a:pt x="12899" y="7696"/>
                </a:cubicBezTo>
                <a:cubicBezTo>
                  <a:pt x="12899" y="7732"/>
                  <a:pt x="12899" y="7732"/>
                  <a:pt x="12899" y="7769"/>
                </a:cubicBezTo>
                <a:cubicBezTo>
                  <a:pt x="12918" y="7769"/>
                  <a:pt x="12918" y="7805"/>
                  <a:pt x="12918" y="7805"/>
                </a:cubicBezTo>
                <a:cubicBezTo>
                  <a:pt x="12937" y="7841"/>
                  <a:pt x="12975" y="7805"/>
                  <a:pt x="12975" y="7878"/>
                </a:cubicBezTo>
                <a:cubicBezTo>
                  <a:pt x="12975" y="7878"/>
                  <a:pt x="12975" y="7878"/>
                  <a:pt x="12975" y="7878"/>
                </a:cubicBezTo>
                <a:cubicBezTo>
                  <a:pt x="12975" y="7878"/>
                  <a:pt x="12975" y="7878"/>
                  <a:pt x="12975" y="7878"/>
                </a:cubicBezTo>
                <a:cubicBezTo>
                  <a:pt x="12918" y="7841"/>
                  <a:pt x="12918" y="7950"/>
                  <a:pt x="12918" y="8023"/>
                </a:cubicBezTo>
                <a:cubicBezTo>
                  <a:pt x="12918" y="8023"/>
                  <a:pt x="12918" y="8023"/>
                  <a:pt x="12918" y="8023"/>
                </a:cubicBezTo>
                <a:cubicBezTo>
                  <a:pt x="12918" y="8023"/>
                  <a:pt x="12899" y="8023"/>
                  <a:pt x="12899" y="8059"/>
                </a:cubicBezTo>
                <a:cubicBezTo>
                  <a:pt x="12899" y="8059"/>
                  <a:pt x="12899" y="8059"/>
                  <a:pt x="12899" y="8059"/>
                </a:cubicBezTo>
                <a:cubicBezTo>
                  <a:pt x="12899" y="8023"/>
                  <a:pt x="12899" y="8023"/>
                  <a:pt x="12899" y="8023"/>
                </a:cubicBezTo>
                <a:cubicBezTo>
                  <a:pt x="12899" y="8023"/>
                  <a:pt x="12899" y="8023"/>
                  <a:pt x="12899" y="8023"/>
                </a:cubicBezTo>
                <a:cubicBezTo>
                  <a:pt x="12899" y="8095"/>
                  <a:pt x="12862" y="8168"/>
                  <a:pt x="12881" y="8241"/>
                </a:cubicBezTo>
                <a:cubicBezTo>
                  <a:pt x="12899" y="8277"/>
                  <a:pt x="12937" y="8277"/>
                  <a:pt x="12956" y="8277"/>
                </a:cubicBezTo>
                <a:cubicBezTo>
                  <a:pt x="12975" y="8422"/>
                  <a:pt x="13070" y="8386"/>
                  <a:pt x="13126" y="8386"/>
                </a:cubicBezTo>
                <a:cubicBezTo>
                  <a:pt x="13145" y="8350"/>
                  <a:pt x="13183" y="8386"/>
                  <a:pt x="13202" y="8350"/>
                </a:cubicBezTo>
                <a:cubicBezTo>
                  <a:pt x="13221" y="8313"/>
                  <a:pt x="13202" y="8241"/>
                  <a:pt x="13183" y="8204"/>
                </a:cubicBezTo>
                <a:cubicBezTo>
                  <a:pt x="13183" y="8168"/>
                  <a:pt x="13202" y="8168"/>
                  <a:pt x="13202" y="8132"/>
                </a:cubicBezTo>
                <a:cubicBezTo>
                  <a:pt x="13202" y="8095"/>
                  <a:pt x="13202" y="8095"/>
                  <a:pt x="13202" y="8059"/>
                </a:cubicBezTo>
                <a:cubicBezTo>
                  <a:pt x="13202" y="8023"/>
                  <a:pt x="13183" y="8023"/>
                  <a:pt x="13183" y="8023"/>
                </a:cubicBezTo>
                <a:cubicBezTo>
                  <a:pt x="13164" y="7987"/>
                  <a:pt x="13164" y="7987"/>
                  <a:pt x="13145" y="8023"/>
                </a:cubicBezTo>
                <a:cubicBezTo>
                  <a:pt x="13145" y="7987"/>
                  <a:pt x="13145" y="7987"/>
                  <a:pt x="13145" y="7987"/>
                </a:cubicBezTo>
                <a:cubicBezTo>
                  <a:pt x="13145" y="7987"/>
                  <a:pt x="13164" y="7987"/>
                  <a:pt x="13164" y="7987"/>
                </a:cubicBezTo>
                <a:cubicBezTo>
                  <a:pt x="13164" y="7987"/>
                  <a:pt x="13183" y="7987"/>
                  <a:pt x="13183" y="7987"/>
                </a:cubicBezTo>
                <a:cubicBezTo>
                  <a:pt x="13183" y="7987"/>
                  <a:pt x="13183" y="7987"/>
                  <a:pt x="13183" y="7987"/>
                </a:cubicBezTo>
                <a:cubicBezTo>
                  <a:pt x="13183" y="7950"/>
                  <a:pt x="13164" y="7950"/>
                  <a:pt x="13164" y="7950"/>
                </a:cubicBezTo>
                <a:cubicBezTo>
                  <a:pt x="13164" y="7950"/>
                  <a:pt x="13164" y="7950"/>
                  <a:pt x="13164" y="7950"/>
                </a:cubicBezTo>
                <a:cubicBezTo>
                  <a:pt x="13164" y="7914"/>
                  <a:pt x="13183" y="7914"/>
                  <a:pt x="13183" y="7914"/>
                </a:cubicBezTo>
                <a:cubicBezTo>
                  <a:pt x="13164" y="7914"/>
                  <a:pt x="13145" y="7914"/>
                  <a:pt x="13126" y="7914"/>
                </a:cubicBezTo>
                <a:cubicBezTo>
                  <a:pt x="13126" y="7878"/>
                  <a:pt x="13126" y="7805"/>
                  <a:pt x="13145" y="7769"/>
                </a:cubicBezTo>
                <a:cubicBezTo>
                  <a:pt x="13145" y="7769"/>
                  <a:pt x="13145" y="7805"/>
                  <a:pt x="13145" y="7805"/>
                </a:cubicBezTo>
                <a:cubicBezTo>
                  <a:pt x="13164" y="7805"/>
                  <a:pt x="13164" y="7805"/>
                  <a:pt x="13183" y="7805"/>
                </a:cubicBezTo>
                <a:cubicBezTo>
                  <a:pt x="13183" y="7805"/>
                  <a:pt x="13183" y="7805"/>
                  <a:pt x="13183" y="7769"/>
                </a:cubicBezTo>
                <a:cubicBezTo>
                  <a:pt x="13183" y="7769"/>
                  <a:pt x="13183" y="7805"/>
                  <a:pt x="13183" y="7805"/>
                </a:cubicBezTo>
                <a:cubicBezTo>
                  <a:pt x="13183" y="7805"/>
                  <a:pt x="13183" y="7805"/>
                  <a:pt x="13183" y="7805"/>
                </a:cubicBezTo>
                <a:cubicBezTo>
                  <a:pt x="13183" y="7805"/>
                  <a:pt x="13183" y="7805"/>
                  <a:pt x="13183" y="7805"/>
                </a:cubicBezTo>
                <a:cubicBezTo>
                  <a:pt x="13202" y="7805"/>
                  <a:pt x="13202" y="7805"/>
                  <a:pt x="13202" y="7805"/>
                </a:cubicBezTo>
                <a:cubicBezTo>
                  <a:pt x="13221" y="7805"/>
                  <a:pt x="13221" y="7805"/>
                  <a:pt x="13221" y="7805"/>
                </a:cubicBezTo>
                <a:cubicBezTo>
                  <a:pt x="13221" y="7805"/>
                  <a:pt x="13221" y="7805"/>
                  <a:pt x="13221" y="7769"/>
                </a:cubicBezTo>
                <a:cubicBezTo>
                  <a:pt x="13221" y="7769"/>
                  <a:pt x="13221" y="7805"/>
                  <a:pt x="13240" y="7805"/>
                </a:cubicBezTo>
                <a:cubicBezTo>
                  <a:pt x="13240" y="7805"/>
                  <a:pt x="13240" y="7805"/>
                  <a:pt x="13259" y="7769"/>
                </a:cubicBezTo>
                <a:cubicBezTo>
                  <a:pt x="13240" y="7732"/>
                  <a:pt x="13221" y="7732"/>
                  <a:pt x="13202" y="7696"/>
                </a:cubicBezTo>
                <a:close/>
                <a:moveTo>
                  <a:pt x="13978" y="1488"/>
                </a:moveTo>
                <a:cubicBezTo>
                  <a:pt x="13902" y="1525"/>
                  <a:pt x="13807" y="1597"/>
                  <a:pt x="13713" y="1634"/>
                </a:cubicBezTo>
                <a:cubicBezTo>
                  <a:pt x="13675" y="1670"/>
                  <a:pt x="13599" y="1670"/>
                  <a:pt x="13580" y="1743"/>
                </a:cubicBezTo>
                <a:cubicBezTo>
                  <a:pt x="13599" y="1743"/>
                  <a:pt x="13599" y="1743"/>
                  <a:pt x="13599" y="1743"/>
                </a:cubicBezTo>
                <a:cubicBezTo>
                  <a:pt x="13599" y="1779"/>
                  <a:pt x="13599" y="1779"/>
                  <a:pt x="13599" y="1779"/>
                </a:cubicBezTo>
                <a:cubicBezTo>
                  <a:pt x="13580" y="1815"/>
                  <a:pt x="13580" y="1815"/>
                  <a:pt x="13561" y="1815"/>
                </a:cubicBezTo>
                <a:cubicBezTo>
                  <a:pt x="13543" y="1851"/>
                  <a:pt x="13524" y="1815"/>
                  <a:pt x="13486" y="1815"/>
                </a:cubicBezTo>
                <a:cubicBezTo>
                  <a:pt x="13486" y="1815"/>
                  <a:pt x="13486" y="1815"/>
                  <a:pt x="13486" y="1815"/>
                </a:cubicBezTo>
                <a:cubicBezTo>
                  <a:pt x="13486" y="1851"/>
                  <a:pt x="13486" y="1851"/>
                  <a:pt x="13486" y="1851"/>
                </a:cubicBezTo>
                <a:cubicBezTo>
                  <a:pt x="13486" y="1888"/>
                  <a:pt x="13486" y="1888"/>
                  <a:pt x="13505" y="1888"/>
                </a:cubicBezTo>
                <a:cubicBezTo>
                  <a:pt x="13505" y="1888"/>
                  <a:pt x="13505" y="1888"/>
                  <a:pt x="13505" y="1888"/>
                </a:cubicBezTo>
                <a:cubicBezTo>
                  <a:pt x="13486" y="1924"/>
                  <a:pt x="13467" y="1924"/>
                  <a:pt x="13448" y="1960"/>
                </a:cubicBezTo>
                <a:cubicBezTo>
                  <a:pt x="13448" y="1960"/>
                  <a:pt x="13429" y="1924"/>
                  <a:pt x="13429" y="1924"/>
                </a:cubicBezTo>
                <a:cubicBezTo>
                  <a:pt x="13410" y="1960"/>
                  <a:pt x="13410" y="1960"/>
                  <a:pt x="13410" y="1960"/>
                </a:cubicBezTo>
                <a:cubicBezTo>
                  <a:pt x="13410" y="1960"/>
                  <a:pt x="13410" y="1960"/>
                  <a:pt x="13410" y="1960"/>
                </a:cubicBezTo>
                <a:cubicBezTo>
                  <a:pt x="13410" y="1997"/>
                  <a:pt x="13429" y="1997"/>
                  <a:pt x="13429" y="1997"/>
                </a:cubicBezTo>
                <a:cubicBezTo>
                  <a:pt x="13429" y="1997"/>
                  <a:pt x="13429" y="2033"/>
                  <a:pt x="13429" y="2033"/>
                </a:cubicBezTo>
                <a:cubicBezTo>
                  <a:pt x="13410" y="2069"/>
                  <a:pt x="13410" y="2106"/>
                  <a:pt x="13372" y="2142"/>
                </a:cubicBezTo>
                <a:cubicBezTo>
                  <a:pt x="13353" y="2106"/>
                  <a:pt x="13335" y="2069"/>
                  <a:pt x="13316" y="2069"/>
                </a:cubicBezTo>
                <a:cubicBezTo>
                  <a:pt x="13240" y="2069"/>
                  <a:pt x="13240" y="2142"/>
                  <a:pt x="13202" y="2033"/>
                </a:cubicBezTo>
                <a:cubicBezTo>
                  <a:pt x="13202" y="2033"/>
                  <a:pt x="13202" y="2033"/>
                  <a:pt x="13202" y="2033"/>
                </a:cubicBezTo>
                <a:cubicBezTo>
                  <a:pt x="13240" y="1997"/>
                  <a:pt x="13240" y="1960"/>
                  <a:pt x="13316" y="1960"/>
                </a:cubicBezTo>
                <a:cubicBezTo>
                  <a:pt x="13316" y="1924"/>
                  <a:pt x="13316" y="1924"/>
                  <a:pt x="13316" y="1924"/>
                </a:cubicBezTo>
                <a:cubicBezTo>
                  <a:pt x="13316" y="1888"/>
                  <a:pt x="13297" y="1888"/>
                  <a:pt x="13297" y="1888"/>
                </a:cubicBezTo>
                <a:cubicBezTo>
                  <a:pt x="13297" y="1888"/>
                  <a:pt x="13297" y="1888"/>
                  <a:pt x="13297" y="1888"/>
                </a:cubicBezTo>
                <a:cubicBezTo>
                  <a:pt x="13316" y="1815"/>
                  <a:pt x="13335" y="1851"/>
                  <a:pt x="13353" y="1815"/>
                </a:cubicBezTo>
                <a:cubicBezTo>
                  <a:pt x="13353" y="1815"/>
                  <a:pt x="13353" y="1779"/>
                  <a:pt x="13335" y="1779"/>
                </a:cubicBezTo>
                <a:cubicBezTo>
                  <a:pt x="13335" y="1779"/>
                  <a:pt x="13335" y="1779"/>
                  <a:pt x="13353" y="1743"/>
                </a:cubicBezTo>
                <a:cubicBezTo>
                  <a:pt x="13353" y="1743"/>
                  <a:pt x="13372" y="1670"/>
                  <a:pt x="13391" y="1670"/>
                </a:cubicBezTo>
                <a:cubicBezTo>
                  <a:pt x="13391" y="1670"/>
                  <a:pt x="13410" y="1670"/>
                  <a:pt x="13429" y="1670"/>
                </a:cubicBezTo>
                <a:cubicBezTo>
                  <a:pt x="13448" y="1634"/>
                  <a:pt x="13467" y="1561"/>
                  <a:pt x="13505" y="1561"/>
                </a:cubicBezTo>
                <a:cubicBezTo>
                  <a:pt x="13580" y="1488"/>
                  <a:pt x="13618" y="1561"/>
                  <a:pt x="13637" y="1452"/>
                </a:cubicBezTo>
                <a:cubicBezTo>
                  <a:pt x="13656" y="1452"/>
                  <a:pt x="13675" y="1416"/>
                  <a:pt x="13675" y="1416"/>
                </a:cubicBezTo>
                <a:cubicBezTo>
                  <a:pt x="13694" y="1452"/>
                  <a:pt x="13713" y="1452"/>
                  <a:pt x="13732" y="1452"/>
                </a:cubicBezTo>
                <a:cubicBezTo>
                  <a:pt x="13751" y="1452"/>
                  <a:pt x="13770" y="1452"/>
                  <a:pt x="13788" y="1416"/>
                </a:cubicBezTo>
                <a:cubicBezTo>
                  <a:pt x="13807" y="1416"/>
                  <a:pt x="13807" y="1416"/>
                  <a:pt x="13826" y="1416"/>
                </a:cubicBezTo>
                <a:cubicBezTo>
                  <a:pt x="13864" y="1416"/>
                  <a:pt x="13883" y="1379"/>
                  <a:pt x="13921" y="1379"/>
                </a:cubicBezTo>
                <a:cubicBezTo>
                  <a:pt x="13959" y="1271"/>
                  <a:pt x="13978" y="1307"/>
                  <a:pt x="14034" y="1271"/>
                </a:cubicBezTo>
                <a:cubicBezTo>
                  <a:pt x="14053" y="1271"/>
                  <a:pt x="14072" y="1271"/>
                  <a:pt x="14072" y="1271"/>
                </a:cubicBezTo>
                <a:cubicBezTo>
                  <a:pt x="14091" y="1271"/>
                  <a:pt x="14129" y="1307"/>
                  <a:pt x="14110" y="1343"/>
                </a:cubicBezTo>
                <a:cubicBezTo>
                  <a:pt x="14091" y="1452"/>
                  <a:pt x="14034" y="1452"/>
                  <a:pt x="13978" y="1488"/>
                </a:cubicBezTo>
                <a:close/>
                <a:moveTo>
                  <a:pt x="13316" y="2142"/>
                </a:moveTo>
                <a:cubicBezTo>
                  <a:pt x="13316" y="2142"/>
                  <a:pt x="13335" y="2142"/>
                  <a:pt x="13353" y="2178"/>
                </a:cubicBezTo>
                <a:cubicBezTo>
                  <a:pt x="13335" y="2287"/>
                  <a:pt x="13278" y="2214"/>
                  <a:pt x="13297" y="2396"/>
                </a:cubicBezTo>
                <a:cubicBezTo>
                  <a:pt x="13297" y="2505"/>
                  <a:pt x="13316" y="2577"/>
                  <a:pt x="13335" y="2614"/>
                </a:cubicBezTo>
                <a:cubicBezTo>
                  <a:pt x="13353" y="2650"/>
                  <a:pt x="13391" y="2650"/>
                  <a:pt x="13391" y="2723"/>
                </a:cubicBezTo>
                <a:cubicBezTo>
                  <a:pt x="13372" y="2723"/>
                  <a:pt x="13335" y="2723"/>
                  <a:pt x="13297" y="2723"/>
                </a:cubicBezTo>
                <a:cubicBezTo>
                  <a:pt x="13278" y="2723"/>
                  <a:pt x="13278" y="2759"/>
                  <a:pt x="13259" y="2759"/>
                </a:cubicBezTo>
                <a:cubicBezTo>
                  <a:pt x="13240" y="2723"/>
                  <a:pt x="13240" y="2723"/>
                  <a:pt x="13240" y="2686"/>
                </a:cubicBezTo>
                <a:cubicBezTo>
                  <a:pt x="13221" y="2686"/>
                  <a:pt x="13202" y="2723"/>
                  <a:pt x="13183" y="2686"/>
                </a:cubicBezTo>
                <a:cubicBezTo>
                  <a:pt x="13183" y="2650"/>
                  <a:pt x="13202" y="2650"/>
                  <a:pt x="13221" y="2614"/>
                </a:cubicBezTo>
                <a:cubicBezTo>
                  <a:pt x="13221" y="2614"/>
                  <a:pt x="13221" y="2614"/>
                  <a:pt x="13221" y="2614"/>
                </a:cubicBezTo>
                <a:cubicBezTo>
                  <a:pt x="13183" y="2577"/>
                  <a:pt x="13164" y="2541"/>
                  <a:pt x="13108" y="2505"/>
                </a:cubicBezTo>
                <a:cubicBezTo>
                  <a:pt x="13089" y="2505"/>
                  <a:pt x="13089" y="2577"/>
                  <a:pt x="13051" y="2541"/>
                </a:cubicBezTo>
                <a:cubicBezTo>
                  <a:pt x="13051" y="2541"/>
                  <a:pt x="13051" y="2505"/>
                  <a:pt x="13051" y="2505"/>
                </a:cubicBezTo>
                <a:cubicBezTo>
                  <a:pt x="13032" y="2469"/>
                  <a:pt x="13051" y="2432"/>
                  <a:pt x="13051" y="2396"/>
                </a:cubicBezTo>
                <a:cubicBezTo>
                  <a:pt x="13070" y="2396"/>
                  <a:pt x="13070" y="2432"/>
                  <a:pt x="13089" y="2432"/>
                </a:cubicBezTo>
                <a:cubicBezTo>
                  <a:pt x="13108" y="2396"/>
                  <a:pt x="13145" y="2323"/>
                  <a:pt x="13145" y="2287"/>
                </a:cubicBezTo>
                <a:cubicBezTo>
                  <a:pt x="13126" y="2287"/>
                  <a:pt x="13126" y="2287"/>
                  <a:pt x="13108" y="2251"/>
                </a:cubicBezTo>
                <a:cubicBezTo>
                  <a:pt x="13108" y="2251"/>
                  <a:pt x="13108" y="2251"/>
                  <a:pt x="13108" y="2251"/>
                </a:cubicBezTo>
                <a:cubicBezTo>
                  <a:pt x="13126" y="2251"/>
                  <a:pt x="13145" y="2178"/>
                  <a:pt x="13164" y="2178"/>
                </a:cubicBezTo>
                <a:cubicBezTo>
                  <a:pt x="13183" y="2178"/>
                  <a:pt x="13202" y="2178"/>
                  <a:pt x="13202" y="2178"/>
                </a:cubicBezTo>
                <a:cubicBezTo>
                  <a:pt x="13240" y="2178"/>
                  <a:pt x="13278" y="2142"/>
                  <a:pt x="13316" y="2142"/>
                </a:cubicBezTo>
                <a:close/>
                <a:moveTo>
                  <a:pt x="11481" y="617"/>
                </a:moveTo>
                <a:cubicBezTo>
                  <a:pt x="11462" y="617"/>
                  <a:pt x="11443" y="653"/>
                  <a:pt x="11424" y="653"/>
                </a:cubicBezTo>
                <a:cubicBezTo>
                  <a:pt x="11405" y="653"/>
                  <a:pt x="11386" y="653"/>
                  <a:pt x="11367" y="690"/>
                </a:cubicBezTo>
                <a:cubicBezTo>
                  <a:pt x="11367" y="690"/>
                  <a:pt x="11349" y="690"/>
                  <a:pt x="11330" y="726"/>
                </a:cubicBezTo>
                <a:cubicBezTo>
                  <a:pt x="11273" y="726"/>
                  <a:pt x="11216" y="726"/>
                  <a:pt x="11159" y="690"/>
                </a:cubicBezTo>
                <a:cubicBezTo>
                  <a:pt x="11159" y="690"/>
                  <a:pt x="11159" y="690"/>
                  <a:pt x="11159" y="653"/>
                </a:cubicBezTo>
                <a:cubicBezTo>
                  <a:pt x="11197" y="653"/>
                  <a:pt x="11197" y="617"/>
                  <a:pt x="11216" y="545"/>
                </a:cubicBezTo>
                <a:cubicBezTo>
                  <a:pt x="11216" y="545"/>
                  <a:pt x="11216" y="545"/>
                  <a:pt x="11216" y="545"/>
                </a:cubicBezTo>
                <a:cubicBezTo>
                  <a:pt x="11140" y="545"/>
                  <a:pt x="11046" y="581"/>
                  <a:pt x="10989" y="508"/>
                </a:cubicBezTo>
                <a:cubicBezTo>
                  <a:pt x="10989" y="508"/>
                  <a:pt x="10989" y="508"/>
                  <a:pt x="11008" y="508"/>
                </a:cubicBezTo>
                <a:cubicBezTo>
                  <a:pt x="11008" y="472"/>
                  <a:pt x="11027" y="472"/>
                  <a:pt x="11046" y="436"/>
                </a:cubicBezTo>
                <a:cubicBezTo>
                  <a:pt x="11065" y="399"/>
                  <a:pt x="11084" y="363"/>
                  <a:pt x="11084" y="327"/>
                </a:cubicBezTo>
                <a:cubicBezTo>
                  <a:pt x="11103" y="363"/>
                  <a:pt x="11122" y="363"/>
                  <a:pt x="11122" y="399"/>
                </a:cubicBezTo>
                <a:cubicBezTo>
                  <a:pt x="11159" y="436"/>
                  <a:pt x="11197" y="363"/>
                  <a:pt x="11235" y="472"/>
                </a:cubicBezTo>
                <a:cubicBezTo>
                  <a:pt x="11235" y="472"/>
                  <a:pt x="11235" y="436"/>
                  <a:pt x="11235" y="436"/>
                </a:cubicBezTo>
                <a:cubicBezTo>
                  <a:pt x="11273" y="436"/>
                  <a:pt x="11273" y="363"/>
                  <a:pt x="11292" y="327"/>
                </a:cubicBezTo>
                <a:cubicBezTo>
                  <a:pt x="11292" y="363"/>
                  <a:pt x="11292" y="436"/>
                  <a:pt x="11292" y="472"/>
                </a:cubicBezTo>
                <a:cubicBezTo>
                  <a:pt x="11292" y="472"/>
                  <a:pt x="11311" y="472"/>
                  <a:pt x="11311" y="472"/>
                </a:cubicBezTo>
                <a:cubicBezTo>
                  <a:pt x="11330" y="436"/>
                  <a:pt x="11349" y="363"/>
                  <a:pt x="11367" y="363"/>
                </a:cubicBezTo>
                <a:cubicBezTo>
                  <a:pt x="11386" y="363"/>
                  <a:pt x="11386" y="399"/>
                  <a:pt x="11386" y="399"/>
                </a:cubicBezTo>
                <a:cubicBezTo>
                  <a:pt x="11405" y="399"/>
                  <a:pt x="11405" y="436"/>
                  <a:pt x="11405" y="436"/>
                </a:cubicBezTo>
                <a:cubicBezTo>
                  <a:pt x="11443" y="436"/>
                  <a:pt x="11462" y="436"/>
                  <a:pt x="11481" y="436"/>
                </a:cubicBezTo>
                <a:cubicBezTo>
                  <a:pt x="11500" y="436"/>
                  <a:pt x="11519" y="436"/>
                  <a:pt x="11519" y="472"/>
                </a:cubicBezTo>
                <a:cubicBezTo>
                  <a:pt x="11538" y="472"/>
                  <a:pt x="11538" y="508"/>
                  <a:pt x="11538" y="508"/>
                </a:cubicBezTo>
                <a:cubicBezTo>
                  <a:pt x="11538" y="508"/>
                  <a:pt x="11538" y="508"/>
                  <a:pt x="11538" y="508"/>
                </a:cubicBezTo>
                <a:cubicBezTo>
                  <a:pt x="11519" y="545"/>
                  <a:pt x="11500" y="581"/>
                  <a:pt x="11481" y="617"/>
                </a:cubicBezTo>
                <a:close/>
                <a:moveTo>
                  <a:pt x="10970" y="653"/>
                </a:moveTo>
                <a:cubicBezTo>
                  <a:pt x="10989" y="653"/>
                  <a:pt x="10989" y="617"/>
                  <a:pt x="11008" y="617"/>
                </a:cubicBezTo>
                <a:cubicBezTo>
                  <a:pt x="11027" y="653"/>
                  <a:pt x="11027" y="690"/>
                  <a:pt x="11046" y="690"/>
                </a:cubicBezTo>
                <a:cubicBezTo>
                  <a:pt x="11065" y="726"/>
                  <a:pt x="11084" y="726"/>
                  <a:pt x="11103" y="726"/>
                </a:cubicBezTo>
                <a:cubicBezTo>
                  <a:pt x="11122" y="726"/>
                  <a:pt x="11140" y="762"/>
                  <a:pt x="11159" y="799"/>
                </a:cubicBezTo>
                <a:cubicBezTo>
                  <a:pt x="11140" y="835"/>
                  <a:pt x="11140" y="835"/>
                  <a:pt x="11122" y="835"/>
                </a:cubicBezTo>
                <a:cubicBezTo>
                  <a:pt x="11103" y="835"/>
                  <a:pt x="11084" y="871"/>
                  <a:pt x="11065" y="871"/>
                </a:cubicBezTo>
                <a:cubicBezTo>
                  <a:pt x="11027" y="908"/>
                  <a:pt x="11046" y="980"/>
                  <a:pt x="11027" y="1053"/>
                </a:cubicBezTo>
                <a:cubicBezTo>
                  <a:pt x="11008" y="1089"/>
                  <a:pt x="11008" y="1089"/>
                  <a:pt x="11008" y="1125"/>
                </a:cubicBezTo>
                <a:cubicBezTo>
                  <a:pt x="10989" y="1125"/>
                  <a:pt x="10970" y="1125"/>
                  <a:pt x="10970" y="1162"/>
                </a:cubicBezTo>
                <a:cubicBezTo>
                  <a:pt x="10951" y="1198"/>
                  <a:pt x="10932" y="1234"/>
                  <a:pt x="10932" y="1307"/>
                </a:cubicBezTo>
                <a:cubicBezTo>
                  <a:pt x="10932" y="1343"/>
                  <a:pt x="10913" y="1343"/>
                  <a:pt x="10913" y="1343"/>
                </a:cubicBezTo>
                <a:cubicBezTo>
                  <a:pt x="10876" y="1343"/>
                  <a:pt x="10781" y="1198"/>
                  <a:pt x="10762" y="1198"/>
                </a:cubicBezTo>
                <a:cubicBezTo>
                  <a:pt x="10762" y="1162"/>
                  <a:pt x="10762" y="1162"/>
                  <a:pt x="10762" y="1162"/>
                </a:cubicBezTo>
                <a:cubicBezTo>
                  <a:pt x="10762" y="1162"/>
                  <a:pt x="10762" y="1162"/>
                  <a:pt x="10781" y="1125"/>
                </a:cubicBezTo>
                <a:cubicBezTo>
                  <a:pt x="10819" y="1125"/>
                  <a:pt x="10876" y="1125"/>
                  <a:pt x="10895" y="1089"/>
                </a:cubicBezTo>
                <a:cubicBezTo>
                  <a:pt x="10895" y="1053"/>
                  <a:pt x="10876" y="1053"/>
                  <a:pt x="10876" y="1053"/>
                </a:cubicBezTo>
                <a:cubicBezTo>
                  <a:pt x="10838" y="1053"/>
                  <a:pt x="10781" y="1089"/>
                  <a:pt x="10743" y="1089"/>
                </a:cubicBezTo>
                <a:cubicBezTo>
                  <a:pt x="10724" y="1053"/>
                  <a:pt x="10724" y="1053"/>
                  <a:pt x="10724" y="1016"/>
                </a:cubicBezTo>
                <a:cubicBezTo>
                  <a:pt x="10724" y="1016"/>
                  <a:pt x="10724" y="1016"/>
                  <a:pt x="10724" y="1016"/>
                </a:cubicBezTo>
                <a:cubicBezTo>
                  <a:pt x="10781" y="980"/>
                  <a:pt x="10857" y="980"/>
                  <a:pt x="10895" y="908"/>
                </a:cubicBezTo>
                <a:cubicBezTo>
                  <a:pt x="10895" y="908"/>
                  <a:pt x="10895" y="908"/>
                  <a:pt x="10895" y="908"/>
                </a:cubicBezTo>
                <a:cubicBezTo>
                  <a:pt x="10857" y="871"/>
                  <a:pt x="10819" y="871"/>
                  <a:pt x="10800" y="835"/>
                </a:cubicBezTo>
                <a:cubicBezTo>
                  <a:pt x="10762" y="835"/>
                  <a:pt x="10762" y="908"/>
                  <a:pt x="10724" y="944"/>
                </a:cubicBezTo>
                <a:cubicBezTo>
                  <a:pt x="10687" y="980"/>
                  <a:pt x="10611" y="835"/>
                  <a:pt x="10592" y="799"/>
                </a:cubicBezTo>
                <a:cubicBezTo>
                  <a:pt x="10611" y="762"/>
                  <a:pt x="10630" y="762"/>
                  <a:pt x="10630" y="726"/>
                </a:cubicBezTo>
                <a:cubicBezTo>
                  <a:pt x="10630" y="726"/>
                  <a:pt x="10630" y="690"/>
                  <a:pt x="10611" y="690"/>
                </a:cubicBezTo>
                <a:cubicBezTo>
                  <a:pt x="10611" y="690"/>
                  <a:pt x="10592" y="690"/>
                  <a:pt x="10573" y="726"/>
                </a:cubicBezTo>
                <a:cubicBezTo>
                  <a:pt x="10554" y="690"/>
                  <a:pt x="10535" y="653"/>
                  <a:pt x="10535" y="617"/>
                </a:cubicBezTo>
                <a:cubicBezTo>
                  <a:pt x="10554" y="581"/>
                  <a:pt x="10573" y="545"/>
                  <a:pt x="10611" y="545"/>
                </a:cubicBezTo>
                <a:cubicBezTo>
                  <a:pt x="10611" y="545"/>
                  <a:pt x="10630" y="545"/>
                  <a:pt x="10630" y="545"/>
                </a:cubicBezTo>
                <a:cubicBezTo>
                  <a:pt x="10649" y="545"/>
                  <a:pt x="10668" y="545"/>
                  <a:pt x="10687" y="545"/>
                </a:cubicBezTo>
                <a:cubicBezTo>
                  <a:pt x="10687" y="581"/>
                  <a:pt x="10687" y="617"/>
                  <a:pt x="10687" y="653"/>
                </a:cubicBezTo>
                <a:cubicBezTo>
                  <a:pt x="10705" y="653"/>
                  <a:pt x="10724" y="653"/>
                  <a:pt x="10743" y="653"/>
                </a:cubicBezTo>
                <a:cubicBezTo>
                  <a:pt x="10743" y="653"/>
                  <a:pt x="10743" y="653"/>
                  <a:pt x="10743" y="653"/>
                </a:cubicBezTo>
                <a:cubicBezTo>
                  <a:pt x="10743" y="617"/>
                  <a:pt x="10743" y="581"/>
                  <a:pt x="10743" y="581"/>
                </a:cubicBezTo>
                <a:cubicBezTo>
                  <a:pt x="10762" y="545"/>
                  <a:pt x="10781" y="545"/>
                  <a:pt x="10781" y="581"/>
                </a:cubicBezTo>
                <a:cubicBezTo>
                  <a:pt x="10800" y="617"/>
                  <a:pt x="10838" y="726"/>
                  <a:pt x="10857" y="726"/>
                </a:cubicBezTo>
                <a:cubicBezTo>
                  <a:pt x="10857" y="726"/>
                  <a:pt x="10876" y="690"/>
                  <a:pt x="10876" y="690"/>
                </a:cubicBezTo>
                <a:cubicBezTo>
                  <a:pt x="10876" y="653"/>
                  <a:pt x="10838" y="581"/>
                  <a:pt x="10857" y="545"/>
                </a:cubicBezTo>
                <a:cubicBezTo>
                  <a:pt x="10857" y="508"/>
                  <a:pt x="10857" y="508"/>
                  <a:pt x="10876" y="472"/>
                </a:cubicBezTo>
                <a:cubicBezTo>
                  <a:pt x="10895" y="472"/>
                  <a:pt x="10895" y="508"/>
                  <a:pt x="10913" y="508"/>
                </a:cubicBezTo>
                <a:cubicBezTo>
                  <a:pt x="10932" y="508"/>
                  <a:pt x="10932" y="508"/>
                  <a:pt x="10951" y="508"/>
                </a:cubicBezTo>
                <a:cubicBezTo>
                  <a:pt x="10951" y="545"/>
                  <a:pt x="10951" y="545"/>
                  <a:pt x="10970" y="545"/>
                </a:cubicBezTo>
                <a:cubicBezTo>
                  <a:pt x="10970" y="581"/>
                  <a:pt x="10951" y="617"/>
                  <a:pt x="10970" y="653"/>
                </a:cubicBezTo>
                <a:cubicBezTo>
                  <a:pt x="10970" y="653"/>
                  <a:pt x="10970" y="653"/>
                  <a:pt x="10970" y="653"/>
                </a:cubicBezTo>
                <a:close/>
                <a:moveTo>
                  <a:pt x="9892" y="6244"/>
                </a:moveTo>
                <a:cubicBezTo>
                  <a:pt x="9892" y="6244"/>
                  <a:pt x="9892" y="6244"/>
                  <a:pt x="9892" y="6244"/>
                </a:cubicBezTo>
                <a:cubicBezTo>
                  <a:pt x="9892" y="6244"/>
                  <a:pt x="9949" y="6244"/>
                  <a:pt x="9949" y="6244"/>
                </a:cubicBezTo>
                <a:cubicBezTo>
                  <a:pt x="9949" y="6244"/>
                  <a:pt x="9949" y="6244"/>
                  <a:pt x="9949" y="6244"/>
                </a:cubicBezTo>
                <a:cubicBezTo>
                  <a:pt x="9949" y="6244"/>
                  <a:pt x="9949" y="6280"/>
                  <a:pt x="9949" y="6280"/>
                </a:cubicBezTo>
                <a:cubicBezTo>
                  <a:pt x="9930" y="6280"/>
                  <a:pt x="9930" y="6280"/>
                  <a:pt x="9930" y="6317"/>
                </a:cubicBezTo>
                <a:cubicBezTo>
                  <a:pt x="9892" y="6317"/>
                  <a:pt x="9892" y="6353"/>
                  <a:pt x="9873" y="6353"/>
                </a:cubicBezTo>
                <a:cubicBezTo>
                  <a:pt x="9873" y="6353"/>
                  <a:pt x="9854" y="6353"/>
                  <a:pt x="9835" y="6317"/>
                </a:cubicBezTo>
                <a:cubicBezTo>
                  <a:pt x="9835" y="6353"/>
                  <a:pt x="9816" y="6353"/>
                  <a:pt x="9816" y="6353"/>
                </a:cubicBezTo>
                <a:cubicBezTo>
                  <a:pt x="9798" y="6353"/>
                  <a:pt x="9798" y="6317"/>
                  <a:pt x="9798" y="6317"/>
                </a:cubicBezTo>
                <a:cubicBezTo>
                  <a:pt x="9779" y="6353"/>
                  <a:pt x="9760" y="6353"/>
                  <a:pt x="9741" y="6353"/>
                </a:cubicBezTo>
                <a:cubicBezTo>
                  <a:pt x="9741" y="6353"/>
                  <a:pt x="9741" y="6353"/>
                  <a:pt x="9741" y="6353"/>
                </a:cubicBezTo>
                <a:cubicBezTo>
                  <a:pt x="9703" y="6353"/>
                  <a:pt x="9684" y="6353"/>
                  <a:pt x="9646" y="6353"/>
                </a:cubicBezTo>
                <a:cubicBezTo>
                  <a:pt x="9646" y="6426"/>
                  <a:pt x="9627" y="6426"/>
                  <a:pt x="9608" y="6389"/>
                </a:cubicBezTo>
                <a:cubicBezTo>
                  <a:pt x="9608" y="6389"/>
                  <a:pt x="9589" y="6426"/>
                  <a:pt x="9589" y="6389"/>
                </a:cubicBezTo>
                <a:cubicBezTo>
                  <a:pt x="9571" y="6426"/>
                  <a:pt x="9552" y="6426"/>
                  <a:pt x="9533" y="6462"/>
                </a:cubicBezTo>
                <a:cubicBezTo>
                  <a:pt x="9533" y="6462"/>
                  <a:pt x="9533" y="6462"/>
                  <a:pt x="9533" y="6462"/>
                </a:cubicBezTo>
                <a:cubicBezTo>
                  <a:pt x="9514" y="6426"/>
                  <a:pt x="9514" y="6426"/>
                  <a:pt x="9514" y="6426"/>
                </a:cubicBezTo>
                <a:cubicBezTo>
                  <a:pt x="9514" y="6426"/>
                  <a:pt x="9514" y="6426"/>
                  <a:pt x="9514" y="6426"/>
                </a:cubicBezTo>
                <a:cubicBezTo>
                  <a:pt x="9533" y="6426"/>
                  <a:pt x="9589" y="6353"/>
                  <a:pt x="9589" y="6317"/>
                </a:cubicBezTo>
                <a:cubicBezTo>
                  <a:pt x="9608" y="6317"/>
                  <a:pt x="9589" y="6280"/>
                  <a:pt x="9608" y="6280"/>
                </a:cubicBezTo>
                <a:cubicBezTo>
                  <a:pt x="9627" y="6244"/>
                  <a:pt x="9646" y="6280"/>
                  <a:pt x="9684" y="6280"/>
                </a:cubicBezTo>
                <a:cubicBezTo>
                  <a:pt x="9684" y="6244"/>
                  <a:pt x="9684" y="6208"/>
                  <a:pt x="9703" y="6208"/>
                </a:cubicBezTo>
                <a:cubicBezTo>
                  <a:pt x="9684" y="6208"/>
                  <a:pt x="9665" y="6244"/>
                  <a:pt x="9646" y="6244"/>
                </a:cubicBezTo>
                <a:cubicBezTo>
                  <a:pt x="9646" y="6244"/>
                  <a:pt x="9646" y="6244"/>
                  <a:pt x="9646" y="6244"/>
                </a:cubicBezTo>
                <a:cubicBezTo>
                  <a:pt x="9646" y="6244"/>
                  <a:pt x="9646" y="6244"/>
                  <a:pt x="9646" y="6244"/>
                </a:cubicBezTo>
                <a:cubicBezTo>
                  <a:pt x="9646" y="6208"/>
                  <a:pt x="9627" y="6208"/>
                  <a:pt x="9608" y="6208"/>
                </a:cubicBezTo>
                <a:cubicBezTo>
                  <a:pt x="9589" y="6208"/>
                  <a:pt x="9571" y="6208"/>
                  <a:pt x="9552" y="6208"/>
                </a:cubicBezTo>
                <a:cubicBezTo>
                  <a:pt x="9552" y="6171"/>
                  <a:pt x="9552" y="6171"/>
                  <a:pt x="9533" y="6171"/>
                </a:cubicBezTo>
                <a:cubicBezTo>
                  <a:pt x="9552" y="6171"/>
                  <a:pt x="9552" y="6171"/>
                  <a:pt x="9552" y="6171"/>
                </a:cubicBezTo>
                <a:cubicBezTo>
                  <a:pt x="9552" y="6135"/>
                  <a:pt x="9589" y="6135"/>
                  <a:pt x="9608" y="6099"/>
                </a:cubicBezTo>
                <a:cubicBezTo>
                  <a:pt x="9608" y="6063"/>
                  <a:pt x="9608" y="6026"/>
                  <a:pt x="9608" y="6026"/>
                </a:cubicBezTo>
                <a:cubicBezTo>
                  <a:pt x="9608" y="6026"/>
                  <a:pt x="9608" y="6026"/>
                  <a:pt x="9608" y="6026"/>
                </a:cubicBezTo>
                <a:cubicBezTo>
                  <a:pt x="9608" y="6026"/>
                  <a:pt x="9589" y="6026"/>
                  <a:pt x="9589" y="6026"/>
                </a:cubicBezTo>
                <a:cubicBezTo>
                  <a:pt x="9589" y="6026"/>
                  <a:pt x="9589" y="6026"/>
                  <a:pt x="9589" y="6026"/>
                </a:cubicBezTo>
                <a:cubicBezTo>
                  <a:pt x="9589" y="5954"/>
                  <a:pt x="9646" y="5954"/>
                  <a:pt x="9684" y="5954"/>
                </a:cubicBezTo>
                <a:cubicBezTo>
                  <a:pt x="9684" y="5954"/>
                  <a:pt x="9684" y="5954"/>
                  <a:pt x="9684" y="5954"/>
                </a:cubicBezTo>
                <a:cubicBezTo>
                  <a:pt x="9665" y="5881"/>
                  <a:pt x="9684" y="5845"/>
                  <a:pt x="9684" y="5808"/>
                </a:cubicBezTo>
                <a:cubicBezTo>
                  <a:pt x="9684" y="5808"/>
                  <a:pt x="9684" y="5808"/>
                  <a:pt x="9684" y="5808"/>
                </a:cubicBezTo>
                <a:cubicBezTo>
                  <a:pt x="9684" y="5808"/>
                  <a:pt x="9665" y="5808"/>
                  <a:pt x="9665" y="5808"/>
                </a:cubicBezTo>
                <a:cubicBezTo>
                  <a:pt x="9665" y="5772"/>
                  <a:pt x="9646" y="5772"/>
                  <a:pt x="9646" y="5772"/>
                </a:cubicBezTo>
                <a:cubicBezTo>
                  <a:pt x="9646" y="5736"/>
                  <a:pt x="9665" y="5699"/>
                  <a:pt x="9665" y="5699"/>
                </a:cubicBezTo>
                <a:cubicBezTo>
                  <a:pt x="9627" y="5663"/>
                  <a:pt x="9646" y="5699"/>
                  <a:pt x="9608" y="5699"/>
                </a:cubicBezTo>
                <a:cubicBezTo>
                  <a:pt x="9608" y="5699"/>
                  <a:pt x="9589" y="5699"/>
                  <a:pt x="9589" y="5699"/>
                </a:cubicBezTo>
                <a:cubicBezTo>
                  <a:pt x="9589" y="5699"/>
                  <a:pt x="9589" y="5699"/>
                  <a:pt x="9589" y="5699"/>
                </a:cubicBezTo>
                <a:cubicBezTo>
                  <a:pt x="9571" y="5699"/>
                  <a:pt x="9552" y="5699"/>
                  <a:pt x="9552" y="5699"/>
                </a:cubicBezTo>
                <a:cubicBezTo>
                  <a:pt x="9552" y="5663"/>
                  <a:pt x="9589" y="5591"/>
                  <a:pt x="9571" y="5591"/>
                </a:cubicBezTo>
                <a:cubicBezTo>
                  <a:pt x="9571" y="5591"/>
                  <a:pt x="9571" y="5554"/>
                  <a:pt x="9571" y="5518"/>
                </a:cubicBezTo>
                <a:cubicBezTo>
                  <a:pt x="9571" y="5518"/>
                  <a:pt x="9571" y="5518"/>
                  <a:pt x="9589" y="5518"/>
                </a:cubicBezTo>
                <a:cubicBezTo>
                  <a:pt x="9571" y="5482"/>
                  <a:pt x="9571" y="5482"/>
                  <a:pt x="9571" y="5482"/>
                </a:cubicBezTo>
                <a:cubicBezTo>
                  <a:pt x="9571" y="5482"/>
                  <a:pt x="9571" y="5482"/>
                  <a:pt x="9571" y="5482"/>
                </a:cubicBezTo>
                <a:cubicBezTo>
                  <a:pt x="9552" y="5482"/>
                  <a:pt x="9533" y="5518"/>
                  <a:pt x="9514" y="5554"/>
                </a:cubicBezTo>
                <a:cubicBezTo>
                  <a:pt x="9514" y="5518"/>
                  <a:pt x="9514" y="5518"/>
                  <a:pt x="9514" y="5518"/>
                </a:cubicBezTo>
                <a:cubicBezTo>
                  <a:pt x="9514" y="5482"/>
                  <a:pt x="9533" y="5445"/>
                  <a:pt x="9533" y="5409"/>
                </a:cubicBezTo>
                <a:cubicBezTo>
                  <a:pt x="9533" y="5409"/>
                  <a:pt x="9533" y="5409"/>
                  <a:pt x="9533" y="5373"/>
                </a:cubicBezTo>
                <a:cubicBezTo>
                  <a:pt x="9533" y="5373"/>
                  <a:pt x="9514" y="5373"/>
                  <a:pt x="9514" y="5409"/>
                </a:cubicBezTo>
                <a:cubicBezTo>
                  <a:pt x="9514" y="5409"/>
                  <a:pt x="9514" y="5409"/>
                  <a:pt x="9514" y="5409"/>
                </a:cubicBezTo>
                <a:cubicBezTo>
                  <a:pt x="9495" y="5409"/>
                  <a:pt x="9495" y="5409"/>
                  <a:pt x="9495" y="5409"/>
                </a:cubicBezTo>
                <a:cubicBezTo>
                  <a:pt x="9495" y="5409"/>
                  <a:pt x="9514" y="5336"/>
                  <a:pt x="9514" y="5336"/>
                </a:cubicBezTo>
                <a:cubicBezTo>
                  <a:pt x="9514" y="5300"/>
                  <a:pt x="9514" y="5300"/>
                  <a:pt x="9514" y="5264"/>
                </a:cubicBezTo>
                <a:cubicBezTo>
                  <a:pt x="9514" y="5264"/>
                  <a:pt x="9533" y="5264"/>
                  <a:pt x="9533" y="5264"/>
                </a:cubicBezTo>
                <a:cubicBezTo>
                  <a:pt x="9514" y="5264"/>
                  <a:pt x="9514" y="5228"/>
                  <a:pt x="9514" y="5228"/>
                </a:cubicBezTo>
                <a:cubicBezTo>
                  <a:pt x="9514" y="5228"/>
                  <a:pt x="9514" y="5191"/>
                  <a:pt x="9533" y="5191"/>
                </a:cubicBezTo>
                <a:cubicBezTo>
                  <a:pt x="9533" y="5191"/>
                  <a:pt x="9533" y="5191"/>
                  <a:pt x="9552" y="5191"/>
                </a:cubicBezTo>
                <a:cubicBezTo>
                  <a:pt x="9552" y="5191"/>
                  <a:pt x="9533" y="5155"/>
                  <a:pt x="9533" y="5155"/>
                </a:cubicBezTo>
                <a:cubicBezTo>
                  <a:pt x="9552" y="5119"/>
                  <a:pt x="9552" y="5119"/>
                  <a:pt x="9571" y="5119"/>
                </a:cubicBezTo>
                <a:cubicBezTo>
                  <a:pt x="9552" y="5119"/>
                  <a:pt x="9552" y="5082"/>
                  <a:pt x="9552" y="5082"/>
                </a:cubicBezTo>
                <a:cubicBezTo>
                  <a:pt x="9552" y="5082"/>
                  <a:pt x="9552" y="5082"/>
                  <a:pt x="9571" y="5046"/>
                </a:cubicBezTo>
                <a:cubicBezTo>
                  <a:pt x="9571" y="5082"/>
                  <a:pt x="9571" y="5082"/>
                  <a:pt x="9589" y="5082"/>
                </a:cubicBezTo>
                <a:cubicBezTo>
                  <a:pt x="9608" y="5082"/>
                  <a:pt x="9646" y="5046"/>
                  <a:pt x="9665" y="5082"/>
                </a:cubicBezTo>
                <a:cubicBezTo>
                  <a:pt x="9684" y="5082"/>
                  <a:pt x="9684" y="5082"/>
                  <a:pt x="9665" y="5082"/>
                </a:cubicBezTo>
                <a:cubicBezTo>
                  <a:pt x="9665" y="5155"/>
                  <a:pt x="9608" y="5155"/>
                  <a:pt x="9608" y="5228"/>
                </a:cubicBezTo>
                <a:cubicBezTo>
                  <a:pt x="9608" y="5228"/>
                  <a:pt x="9608" y="5228"/>
                  <a:pt x="9608" y="5228"/>
                </a:cubicBezTo>
                <a:cubicBezTo>
                  <a:pt x="9646" y="5228"/>
                  <a:pt x="9722" y="5228"/>
                  <a:pt x="9741" y="5228"/>
                </a:cubicBezTo>
                <a:cubicBezTo>
                  <a:pt x="9741" y="5264"/>
                  <a:pt x="9741" y="5264"/>
                  <a:pt x="9741" y="5264"/>
                </a:cubicBezTo>
                <a:cubicBezTo>
                  <a:pt x="9741" y="5336"/>
                  <a:pt x="9722" y="5445"/>
                  <a:pt x="9665" y="5445"/>
                </a:cubicBezTo>
                <a:cubicBezTo>
                  <a:pt x="9665" y="5445"/>
                  <a:pt x="9665" y="5445"/>
                  <a:pt x="9665" y="5445"/>
                </a:cubicBezTo>
                <a:cubicBezTo>
                  <a:pt x="9684" y="5445"/>
                  <a:pt x="9684" y="5445"/>
                  <a:pt x="9703" y="5482"/>
                </a:cubicBezTo>
                <a:cubicBezTo>
                  <a:pt x="9703" y="5482"/>
                  <a:pt x="9703" y="5482"/>
                  <a:pt x="9684" y="5482"/>
                </a:cubicBezTo>
                <a:cubicBezTo>
                  <a:pt x="9684" y="5482"/>
                  <a:pt x="9646" y="5482"/>
                  <a:pt x="9627" y="5482"/>
                </a:cubicBezTo>
                <a:cubicBezTo>
                  <a:pt x="9627" y="5482"/>
                  <a:pt x="9627" y="5518"/>
                  <a:pt x="9627" y="5518"/>
                </a:cubicBezTo>
                <a:cubicBezTo>
                  <a:pt x="9665" y="5518"/>
                  <a:pt x="9665" y="5518"/>
                  <a:pt x="9684" y="5518"/>
                </a:cubicBezTo>
                <a:cubicBezTo>
                  <a:pt x="9703" y="5482"/>
                  <a:pt x="9760" y="5554"/>
                  <a:pt x="9760" y="5591"/>
                </a:cubicBezTo>
                <a:cubicBezTo>
                  <a:pt x="9760" y="5627"/>
                  <a:pt x="9760" y="5663"/>
                  <a:pt x="9779" y="5699"/>
                </a:cubicBezTo>
                <a:cubicBezTo>
                  <a:pt x="9798" y="5736"/>
                  <a:pt x="9798" y="5736"/>
                  <a:pt x="9816" y="5736"/>
                </a:cubicBezTo>
                <a:cubicBezTo>
                  <a:pt x="9816" y="5772"/>
                  <a:pt x="9835" y="5772"/>
                  <a:pt x="9835" y="5808"/>
                </a:cubicBezTo>
                <a:cubicBezTo>
                  <a:pt x="9854" y="5845"/>
                  <a:pt x="9854" y="5881"/>
                  <a:pt x="9854" y="5881"/>
                </a:cubicBezTo>
                <a:cubicBezTo>
                  <a:pt x="9873" y="5954"/>
                  <a:pt x="9892" y="5954"/>
                  <a:pt x="9873" y="6026"/>
                </a:cubicBezTo>
                <a:cubicBezTo>
                  <a:pt x="9873" y="6026"/>
                  <a:pt x="9873" y="6026"/>
                  <a:pt x="9892" y="6026"/>
                </a:cubicBezTo>
                <a:cubicBezTo>
                  <a:pt x="9911" y="5990"/>
                  <a:pt x="9949" y="6026"/>
                  <a:pt x="9968" y="6026"/>
                </a:cubicBezTo>
                <a:cubicBezTo>
                  <a:pt x="9968" y="6063"/>
                  <a:pt x="9968" y="6099"/>
                  <a:pt x="9968" y="6099"/>
                </a:cubicBezTo>
                <a:cubicBezTo>
                  <a:pt x="9968" y="6135"/>
                  <a:pt x="9911" y="6208"/>
                  <a:pt x="9892" y="6244"/>
                </a:cubicBezTo>
                <a:close/>
                <a:moveTo>
                  <a:pt x="9514" y="5554"/>
                </a:moveTo>
                <a:cubicBezTo>
                  <a:pt x="9514" y="5554"/>
                  <a:pt x="9514" y="5554"/>
                  <a:pt x="9533" y="5554"/>
                </a:cubicBezTo>
                <a:cubicBezTo>
                  <a:pt x="9533" y="5554"/>
                  <a:pt x="9533" y="5591"/>
                  <a:pt x="9533" y="5591"/>
                </a:cubicBezTo>
                <a:cubicBezTo>
                  <a:pt x="9533" y="5591"/>
                  <a:pt x="9514" y="5591"/>
                  <a:pt x="9514" y="5591"/>
                </a:cubicBezTo>
                <a:cubicBezTo>
                  <a:pt x="9514" y="5591"/>
                  <a:pt x="9514" y="5591"/>
                  <a:pt x="9514" y="5591"/>
                </a:cubicBezTo>
                <a:cubicBezTo>
                  <a:pt x="9514" y="5591"/>
                  <a:pt x="9514" y="5591"/>
                  <a:pt x="9514" y="5554"/>
                </a:cubicBezTo>
                <a:close/>
                <a:moveTo>
                  <a:pt x="9514" y="5772"/>
                </a:moveTo>
                <a:cubicBezTo>
                  <a:pt x="9495" y="5808"/>
                  <a:pt x="9495" y="5808"/>
                  <a:pt x="9476" y="5845"/>
                </a:cubicBezTo>
                <a:cubicBezTo>
                  <a:pt x="9476" y="5881"/>
                  <a:pt x="9495" y="5954"/>
                  <a:pt x="9495" y="6026"/>
                </a:cubicBezTo>
                <a:cubicBezTo>
                  <a:pt x="9495" y="6063"/>
                  <a:pt x="9476" y="6063"/>
                  <a:pt x="9476" y="6099"/>
                </a:cubicBezTo>
                <a:cubicBezTo>
                  <a:pt x="9457" y="6099"/>
                  <a:pt x="9457" y="6099"/>
                  <a:pt x="9438" y="6099"/>
                </a:cubicBezTo>
                <a:cubicBezTo>
                  <a:pt x="9438" y="6135"/>
                  <a:pt x="9438" y="6135"/>
                  <a:pt x="9438" y="6135"/>
                </a:cubicBezTo>
                <a:cubicBezTo>
                  <a:pt x="9419" y="6135"/>
                  <a:pt x="9400" y="6135"/>
                  <a:pt x="9381" y="6135"/>
                </a:cubicBezTo>
                <a:cubicBezTo>
                  <a:pt x="9381" y="6171"/>
                  <a:pt x="9363" y="6171"/>
                  <a:pt x="9344" y="6208"/>
                </a:cubicBezTo>
                <a:cubicBezTo>
                  <a:pt x="9325" y="6208"/>
                  <a:pt x="9325" y="6208"/>
                  <a:pt x="9325" y="6208"/>
                </a:cubicBezTo>
                <a:cubicBezTo>
                  <a:pt x="9306" y="6208"/>
                  <a:pt x="9287" y="6244"/>
                  <a:pt x="9268" y="6244"/>
                </a:cubicBezTo>
                <a:cubicBezTo>
                  <a:pt x="9268" y="6208"/>
                  <a:pt x="9268" y="6208"/>
                  <a:pt x="9249" y="6171"/>
                </a:cubicBezTo>
                <a:cubicBezTo>
                  <a:pt x="9249" y="6171"/>
                  <a:pt x="9249" y="6171"/>
                  <a:pt x="9230" y="6171"/>
                </a:cubicBezTo>
                <a:cubicBezTo>
                  <a:pt x="9230" y="6171"/>
                  <a:pt x="9230" y="6171"/>
                  <a:pt x="9230" y="6135"/>
                </a:cubicBezTo>
                <a:cubicBezTo>
                  <a:pt x="9230" y="6135"/>
                  <a:pt x="9249" y="6135"/>
                  <a:pt x="9249" y="6135"/>
                </a:cubicBezTo>
                <a:cubicBezTo>
                  <a:pt x="9249" y="6135"/>
                  <a:pt x="9249" y="6135"/>
                  <a:pt x="9249" y="6135"/>
                </a:cubicBezTo>
                <a:cubicBezTo>
                  <a:pt x="9230" y="6135"/>
                  <a:pt x="9230" y="6135"/>
                  <a:pt x="9211" y="6135"/>
                </a:cubicBezTo>
                <a:cubicBezTo>
                  <a:pt x="9211" y="6135"/>
                  <a:pt x="9211" y="6099"/>
                  <a:pt x="9211" y="6099"/>
                </a:cubicBezTo>
                <a:cubicBezTo>
                  <a:pt x="9230" y="6099"/>
                  <a:pt x="9249" y="6099"/>
                  <a:pt x="9249" y="6099"/>
                </a:cubicBezTo>
                <a:cubicBezTo>
                  <a:pt x="9268" y="6099"/>
                  <a:pt x="9268" y="6063"/>
                  <a:pt x="9268" y="6063"/>
                </a:cubicBezTo>
                <a:cubicBezTo>
                  <a:pt x="9287" y="6063"/>
                  <a:pt x="9306" y="6063"/>
                  <a:pt x="9306" y="6026"/>
                </a:cubicBezTo>
                <a:cubicBezTo>
                  <a:pt x="9287" y="6026"/>
                  <a:pt x="9287" y="6026"/>
                  <a:pt x="9268" y="6026"/>
                </a:cubicBezTo>
                <a:cubicBezTo>
                  <a:pt x="9268" y="6026"/>
                  <a:pt x="9268" y="6026"/>
                  <a:pt x="9268" y="6026"/>
                </a:cubicBezTo>
                <a:cubicBezTo>
                  <a:pt x="9268" y="6026"/>
                  <a:pt x="9287" y="6026"/>
                  <a:pt x="9287" y="6026"/>
                </a:cubicBezTo>
                <a:cubicBezTo>
                  <a:pt x="9287" y="5990"/>
                  <a:pt x="9287" y="5990"/>
                  <a:pt x="9287" y="5990"/>
                </a:cubicBezTo>
                <a:cubicBezTo>
                  <a:pt x="9287" y="5954"/>
                  <a:pt x="9306" y="5990"/>
                  <a:pt x="9306" y="5954"/>
                </a:cubicBezTo>
                <a:cubicBezTo>
                  <a:pt x="9306" y="5954"/>
                  <a:pt x="9306" y="5954"/>
                  <a:pt x="9306" y="5954"/>
                </a:cubicBezTo>
                <a:cubicBezTo>
                  <a:pt x="9306" y="5954"/>
                  <a:pt x="9249" y="5917"/>
                  <a:pt x="9230" y="5917"/>
                </a:cubicBezTo>
                <a:cubicBezTo>
                  <a:pt x="9249" y="5917"/>
                  <a:pt x="9249" y="5917"/>
                  <a:pt x="9249" y="5917"/>
                </a:cubicBezTo>
                <a:cubicBezTo>
                  <a:pt x="9249" y="5881"/>
                  <a:pt x="9249" y="5881"/>
                  <a:pt x="9249" y="5881"/>
                </a:cubicBezTo>
                <a:cubicBezTo>
                  <a:pt x="9249" y="5881"/>
                  <a:pt x="9249" y="5881"/>
                  <a:pt x="9268" y="5881"/>
                </a:cubicBezTo>
                <a:cubicBezTo>
                  <a:pt x="9249" y="5845"/>
                  <a:pt x="9268" y="5845"/>
                  <a:pt x="9268" y="5845"/>
                </a:cubicBezTo>
                <a:cubicBezTo>
                  <a:pt x="9268" y="5845"/>
                  <a:pt x="9268" y="5845"/>
                  <a:pt x="9268" y="5845"/>
                </a:cubicBezTo>
                <a:cubicBezTo>
                  <a:pt x="9249" y="5845"/>
                  <a:pt x="9249" y="5845"/>
                  <a:pt x="9230" y="5845"/>
                </a:cubicBezTo>
                <a:cubicBezTo>
                  <a:pt x="9230" y="5845"/>
                  <a:pt x="9230" y="5845"/>
                  <a:pt x="9230" y="5808"/>
                </a:cubicBezTo>
                <a:cubicBezTo>
                  <a:pt x="9249" y="5808"/>
                  <a:pt x="9249" y="5772"/>
                  <a:pt x="9249" y="5772"/>
                </a:cubicBezTo>
                <a:cubicBezTo>
                  <a:pt x="9268" y="5772"/>
                  <a:pt x="9306" y="5772"/>
                  <a:pt x="9344" y="5772"/>
                </a:cubicBezTo>
                <a:cubicBezTo>
                  <a:pt x="9325" y="5772"/>
                  <a:pt x="9325" y="5772"/>
                  <a:pt x="9325" y="5772"/>
                </a:cubicBezTo>
                <a:cubicBezTo>
                  <a:pt x="9344" y="5772"/>
                  <a:pt x="9363" y="5736"/>
                  <a:pt x="9363" y="5736"/>
                </a:cubicBezTo>
                <a:cubicBezTo>
                  <a:pt x="9344" y="5736"/>
                  <a:pt x="9325" y="5736"/>
                  <a:pt x="9325" y="5736"/>
                </a:cubicBezTo>
                <a:cubicBezTo>
                  <a:pt x="9325" y="5699"/>
                  <a:pt x="9325" y="5699"/>
                  <a:pt x="9325" y="5699"/>
                </a:cubicBezTo>
                <a:cubicBezTo>
                  <a:pt x="9325" y="5699"/>
                  <a:pt x="9344" y="5699"/>
                  <a:pt x="9344" y="5699"/>
                </a:cubicBezTo>
                <a:cubicBezTo>
                  <a:pt x="9344" y="5663"/>
                  <a:pt x="9363" y="5627"/>
                  <a:pt x="9381" y="5627"/>
                </a:cubicBezTo>
                <a:cubicBezTo>
                  <a:pt x="9400" y="5627"/>
                  <a:pt x="9400" y="5663"/>
                  <a:pt x="9419" y="5663"/>
                </a:cubicBezTo>
                <a:cubicBezTo>
                  <a:pt x="9438" y="5627"/>
                  <a:pt x="9476" y="5627"/>
                  <a:pt x="9495" y="5627"/>
                </a:cubicBezTo>
                <a:cubicBezTo>
                  <a:pt x="9495" y="5699"/>
                  <a:pt x="9514" y="5736"/>
                  <a:pt x="9514" y="5772"/>
                </a:cubicBezTo>
                <a:close/>
                <a:moveTo>
                  <a:pt x="10460" y="7878"/>
                </a:moveTo>
                <a:cubicBezTo>
                  <a:pt x="10460" y="7878"/>
                  <a:pt x="10460" y="7878"/>
                  <a:pt x="10460" y="7914"/>
                </a:cubicBezTo>
                <a:cubicBezTo>
                  <a:pt x="10460" y="7914"/>
                  <a:pt x="10460" y="7950"/>
                  <a:pt x="10460" y="7950"/>
                </a:cubicBezTo>
                <a:cubicBezTo>
                  <a:pt x="10460" y="7987"/>
                  <a:pt x="10460" y="8023"/>
                  <a:pt x="10460" y="8023"/>
                </a:cubicBezTo>
                <a:cubicBezTo>
                  <a:pt x="10441" y="8023"/>
                  <a:pt x="10441" y="8023"/>
                  <a:pt x="10422" y="8023"/>
                </a:cubicBezTo>
                <a:cubicBezTo>
                  <a:pt x="10422" y="8059"/>
                  <a:pt x="10422" y="8059"/>
                  <a:pt x="10403" y="8059"/>
                </a:cubicBezTo>
                <a:cubicBezTo>
                  <a:pt x="10365" y="8059"/>
                  <a:pt x="10403" y="7950"/>
                  <a:pt x="10384" y="7878"/>
                </a:cubicBezTo>
                <a:cubicBezTo>
                  <a:pt x="10384" y="7841"/>
                  <a:pt x="10365" y="7841"/>
                  <a:pt x="10365" y="7805"/>
                </a:cubicBezTo>
                <a:cubicBezTo>
                  <a:pt x="10365" y="7805"/>
                  <a:pt x="10365" y="7805"/>
                  <a:pt x="10365" y="7805"/>
                </a:cubicBezTo>
                <a:cubicBezTo>
                  <a:pt x="10403" y="7805"/>
                  <a:pt x="10422" y="7805"/>
                  <a:pt x="10441" y="7769"/>
                </a:cubicBezTo>
                <a:cubicBezTo>
                  <a:pt x="10441" y="7769"/>
                  <a:pt x="10478" y="7841"/>
                  <a:pt x="10460" y="7878"/>
                </a:cubicBezTo>
                <a:close/>
                <a:moveTo>
                  <a:pt x="10441" y="7551"/>
                </a:moveTo>
                <a:cubicBezTo>
                  <a:pt x="10441" y="7515"/>
                  <a:pt x="10441" y="7515"/>
                  <a:pt x="10441" y="7515"/>
                </a:cubicBezTo>
                <a:cubicBezTo>
                  <a:pt x="10441" y="7515"/>
                  <a:pt x="10441" y="7515"/>
                  <a:pt x="10441" y="7515"/>
                </a:cubicBezTo>
                <a:cubicBezTo>
                  <a:pt x="10441" y="7515"/>
                  <a:pt x="10441" y="7515"/>
                  <a:pt x="10441" y="7515"/>
                </a:cubicBezTo>
                <a:cubicBezTo>
                  <a:pt x="10441" y="7587"/>
                  <a:pt x="10460" y="7696"/>
                  <a:pt x="10422" y="7732"/>
                </a:cubicBezTo>
                <a:cubicBezTo>
                  <a:pt x="10422" y="7732"/>
                  <a:pt x="10422" y="7732"/>
                  <a:pt x="10422" y="7732"/>
                </a:cubicBezTo>
                <a:cubicBezTo>
                  <a:pt x="10422" y="7732"/>
                  <a:pt x="10422" y="7732"/>
                  <a:pt x="10422" y="7732"/>
                </a:cubicBezTo>
                <a:cubicBezTo>
                  <a:pt x="10422" y="7732"/>
                  <a:pt x="10422" y="7732"/>
                  <a:pt x="10403" y="7732"/>
                </a:cubicBezTo>
                <a:cubicBezTo>
                  <a:pt x="10403" y="7696"/>
                  <a:pt x="10403" y="7696"/>
                  <a:pt x="10403" y="7696"/>
                </a:cubicBezTo>
                <a:cubicBezTo>
                  <a:pt x="10403" y="7696"/>
                  <a:pt x="10403" y="7696"/>
                  <a:pt x="10403" y="7696"/>
                </a:cubicBezTo>
                <a:cubicBezTo>
                  <a:pt x="10403" y="7696"/>
                  <a:pt x="10403" y="7696"/>
                  <a:pt x="10403" y="7660"/>
                </a:cubicBezTo>
                <a:cubicBezTo>
                  <a:pt x="10403" y="7660"/>
                  <a:pt x="10403" y="7660"/>
                  <a:pt x="10403" y="7660"/>
                </a:cubicBezTo>
                <a:cubicBezTo>
                  <a:pt x="10403" y="7660"/>
                  <a:pt x="10403" y="7660"/>
                  <a:pt x="10403" y="7660"/>
                </a:cubicBezTo>
                <a:cubicBezTo>
                  <a:pt x="10403" y="7660"/>
                  <a:pt x="10403" y="7660"/>
                  <a:pt x="10403" y="7660"/>
                </a:cubicBezTo>
                <a:cubicBezTo>
                  <a:pt x="10403" y="7660"/>
                  <a:pt x="10403" y="7660"/>
                  <a:pt x="10384" y="7660"/>
                </a:cubicBezTo>
                <a:cubicBezTo>
                  <a:pt x="10403" y="7660"/>
                  <a:pt x="10403" y="7624"/>
                  <a:pt x="10403" y="7624"/>
                </a:cubicBezTo>
                <a:cubicBezTo>
                  <a:pt x="10403" y="7624"/>
                  <a:pt x="10384" y="7624"/>
                  <a:pt x="10384" y="7624"/>
                </a:cubicBezTo>
                <a:cubicBezTo>
                  <a:pt x="10384" y="7624"/>
                  <a:pt x="10384" y="7587"/>
                  <a:pt x="10403" y="7587"/>
                </a:cubicBezTo>
                <a:cubicBezTo>
                  <a:pt x="10384" y="7587"/>
                  <a:pt x="10384" y="7587"/>
                  <a:pt x="10384" y="7587"/>
                </a:cubicBezTo>
                <a:cubicBezTo>
                  <a:pt x="10403" y="7551"/>
                  <a:pt x="10441" y="7551"/>
                  <a:pt x="10441" y="7551"/>
                </a:cubicBezTo>
                <a:close/>
                <a:moveTo>
                  <a:pt x="10800" y="8350"/>
                </a:moveTo>
                <a:cubicBezTo>
                  <a:pt x="10800" y="8350"/>
                  <a:pt x="10800" y="8350"/>
                  <a:pt x="10781" y="8386"/>
                </a:cubicBezTo>
                <a:cubicBezTo>
                  <a:pt x="10743" y="8350"/>
                  <a:pt x="10705" y="8313"/>
                  <a:pt x="10668" y="8277"/>
                </a:cubicBezTo>
                <a:cubicBezTo>
                  <a:pt x="10649" y="8241"/>
                  <a:pt x="10649" y="8277"/>
                  <a:pt x="10630" y="8241"/>
                </a:cubicBezTo>
                <a:cubicBezTo>
                  <a:pt x="10649" y="8168"/>
                  <a:pt x="10668" y="8204"/>
                  <a:pt x="10687" y="8168"/>
                </a:cubicBezTo>
                <a:cubicBezTo>
                  <a:pt x="10724" y="8204"/>
                  <a:pt x="10743" y="8204"/>
                  <a:pt x="10781" y="8204"/>
                </a:cubicBezTo>
                <a:cubicBezTo>
                  <a:pt x="10800" y="8168"/>
                  <a:pt x="10800" y="8168"/>
                  <a:pt x="10819" y="8168"/>
                </a:cubicBezTo>
                <a:cubicBezTo>
                  <a:pt x="10819" y="8168"/>
                  <a:pt x="10819" y="8168"/>
                  <a:pt x="10819" y="8168"/>
                </a:cubicBezTo>
                <a:cubicBezTo>
                  <a:pt x="10819" y="8204"/>
                  <a:pt x="10781" y="8277"/>
                  <a:pt x="10800" y="8313"/>
                </a:cubicBezTo>
                <a:cubicBezTo>
                  <a:pt x="10800" y="8313"/>
                  <a:pt x="10819" y="8313"/>
                  <a:pt x="10800" y="8350"/>
                </a:cubicBezTo>
                <a:close/>
                <a:moveTo>
                  <a:pt x="11481" y="8567"/>
                </a:moveTo>
                <a:cubicBezTo>
                  <a:pt x="11481" y="8567"/>
                  <a:pt x="11481" y="8604"/>
                  <a:pt x="11481" y="8604"/>
                </a:cubicBezTo>
                <a:cubicBezTo>
                  <a:pt x="11443" y="8604"/>
                  <a:pt x="11424" y="8604"/>
                  <a:pt x="11386" y="8604"/>
                </a:cubicBezTo>
                <a:cubicBezTo>
                  <a:pt x="11386" y="8604"/>
                  <a:pt x="11386" y="8604"/>
                  <a:pt x="11386" y="8604"/>
                </a:cubicBezTo>
                <a:cubicBezTo>
                  <a:pt x="11367" y="8567"/>
                  <a:pt x="11330" y="8567"/>
                  <a:pt x="11311" y="8567"/>
                </a:cubicBezTo>
                <a:cubicBezTo>
                  <a:pt x="11311" y="8567"/>
                  <a:pt x="11311" y="8531"/>
                  <a:pt x="11311" y="8531"/>
                </a:cubicBezTo>
                <a:cubicBezTo>
                  <a:pt x="11311" y="8531"/>
                  <a:pt x="11330" y="8531"/>
                  <a:pt x="11330" y="8531"/>
                </a:cubicBezTo>
                <a:cubicBezTo>
                  <a:pt x="11330" y="8531"/>
                  <a:pt x="11330" y="8531"/>
                  <a:pt x="11330" y="8531"/>
                </a:cubicBezTo>
                <a:cubicBezTo>
                  <a:pt x="11330" y="8531"/>
                  <a:pt x="11330" y="8531"/>
                  <a:pt x="11330" y="8531"/>
                </a:cubicBezTo>
                <a:cubicBezTo>
                  <a:pt x="11330" y="8531"/>
                  <a:pt x="11330" y="8531"/>
                  <a:pt x="11349" y="8531"/>
                </a:cubicBezTo>
                <a:cubicBezTo>
                  <a:pt x="11349" y="8531"/>
                  <a:pt x="11349" y="8531"/>
                  <a:pt x="11349" y="8531"/>
                </a:cubicBezTo>
                <a:cubicBezTo>
                  <a:pt x="11349" y="8531"/>
                  <a:pt x="11349" y="8531"/>
                  <a:pt x="11349" y="8531"/>
                </a:cubicBezTo>
                <a:cubicBezTo>
                  <a:pt x="11349" y="8531"/>
                  <a:pt x="11349" y="8531"/>
                  <a:pt x="11349" y="8531"/>
                </a:cubicBezTo>
                <a:cubicBezTo>
                  <a:pt x="11367" y="8531"/>
                  <a:pt x="11349" y="8531"/>
                  <a:pt x="11367" y="8567"/>
                </a:cubicBezTo>
                <a:cubicBezTo>
                  <a:pt x="11367" y="8567"/>
                  <a:pt x="11386" y="8567"/>
                  <a:pt x="11405" y="8531"/>
                </a:cubicBezTo>
                <a:cubicBezTo>
                  <a:pt x="11424" y="8567"/>
                  <a:pt x="11424" y="8567"/>
                  <a:pt x="11443" y="8567"/>
                </a:cubicBezTo>
                <a:cubicBezTo>
                  <a:pt x="11443" y="8567"/>
                  <a:pt x="11443" y="8567"/>
                  <a:pt x="11443" y="8567"/>
                </a:cubicBezTo>
                <a:cubicBezTo>
                  <a:pt x="11443" y="8567"/>
                  <a:pt x="11443" y="8567"/>
                  <a:pt x="11443" y="8567"/>
                </a:cubicBezTo>
                <a:cubicBezTo>
                  <a:pt x="11443" y="8567"/>
                  <a:pt x="11443" y="8604"/>
                  <a:pt x="11462" y="8604"/>
                </a:cubicBezTo>
                <a:cubicBezTo>
                  <a:pt x="11462" y="8567"/>
                  <a:pt x="11481" y="8567"/>
                  <a:pt x="11481" y="8567"/>
                </a:cubicBezTo>
                <a:close/>
                <a:moveTo>
                  <a:pt x="11935" y="8567"/>
                </a:moveTo>
                <a:cubicBezTo>
                  <a:pt x="11954" y="8531"/>
                  <a:pt x="11973" y="8531"/>
                  <a:pt x="11992" y="8495"/>
                </a:cubicBezTo>
                <a:cubicBezTo>
                  <a:pt x="11973" y="8531"/>
                  <a:pt x="11954" y="8531"/>
                  <a:pt x="11954" y="8567"/>
                </a:cubicBezTo>
                <a:cubicBezTo>
                  <a:pt x="11954" y="8567"/>
                  <a:pt x="11954" y="8604"/>
                  <a:pt x="11954" y="8604"/>
                </a:cubicBezTo>
                <a:cubicBezTo>
                  <a:pt x="11935" y="8604"/>
                  <a:pt x="11935" y="8640"/>
                  <a:pt x="11897" y="8640"/>
                </a:cubicBezTo>
                <a:cubicBezTo>
                  <a:pt x="11897" y="8640"/>
                  <a:pt x="11897" y="8640"/>
                  <a:pt x="11897" y="8640"/>
                </a:cubicBezTo>
                <a:cubicBezTo>
                  <a:pt x="11878" y="8640"/>
                  <a:pt x="11878" y="8640"/>
                  <a:pt x="11859" y="8640"/>
                </a:cubicBezTo>
                <a:cubicBezTo>
                  <a:pt x="11859" y="8604"/>
                  <a:pt x="11859" y="8604"/>
                  <a:pt x="11859" y="8604"/>
                </a:cubicBezTo>
                <a:cubicBezTo>
                  <a:pt x="11859" y="8604"/>
                  <a:pt x="11897" y="8567"/>
                  <a:pt x="11897" y="8567"/>
                </a:cubicBezTo>
                <a:cubicBezTo>
                  <a:pt x="11897" y="8567"/>
                  <a:pt x="11897" y="8567"/>
                  <a:pt x="11897" y="8531"/>
                </a:cubicBezTo>
                <a:cubicBezTo>
                  <a:pt x="11897" y="8531"/>
                  <a:pt x="11916" y="8567"/>
                  <a:pt x="11935" y="8567"/>
                </a:cubicBezTo>
                <a:close/>
                <a:moveTo>
                  <a:pt x="9249" y="9076"/>
                </a:moveTo>
                <a:cubicBezTo>
                  <a:pt x="9268" y="9039"/>
                  <a:pt x="9287" y="9039"/>
                  <a:pt x="9287" y="9003"/>
                </a:cubicBezTo>
                <a:cubicBezTo>
                  <a:pt x="9287" y="8967"/>
                  <a:pt x="9287" y="8967"/>
                  <a:pt x="9287" y="8930"/>
                </a:cubicBezTo>
                <a:cubicBezTo>
                  <a:pt x="9306" y="8894"/>
                  <a:pt x="9344" y="8858"/>
                  <a:pt x="9344" y="8822"/>
                </a:cubicBezTo>
                <a:cubicBezTo>
                  <a:pt x="9381" y="8785"/>
                  <a:pt x="9419" y="8785"/>
                  <a:pt x="9438" y="8713"/>
                </a:cubicBezTo>
                <a:cubicBezTo>
                  <a:pt x="9457" y="8676"/>
                  <a:pt x="9476" y="8531"/>
                  <a:pt x="9495" y="8495"/>
                </a:cubicBezTo>
                <a:cubicBezTo>
                  <a:pt x="9514" y="8495"/>
                  <a:pt x="9514" y="8495"/>
                  <a:pt x="9514" y="8495"/>
                </a:cubicBezTo>
                <a:cubicBezTo>
                  <a:pt x="9533" y="8531"/>
                  <a:pt x="9552" y="8567"/>
                  <a:pt x="9571" y="8567"/>
                </a:cubicBezTo>
                <a:cubicBezTo>
                  <a:pt x="9608" y="8604"/>
                  <a:pt x="9684" y="8567"/>
                  <a:pt x="9684" y="8567"/>
                </a:cubicBezTo>
                <a:cubicBezTo>
                  <a:pt x="9684" y="8604"/>
                  <a:pt x="9722" y="8604"/>
                  <a:pt x="9741" y="8604"/>
                </a:cubicBezTo>
                <a:cubicBezTo>
                  <a:pt x="9779" y="8567"/>
                  <a:pt x="9779" y="8531"/>
                  <a:pt x="9779" y="8531"/>
                </a:cubicBezTo>
                <a:cubicBezTo>
                  <a:pt x="9798" y="8495"/>
                  <a:pt x="9835" y="8495"/>
                  <a:pt x="9835" y="8495"/>
                </a:cubicBezTo>
                <a:cubicBezTo>
                  <a:pt x="9835" y="8495"/>
                  <a:pt x="9854" y="8495"/>
                  <a:pt x="9854" y="8495"/>
                </a:cubicBezTo>
                <a:cubicBezTo>
                  <a:pt x="9873" y="8458"/>
                  <a:pt x="9892" y="8422"/>
                  <a:pt x="9911" y="8422"/>
                </a:cubicBezTo>
                <a:cubicBezTo>
                  <a:pt x="9930" y="8386"/>
                  <a:pt x="9968" y="8422"/>
                  <a:pt x="10006" y="8386"/>
                </a:cubicBezTo>
                <a:cubicBezTo>
                  <a:pt x="10006" y="8386"/>
                  <a:pt x="10025" y="8386"/>
                  <a:pt x="10043" y="8386"/>
                </a:cubicBezTo>
                <a:cubicBezTo>
                  <a:pt x="10043" y="8350"/>
                  <a:pt x="10043" y="8386"/>
                  <a:pt x="10062" y="8386"/>
                </a:cubicBezTo>
                <a:cubicBezTo>
                  <a:pt x="10081" y="8386"/>
                  <a:pt x="10081" y="8350"/>
                  <a:pt x="10100" y="8350"/>
                </a:cubicBezTo>
                <a:cubicBezTo>
                  <a:pt x="10138" y="8313"/>
                  <a:pt x="10157" y="8386"/>
                  <a:pt x="10195" y="8386"/>
                </a:cubicBezTo>
                <a:cubicBezTo>
                  <a:pt x="10214" y="8350"/>
                  <a:pt x="10233" y="8350"/>
                  <a:pt x="10251" y="8313"/>
                </a:cubicBezTo>
                <a:cubicBezTo>
                  <a:pt x="10270" y="8313"/>
                  <a:pt x="10270" y="8350"/>
                  <a:pt x="10289" y="8350"/>
                </a:cubicBezTo>
                <a:cubicBezTo>
                  <a:pt x="10308" y="8350"/>
                  <a:pt x="10308" y="8313"/>
                  <a:pt x="10327" y="8313"/>
                </a:cubicBezTo>
                <a:cubicBezTo>
                  <a:pt x="10327" y="8350"/>
                  <a:pt x="10346" y="8350"/>
                  <a:pt x="10346" y="8350"/>
                </a:cubicBezTo>
                <a:cubicBezTo>
                  <a:pt x="10384" y="8386"/>
                  <a:pt x="10422" y="8313"/>
                  <a:pt x="10441" y="8277"/>
                </a:cubicBezTo>
                <a:cubicBezTo>
                  <a:pt x="10441" y="8277"/>
                  <a:pt x="10460" y="8277"/>
                  <a:pt x="10460" y="8277"/>
                </a:cubicBezTo>
                <a:cubicBezTo>
                  <a:pt x="10478" y="8313"/>
                  <a:pt x="10478" y="8313"/>
                  <a:pt x="10497" y="8313"/>
                </a:cubicBezTo>
                <a:cubicBezTo>
                  <a:pt x="10497" y="8350"/>
                  <a:pt x="10497" y="8350"/>
                  <a:pt x="10497" y="8350"/>
                </a:cubicBezTo>
                <a:cubicBezTo>
                  <a:pt x="10497" y="8386"/>
                  <a:pt x="10497" y="8386"/>
                  <a:pt x="10497" y="8386"/>
                </a:cubicBezTo>
                <a:cubicBezTo>
                  <a:pt x="10516" y="8350"/>
                  <a:pt x="10535" y="8350"/>
                  <a:pt x="10535" y="8313"/>
                </a:cubicBezTo>
                <a:cubicBezTo>
                  <a:pt x="10535" y="8422"/>
                  <a:pt x="10478" y="8458"/>
                  <a:pt x="10535" y="8531"/>
                </a:cubicBezTo>
                <a:cubicBezTo>
                  <a:pt x="10554" y="8531"/>
                  <a:pt x="10554" y="8567"/>
                  <a:pt x="10554" y="8567"/>
                </a:cubicBezTo>
                <a:cubicBezTo>
                  <a:pt x="10554" y="8604"/>
                  <a:pt x="10497" y="8676"/>
                  <a:pt x="10478" y="8713"/>
                </a:cubicBezTo>
                <a:cubicBezTo>
                  <a:pt x="10478" y="8749"/>
                  <a:pt x="10497" y="8785"/>
                  <a:pt x="10516" y="8822"/>
                </a:cubicBezTo>
                <a:cubicBezTo>
                  <a:pt x="10535" y="8785"/>
                  <a:pt x="10535" y="8785"/>
                  <a:pt x="10554" y="8785"/>
                </a:cubicBezTo>
                <a:cubicBezTo>
                  <a:pt x="10554" y="8822"/>
                  <a:pt x="10554" y="8822"/>
                  <a:pt x="10554" y="8822"/>
                </a:cubicBezTo>
                <a:cubicBezTo>
                  <a:pt x="10573" y="8858"/>
                  <a:pt x="10611" y="8894"/>
                  <a:pt x="10630" y="8894"/>
                </a:cubicBezTo>
                <a:cubicBezTo>
                  <a:pt x="10649" y="8894"/>
                  <a:pt x="10668" y="8894"/>
                  <a:pt x="10705" y="8894"/>
                </a:cubicBezTo>
                <a:cubicBezTo>
                  <a:pt x="10705" y="8894"/>
                  <a:pt x="10724" y="8894"/>
                  <a:pt x="10743" y="8894"/>
                </a:cubicBezTo>
                <a:cubicBezTo>
                  <a:pt x="10743" y="8930"/>
                  <a:pt x="10743" y="8930"/>
                  <a:pt x="10762" y="8930"/>
                </a:cubicBezTo>
                <a:cubicBezTo>
                  <a:pt x="10762" y="8967"/>
                  <a:pt x="10781" y="8930"/>
                  <a:pt x="10781" y="8967"/>
                </a:cubicBezTo>
                <a:cubicBezTo>
                  <a:pt x="10819" y="8967"/>
                  <a:pt x="10819" y="9076"/>
                  <a:pt x="10838" y="9076"/>
                </a:cubicBezTo>
                <a:cubicBezTo>
                  <a:pt x="10857" y="9112"/>
                  <a:pt x="10932" y="9112"/>
                  <a:pt x="10951" y="9148"/>
                </a:cubicBezTo>
                <a:cubicBezTo>
                  <a:pt x="10989" y="9148"/>
                  <a:pt x="11008" y="9221"/>
                  <a:pt x="11046" y="9221"/>
                </a:cubicBezTo>
                <a:cubicBezTo>
                  <a:pt x="11046" y="9221"/>
                  <a:pt x="11065" y="9221"/>
                  <a:pt x="11065" y="9221"/>
                </a:cubicBezTo>
                <a:cubicBezTo>
                  <a:pt x="11140" y="9148"/>
                  <a:pt x="11065" y="9076"/>
                  <a:pt x="11103" y="9003"/>
                </a:cubicBezTo>
                <a:cubicBezTo>
                  <a:pt x="11122" y="8930"/>
                  <a:pt x="11216" y="8858"/>
                  <a:pt x="11273" y="8894"/>
                </a:cubicBezTo>
                <a:cubicBezTo>
                  <a:pt x="11292" y="8930"/>
                  <a:pt x="11273" y="8967"/>
                  <a:pt x="11292" y="8967"/>
                </a:cubicBezTo>
                <a:cubicBezTo>
                  <a:pt x="11311" y="9003"/>
                  <a:pt x="11349" y="9003"/>
                  <a:pt x="11367" y="9003"/>
                </a:cubicBezTo>
                <a:cubicBezTo>
                  <a:pt x="11367" y="9003"/>
                  <a:pt x="11386" y="9003"/>
                  <a:pt x="11386" y="9003"/>
                </a:cubicBezTo>
                <a:cubicBezTo>
                  <a:pt x="11405" y="9003"/>
                  <a:pt x="11405" y="9039"/>
                  <a:pt x="11424" y="9076"/>
                </a:cubicBezTo>
                <a:cubicBezTo>
                  <a:pt x="11443" y="9076"/>
                  <a:pt x="11462" y="9076"/>
                  <a:pt x="11481" y="9076"/>
                </a:cubicBezTo>
                <a:cubicBezTo>
                  <a:pt x="11519" y="9076"/>
                  <a:pt x="11538" y="9076"/>
                  <a:pt x="11575" y="9112"/>
                </a:cubicBezTo>
                <a:cubicBezTo>
                  <a:pt x="11575" y="9112"/>
                  <a:pt x="11575" y="9112"/>
                  <a:pt x="11575" y="9112"/>
                </a:cubicBezTo>
                <a:cubicBezTo>
                  <a:pt x="11594" y="9112"/>
                  <a:pt x="11613" y="9148"/>
                  <a:pt x="11632" y="9148"/>
                </a:cubicBezTo>
                <a:cubicBezTo>
                  <a:pt x="11632" y="9148"/>
                  <a:pt x="11651" y="9185"/>
                  <a:pt x="11670" y="9148"/>
                </a:cubicBezTo>
                <a:cubicBezTo>
                  <a:pt x="11670" y="9148"/>
                  <a:pt x="11689" y="9148"/>
                  <a:pt x="11689" y="9112"/>
                </a:cubicBezTo>
                <a:cubicBezTo>
                  <a:pt x="11727" y="9076"/>
                  <a:pt x="11784" y="9076"/>
                  <a:pt x="11821" y="9076"/>
                </a:cubicBezTo>
                <a:cubicBezTo>
                  <a:pt x="11821" y="9112"/>
                  <a:pt x="11840" y="9112"/>
                  <a:pt x="11840" y="9112"/>
                </a:cubicBezTo>
                <a:cubicBezTo>
                  <a:pt x="11859" y="9112"/>
                  <a:pt x="11878" y="9148"/>
                  <a:pt x="11897" y="9112"/>
                </a:cubicBezTo>
                <a:cubicBezTo>
                  <a:pt x="11935" y="9148"/>
                  <a:pt x="11954" y="9112"/>
                  <a:pt x="11973" y="9112"/>
                </a:cubicBezTo>
                <a:cubicBezTo>
                  <a:pt x="11992" y="9185"/>
                  <a:pt x="12011" y="9257"/>
                  <a:pt x="12011" y="9330"/>
                </a:cubicBezTo>
                <a:cubicBezTo>
                  <a:pt x="11992" y="9366"/>
                  <a:pt x="11992" y="9475"/>
                  <a:pt x="11973" y="9548"/>
                </a:cubicBezTo>
                <a:cubicBezTo>
                  <a:pt x="11973" y="9548"/>
                  <a:pt x="11973" y="9548"/>
                  <a:pt x="11954" y="9548"/>
                </a:cubicBezTo>
                <a:cubicBezTo>
                  <a:pt x="11916" y="9475"/>
                  <a:pt x="11897" y="9366"/>
                  <a:pt x="11878" y="9293"/>
                </a:cubicBezTo>
                <a:cubicBezTo>
                  <a:pt x="11859" y="9293"/>
                  <a:pt x="11859" y="9293"/>
                  <a:pt x="11859" y="9330"/>
                </a:cubicBezTo>
                <a:cubicBezTo>
                  <a:pt x="11859" y="9402"/>
                  <a:pt x="11897" y="9475"/>
                  <a:pt x="11916" y="9511"/>
                </a:cubicBezTo>
                <a:cubicBezTo>
                  <a:pt x="11935" y="9584"/>
                  <a:pt x="11954" y="9656"/>
                  <a:pt x="11954" y="9693"/>
                </a:cubicBezTo>
                <a:cubicBezTo>
                  <a:pt x="11992" y="9802"/>
                  <a:pt x="12011" y="9874"/>
                  <a:pt x="12029" y="9983"/>
                </a:cubicBezTo>
                <a:cubicBezTo>
                  <a:pt x="12048" y="9983"/>
                  <a:pt x="12048" y="10019"/>
                  <a:pt x="12067" y="10019"/>
                </a:cubicBezTo>
                <a:cubicBezTo>
                  <a:pt x="12067" y="10056"/>
                  <a:pt x="12048" y="10056"/>
                  <a:pt x="12048" y="10056"/>
                </a:cubicBezTo>
                <a:cubicBezTo>
                  <a:pt x="12048" y="10092"/>
                  <a:pt x="12067" y="10128"/>
                  <a:pt x="12067" y="10165"/>
                </a:cubicBezTo>
                <a:cubicBezTo>
                  <a:pt x="12067" y="10165"/>
                  <a:pt x="12086" y="10201"/>
                  <a:pt x="12105" y="10201"/>
                </a:cubicBezTo>
                <a:cubicBezTo>
                  <a:pt x="12124" y="10237"/>
                  <a:pt x="12143" y="10310"/>
                  <a:pt x="12162" y="10383"/>
                </a:cubicBezTo>
                <a:cubicBezTo>
                  <a:pt x="12162" y="10455"/>
                  <a:pt x="12143" y="10600"/>
                  <a:pt x="12181" y="10673"/>
                </a:cubicBezTo>
                <a:cubicBezTo>
                  <a:pt x="12181" y="10709"/>
                  <a:pt x="12237" y="10709"/>
                  <a:pt x="12256" y="10782"/>
                </a:cubicBezTo>
                <a:cubicBezTo>
                  <a:pt x="12275" y="10854"/>
                  <a:pt x="12275" y="11072"/>
                  <a:pt x="12313" y="11109"/>
                </a:cubicBezTo>
                <a:cubicBezTo>
                  <a:pt x="12313" y="11109"/>
                  <a:pt x="12313" y="11109"/>
                  <a:pt x="12313" y="11109"/>
                </a:cubicBezTo>
                <a:cubicBezTo>
                  <a:pt x="12332" y="11109"/>
                  <a:pt x="12313" y="11072"/>
                  <a:pt x="12332" y="11072"/>
                </a:cubicBezTo>
                <a:cubicBezTo>
                  <a:pt x="12332" y="11072"/>
                  <a:pt x="12351" y="11109"/>
                  <a:pt x="12351" y="11145"/>
                </a:cubicBezTo>
                <a:cubicBezTo>
                  <a:pt x="12370" y="11145"/>
                  <a:pt x="12370" y="11145"/>
                  <a:pt x="12389" y="11145"/>
                </a:cubicBezTo>
                <a:cubicBezTo>
                  <a:pt x="12408" y="11181"/>
                  <a:pt x="12427" y="11217"/>
                  <a:pt x="12446" y="11254"/>
                </a:cubicBezTo>
                <a:cubicBezTo>
                  <a:pt x="12446" y="11254"/>
                  <a:pt x="12464" y="11254"/>
                  <a:pt x="12464" y="11290"/>
                </a:cubicBezTo>
                <a:cubicBezTo>
                  <a:pt x="12464" y="11290"/>
                  <a:pt x="12483" y="11326"/>
                  <a:pt x="12483" y="11363"/>
                </a:cubicBezTo>
                <a:cubicBezTo>
                  <a:pt x="12502" y="11399"/>
                  <a:pt x="12540" y="11399"/>
                  <a:pt x="12540" y="11472"/>
                </a:cubicBezTo>
                <a:cubicBezTo>
                  <a:pt x="12540" y="11508"/>
                  <a:pt x="12502" y="11508"/>
                  <a:pt x="12502" y="11544"/>
                </a:cubicBezTo>
                <a:cubicBezTo>
                  <a:pt x="12502" y="11544"/>
                  <a:pt x="12502" y="11544"/>
                  <a:pt x="12502" y="11544"/>
                </a:cubicBezTo>
                <a:cubicBezTo>
                  <a:pt x="12502" y="11544"/>
                  <a:pt x="12502" y="11544"/>
                  <a:pt x="12502" y="11544"/>
                </a:cubicBezTo>
                <a:cubicBezTo>
                  <a:pt x="12502" y="11544"/>
                  <a:pt x="12521" y="11544"/>
                  <a:pt x="12540" y="11544"/>
                </a:cubicBezTo>
                <a:cubicBezTo>
                  <a:pt x="12540" y="11581"/>
                  <a:pt x="12578" y="11653"/>
                  <a:pt x="12597" y="11689"/>
                </a:cubicBezTo>
                <a:cubicBezTo>
                  <a:pt x="12616" y="11689"/>
                  <a:pt x="12616" y="11689"/>
                  <a:pt x="12635" y="11689"/>
                </a:cubicBezTo>
                <a:cubicBezTo>
                  <a:pt x="12654" y="11653"/>
                  <a:pt x="12673" y="11653"/>
                  <a:pt x="12691" y="11617"/>
                </a:cubicBezTo>
                <a:cubicBezTo>
                  <a:pt x="12710" y="11617"/>
                  <a:pt x="12729" y="11653"/>
                  <a:pt x="12748" y="11653"/>
                </a:cubicBezTo>
                <a:cubicBezTo>
                  <a:pt x="12748" y="11617"/>
                  <a:pt x="12767" y="11617"/>
                  <a:pt x="12786" y="11581"/>
                </a:cubicBezTo>
                <a:cubicBezTo>
                  <a:pt x="12786" y="11581"/>
                  <a:pt x="12786" y="11581"/>
                  <a:pt x="12786" y="11581"/>
                </a:cubicBezTo>
                <a:cubicBezTo>
                  <a:pt x="12805" y="11581"/>
                  <a:pt x="12824" y="11581"/>
                  <a:pt x="12824" y="11617"/>
                </a:cubicBezTo>
                <a:cubicBezTo>
                  <a:pt x="12843" y="11581"/>
                  <a:pt x="12843" y="11581"/>
                  <a:pt x="12862" y="11581"/>
                </a:cubicBezTo>
                <a:cubicBezTo>
                  <a:pt x="12881" y="11581"/>
                  <a:pt x="12899" y="11581"/>
                  <a:pt x="12918" y="11581"/>
                </a:cubicBezTo>
                <a:cubicBezTo>
                  <a:pt x="12937" y="11581"/>
                  <a:pt x="12956" y="11544"/>
                  <a:pt x="12994" y="11508"/>
                </a:cubicBezTo>
                <a:cubicBezTo>
                  <a:pt x="12994" y="11508"/>
                  <a:pt x="13013" y="11508"/>
                  <a:pt x="13032" y="11508"/>
                </a:cubicBezTo>
                <a:cubicBezTo>
                  <a:pt x="13032" y="11508"/>
                  <a:pt x="13032" y="11544"/>
                  <a:pt x="13032" y="11544"/>
                </a:cubicBezTo>
                <a:cubicBezTo>
                  <a:pt x="13013" y="11544"/>
                  <a:pt x="13013" y="11581"/>
                  <a:pt x="13013" y="11581"/>
                </a:cubicBezTo>
                <a:cubicBezTo>
                  <a:pt x="13013" y="11617"/>
                  <a:pt x="13013" y="11617"/>
                  <a:pt x="13013" y="11653"/>
                </a:cubicBezTo>
                <a:cubicBezTo>
                  <a:pt x="13013" y="11689"/>
                  <a:pt x="13013" y="11689"/>
                  <a:pt x="12994" y="11689"/>
                </a:cubicBezTo>
                <a:cubicBezTo>
                  <a:pt x="12994" y="11726"/>
                  <a:pt x="12994" y="11762"/>
                  <a:pt x="12994" y="11798"/>
                </a:cubicBezTo>
                <a:cubicBezTo>
                  <a:pt x="12994" y="11835"/>
                  <a:pt x="12975" y="11871"/>
                  <a:pt x="12956" y="11907"/>
                </a:cubicBezTo>
                <a:cubicBezTo>
                  <a:pt x="12956" y="11944"/>
                  <a:pt x="12937" y="11944"/>
                  <a:pt x="12937" y="11980"/>
                </a:cubicBezTo>
                <a:cubicBezTo>
                  <a:pt x="12937" y="11980"/>
                  <a:pt x="12937" y="11980"/>
                  <a:pt x="12937" y="12016"/>
                </a:cubicBezTo>
                <a:cubicBezTo>
                  <a:pt x="12918" y="12052"/>
                  <a:pt x="12899" y="12089"/>
                  <a:pt x="12899" y="12161"/>
                </a:cubicBezTo>
                <a:cubicBezTo>
                  <a:pt x="12881" y="12161"/>
                  <a:pt x="12881" y="12198"/>
                  <a:pt x="12881" y="12198"/>
                </a:cubicBezTo>
                <a:cubicBezTo>
                  <a:pt x="12862" y="12307"/>
                  <a:pt x="12805" y="12415"/>
                  <a:pt x="12767" y="12488"/>
                </a:cubicBezTo>
                <a:cubicBezTo>
                  <a:pt x="12748" y="12524"/>
                  <a:pt x="12729" y="12561"/>
                  <a:pt x="12710" y="12597"/>
                </a:cubicBezTo>
                <a:cubicBezTo>
                  <a:pt x="12673" y="12706"/>
                  <a:pt x="12616" y="12742"/>
                  <a:pt x="12559" y="12815"/>
                </a:cubicBezTo>
                <a:cubicBezTo>
                  <a:pt x="12521" y="12924"/>
                  <a:pt x="12464" y="12996"/>
                  <a:pt x="12427" y="13105"/>
                </a:cubicBezTo>
                <a:cubicBezTo>
                  <a:pt x="12427" y="13105"/>
                  <a:pt x="12427" y="13142"/>
                  <a:pt x="12427" y="13142"/>
                </a:cubicBezTo>
                <a:cubicBezTo>
                  <a:pt x="12408" y="13142"/>
                  <a:pt x="12408" y="13178"/>
                  <a:pt x="12389" y="13178"/>
                </a:cubicBezTo>
                <a:cubicBezTo>
                  <a:pt x="12389" y="13214"/>
                  <a:pt x="12370" y="13214"/>
                  <a:pt x="12351" y="13250"/>
                </a:cubicBezTo>
                <a:cubicBezTo>
                  <a:pt x="12351" y="13323"/>
                  <a:pt x="12313" y="13359"/>
                  <a:pt x="12313" y="13396"/>
                </a:cubicBezTo>
                <a:cubicBezTo>
                  <a:pt x="12313" y="13432"/>
                  <a:pt x="12313" y="13432"/>
                  <a:pt x="12313" y="13468"/>
                </a:cubicBezTo>
                <a:cubicBezTo>
                  <a:pt x="12294" y="13468"/>
                  <a:pt x="12294" y="13468"/>
                  <a:pt x="12294" y="13468"/>
                </a:cubicBezTo>
                <a:cubicBezTo>
                  <a:pt x="12275" y="13505"/>
                  <a:pt x="12256" y="13613"/>
                  <a:pt x="12256" y="13650"/>
                </a:cubicBezTo>
                <a:cubicBezTo>
                  <a:pt x="12275" y="13722"/>
                  <a:pt x="12294" y="13722"/>
                  <a:pt x="12313" y="13759"/>
                </a:cubicBezTo>
                <a:cubicBezTo>
                  <a:pt x="12313" y="13795"/>
                  <a:pt x="12294" y="13831"/>
                  <a:pt x="12294" y="13831"/>
                </a:cubicBezTo>
                <a:cubicBezTo>
                  <a:pt x="12294" y="13868"/>
                  <a:pt x="12294" y="13868"/>
                  <a:pt x="12294" y="13868"/>
                </a:cubicBezTo>
                <a:cubicBezTo>
                  <a:pt x="12294" y="13940"/>
                  <a:pt x="12294" y="14049"/>
                  <a:pt x="12313" y="14085"/>
                </a:cubicBezTo>
                <a:cubicBezTo>
                  <a:pt x="12332" y="14122"/>
                  <a:pt x="12351" y="14158"/>
                  <a:pt x="12370" y="14194"/>
                </a:cubicBezTo>
                <a:cubicBezTo>
                  <a:pt x="12370" y="14231"/>
                  <a:pt x="12351" y="14231"/>
                  <a:pt x="12351" y="14267"/>
                </a:cubicBezTo>
                <a:cubicBezTo>
                  <a:pt x="12351" y="14303"/>
                  <a:pt x="12370" y="14376"/>
                  <a:pt x="12370" y="14412"/>
                </a:cubicBezTo>
                <a:cubicBezTo>
                  <a:pt x="12370" y="14448"/>
                  <a:pt x="12351" y="14448"/>
                  <a:pt x="12351" y="14485"/>
                </a:cubicBezTo>
                <a:cubicBezTo>
                  <a:pt x="12370" y="14521"/>
                  <a:pt x="12370" y="14594"/>
                  <a:pt x="12370" y="14630"/>
                </a:cubicBezTo>
                <a:cubicBezTo>
                  <a:pt x="12370" y="14666"/>
                  <a:pt x="12370" y="14666"/>
                  <a:pt x="12389" y="14666"/>
                </a:cubicBezTo>
                <a:cubicBezTo>
                  <a:pt x="12389" y="14666"/>
                  <a:pt x="12389" y="14666"/>
                  <a:pt x="12389" y="14666"/>
                </a:cubicBezTo>
                <a:cubicBezTo>
                  <a:pt x="12389" y="14703"/>
                  <a:pt x="12370" y="14703"/>
                  <a:pt x="12370" y="14739"/>
                </a:cubicBezTo>
                <a:cubicBezTo>
                  <a:pt x="12370" y="14739"/>
                  <a:pt x="12370" y="14739"/>
                  <a:pt x="12370" y="14739"/>
                </a:cubicBezTo>
                <a:cubicBezTo>
                  <a:pt x="12351" y="14811"/>
                  <a:pt x="12332" y="14884"/>
                  <a:pt x="12294" y="14920"/>
                </a:cubicBezTo>
                <a:cubicBezTo>
                  <a:pt x="12256" y="14957"/>
                  <a:pt x="12200" y="14993"/>
                  <a:pt x="12162" y="15029"/>
                </a:cubicBezTo>
                <a:cubicBezTo>
                  <a:pt x="12124" y="15066"/>
                  <a:pt x="12105" y="15138"/>
                  <a:pt x="12086" y="15211"/>
                </a:cubicBezTo>
                <a:cubicBezTo>
                  <a:pt x="12048" y="15247"/>
                  <a:pt x="12029" y="15283"/>
                  <a:pt x="12011" y="15320"/>
                </a:cubicBezTo>
                <a:cubicBezTo>
                  <a:pt x="12011" y="15320"/>
                  <a:pt x="12011" y="15356"/>
                  <a:pt x="12011" y="15392"/>
                </a:cubicBezTo>
                <a:cubicBezTo>
                  <a:pt x="12011" y="15392"/>
                  <a:pt x="12029" y="15429"/>
                  <a:pt x="12029" y="15429"/>
                </a:cubicBezTo>
                <a:cubicBezTo>
                  <a:pt x="12011" y="15501"/>
                  <a:pt x="12029" y="15537"/>
                  <a:pt x="12029" y="15610"/>
                </a:cubicBezTo>
                <a:cubicBezTo>
                  <a:pt x="12048" y="15610"/>
                  <a:pt x="12048" y="15574"/>
                  <a:pt x="12048" y="15574"/>
                </a:cubicBezTo>
                <a:cubicBezTo>
                  <a:pt x="12048" y="15646"/>
                  <a:pt x="12048" y="15683"/>
                  <a:pt x="12048" y="15755"/>
                </a:cubicBezTo>
                <a:cubicBezTo>
                  <a:pt x="12048" y="15755"/>
                  <a:pt x="12048" y="15755"/>
                  <a:pt x="12048" y="15792"/>
                </a:cubicBezTo>
                <a:cubicBezTo>
                  <a:pt x="12048" y="15792"/>
                  <a:pt x="12048" y="15792"/>
                  <a:pt x="12048" y="15792"/>
                </a:cubicBezTo>
                <a:cubicBezTo>
                  <a:pt x="12048" y="15792"/>
                  <a:pt x="12048" y="15792"/>
                  <a:pt x="12048" y="15828"/>
                </a:cubicBezTo>
                <a:cubicBezTo>
                  <a:pt x="12029" y="15937"/>
                  <a:pt x="11973" y="15937"/>
                  <a:pt x="11916" y="15973"/>
                </a:cubicBezTo>
                <a:cubicBezTo>
                  <a:pt x="11897" y="16009"/>
                  <a:pt x="11878" y="16046"/>
                  <a:pt x="11878" y="16082"/>
                </a:cubicBezTo>
                <a:cubicBezTo>
                  <a:pt x="11878" y="16082"/>
                  <a:pt x="11878" y="16082"/>
                  <a:pt x="11878" y="16082"/>
                </a:cubicBezTo>
                <a:cubicBezTo>
                  <a:pt x="11878" y="16082"/>
                  <a:pt x="11878" y="16118"/>
                  <a:pt x="11897" y="16118"/>
                </a:cubicBezTo>
                <a:cubicBezTo>
                  <a:pt x="11897" y="16155"/>
                  <a:pt x="11897" y="16264"/>
                  <a:pt x="11878" y="16300"/>
                </a:cubicBezTo>
                <a:cubicBezTo>
                  <a:pt x="11878" y="16336"/>
                  <a:pt x="11859" y="16336"/>
                  <a:pt x="11859" y="16336"/>
                </a:cubicBezTo>
                <a:cubicBezTo>
                  <a:pt x="11859" y="16336"/>
                  <a:pt x="11859" y="16372"/>
                  <a:pt x="11859" y="16409"/>
                </a:cubicBezTo>
                <a:cubicBezTo>
                  <a:pt x="11859" y="16445"/>
                  <a:pt x="11802" y="16481"/>
                  <a:pt x="11802" y="16518"/>
                </a:cubicBezTo>
                <a:cubicBezTo>
                  <a:pt x="11727" y="16699"/>
                  <a:pt x="11670" y="16844"/>
                  <a:pt x="11575" y="16990"/>
                </a:cubicBezTo>
                <a:cubicBezTo>
                  <a:pt x="11557" y="16990"/>
                  <a:pt x="11538" y="17026"/>
                  <a:pt x="11519" y="17062"/>
                </a:cubicBezTo>
                <a:cubicBezTo>
                  <a:pt x="11519" y="17098"/>
                  <a:pt x="11462" y="17062"/>
                  <a:pt x="11443" y="17098"/>
                </a:cubicBezTo>
                <a:cubicBezTo>
                  <a:pt x="11443" y="17098"/>
                  <a:pt x="11443" y="17135"/>
                  <a:pt x="11443" y="17135"/>
                </a:cubicBezTo>
                <a:cubicBezTo>
                  <a:pt x="11424" y="17135"/>
                  <a:pt x="11405" y="17098"/>
                  <a:pt x="11405" y="17098"/>
                </a:cubicBezTo>
                <a:cubicBezTo>
                  <a:pt x="11386" y="17135"/>
                  <a:pt x="11386" y="17135"/>
                  <a:pt x="11386" y="17135"/>
                </a:cubicBezTo>
                <a:cubicBezTo>
                  <a:pt x="11367" y="17135"/>
                  <a:pt x="11330" y="17098"/>
                  <a:pt x="11311" y="17098"/>
                </a:cubicBezTo>
                <a:cubicBezTo>
                  <a:pt x="11311" y="17098"/>
                  <a:pt x="11292" y="17135"/>
                  <a:pt x="11292" y="17135"/>
                </a:cubicBezTo>
                <a:cubicBezTo>
                  <a:pt x="11273" y="17135"/>
                  <a:pt x="11254" y="17098"/>
                  <a:pt x="11216" y="17135"/>
                </a:cubicBezTo>
                <a:cubicBezTo>
                  <a:pt x="11216" y="17135"/>
                  <a:pt x="11216" y="17171"/>
                  <a:pt x="11197" y="17171"/>
                </a:cubicBezTo>
                <a:cubicBezTo>
                  <a:pt x="11178" y="17171"/>
                  <a:pt x="11159" y="17171"/>
                  <a:pt x="11122" y="17171"/>
                </a:cubicBezTo>
                <a:cubicBezTo>
                  <a:pt x="11103" y="17171"/>
                  <a:pt x="11103" y="17207"/>
                  <a:pt x="11084" y="17244"/>
                </a:cubicBezTo>
                <a:cubicBezTo>
                  <a:pt x="11084" y="17207"/>
                  <a:pt x="11065" y="17207"/>
                  <a:pt x="11046" y="17207"/>
                </a:cubicBezTo>
                <a:cubicBezTo>
                  <a:pt x="11046" y="17171"/>
                  <a:pt x="11046" y="17171"/>
                  <a:pt x="11046" y="17171"/>
                </a:cubicBezTo>
                <a:cubicBezTo>
                  <a:pt x="11027" y="17171"/>
                  <a:pt x="11027" y="17171"/>
                  <a:pt x="11027" y="17171"/>
                </a:cubicBezTo>
                <a:cubicBezTo>
                  <a:pt x="11027" y="17135"/>
                  <a:pt x="11027" y="17135"/>
                  <a:pt x="11008" y="17135"/>
                </a:cubicBezTo>
                <a:cubicBezTo>
                  <a:pt x="11008" y="17135"/>
                  <a:pt x="11008" y="17135"/>
                  <a:pt x="11008" y="17135"/>
                </a:cubicBezTo>
                <a:cubicBezTo>
                  <a:pt x="11008" y="17135"/>
                  <a:pt x="11008" y="17135"/>
                  <a:pt x="11008" y="17135"/>
                </a:cubicBezTo>
                <a:cubicBezTo>
                  <a:pt x="11008" y="17135"/>
                  <a:pt x="11008" y="17135"/>
                  <a:pt x="10989" y="17135"/>
                </a:cubicBezTo>
                <a:cubicBezTo>
                  <a:pt x="10989" y="17135"/>
                  <a:pt x="10989" y="17135"/>
                  <a:pt x="10989" y="17135"/>
                </a:cubicBezTo>
                <a:cubicBezTo>
                  <a:pt x="10989" y="17135"/>
                  <a:pt x="10989" y="17098"/>
                  <a:pt x="11008" y="17062"/>
                </a:cubicBezTo>
                <a:cubicBezTo>
                  <a:pt x="10989" y="17062"/>
                  <a:pt x="10970" y="16990"/>
                  <a:pt x="10970" y="16953"/>
                </a:cubicBezTo>
                <a:cubicBezTo>
                  <a:pt x="10970" y="16953"/>
                  <a:pt x="10989" y="16953"/>
                  <a:pt x="10989" y="16953"/>
                </a:cubicBezTo>
                <a:cubicBezTo>
                  <a:pt x="11008" y="16844"/>
                  <a:pt x="10970" y="16772"/>
                  <a:pt x="10951" y="16699"/>
                </a:cubicBezTo>
                <a:cubicBezTo>
                  <a:pt x="10913" y="16590"/>
                  <a:pt x="10913" y="16518"/>
                  <a:pt x="10895" y="16445"/>
                </a:cubicBezTo>
                <a:cubicBezTo>
                  <a:pt x="10857" y="16372"/>
                  <a:pt x="10838" y="16336"/>
                  <a:pt x="10819" y="16264"/>
                </a:cubicBezTo>
                <a:cubicBezTo>
                  <a:pt x="10800" y="16227"/>
                  <a:pt x="10800" y="16191"/>
                  <a:pt x="10800" y="16155"/>
                </a:cubicBezTo>
                <a:cubicBezTo>
                  <a:pt x="10800" y="16118"/>
                  <a:pt x="10800" y="16118"/>
                  <a:pt x="10800" y="16118"/>
                </a:cubicBezTo>
                <a:cubicBezTo>
                  <a:pt x="10800" y="16082"/>
                  <a:pt x="10781" y="16046"/>
                  <a:pt x="10781" y="16009"/>
                </a:cubicBezTo>
                <a:cubicBezTo>
                  <a:pt x="10781" y="16009"/>
                  <a:pt x="10781" y="15973"/>
                  <a:pt x="10781" y="15937"/>
                </a:cubicBezTo>
                <a:cubicBezTo>
                  <a:pt x="10781" y="15900"/>
                  <a:pt x="10781" y="15900"/>
                  <a:pt x="10762" y="15864"/>
                </a:cubicBezTo>
                <a:cubicBezTo>
                  <a:pt x="10762" y="15828"/>
                  <a:pt x="10762" y="15755"/>
                  <a:pt x="10743" y="15683"/>
                </a:cubicBezTo>
                <a:cubicBezTo>
                  <a:pt x="10781" y="15646"/>
                  <a:pt x="10724" y="15537"/>
                  <a:pt x="10705" y="15465"/>
                </a:cubicBezTo>
                <a:cubicBezTo>
                  <a:pt x="10687" y="15392"/>
                  <a:pt x="10668" y="15283"/>
                  <a:pt x="10630" y="15211"/>
                </a:cubicBezTo>
                <a:cubicBezTo>
                  <a:pt x="10630" y="15174"/>
                  <a:pt x="10592" y="15138"/>
                  <a:pt x="10592" y="15066"/>
                </a:cubicBezTo>
                <a:cubicBezTo>
                  <a:pt x="10573" y="14993"/>
                  <a:pt x="10592" y="14884"/>
                  <a:pt x="10592" y="14811"/>
                </a:cubicBezTo>
                <a:cubicBezTo>
                  <a:pt x="10630" y="14739"/>
                  <a:pt x="10611" y="14630"/>
                  <a:pt x="10630" y="14521"/>
                </a:cubicBezTo>
                <a:cubicBezTo>
                  <a:pt x="10649" y="14521"/>
                  <a:pt x="10649" y="14485"/>
                  <a:pt x="10649" y="14485"/>
                </a:cubicBezTo>
                <a:cubicBezTo>
                  <a:pt x="10668" y="14485"/>
                  <a:pt x="10668" y="14448"/>
                  <a:pt x="10668" y="14448"/>
                </a:cubicBezTo>
                <a:cubicBezTo>
                  <a:pt x="10668" y="14448"/>
                  <a:pt x="10687" y="14412"/>
                  <a:pt x="10687" y="14412"/>
                </a:cubicBezTo>
                <a:cubicBezTo>
                  <a:pt x="10705" y="14412"/>
                  <a:pt x="10705" y="14339"/>
                  <a:pt x="10724" y="14303"/>
                </a:cubicBezTo>
                <a:cubicBezTo>
                  <a:pt x="10705" y="14231"/>
                  <a:pt x="10705" y="14194"/>
                  <a:pt x="10705" y="14158"/>
                </a:cubicBezTo>
                <a:cubicBezTo>
                  <a:pt x="10705" y="14122"/>
                  <a:pt x="10649" y="14013"/>
                  <a:pt x="10687" y="13976"/>
                </a:cubicBezTo>
                <a:cubicBezTo>
                  <a:pt x="10705" y="13868"/>
                  <a:pt x="10668" y="13868"/>
                  <a:pt x="10668" y="13795"/>
                </a:cubicBezTo>
                <a:cubicBezTo>
                  <a:pt x="10668" y="13795"/>
                  <a:pt x="10649" y="13759"/>
                  <a:pt x="10649" y="13722"/>
                </a:cubicBezTo>
                <a:cubicBezTo>
                  <a:pt x="10649" y="13722"/>
                  <a:pt x="10630" y="13686"/>
                  <a:pt x="10630" y="13650"/>
                </a:cubicBezTo>
                <a:cubicBezTo>
                  <a:pt x="10611" y="13613"/>
                  <a:pt x="10630" y="13577"/>
                  <a:pt x="10611" y="13541"/>
                </a:cubicBezTo>
                <a:cubicBezTo>
                  <a:pt x="10611" y="13541"/>
                  <a:pt x="10592" y="13468"/>
                  <a:pt x="10592" y="13468"/>
                </a:cubicBezTo>
                <a:cubicBezTo>
                  <a:pt x="10573" y="13396"/>
                  <a:pt x="10535" y="13359"/>
                  <a:pt x="10516" y="13323"/>
                </a:cubicBezTo>
                <a:cubicBezTo>
                  <a:pt x="10497" y="13287"/>
                  <a:pt x="10497" y="13250"/>
                  <a:pt x="10478" y="13250"/>
                </a:cubicBezTo>
                <a:cubicBezTo>
                  <a:pt x="10478" y="13250"/>
                  <a:pt x="10478" y="13214"/>
                  <a:pt x="10478" y="13214"/>
                </a:cubicBezTo>
                <a:cubicBezTo>
                  <a:pt x="10478" y="13214"/>
                  <a:pt x="10478" y="13214"/>
                  <a:pt x="10460" y="13214"/>
                </a:cubicBezTo>
                <a:cubicBezTo>
                  <a:pt x="10460" y="13178"/>
                  <a:pt x="10441" y="13142"/>
                  <a:pt x="10441" y="13142"/>
                </a:cubicBezTo>
                <a:cubicBezTo>
                  <a:pt x="10441" y="13142"/>
                  <a:pt x="10441" y="13142"/>
                  <a:pt x="10441" y="13142"/>
                </a:cubicBezTo>
                <a:cubicBezTo>
                  <a:pt x="10441" y="13105"/>
                  <a:pt x="10441" y="13105"/>
                  <a:pt x="10441" y="13105"/>
                </a:cubicBezTo>
                <a:cubicBezTo>
                  <a:pt x="10441" y="13069"/>
                  <a:pt x="10422" y="13105"/>
                  <a:pt x="10422" y="13069"/>
                </a:cubicBezTo>
                <a:cubicBezTo>
                  <a:pt x="10422" y="13069"/>
                  <a:pt x="10403" y="13033"/>
                  <a:pt x="10403" y="13033"/>
                </a:cubicBezTo>
                <a:cubicBezTo>
                  <a:pt x="10441" y="12996"/>
                  <a:pt x="10441" y="12960"/>
                  <a:pt x="10441" y="12887"/>
                </a:cubicBezTo>
                <a:cubicBezTo>
                  <a:pt x="10460" y="12887"/>
                  <a:pt x="10460" y="12924"/>
                  <a:pt x="10478" y="12924"/>
                </a:cubicBezTo>
                <a:cubicBezTo>
                  <a:pt x="10478" y="12924"/>
                  <a:pt x="10478" y="12924"/>
                  <a:pt x="10478" y="12887"/>
                </a:cubicBezTo>
                <a:cubicBezTo>
                  <a:pt x="10460" y="12887"/>
                  <a:pt x="10460" y="12887"/>
                  <a:pt x="10441" y="12851"/>
                </a:cubicBezTo>
                <a:cubicBezTo>
                  <a:pt x="10460" y="12851"/>
                  <a:pt x="10460" y="12815"/>
                  <a:pt x="10460" y="12778"/>
                </a:cubicBezTo>
                <a:cubicBezTo>
                  <a:pt x="10460" y="12778"/>
                  <a:pt x="10441" y="12778"/>
                  <a:pt x="10441" y="12778"/>
                </a:cubicBezTo>
                <a:cubicBezTo>
                  <a:pt x="10441" y="12778"/>
                  <a:pt x="10441" y="12778"/>
                  <a:pt x="10441" y="12778"/>
                </a:cubicBezTo>
                <a:cubicBezTo>
                  <a:pt x="10460" y="12742"/>
                  <a:pt x="10478" y="12706"/>
                  <a:pt x="10478" y="12670"/>
                </a:cubicBezTo>
                <a:cubicBezTo>
                  <a:pt x="10478" y="12670"/>
                  <a:pt x="10478" y="12633"/>
                  <a:pt x="10460" y="12633"/>
                </a:cubicBezTo>
                <a:cubicBezTo>
                  <a:pt x="10478" y="12597"/>
                  <a:pt x="10478" y="12597"/>
                  <a:pt x="10478" y="12561"/>
                </a:cubicBezTo>
                <a:cubicBezTo>
                  <a:pt x="10478" y="12524"/>
                  <a:pt x="10460" y="12524"/>
                  <a:pt x="10460" y="12488"/>
                </a:cubicBezTo>
                <a:cubicBezTo>
                  <a:pt x="10460" y="12488"/>
                  <a:pt x="10460" y="12452"/>
                  <a:pt x="10460" y="12452"/>
                </a:cubicBezTo>
                <a:cubicBezTo>
                  <a:pt x="10460" y="12452"/>
                  <a:pt x="10460" y="12452"/>
                  <a:pt x="10460" y="12452"/>
                </a:cubicBezTo>
                <a:cubicBezTo>
                  <a:pt x="10460" y="12452"/>
                  <a:pt x="10460" y="12452"/>
                  <a:pt x="10460" y="12452"/>
                </a:cubicBezTo>
                <a:cubicBezTo>
                  <a:pt x="10403" y="12452"/>
                  <a:pt x="10422" y="12415"/>
                  <a:pt x="10403" y="12379"/>
                </a:cubicBezTo>
                <a:cubicBezTo>
                  <a:pt x="10403" y="12343"/>
                  <a:pt x="10384" y="12343"/>
                  <a:pt x="10365" y="12343"/>
                </a:cubicBezTo>
                <a:cubicBezTo>
                  <a:pt x="10384" y="12379"/>
                  <a:pt x="10384" y="12379"/>
                  <a:pt x="10384" y="12379"/>
                </a:cubicBezTo>
                <a:cubicBezTo>
                  <a:pt x="10346" y="12415"/>
                  <a:pt x="10327" y="12379"/>
                  <a:pt x="10308" y="12379"/>
                </a:cubicBezTo>
                <a:cubicBezTo>
                  <a:pt x="10270" y="12452"/>
                  <a:pt x="10195" y="12379"/>
                  <a:pt x="10195" y="12307"/>
                </a:cubicBezTo>
                <a:cubicBezTo>
                  <a:pt x="10195" y="12307"/>
                  <a:pt x="10195" y="12270"/>
                  <a:pt x="10195" y="12270"/>
                </a:cubicBezTo>
                <a:cubicBezTo>
                  <a:pt x="10195" y="12270"/>
                  <a:pt x="10195" y="12270"/>
                  <a:pt x="10195" y="12270"/>
                </a:cubicBezTo>
                <a:cubicBezTo>
                  <a:pt x="10195" y="12270"/>
                  <a:pt x="10195" y="12234"/>
                  <a:pt x="10176" y="12234"/>
                </a:cubicBezTo>
                <a:cubicBezTo>
                  <a:pt x="10176" y="12234"/>
                  <a:pt x="10176" y="12234"/>
                  <a:pt x="10176" y="12234"/>
                </a:cubicBezTo>
                <a:cubicBezTo>
                  <a:pt x="10157" y="12198"/>
                  <a:pt x="10119" y="12161"/>
                  <a:pt x="10100" y="12125"/>
                </a:cubicBezTo>
                <a:cubicBezTo>
                  <a:pt x="10100" y="12161"/>
                  <a:pt x="10081" y="12161"/>
                  <a:pt x="10081" y="12161"/>
                </a:cubicBezTo>
                <a:cubicBezTo>
                  <a:pt x="10043" y="12161"/>
                  <a:pt x="9987" y="12161"/>
                  <a:pt x="9949" y="12198"/>
                </a:cubicBezTo>
                <a:cubicBezTo>
                  <a:pt x="9930" y="12198"/>
                  <a:pt x="9930" y="12234"/>
                  <a:pt x="9930" y="12234"/>
                </a:cubicBezTo>
                <a:cubicBezTo>
                  <a:pt x="9911" y="12234"/>
                  <a:pt x="9892" y="12234"/>
                  <a:pt x="9873" y="12234"/>
                </a:cubicBezTo>
                <a:cubicBezTo>
                  <a:pt x="9816" y="12270"/>
                  <a:pt x="9779" y="12307"/>
                  <a:pt x="9741" y="12379"/>
                </a:cubicBezTo>
                <a:cubicBezTo>
                  <a:pt x="9722" y="12343"/>
                  <a:pt x="9684" y="12307"/>
                  <a:pt x="9684" y="12307"/>
                </a:cubicBezTo>
                <a:cubicBezTo>
                  <a:pt x="9665" y="12307"/>
                  <a:pt x="9665" y="12307"/>
                  <a:pt x="9665" y="12307"/>
                </a:cubicBezTo>
                <a:cubicBezTo>
                  <a:pt x="9646" y="12307"/>
                  <a:pt x="9627" y="12307"/>
                  <a:pt x="9627" y="12307"/>
                </a:cubicBezTo>
                <a:cubicBezTo>
                  <a:pt x="9608" y="12270"/>
                  <a:pt x="9552" y="12307"/>
                  <a:pt x="9533" y="12307"/>
                </a:cubicBezTo>
                <a:cubicBezTo>
                  <a:pt x="9514" y="12307"/>
                  <a:pt x="9495" y="12343"/>
                  <a:pt x="9476" y="12343"/>
                </a:cubicBezTo>
                <a:cubicBezTo>
                  <a:pt x="9457" y="12379"/>
                  <a:pt x="9438" y="12379"/>
                  <a:pt x="9400" y="12415"/>
                </a:cubicBezTo>
                <a:cubicBezTo>
                  <a:pt x="9400" y="12415"/>
                  <a:pt x="9344" y="12343"/>
                  <a:pt x="9325" y="12343"/>
                </a:cubicBezTo>
                <a:cubicBezTo>
                  <a:pt x="9287" y="12307"/>
                  <a:pt x="9268" y="12234"/>
                  <a:pt x="9230" y="12198"/>
                </a:cubicBezTo>
                <a:cubicBezTo>
                  <a:pt x="9211" y="12161"/>
                  <a:pt x="9192" y="12161"/>
                  <a:pt x="9173" y="12125"/>
                </a:cubicBezTo>
                <a:cubicBezTo>
                  <a:pt x="9154" y="12125"/>
                  <a:pt x="9136" y="12052"/>
                  <a:pt x="9098" y="12052"/>
                </a:cubicBezTo>
                <a:cubicBezTo>
                  <a:pt x="9098" y="12016"/>
                  <a:pt x="9117" y="12016"/>
                  <a:pt x="9098" y="12016"/>
                </a:cubicBezTo>
                <a:cubicBezTo>
                  <a:pt x="9079" y="12016"/>
                  <a:pt x="9060" y="11980"/>
                  <a:pt x="9041" y="11944"/>
                </a:cubicBezTo>
                <a:cubicBezTo>
                  <a:pt x="9041" y="11944"/>
                  <a:pt x="9060" y="11944"/>
                  <a:pt x="9060" y="11944"/>
                </a:cubicBezTo>
                <a:cubicBezTo>
                  <a:pt x="9060" y="11907"/>
                  <a:pt x="9060" y="11907"/>
                  <a:pt x="9060" y="11907"/>
                </a:cubicBezTo>
                <a:cubicBezTo>
                  <a:pt x="9060" y="11907"/>
                  <a:pt x="9060" y="11907"/>
                  <a:pt x="9060" y="11907"/>
                </a:cubicBezTo>
                <a:cubicBezTo>
                  <a:pt x="9060" y="11907"/>
                  <a:pt x="9060" y="11907"/>
                  <a:pt x="9060" y="11871"/>
                </a:cubicBezTo>
                <a:cubicBezTo>
                  <a:pt x="9060" y="11871"/>
                  <a:pt x="9060" y="11871"/>
                  <a:pt x="9060" y="11835"/>
                </a:cubicBezTo>
                <a:cubicBezTo>
                  <a:pt x="9041" y="11798"/>
                  <a:pt x="9022" y="11798"/>
                  <a:pt x="9022" y="11762"/>
                </a:cubicBezTo>
                <a:cubicBezTo>
                  <a:pt x="9022" y="11762"/>
                  <a:pt x="9022" y="11762"/>
                  <a:pt x="9022" y="11726"/>
                </a:cubicBezTo>
                <a:cubicBezTo>
                  <a:pt x="9003" y="11726"/>
                  <a:pt x="8984" y="11689"/>
                  <a:pt x="8965" y="11689"/>
                </a:cubicBezTo>
                <a:cubicBezTo>
                  <a:pt x="8965" y="11653"/>
                  <a:pt x="8965" y="11653"/>
                  <a:pt x="8965" y="11653"/>
                </a:cubicBezTo>
                <a:cubicBezTo>
                  <a:pt x="8946" y="11653"/>
                  <a:pt x="8946" y="11617"/>
                  <a:pt x="8927" y="11617"/>
                </a:cubicBezTo>
                <a:cubicBezTo>
                  <a:pt x="8946" y="11617"/>
                  <a:pt x="8946" y="11617"/>
                  <a:pt x="8927" y="11617"/>
                </a:cubicBezTo>
                <a:cubicBezTo>
                  <a:pt x="8927" y="11581"/>
                  <a:pt x="8927" y="11581"/>
                  <a:pt x="8909" y="11581"/>
                </a:cubicBezTo>
                <a:cubicBezTo>
                  <a:pt x="8909" y="11544"/>
                  <a:pt x="8927" y="11544"/>
                  <a:pt x="8927" y="11508"/>
                </a:cubicBezTo>
                <a:cubicBezTo>
                  <a:pt x="8927" y="11508"/>
                  <a:pt x="8909" y="11508"/>
                  <a:pt x="8890" y="11508"/>
                </a:cubicBezTo>
                <a:cubicBezTo>
                  <a:pt x="8871" y="11508"/>
                  <a:pt x="8871" y="11508"/>
                  <a:pt x="8852" y="11472"/>
                </a:cubicBezTo>
                <a:cubicBezTo>
                  <a:pt x="8852" y="11472"/>
                  <a:pt x="8852" y="11472"/>
                  <a:pt x="8852" y="11472"/>
                </a:cubicBezTo>
                <a:cubicBezTo>
                  <a:pt x="8833" y="11435"/>
                  <a:pt x="8852" y="11472"/>
                  <a:pt x="8833" y="11435"/>
                </a:cubicBezTo>
                <a:cubicBezTo>
                  <a:pt x="8833" y="11399"/>
                  <a:pt x="8833" y="11326"/>
                  <a:pt x="8833" y="11326"/>
                </a:cubicBezTo>
                <a:cubicBezTo>
                  <a:pt x="8833" y="11326"/>
                  <a:pt x="8833" y="11326"/>
                  <a:pt x="8852" y="11326"/>
                </a:cubicBezTo>
                <a:cubicBezTo>
                  <a:pt x="8852" y="11290"/>
                  <a:pt x="8852" y="11290"/>
                  <a:pt x="8852" y="11290"/>
                </a:cubicBezTo>
                <a:cubicBezTo>
                  <a:pt x="8833" y="11254"/>
                  <a:pt x="8833" y="11181"/>
                  <a:pt x="8795" y="11145"/>
                </a:cubicBezTo>
                <a:cubicBezTo>
                  <a:pt x="8795" y="11145"/>
                  <a:pt x="8795" y="11145"/>
                  <a:pt x="8795" y="11145"/>
                </a:cubicBezTo>
                <a:cubicBezTo>
                  <a:pt x="8814" y="11145"/>
                  <a:pt x="8833" y="11072"/>
                  <a:pt x="8852" y="11000"/>
                </a:cubicBezTo>
                <a:cubicBezTo>
                  <a:pt x="8852" y="10963"/>
                  <a:pt x="8852" y="10963"/>
                  <a:pt x="8852" y="10927"/>
                </a:cubicBezTo>
                <a:cubicBezTo>
                  <a:pt x="8871" y="10818"/>
                  <a:pt x="8890" y="10673"/>
                  <a:pt x="8852" y="10600"/>
                </a:cubicBezTo>
                <a:cubicBezTo>
                  <a:pt x="8871" y="10528"/>
                  <a:pt x="8871" y="10419"/>
                  <a:pt x="8814" y="10419"/>
                </a:cubicBezTo>
                <a:cubicBezTo>
                  <a:pt x="8814" y="10419"/>
                  <a:pt x="8814" y="10419"/>
                  <a:pt x="8814" y="10419"/>
                </a:cubicBezTo>
                <a:cubicBezTo>
                  <a:pt x="8814" y="10383"/>
                  <a:pt x="8814" y="10310"/>
                  <a:pt x="8833" y="10274"/>
                </a:cubicBezTo>
                <a:cubicBezTo>
                  <a:pt x="8833" y="10237"/>
                  <a:pt x="8852" y="10237"/>
                  <a:pt x="8852" y="10201"/>
                </a:cubicBezTo>
                <a:cubicBezTo>
                  <a:pt x="8871" y="10165"/>
                  <a:pt x="8890" y="10092"/>
                  <a:pt x="8890" y="10019"/>
                </a:cubicBezTo>
                <a:cubicBezTo>
                  <a:pt x="8909" y="9983"/>
                  <a:pt x="8946" y="9983"/>
                  <a:pt x="8946" y="9947"/>
                </a:cubicBezTo>
                <a:cubicBezTo>
                  <a:pt x="8946" y="9911"/>
                  <a:pt x="8946" y="9911"/>
                  <a:pt x="8946" y="9874"/>
                </a:cubicBezTo>
                <a:cubicBezTo>
                  <a:pt x="8946" y="9838"/>
                  <a:pt x="8965" y="9802"/>
                  <a:pt x="8984" y="9765"/>
                </a:cubicBezTo>
                <a:cubicBezTo>
                  <a:pt x="8984" y="9729"/>
                  <a:pt x="9022" y="9729"/>
                  <a:pt x="9022" y="9693"/>
                </a:cubicBezTo>
                <a:cubicBezTo>
                  <a:pt x="9041" y="9656"/>
                  <a:pt x="9041" y="9548"/>
                  <a:pt x="9060" y="9548"/>
                </a:cubicBezTo>
                <a:cubicBezTo>
                  <a:pt x="9098" y="9511"/>
                  <a:pt x="9117" y="9511"/>
                  <a:pt x="9136" y="9511"/>
                </a:cubicBezTo>
                <a:cubicBezTo>
                  <a:pt x="9173" y="9475"/>
                  <a:pt x="9230" y="9366"/>
                  <a:pt x="9249" y="9293"/>
                </a:cubicBezTo>
                <a:cubicBezTo>
                  <a:pt x="9287" y="9221"/>
                  <a:pt x="9249" y="9185"/>
                  <a:pt x="9249" y="9076"/>
                </a:cubicBezTo>
                <a:close/>
                <a:moveTo>
                  <a:pt x="8984" y="3957"/>
                </a:moveTo>
                <a:cubicBezTo>
                  <a:pt x="8984" y="3957"/>
                  <a:pt x="8984" y="3957"/>
                  <a:pt x="8984" y="3993"/>
                </a:cubicBezTo>
                <a:cubicBezTo>
                  <a:pt x="8965" y="4030"/>
                  <a:pt x="8946" y="4066"/>
                  <a:pt x="8927" y="4030"/>
                </a:cubicBezTo>
                <a:cubicBezTo>
                  <a:pt x="8909" y="4066"/>
                  <a:pt x="8871" y="4102"/>
                  <a:pt x="8852" y="4102"/>
                </a:cubicBezTo>
                <a:cubicBezTo>
                  <a:pt x="8833" y="4138"/>
                  <a:pt x="8814" y="4138"/>
                  <a:pt x="8776" y="4138"/>
                </a:cubicBezTo>
                <a:cubicBezTo>
                  <a:pt x="8757" y="4138"/>
                  <a:pt x="8757" y="4211"/>
                  <a:pt x="8701" y="4211"/>
                </a:cubicBezTo>
                <a:cubicBezTo>
                  <a:pt x="8682" y="4211"/>
                  <a:pt x="8663" y="4175"/>
                  <a:pt x="8644" y="4175"/>
                </a:cubicBezTo>
                <a:cubicBezTo>
                  <a:pt x="8625" y="4175"/>
                  <a:pt x="8625" y="4138"/>
                  <a:pt x="8606" y="4138"/>
                </a:cubicBezTo>
                <a:cubicBezTo>
                  <a:pt x="8568" y="4102"/>
                  <a:pt x="8492" y="4138"/>
                  <a:pt x="8474" y="4102"/>
                </a:cubicBezTo>
                <a:cubicBezTo>
                  <a:pt x="8492" y="4066"/>
                  <a:pt x="8530" y="4066"/>
                  <a:pt x="8549" y="3993"/>
                </a:cubicBezTo>
                <a:cubicBezTo>
                  <a:pt x="8511" y="3993"/>
                  <a:pt x="8511" y="3993"/>
                  <a:pt x="8492" y="3957"/>
                </a:cubicBezTo>
                <a:cubicBezTo>
                  <a:pt x="8474" y="3957"/>
                  <a:pt x="8436" y="3993"/>
                  <a:pt x="8417" y="3957"/>
                </a:cubicBezTo>
                <a:cubicBezTo>
                  <a:pt x="8417" y="3957"/>
                  <a:pt x="8417" y="3957"/>
                  <a:pt x="8417" y="3957"/>
                </a:cubicBezTo>
                <a:cubicBezTo>
                  <a:pt x="8417" y="3957"/>
                  <a:pt x="8417" y="3957"/>
                  <a:pt x="8417" y="3957"/>
                </a:cubicBezTo>
                <a:cubicBezTo>
                  <a:pt x="8417" y="3884"/>
                  <a:pt x="8492" y="3921"/>
                  <a:pt x="8530" y="3884"/>
                </a:cubicBezTo>
                <a:cubicBezTo>
                  <a:pt x="8530" y="3884"/>
                  <a:pt x="8530" y="3848"/>
                  <a:pt x="8530" y="3848"/>
                </a:cubicBezTo>
                <a:cubicBezTo>
                  <a:pt x="8530" y="3848"/>
                  <a:pt x="8530" y="3848"/>
                  <a:pt x="8530" y="3812"/>
                </a:cubicBezTo>
                <a:cubicBezTo>
                  <a:pt x="8511" y="3812"/>
                  <a:pt x="8492" y="3812"/>
                  <a:pt x="8474" y="3812"/>
                </a:cubicBezTo>
                <a:cubicBezTo>
                  <a:pt x="8436" y="3775"/>
                  <a:pt x="8398" y="3848"/>
                  <a:pt x="8379" y="3775"/>
                </a:cubicBezTo>
                <a:cubicBezTo>
                  <a:pt x="8379" y="3775"/>
                  <a:pt x="8379" y="3775"/>
                  <a:pt x="8379" y="3775"/>
                </a:cubicBezTo>
                <a:cubicBezTo>
                  <a:pt x="8398" y="3739"/>
                  <a:pt x="8417" y="3739"/>
                  <a:pt x="8436" y="3739"/>
                </a:cubicBezTo>
                <a:cubicBezTo>
                  <a:pt x="8436" y="3739"/>
                  <a:pt x="8436" y="3739"/>
                  <a:pt x="8417" y="3739"/>
                </a:cubicBezTo>
                <a:cubicBezTo>
                  <a:pt x="8417" y="3739"/>
                  <a:pt x="8417" y="3703"/>
                  <a:pt x="8417" y="3703"/>
                </a:cubicBezTo>
                <a:cubicBezTo>
                  <a:pt x="8436" y="3630"/>
                  <a:pt x="8455" y="3739"/>
                  <a:pt x="8474" y="3703"/>
                </a:cubicBezTo>
                <a:cubicBezTo>
                  <a:pt x="8474" y="3703"/>
                  <a:pt x="8474" y="3703"/>
                  <a:pt x="8474" y="3703"/>
                </a:cubicBezTo>
                <a:cubicBezTo>
                  <a:pt x="8474" y="3667"/>
                  <a:pt x="8474" y="3667"/>
                  <a:pt x="8455" y="3630"/>
                </a:cubicBezTo>
                <a:cubicBezTo>
                  <a:pt x="8455" y="3630"/>
                  <a:pt x="8455" y="3630"/>
                  <a:pt x="8455" y="3630"/>
                </a:cubicBezTo>
                <a:cubicBezTo>
                  <a:pt x="8455" y="3630"/>
                  <a:pt x="8474" y="3630"/>
                  <a:pt x="8474" y="3630"/>
                </a:cubicBezTo>
                <a:cubicBezTo>
                  <a:pt x="8492" y="3630"/>
                  <a:pt x="8549" y="3630"/>
                  <a:pt x="8549" y="3703"/>
                </a:cubicBezTo>
                <a:cubicBezTo>
                  <a:pt x="8568" y="3739"/>
                  <a:pt x="8549" y="3775"/>
                  <a:pt x="8549" y="3775"/>
                </a:cubicBezTo>
                <a:cubicBezTo>
                  <a:pt x="8549" y="3812"/>
                  <a:pt x="8549" y="3812"/>
                  <a:pt x="8568" y="3848"/>
                </a:cubicBezTo>
                <a:cubicBezTo>
                  <a:pt x="8568" y="3812"/>
                  <a:pt x="8587" y="3812"/>
                  <a:pt x="8587" y="3812"/>
                </a:cubicBezTo>
                <a:cubicBezTo>
                  <a:pt x="8606" y="3775"/>
                  <a:pt x="8606" y="3812"/>
                  <a:pt x="8625" y="3775"/>
                </a:cubicBezTo>
                <a:cubicBezTo>
                  <a:pt x="8625" y="3739"/>
                  <a:pt x="8625" y="3703"/>
                  <a:pt x="8625" y="3667"/>
                </a:cubicBezTo>
                <a:cubicBezTo>
                  <a:pt x="8625" y="3667"/>
                  <a:pt x="8625" y="3667"/>
                  <a:pt x="8625" y="3667"/>
                </a:cubicBezTo>
                <a:cubicBezTo>
                  <a:pt x="8644" y="3667"/>
                  <a:pt x="8644" y="3667"/>
                  <a:pt x="8644" y="3667"/>
                </a:cubicBezTo>
                <a:cubicBezTo>
                  <a:pt x="8644" y="3703"/>
                  <a:pt x="8663" y="3739"/>
                  <a:pt x="8682" y="3739"/>
                </a:cubicBezTo>
                <a:cubicBezTo>
                  <a:pt x="8682" y="3739"/>
                  <a:pt x="8682" y="3739"/>
                  <a:pt x="8682" y="3739"/>
                </a:cubicBezTo>
                <a:cubicBezTo>
                  <a:pt x="8682" y="3739"/>
                  <a:pt x="8682" y="3739"/>
                  <a:pt x="8682" y="3739"/>
                </a:cubicBezTo>
                <a:cubicBezTo>
                  <a:pt x="8682" y="3739"/>
                  <a:pt x="8682" y="3703"/>
                  <a:pt x="8682" y="3703"/>
                </a:cubicBezTo>
                <a:cubicBezTo>
                  <a:pt x="8701" y="3667"/>
                  <a:pt x="8701" y="3667"/>
                  <a:pt x="8719" y="3703"/>
                </a:cubicBezTo>
                <a:cubicBezTo>
                  <a:pt x="8719" y="3703"/>
                  <a:pt x="8738" y="3739"/>
                  <a:pt x="8757" y="3739"/>
                </a:cubicBezTo>
                <a:cubicBezTo>
                  <a:pt x="8757" y="3703"/>
                  <a:pt x="8757" y="3703"/>
                  <a:pt x="8757" y="3667"/>
                </a:cubicBezTo>
                <a:cubicBezTo>
                  <a:pt x="8795" y="3703"/>
                  <a:pt x="8833" y="3703"/>
                  <a:pt x="8852" y="3667"/>
                </a:cubicBezTo>
                <a:cubicBezTo>
                  <a:pt x="8852" y="3630"/>
                  <a:pt x="8852" y="3630"/>
                  <a:pt x="8852" y="3594"/>
                </a:cubicBezTo>
                <a:cubicBezTo>
                  <a:pt x="8871" y="3594"/>
                  <a:pt x="8890" y="3594"/>
                  <a:pt x="8890" y="3630"/>
                </a:cubicBezTo>
                <a:cubicBezTo>
                  <a:pt x="8909" y="3667"/>
                  <a:pt x="8927" y="3667"/>
                  <a:pt x="8965" y="3667"/>
                </a:cubicBezTo>
                <a:cubicBezTo>
                  <a:pt x="8965" y="3703"/>
                  <a:pt x="8965" y="3703"/>
                  <a:pt x="8965" y="3703"/>
                </a:cubicBezTo>
                <a:cubicBezTo>
                  <a:pt x="8965" y="3703"/>
                  <a:pt x="8965" y="3739"/>
                  <a:pt x="8965" y="3739"/>
                </a:cubicBezTo>
                <a:cubicBezTo>
                  <a:pt x="8965" y="3775"/>
                  <a:pt x="8965" y="3775"/>
                  <a:pt x="8984" y="3775"/>
                </a:cubicBezTo>
                <a:cubicBezTo>
                  <a:pt x="8984" y="3775"/>
                  <a:pt x="9022" y="3775"/>
                  <a:pt x="9022" y="3775"/>
                </a:cubicBezTo>
                <a:cubicBezTo>
                  <a:pt x="9041" y="3812"/>
                  <a:pt x="9022" y="3884"/>
                  <a:pt x="9022" y="3921"/>
                </a:cubicBezTo>
                <a:cubicBezTo>
                  <a:pt x="9003" y="3921"/>
                  <a:pt x="9003" y="3957"/>
                  <a:pt x="8984" y="3957"/>
                </a:cubicBezTo>
                <a:close/>
                <a:moveTo>
                  <a:pt x="7017" y="3267"/>
                </a:moveTo>
                <a:cubicBezTo>
                  <a:pt x="7017" y="3267"/>
                  <a:pt x="7017" y="3267"/>
                  <a:pt x="7017" y="3267"/>
                </a:cubicBezTo>
                <a:cubicBezTo>
                  <a:pt x="6998" y="3231"/>
                  <a:pt x="7017" y="3195"/>
                  <a:pt x="7036" y="3195"/>
                </a:cubicBezTo>
                <a:cubicBezTo>
                  <a:pt x="7036" y="3195"/>
                  <a:pt x="7036" y="3231"/>
                  <a:pt x="7017" y="3267"/>
                </a:cubicBezTo>
                <a:close/>
                <a:moveTo>
                  <a:pt x="6885" y="2795"/>
                </a:moveTo>
                <a:cubicBezTo>
                  <a:pt x="6904" y="2795"/>
                  <a:pt x="6923" y="2832"/>
                  <a:pt x="6904" y="2832"/>
                </a:cubicBezTo>
                <a:cubicBezTo>
                  <a:pt x="6885" y="2832"/>
                  <a:pt x="6885" y="2832"/>
                  <a:pt x="6885" y="2795"/>
                </a:cubicBezTo>
                <a:cubicBezTo>
                  <a:pt x="6885" y="2795"/>
                  <a:pt x="6885" y="2795"/>
                  <a:pt x="6885" y="2795"/>
                </a:cubicBezTo>
                <a:close/>
                <a:moveTo>
                  <a:pt x="6866" y="2904"/>
                </a:moveTo>
                <a:cubicBezTo>
                  <a:pt x="6866" y="2904"/>
                  <a:pt x="6866" y="2904"/>
                  <a:pt x="6866" y="2868"/>
                </a:cubicBezTo>
                <a:cubicBezTo>
                  <a:pt x="6885" y="2868"/>
                  <a:pt x="6885" y="2868"/>
                  <a:pt x="6885" y="2868"/>
                </a:cubicBezTo>
                <a:cubicBezTo>
                  <a:pt x="6885" y="2904"/>
                  <a:pt x="6904" y="2941"/>
                  <a:pt x="6885" y="2941"/>
                </a:cubicBezTo>
                <a:cubicBezTo>
                  <a:pt x="6866" y="2941"/>
                  <a:pt x="6847" y="2941"/>
                  <a:pt x="6866" y="2904"/>
                </a:cubicBezTo>
                <a:close/>
                <a:moveTo>
                  <a:pt x="8436" y="1597"/>
                </a:moveTo>
                <a:cubicBezTo>
                  <a:pt x="8417" y="1634"/>
                  <a:pt x="8398" y="1597"/>
                  <a:pt x="8379" y="1597"/>
                </a:cubicBezTo>
                <a:cubicBezTo>
                  <a:pt x="8379" y="1561"/>
                  <a:pt x="8398" y="1561"/>
                  <a:pt x="8417" y="1525"/>
                </a:cubicBezTo>
                <a:cubicBezTo>
                  <a:pt x="8436" y="1525"/>
                  <a:pt x="8436" y="1561"/>
                  <a:pt x="8455" y="1561"/>
                </a:cubicBezTo>
                <a:cubicBezTo>
                  <a:pt x="8455" y="1561"/>
                  <a:pt x="8455" y="1597"/>
                  <a:pt x="8455" y="1597"/>
                </a:cubicBezTo>
                <a:cubicBezTo>
                  <a:pt x="8436" y="1597"/>
                  <a:pt x="8436" y="1597"/>
                  <a:pt x="8436" y="1597"/>
                </a:cubicBezTo>
                <a:close/>
                <a:moveTo>
                  <a:pt x="8474" y="2432"/>
                </a:moveTo>
                <a:cubicBezTo>
                  <a:pt x="8474" y="2469"/>
                  <a:pt x="8474" y="2469"/>
                  <a:pt x="8474" y="2469"/>
                </a:cubicBezTo>
                <a:cubicBezTo>
                  <a:pt x="8474" y="2469"/>
                  <a:pt x="8455" y="2469"/>
                  <a:pt x="8455" y="2469"/>
                </a:cubicBezTo>
                <a:cubicBezTo>
                  <a:pt x="8455" y="2505"/>
                  <a:pt x="8436" y="2505"/>
                  <a:pt x="8436" y="2505"/>
                </a:cubicBezTo>
                <a:cubicBezTo>
                  <a:pt x="8436" y="2505"/>
                  <a:pt x="8436" y="2505"/>
                  <a:pt x="8436" y="2505"/>
                </a:cubicBezTo>
                <a:cubicBezTo>
                  <a:pt x="8417" y="2505"/>
                  <a:pt x="8417" y="2541"/>
                  <a:pt x="8417" y="2541"/>
                </a:cubicBezTo>
                <a:cubicBezTo>
                  <a:pt x="8398" y="2541"/>
                  <a:pt x="8379" y="2541"/>
                  <a:pt x="8379" y="2541"/>
                </a:cubicBezTo>
                <a:cubicBezTo>
                  <a:pt x="8379" y="2541"/>
                  <a:pt x="8379" y="2505"/>
                  <a:pt x="8379" y="2505"/>
                </a:cubicBezTo>
                <a:cubicBezTo>
                  <a:pt x="8398" y="2469"/>
                  <a:pt x="8398" y="2469"/>
                  <a:pt x="8398" y="2432"/>
                </a:cubicBezTo>
                <a:cubicBezTo>
                  <a:pt x="8417" y="2432"/>
                  <a:pt x="8417" y="2432"/>
                  <a:pt x="8436" y="2432"/>
                </a:cubicBezTo>
                <a:cubicBezTo>
                  <a:pt x="8436" y="2396"/>
                  <a:pt x="8455" y="2360"/>
                  <a:pt x="8474" y="2360"/>
                </a:cubicBezTo>
                <a:cubicBezTo>
                  <a:pt x="8474" y="2360"/>
                  <a:pt x="8474" y="2360"/>
                  <a:pt x="8474" y="2360"/>
                </a:cubicBezTo>
                <a:cubicBezTo>
                  <a:pt x="8474" y="2360"/>
                  <a:pt x="8511" y="2396"/>
                  <a:pt x="8511" y="2396"/>
                </a:cubicBezTo>
                <a:cubicBezTo>
                  <a:pt x="8492" y="2432"/>
                  <a:pt x="8492" y="2432"/>
                  <a:pt x="8492" y="2469"/>
                </a:cubicBezTo>
                <a:cubicBezTo>
                  <a:pt x="8492" y="2469"/>
                  <a:pt x="8474" y="2469"/>
                  <a:pt x="8474" y="2432"/>
                </a:cubicBezTo>
                <a:close/>
                <a:moveTo>
                  <a:pt x="8701" y="2469"/>
                </a:moveTo>
                <a:cubicBezTo>
                  <a:pt x="8701" y="2469"/>
                  <a:pt x="8719" y="2469"/>
                  <a:pt x="8719" y="2469"/>
                </a:cubicBezTo>
                <a:cubicBezTo>
                  <a:pt x="8719" y="2469"/>
                  <a:pt x="8719" y="2469"/>
                  <a:pt x="8719" y="2505"/>
                </a:cubicBezTo>
                <a:cubicBezTo>
                  <a:pt x="8701" y="2505"/>
                  <a:pt x="8701" y="2505"/>
                  <a:pt x="8682" y="2505"/>
                </a:cubicBezTo>
                <a:cubicBezTo>
                  <a:pt x="8682" y="2505"/>
                  <a:pt x="8682" y="2505"/>
                  <a:pt x="8682" y="2505"/>
                </a:cubicBezTo>
                <a:cubicBezTo>
                  <a:pt x="8682" y="2505"/>
                  <a:pt x="8701" y="2505"/>
                  <a:pt x="8701" y="2505"/>
                </a:cubicBezTo>
                <a:cubicBezTo>
                  <a:pt x="8701" y="2505"/>
                  <a:pt x="8701" y="2505"/>
                  <a:pt x="8701" y="2505"/>
                </a:cubicBezTo>
                <a:cubicBezTo>
                  <a:pt x="8682" y="2505"/>
                  <a:pt x="8644" y="2541"/>
                  <a:pt x="8663" y="2577"/>
                </a:cubicBezTo>
                <a:cubicBezTo>
                  <a:pt x="8663" y="2577"/>
                  <a:pt x="8663" y="2577"/>
                  <a:pt x="8682" y="2614"/>
                </a:cubicBezTo>
                <a:cubicBezTo>
                  <a:pt x="8682" y="2614"/>
                  <a:pt x="8682" y="2614"/>
                  <a:pt x="8682" y="2614"/>
                </a:cubicBezTo>
                <a:cubicBezTo>
                  <a:pt x="8663" y="2614"/>
                  <a:pt x="8663" y="2614"/>
                  <a:pt x="8644" y="2614"/>
                </a:cubicBezTo>
                <a:cubicBezTo>
                  <a:pt x="8644" y="2650"/>
                  <a:pt x="8663" y="2650"/>
                  <a:pt x="8663" y="2650"/>
                </a:cubicBezTo>
                <a:cubicBezTo>
                  <a:pt x="8663" y="2650"/>
                  <a:pt x="8644" y="2650"/>
                  <a:pt x="8625" y="2686"/>
                </a:cubicBezTo>
                <a:cubicBezTo>
                  <a:pt x="8644" y="2686"/>
                  <a:pt x="8644" y="2686"/>
                  <a:pt x="8644" y="2686"/>
                </a:cubicBezTo>
                <a:cubicBezTo>
                  <a:pt x="8644" y="2723"/>
                  <a:pt x="8625" y="2723"/>
                  <a:pt x="8625" y="2723"/>
                </a:cubicBezTo>
                <a:cubicBezTo>
                  <a:pt x="8625" y="2723"/>
                  <a:pt x="8625" y="2759"/>
                  <a:pt x="8625" y="2759"/>
                </a:cubicBezTo>
                <a:cubicBezTo>
                  <a:pt x="8625" y="2759"/>
                  <a:pt x="8625" y="2759"/>
                  <a:pt x="8625" y="2795"/>
                </a:cubicBezTo>
                <a:cubicBezTo>
                  <a:pt x="8625" y="2795"/>
                  <a:pt x="8625" y="2795"/>
                  <a:pt x="8625" y="2795"/>
                </a:cubicBezTo>
                <a:cubicBezTo>
                  <a:pt x="8606" y="2795"/>
                  <a:pt x="8606" y="2795"/>
                  <a:pt x="8606" y="2795"/>
                </a:cubicBezTo>
                <a:cubicBezTo>
                  <a:pt x="8606" y="2832"/>
                  <a:pt x="8606" y="2832"/>
                  <a:pt x="8606" y="2832"/>
                </a:cubicBezTo>
                <a:cubicBezTo>
                  <a:pt x="8625" y="2832"/>
                  <a:pt x="8606" y="2832"/>
                  <a:pt x="8587" y="2832"/>
                </a:cubicBezTo>
                <a:cubicBezTo>
                  <a:pt x="8587" y="2832"/>
                  <a:pt x="8587" y="2832"/>
                  <a:pt x="8587" y="2832"/>
                </a:cubicBezTo>
                <a:cubicBezTo>
                  <a:pt x="8587" y="2832"/>
                  <a:pt x="8587" y="2832"/>
                  <a:pt x="8587" y="2832"/>
                </a:cubicBezTo>
                <a:cubicBezTo>
                  <a:pt x="8587" y="2868"/>
                  <a:pt x="8568" y="2904"/>
                  <a:pt x="8549" y="2904"/>
                </a:cubicBezTo>
                <a:cubicBezTo>
                  <a:pt x="8549" y="2904"/>
                  <a:pt x="8549" y="2941"/>
                  <a:pt x="8530" y="2941"/>
                </a:cubicBezTo>
                <a:cubicBezTo>
                  <a:pt x="8530" y="2941"/>
                  <a:pt x="8530" y="2941"/>
                  <a:pt x="8511" y="2941"/>
                </a:cubicBezTo>
                <a:cubicBezTo>
                  <a:pt x="8511" y="2941"/>
                  <a:pt x="8492" y="2977"/>
                  <a:pt x="8492" y="2977"/>
                </a:cubicBezTo>
                <a:cubicBezTo>
                  <a:pt x="8474" y="2977"/>
                  <a:pt x="8474" y="2977"/>
                  <a:pt x="8455" y="3013"/>
                </a:cubicBezTo>
                <a:cubicBezTo>
                  <a:pt x="8455" y="3013"/>
                  <a:pt x="8455" y="3049"/>
                  <a:pt x="8455" y="3049"/>
                </a:cubicBezTo>
                <a:cubicBezTo>
                  <a:pt x="8436" y="3049"/>
                  <a:pt x="8417" y="3049"/>
                  <a:pt x="8417" y="3013"/>
                </a:cubicBezTo>
                <a:cubicBezTo>
                  <a:pt x="8417" y="3013"/>
                  <a:pt x="8417" y="3013"/>
                  <a:pt x="8417" y="3013"/>
                </a:cubicBezTo>
                <a:cubicBezTo>
                  <a:pt x="8417" y="3049"/>
                  <a:pt x="8417" y="3049"/>
                  <a:pt x="8417" y="3086"/>
                </a:cubicBezTo>
                <a:cubicBezTo>
                  <a:pt x="8417" y="3086"/>
                  <a:pt x="8417" y="3086"/>
                  <a:pt x="8398" y="3086"/>
                </a:cubicBezTo>
                <a:cubicBezTo>
                  <a:pt x="8379" y="3086"/>
                  <a:pt x="8398" y="3086"/>
                  <a:pt x="8379" y="3086"/>
                </a:cubicBezTo>
                <a:cubicBezTo>
                  <a:pt x="8379" y="3086"/>
                  <a:pt x="8398" y="3086"/>
                  <a:pt x="8398" y="3122"/>
                </a:cubicBezTo>
                <a:cubicBezTo>
                  <a:pt x="8398" y="3122"/>
                  <a:pt x="8360" y="3122"/>
                  <a:pt x="8360" y="3122"/>
                </a:cubicBezTo>
                <a:cubicBezTo>
                  <a:pt x="8341" y="3122"/>
                  <a:pt x="8341" y="3122"/>
                  <a:pt x="8322" y="3122"/>
                </a:cubicBezTo>
                <a:cubicBezTo>
                  <a:pt x="8322" y="3122"/>
                  <a:pt x="8303" y="3122"/>
                  <a:pt x="8303" y="3122"/>
                </a:cubicBezTo>
                <a:cubicBezTo>
                  <a:pt x="8284" y="3122"/>
                  <a:pt x="8266" y="3122"/>
                  <a:pt x="8247" y="3086"/>
                </a:cubicBezTo>
                <a:cubicBezTo>
                  <a:pt x="8247" y="3086"/>
                  <a:pt x="8247" y="3086"/>
                  <a:pt x="8247" y="3086"/>
                </a:cubicBezTo>
                <a:cubicBezTo>
                  <a:pt x="8247" y="3086"/>
                  <a:pt x="8247" y="3086"/>
                  <a:pt x="8247" y="3086"/>
                </a:cubicBezTo>
                <a:cubicBezTo>
                  <a:pt x="8247" y="3122"/>
                  <a:pt x="8284" y="3122"/>
                  <a:pt x="8284" y="3158"/>
                </a:cubicBezTo>
                <a:cubicBezTo>
                  <a:pt x="8284" y="3158"/>
                  <a:pt x="8284" y="3158"/>
                  <a:pt x="8266" y="3158"/>
                </a:cubicBezTo>
                <a:cubicBezTo>
                  <a:pt x="8266" y="3158"/>
                  <a:pt x="8266" y="3158"/>
                  <a:pt x="8266" y="3158"/>
                </a:cubicBezTo>
                <a:cubicBezTo>
                  <a:pt x="8284" y="3158"/>
                  <a:pt x="8284" y="3158"/>
                  <a:pt x="8284" y="3158"/>
                </a:cubicBezTo>
                <a:cubicBezTo>
                  <a:pt x="8303" y="3158"/>
                  <a:pt x="8284" y="3195"/>
                  <a:pt x="8284" y="3231"/>
                </a:cubicBezTo>
                <a:cubicBezTo>
                  <a:pt x="8284" y="3231"/>
                  <a:pt x="8284" y="3231"/>
                  <a:pt x="8284" y="3231"/>
                </a:cubicBezTo>
                <a:cubicBezTo>
                  <a:pt x="8266" y="3267"/>
                  <a:pt x="8247" y="3267"/>
                  <a:pt x="8247" y="3267"/>
                </a:cubicBezTo>
                <a:cubicBezTo>
                  <a:pt x="8247" y="3304"/>
                  <a:pt x="8247" y="3304"/>
                  <a:pt x="8247" y="3340"/>
                </a:cubicBezTo>
                <a:cubicBezTo>
                  <a:pt x="8247" y="3340"/>
                  <a:pt x="8247" y="3340"/>
                  <a:pt x="8228" y="3340"/>
                </a:cubicBezTo>
                <a:cubicBezTo>
                  <a:pt x="8228" y="3376"/>
                  <a:pt x="8228" y="3376"/>
                  <a:pt x="8247" y="3412"/>
                </a:cubicBezTo>
                <a:cubicBezTo>
                  <a:pt x="8247" y="3412"/>
                  <a:pt x="8247" y="3412"/>
                  <a:pt x="8247" y="3412"/>
                </a:cubicBezTo>
                <a:cubicBezTo>
                  <a:pt x="8247" y="3449"/>
                  <a:pt x="8247" y="3449"/>
                  <a:pt x="8228" y="3449"/>
                </a:cubicBezTo>
                <a:cubicBezTo>
                  <a:pt x="8228" y="3449"/>
                  <a:pt x="8228" y="3449"/>
                  <a:pt x="8228" y="3449"/>
                </a:cubicBezTo>
                <a:cubicBezTo>
                  <a:pt x="8247" y="3449"/>
                  <a:pt x="8247" y="3485"/>
                  <a:pt x="8247" y="3485"/>
                </a:cubicBezTo>
                <a:cubicBezTo>
                  <a:pt x="8247" y="3521"/>
                  <a:pt x="8228" y="3521"/>
                  <a:pt x="8228" y="3521"/>
                </a:cubicBezTo>
                <a:cubicBezTo>
                  <a:pt x="8228" y="3558"/>
                  <a:pt x="8228" y="3594"/>
                  <a:pt x="8209" y="3594"/>
                </a:cubicBezTo>
                <a:cubicBezTo>
                  <a:pt x="8209" y="3630"/>
                  <a:pt x="8209" y="3630"/>
                  <a:pt x="8190" y="3630"/>
                </a:cubicBezTo>
                <a:cubicBezTo>
                  <a:pt x="8190" y="3630"/>
                  <a:pt x="8190" y="3630"/>
                  <a:pt x="8190" y="3630"/>
                </a:cubicBezTo>
                <a:cubicBezTo>
                  <a:pt x="8171" y="3630"/>
                  <a:pt x="8133" y="3594"/>
                  <a:pt x="8133" y="3630"/>
                </a:cubicBezTo>
                <a:cubicBezTo>
                  <a:pt x="8133" y="3630"/>
                  <a:pt x="8152" y="3630"/>
                  <a:pt x="8152" y="3667"/>
                </a:cubicBezTo>
                <a:cubicBezTo>
                  <a:pt x="8152" y="3667"/>
                  <a:pt x="8152" y="3667"/>
                  <a:pt x="8152" y="3703"/>
                </a:cubicBezTo>
                <a:cubicBezTo>
                  <a:pt x="8152" y="3703"/>
                  <a:pt x="8152" y="3703"/>
                  <a:pt x="8152" y="3739"/>
                </a:cubicBezTo>
                <a:cubicBezTo>
                  <a:pt x="8133" y="3739"/>
                  <a:pt x="8114" y="3739"/>
                  <a:pt x="8095" y="3739"/>
                </a:cubicBezTo>
                <a:cubicBezTo>
                  <a:pt x="8095" y="3739"/>
                  <a:pt x="8095" y="3739"/>
                  <a:pt x="8095" y="3739"/>
                </a:cubicBezTo>
                <a:cubicBezTo>
                  <a:pt x="8095" y="3739"/>
                  <a:pt x="8095" y="3739"/>
                  <a:pt x="8095" y="3739"/>
                </a:cubicBezTo>
                <a:cubicBezTo>
                  <a:pt x="8095" y="3739"/>
                  <a:pt x="8095" y="3775"/>
                  <a:pt x="8076" y="3775"/>
                </a:cubicBezTo>
                <a:cubicBezTo>
                  <a:pt x="8076" y="3775"/>
                  <a:pt x="8076" y="3775"/>
                  <a:pt x="8076" y="3775"/>
                </a:cubicBezTo>
                <a:cubicBezTo>
                  <a:pt x="8076" y="3775"/>
                  <a:pt x="8057" y="3775"/>
                  <a:pt x="8057" y="3775"/>
                </a:cubicBezTo>
                <a:cubicBezTo>
                  <a:pt x="8057" y="3775"/>
                  <a:pt x="8057" y="3775"/>
                  <a:pt x="8057" y="3775"/>
                </a:cubicBezTo>
                <a:cubicBezTo>
                  <a:pt x="8057" y="3775"/>
                  <a:pt x="8057" y="3812"/>
                  <a:pt x="8039" y="3812"/>
                </a:cubicBezTo>
                <a:cubicBezTo>
                  <a:pt x="8039" y="3812"/>
                  <a:pt x="8039" y="3848"/>
                  <a:pt x="8039" y="3848"/>
                </a:cubicBezTo>
                <a:cubicBezTo>
                  <a:pt x="8039" y="3848"/>
                  <a:pt x="8039" y="3848"/>
                  <a:pt x="8039" y="3848"/>
                </a:cubicBezTo>
                <a:cubicBezTo>
                  <a:pt x="8039" y="3848"/>
                  <a:pt x="8020" y="3848"/>
                  <a:pt x="8020" y="3848"/>
                </a:cubicBezTo>
                <a:cubicBezTo>
                  <a:pt x="8001" y="3848"/>
                  <a:pt x="8020" y="3812"/>
                  <a:pt x="8020" y="3812"/>
                </a:cubicBezTo>
                <a:cubicBezTo>
                  <a:pt x="8020" y="3812"/>
                  <a:pt x="8020" y="3812"/>
                  <a:pt x="8020" y="3812"/>
                </a:cubicBezTo>
                <a:cubicBezTo>
                  <a:pt x="8020" y="3775"/>
                  <a:pt x="8020" y="3775"/>
                  <a:pt x="8020" y="3739"/>
                </a:cubicBezTo>
                <a:cubicBezTo>
                  <a:pt x="8039" y="3739"/>
                  <a:pt x="8039" y="3703"/>
                  <a:pt x="8039" y="3703"/>
                </a:cubicBezTo>
                <a:cubicBezTo>
                  <a:pt x="8020" y="3703"/>
                  <a:pt x="8001" y="3703"/>
                  <a:pt x="8001" y="3703"/>
                </a:cubicBezTo>
                <a:cubicBezTo>
                  <a:pt x="8001" y="3703"/>
                  <a:pt x="8001" y="3739"/>
                  <a:pt x="8001" y="3739"/>
                </a:cubicBezTo>
                <a:cubicBezTo>
                  <a:pt x="8001" y="3739"/>
                  <a:pt x="8001" y="3739"/>
                  <a:pt x="8001" y="3739"/>
                </a:cubicBezTo>
                <a:cubicBezTo>
                  <a:pt x="8001" y="3739"/>
                  <a:pt x="8001" y="3739"/>
                  <a:pt x="8001" y="3739"/>
                </a:cubicBezTo>
                <a:cubicBezTo>
                  <a:pt x="8001" y="3739"/>
                  <a:pt x="7982" y="3775"/>
                  <a:pt x="7982" y="3775"/>
                </a:cubicBezTo>
                <a:cubicBezTo>
                  <a:pt x="7963" y="3775"/>
                  <a:pt x="7963" y="3812"/>
                  <a:pt x="7963" y="3812"/>
                </a:cubicBezTo>
                <a:cubicBezTo>
                  <a:pt x="7963" y="3812"/>
                  <a:pt x="8020" y="3812"/>
                  <a:pt x="7982" y="3884"/>
                </a:cubicBezTo>
                <a:cubicBezTo>
                  <a:pt x="7982" y="3848"/>
                  <a:pt x="7982" y="3848"/>
                  <a:pt x="7982" y="3884"/>
                </a:cubicBezTo>
                <a:cubicBezTo>
                  <a:pt x="7982" y="3884"/>
                  <a:pt x="7982" y="3884"/>
                  <a:pt x="7963" y="3884"/>
                </a:cubicBezTo>
                <a:cubicBezTo>
                  <a:pt x="7963" y="3921"/>
                  <a:pt x="7944" y="3921"/>
                  <a:pt x="7944" y="3921"/>
                </a:cubicBezTo>
                <a:cubicBezTo>
                  <a:pt x="7925" y="3921"/>
                  <a:pt x="7925" y="3884"/>
                  <a:pt x="7925" y="3884"/>
                </a:cubicBezTo>
                <a:cubicBezTo>
                  <a:pt x="7925" y="3884"/>
                  <a:pt x="7925" y="3884"/>
                  <a:pt x="7925" y="3884"/>
                </a:cubicBezTo>
                <a:cubicBezTo>
                  <a:pt x="7925" y="3884"/>
                  <a:pt x="7906" y="3884"/>
                  <a:pt x="7906" y="3884"/>
                </a:cubicBezTo>
                <a:cubicBezTo>
                  <a:pt x="7906" y="3884"/>
                  <a:pt x="7906" y="3884"/>
                  <a:pt x="7906" y="3884"/>
                </a:cubicBezTo>
                <a:cubicBezTo>
                  <a:pt x="7906" y="3884"/>
                  <a:pt x="7906" y="3921"/>
                  <a:pt x="7925" y="3921"/>
                </a:cubicBezTo>
                <a:cubicBezTo>
                  <a:pt x="7925" y="3921"/>
                  <a:pt x="7925" y="3921"/>
                  <a:pt x="7925" y="3921"/>
                </a:cubicBezTo>
                <a:cubicBezTo>
                  <a:pt x="7906" y="3921"/>
                  <a:pt x="7906" y="3921"/>
                  <a:pt x="7906" y="3921"/>
                </a:cubicBezTo>
                <a:cubicBezTo>
                  <a:pt x="7906" y="3921"/>
                  <a:pt x="7906" y="3921"/>
                  <a:pt x="7887" y="3921"/>
                </a:cubicBezTo>
                <a:cubicBezTo>
                  <a:pt x="7887" y="3921"/>
                  <a:pt x="7887" y="3921"/>
                  <a:pt x="7887" y="3921"/>
                </a:cubicBezTo>
                <a:cubicBezTo>
                  <a:pt x="7887" y="3921"/>
                  <a:pt x="7887" y="3921"/>
                  <a:pt x="7887" y="3921"/>
                </a:cubicBezTo>
                <a:cubicBezTo>
                  <a:pt x="7887" y="3957"/>
                  <a:pt x="7887" y="3957"/>
                  <a:pt x="7849" y="3957"/>
                </a:cubicBezTo>
                <a:cubicBezTo>
                  <a:pt x="7849" y="3957"/>
                  <a:pt x="7849" y="3957"/>
                  <a:pt x="7849" y="3957"/>
                </a:cubicBezTo>
                <a:cubicBezTo>
                  <a:pt x="7849" y="3957"/>
                  <a:pt x="7849" y="3957"/>
                  <a:pt x="7849" y="3957"/>
                </a:cubicBezTo>
                <a:cubicBezTo>
                  <a:pt x="7868" y="3957"/>
                  <a:pt x="7887" y="3957"/>
                  <a:pt x="7887" y="3957"/>
                </a:cubicBezTo>
                <a:cubicBezTo>
                  <a:pt x="7906" y="3993"/>
                  <a:pt x="7906" y="4030"/>
                  <a:pt x="7887" y="4030"/>
                </a:cubicBezTo>
                <a:cubicBezTo>
                  <a:pt x="7887" y="4066"/>
                  <a:pt x="7868" y="4066"/>
                  <a:pt x="7868" y="4066"/>
                </a:cubicBezTo>
                <a:cubicBezTo>
                  <a:pt x="7830" y="4066"/>
                  <a:pt x="7849" y="4030"/>
                  <a:pt x="7793" y="4066"/>
                </a:cubicBezTo>
                <a:cubicBezTo>
                  <a:pt x="7812" y="4066"/>
                  <a:pt x="7812" y="4066"/>
                  <a:pt x="7812" y="4066"/>
                </a:cubicBezTo>
                <a:cubicBezTo>
                  <a:pt x="7812" y="4102"/>
                  <a:pt x="7830" y="4102"/>
                  <a:pt x="7849" y="4102"/>
                </a:cubicBezTo>
                <a:cubicBezTo>
                  <a:pt x="7849" y="4102"/>
                  <a:pt x="7849" y="4102"/>
                  <a:pt x="7868" y="4138"/>
                </a:cubicBezTo>
                <a:cubicBezTo>
                  <a:pt x="7868" y="4138"/>
                  <a:pt x="7868" y="4138"/>
                  <a:pt x="7868" y="4138"/>
                </a:cubicBezTo>
                <a:cubicBezTo>
                  <a:pt x="7868" y="4138"/>
                  <a:pt x="7868" y="4138"/>
                  <a:pt x="7868" y="4138"/>
                </a:cubicBezTo>
                <a:cubicBezTo>
                  <a:pt x="7868" y="4175"/>
                  <a:pt x="7868" y="4175"/>
                  <a:pt x="7868" y="4175"/>
                </a:cubicBezTo>
                <a:cubicBezTo>
                  <a:pt x="7868" y="4175"/>
                  <a:pt x="7887" y="4175"/>
                  <a:pt x="7887" y="4211"/>
                </a:cubicBezTo>
                <a:cubicBezTo>
                  <a:pt x="7868" y="4211"/>
                  <a:pt x="7868" y="4211"/>
                  <a:pt x="7849" y="4211"/>
                </a:cubicBezTo>
                <a:cubicBezTo>
                  <a:pt x="7849" y="4211"/>
                  <a:pt x="7830" y="4247"/>
                  <a:pt x="7830" y="4247"/>
                </a:cubicBezTo>
                <a:cubicBezTo>
                  <a:pt x="7812" y="4247"/>
                  <a:pt x="7812" y="4247"/>
                  <a:pt x="7793" y="4247"/>
                </a:cubicBezTo>
                <a:cubicBezTo>
                  <a:pt x="7812" y="4247"/>
                  <a:pt x="7830" y="4284"/>
                  <a:pt x="7830" y="4284"/>
                </a:cubicBezTo>
                <a:cubicBezTo>
                  <a:pt x="7830" y="4284"/>
                  <a:pt x="7849" y="4284"/>
                  <a:pt x="7849" y="4284"/>
                </a:cubicBezTo>
                <a:cubicBezTo>
                  <a:pt x="7849" y="4284"/>
                  <a:pt x="7849" y="4284"/>
                  <a:pt x="7849" y="4284"/>
                </a:cubicBezTo>
                <a:cubicBezTo>
                  <a:pt x="7868" y="4284"/>
                  <a:pt x="7868" y="4320"/>
                  <a:pt x="7868" y="4320"/>
                </a:cubicBezTo>
                <a:cubicBezTo>
                  <a:pt x="7887" y="4320"/>
                  <a:pt x="7887" y="4320"/>
                  <a:pt x="7887" y="4356"/>
                </a:cubicBezTo>
                <a:cubicBezTo>
                  <a:pt x="7887" y="4356"/>
                  <a:pt x="7868" y="4356"/>
                  <a:pt x="7868" y="4356"/>
                </a:cubicBezTo>
                <a:cubicBezTo>
                  <a:pt x="7849" y="4356"/>
                  <a:pt x="7849" y="4356"/>
                  <a:pt x="7830" y="4356"/>
                </a:cubicBezTo>
                <a:cubicBezTo>
                  <a:pt x="7830" y="4356"/>
                  <a:pt x="7812" y="4356"/>
                  <a:pt x="7812" y="4356"/>
                </a:cubicBezTo>
                <a:cubicBezTo>
                  <a:pt x="7812" y="4356"/>
                  <a:pt x="7812" y="4356"/>
                  <a:pt x="7812" y="4356"/>
                </a:cubicBezTo>
                <a:cubicBezTo>
                  <a:pt x="7812" y="4356"/>
                  <a:pt x="7812" y="4356"/>
                  <a:pt x="7830" y="4356"/>
                </a:cubicBezTo>
                <a:cubicBezTo>
                  <a:pt x="7830" y="4356"/>
                  <a:pt x="7830" y="4356"/>
                  <a:pt x="7830" y="4356"/>
                </a:cubicBezTo>
                <a:cubicBezTo>
                  <a:pt x="7849" y="4356"/>
                  <a:pt x="7868" y="4393"/>
                  <a:pt x="7868" y="4356"/>
                </a:cubicBezTo>
                <a:cubicBezTo>
                  <a:pt x="7868" y="4393"/>
                  <a:pt x="7887" y="4393"/>
                  <a:pt x="7868" y="4393"/>
                </a:cubicBezTo>
                <a:cubicBezTo>
                  <a:pt x="7868" y="4393"/>
                  <a:pt x="7868" y="4393"/>
                  <a:pt x="7849" y="4393"/>
                </a:cubicBezTo>
                <a:cubicBezTo>
                  <a:pt x="7849" y="4393"/>
                  <a:pt x="7849" y="4429"/>
                  <a:pt x="7849" y="4429"/>
                </a:cubicBezTo>
                <a:cubicBezTo>
                  <a:pt x="7849" y="4429"/>
                  <a:pt x="7830" y="4429"/>
                  <a:pt x="7830" y="4429"/>
                </a:cubicBezTo>
                <a:cubicBezTo>
                  <a:pt x="7830" y="4429"/>
                  <a:pt x="7830" y="4429"/>
                  <a:pt x="7830" y="4429"/>
                </a:cubicBezTo>
                <a:cubicBezTo>
                  <a:pt x="7830" y="4429"/>
                  <a:pt x="7830" y="4429"/>
                  <a:pt x="7849" y="4465"/>
                </a:cubicBezTo>
                <a:cubicBezTo>
                  <a:pt x="7849" y="4465"/>
                  <a:pt x="7849" y="4465"/>
                  <a:pt x="7830" y="4465"/>
                </a:cubicBezTo>
                <a:cubicBezTo>
                  <a:pt x="7830" y="4465"/>
                  <a:pt x="7830" y="4465"/>
                  <a:pt x="7812" y="4465"/>
                </a:cubicBezTo>
                <a:cubicBezTo>
                  <a:pt x="7812" y="4465"/>
                  <a:pt x="7812" y="4465"/>
                  <a:pt x="7812" y="4465"/>
                </a:cubicBezTo>
                <a:cubicBezTo>
                  <a:pt x="7812" y="4465"/>
                  <a:pt x="7830" y="4502"/>
                  <a:pt x="7830" y="4502"/>
                </a:cubicBezTo>
                <a:cubicBezTo>
                  <a:pt x="7830" y="4502"/>
                  <a:pt x="7830" y="4502"/>
                  <a:pt x="7830" y="4502"/>
                </a:cubicBezTo>
                <a:cubicBezTo>
                  <a:pt x="7830" y="4502"/>
                  <a:pt x="7830" y="4502"/>
                  <a:pt x="7830" y="4502"/>
                </a:cubicBezTo>
                <a:cubicBezTo>
                  <a:pt x="7830" y="4502"/>
                  <a:pt x="7793" y="4502"/>
                  <a:pt x="7793" y="4502"/>
                </a:cubicBezTo>
                <a:cubicBezTo>
                  <a:pt x="7793" y="4502"/>
                  <a:pt x="7793" y="4502"/>
                  <a:pt x="7793" y="4502"/>
                </a:cubicBezTo>
                <a:cubicBezTo>
                  <a:pt x="7774" y="4502"/>
                  <a:pt x="7793" y="4538"/>
                  <a:pt x="7812" y="4538"/>
                </a:cubicBezTo>
                <a:cubicBezTo>
                  <a:pt x="7812" y="4538"/>
                  <a:pt x="7812" y="4538"/>
                  <a:pt x="7812" y="4574"/>
                </a:cubicBezTo>
                <a:cubicBezTo>
                  <a:pt x="7812" y="4574"/>
                  <a:pt x="7812" y="4574"/>
                  <a:pt x="7812" y="4574"/>
                </a:cubicBezTo>
                <a:cubicBezTo>
                  <a:pt x="7812" y="4574"/>
                  <a:pt x="7793" y="4574"/>
                  <a:pt x="7793" y="4574"/>
                </a:cubicBezTo>
                <a:cubicBezTo>
                  <a:pt x="7774" y="4610"/>
                  <a:pt x="7774" y="4610"/>
                  <a:pt x="7755" y="4610"/>
                </a:cubicBezTo>
                <a:cubicBezTo>
                  <a:pt x="7755" y="4647"/>
                  <a:pt x="7755" y="4647"/>
                  <a:pt x="7774" y="4647"/>
                </a:cubicBezTo>
                <a:cubicBezTo>
                  <a:pt x="7774" y="4683"/>
                  <a:pt x="7793" y="4683"/>
                  <a:pt x="7793" y="4683"/>
                </a:cubicBezTo>
                <a:cubicBezTo>
                  <a:pt x="7793" y="4683"/>
                  <a:pt x="7793" y="4683"/>
                  <a:pt x="7793" y="4683"/>
                </a:cubicBezTo>
                <a:cubicBezTo>
                  <a:pt x="7793" y="4683"/>
                  <a:pt x="7793" y="4683"/>
                  <a:pt x="7793" y="4683"/>
                </a:cubicBezTo>
                <a:cubicBezTo>
                  <a:pt x="7774" y="4683"/>
                  <a:pt x="7755" y="4683"/>
                  <a:pt x="7736" y="4683"/>
                </a:cubicBezTo>
                <a:cubicBezTo>
                  <a:pt x="7755" y="4683"/>
                  <a:pt x="7774" y="4719"/>
                  <a:pt x="7793" y="4719"/>
                </a:cubicBezTo>
                <a:cubicBezTo>
                  <a:pt x="7793" y="4756"/>
                  <a:pt x="7812" y="4756"/>
                  <a:pt x="7812" y="4792"/>
                </a:cubicBezTo>
                <a:cubicBezTo>
                  <a:pt x="7812" y="4792"/>
                  <a:pt x="7812" y="4828"/>
                  <a:pt x="7793" y="4828"/>
                </a:cubicBezTo>
                <a:cubicBezTo>
                  <a:pt x="7793" y="4828"/>
                  <a:pt x="7793" y="4828"/>
                  <a:pt x="7793" y="4828"/>
                </a:cubicBezTo>
                <a:cubicBezTo>
                  <a:pt x="7793" y="4828"/>
                  <a:pt x="7812" y="4828"/>
                  <a:pt x="7812" y="4828"/>
                </a:cubicBezTo>
                <a:cubicBezTo>
                  <a:pt x="7812" y="4828"/>
                  <a:pt x="7812" y="4828"/>
                  <a:pt x="7812" y="4828"/>
                </a:cubicBezTo>
                <a:cubicBezTo>
                  <a:pt x="7793" y="4865"/>
                  <a:pt x="7812" y="4865"/>
                  <a:pt x="7793" y="4865"/>
                </a:cubicBezTo>
                <a:cubicBezTo>
                  <a:pt x="7793" y="4901"/>
                  <a:pt x="7793" y="4901"/>
                  <a:pt x="7793" y="4937"/>
                </a:cubicBezTo>
                <a:cubicBezTo>
                  <a:pt x="7793" y="4937"/>
                  <a:pt x="7793" y="4937"/>
                  <a:pt x="7793" y="4937"/>
                </a:cubicBezTo>
                <a:cubicBezTo>
                  <a:pt x="7774" y="4901"/>
                  <a:pt x="7755" y="4901"/>
                  <a:pt x="7736" y="4937"/>
                </a:cubicBezTo>
                <a:cubicBezTo>
                  <a:pt x="7736" y="4937"/>
                  <a:pt x="7736" y="4937"/>
                  <a:pt x="7736" y="4937"/>
                </a:cubicBezTo>
                <a:cubicBezTo>
                  <a:pt x="7755" y="4973"/>
                  <a:pt x="7774" y="4937"/>
                  <a:pt x="7793" y="4973"/>
                </a:cubicBezTo>
                <a:cubicBezTo>
                  <a:pt x="7793" y="4973"/>
                  <a:pt x="7793" y="4973"/>
                  <a:pt x="7793" y="4973"/>
                </a:cubicBezTo>
                <a:cubicBezTo>
                  <a:pt x="7774" y="4973"/>
                  <a:pt x="7774" y="5010"/>
                  <a:pt x="7774" y="5010"/>
                </a:cubicBezTo>
                <a:cubicBezTo>
                  <a:pt x="7774" y="5010"/>
                  <a:pt x="7755" y="5010"/>
                  <a:pt x="7755" y="5046"/>
                </a:cubicBezTo>
                <a:cubicBezTo>
                  <a:pt x="7755" y="5046"/>
                  <a:pt x="7755" y="5046"/>
                  <a:pt x="7755" y="5046"/>
                </a:cubicBezTo>
                <a:cubicBezTo>
                  <a:pt x="7755" y="5046"/>
                  <a:pt x="7774" y="5046"/>
                  <a:pt x="7774" y="5046"/>
                </a:cubicBezTo>
                <a:cubicBezTo>
                  <a:pt x="7755" y="5046"/>
                  <a:pt x="7755" y="5046"/>
                  <a:pt x="7736" y="5046"/>
                </a:cubicBezTo>
                <a:cubicBezTo>
                  <a:pt x="7736" y="5082"/>
                  <a:pt x="7755" y="5082"/>
                  <a:pt x="7755" y="5082"/>
                </a:cubicBezTo>
                <a:cubicBezTo>
                  <a:pt x="7774" y="5082"/>
                  <a:pt x="7774" y="5082"/>
                  <a:pt x="7793" y="5082"/>
                </a:cubicBezTo>
                <a:cubicBezTo>
                  <a:pt x="7793" y="5082"/>
                  <a:pt x="7793" y="5082"/>
                  <a:pt x="7793" y="5082"/>
                </a:cubicBezTo>
                <a:cubicBezTo>
                  <a:pt x="7793" y="5082"/>
                  <a:pt x="7736" y="5119"/>
                  <a:pt x="7717" y="5155"/>
                </a:cubicBezTo>
                <a:cubicBezTo>
                  <a:pt x="7717" y="5155"/>
                  <a:pt x="7736" y="5155"/>
                  <a:pt x="7755" y="5155"/>
                </a:cubicBezTo>
                <a:cubicBezTo>
                  <a:pt x="7755" y="5155"/>
                  <a:pt x="7755" y="5155"/>
                  <a:pt x="7774" y="5155"/>
                </a:cubicBezTo>
                <a:cubicBezTo>
                  <a:pt x="7755" y="5155"/>
                  <a:pt x="7793" y="5155"/>
                  <a:pt x="7774" y="5191"/>
                </a:cubicBezTo>
                <a:cubicBezTo>
                  <a:pt x="7774" y="5191"/>
                  <a:pt x="7774" y="5191"/>
                  <a:pt x="7774" y="5191"/>
                </a:cubicBezTo>
                <a:cubicBezTo>
                  <a:pt x="7774" y="5228"/>
                  <a:pt x="7755" y="5191"/>
                  <a:pt x="7755" y="5191"/>
                </a:cubicBezTo>
                <a:cubicBezTo>
                  <a:pt x="7736" y="5191"/>
                  <a:pt x="7736" y="5191"/>
                  <a:pt x="7717" y="5191"/>
                </a:cubicBezTo>
                <a:cubicBezTo>
                  <a:pt x="7717" y="5191"/>
                  <a:pt x="7698" y="5191"/>
                  <a:pt x="7679" y="5191"/>
                </a:cubicBezTo>
                <a:cubicBezTo>
                  <a:pt x="7660" y="5191"/>
                  <a:pt x="7660" y="5228"/>
                  <a:pt x="7660" y="5264"/>
                </a:cubicBezTo>
                <a:cubicBezTo>
                  <a:pt x="7660" y="5264"/>
                  <a:pt x="7660" y="5264"/>
                  <a:pt x="7660" y="5264"/>
                </a:cubicBezTo>
                <a:cubicBezTo>
                  <a:pt x="7641" y="5264"/>
                  <a:pt x="7641" y="5228"/>
                  <a:pt x="7641" y="5228"/>
                </a:cubicBezTo>
                <a:cubicBezTo>
                  <a:pt x="7622" y="5228"/>
                  <a:pt x="7604" y="5264"/>
                  <a:pt x="7604" y="5264"/>
                </a:cubicBezTo>
                <a:cubicBezTo>
                  <a:pt x="7585" y="5228"/>
                  <a:pt x="7622" y="5191"/>
                  <a:pt x="7604" y="5191"/>
                </a:cubicBezTo>
                <a:cubicBezTo>
                  <a:pt x="7604" y="5191"/>
                  <a:pt x="7604" y="5191"/>
                  <a:pt x="7604" y="5191"/>
                </a:cubicBezTo>
                <a:cubicBezTo>
                  <a:pt x="7622" y="5155"/>
                  <a:pt x="7622" y="5155"/>
                  <a:pt x="7622" y="5119"/>
                </a:cubicBezTo>
                <a:cubicBezTo>
                  <a:pt x="7622" y="5119"/>
                  <a:pt x="7604" y="5155"/>
                  <a:pt x="7604" y="5155"/>
                </a:cubicBezTo>
                <a:cubicBezTo>
                  <a:pt x="7604" y="5155"/>
                  <a:pt x="7604" y="5191"/>
                  <a:pt x="7585" y="5191"/>
                </a:cubicBezTo>
                <a:cubicBezTo>
                  <a:pt x="7585" y="5155"/>
                  <a:pt x="7585" y="5155"/>
                  <a:pt x="7585" y="5119"/>
                </a:cubicBezTo>
                <a:cubicBezTo>
                  <a:pt x="7585" y="5119"/>
                  <a:pt x="7585" y="5119"/>
                  <a:pt x="7566" y="5119"/>
                </a:cubicBezTo>
                <a:cubicBezTo>
                  <a:pt x="7566" y="5119"/>
                  <a:pt x="7566" y="5155"/>
                  <a:pt x="7547" y="5155"/>
                </a:cubicBezTo>
                <a:cubicBezTo>
                  <a:pt x="7547" y="5155"/>
                  <a:pt x="7547" y="5155"/>
                  <a:pt x="7547" y="5155"/>
                </a:cubicBezTo>
                <a:cubicBezTo>
                  <a:pt x="7547" y="5155"/>
                  <a:pt x="7547" y="5155"/>
                  <a:pt x="7547" y="5155"/>
                </a:cubicBezTo>
                <a:cubicBezTo>
                  <a:pt x="7528" y="5155"/>
                  <a:pt x="7528" y="5155"/>
                  <a:pt x="7528" y="5155"/>
                </a:cubicBezTo>
                <a:cubicBezTo>
                  <a:pt x="7528" y="5155"/>
                  <a:pt x="7528" y="5155"/>
                  <a:pt x="7528" y="5155"/>
                </a:cubicBezTo>
                <a:cubicBezTo>
                  <a:pt x="7528" y="5155"/>
                  <a:pt x="7547" y="5119"/>
                  <a:pt x="7547" y="5119"/>
                </a:cubicBezTo>
                <a:cubicBezTo>
                  <a:pt x="7547" y="5119"/>
                  <a:pt x="7547" y="5119"/>
                  <a:pt x="7547" y="5119"/>
                </a:cubicBezTo>
                <a:cubicBezTo>
                  <a:pt x="7566" y="5082"/>
                  <a:pt x="7566" y="5082"/>
                  <a:pt x="7566" y="5082"/>
                </a:cubicBezTo>
                <a:cubicBezTo>
                  <a:pt x="7566" y="5082"/>
                  <a:pt x="7566" y="5046"/>
                  <a:pt x="7566" y="5046"/>
                </a:cubicBezTo>
                <a:cubicBezTo>
                  <a:pt x="7566" y="5046"/>
                  <a:pt x="7547" y="5046"/>
                  <a:pt x="7547" y="5046"/>
                </a:cubicBezTo>
                <a:cubicBezTo>
                  <a:pt x="7547" y="5046"/>
                  <a:pt x="7547" y="5046"/>
                  <a:pt x="7547" y="5046"/>
                </a:cubicBezTo>
                <a:cubicBezTo>
                  <a:pt x="7528" y="5046"/>
                  <a:pt x="7528" y="5046"/>
                  <a:pt x="7528" y="5046"/>
                </a:cubicBezTo>
                <a:cubicBezTo>
                  <a:pt x="7509" y="5082"/>
                  <a:pt x="7509" y="5082"/>
                  <a:pt x="7509" y="5082"/>
                </a:cubicBezTo>
                <a:cubicBezTo>
                  <a:pt x="7509" y="5082"/>
                  <a:pt x="7528" y="5046"/>
                  <a:pt x="7528" y="5046"/>
                </a:cubicBezTo>
                <a:cubicBezTo>
                  <a:pt x="7528" y="5010"/>
                  <a:pt x="7528" y="5010"/>
                  <a:pt x="7528" y="5010"/>
                </a:cubicBezTo>
                <a:cubicBezTo>
                  <a:pt x="7528" y="5010"/>
                  <a:pt x="7528" y="5010"/>
                  <a:pt x="7509" y="5010"/>
                </a:cubicBezTo>
                <a:cubicBezTo>
                  <a:pt x="7490" y="5010"/>
                  <a:pt x="7490" y="5010"/>
                  <a:pt x="7509" y="5046"/>
                </a:cubicBezTo>
                <a:cubicBezTo>
                  <a:pt x="7509" y="5046"/>
                  <a:pt x="7490" y="5046"/>
                  <a:pt x="7490" y="5046"/>
                </a:cubicBezTo>
                <a:cubicBezTo>
                  <a:pt x="7490" y="5082"/>
                  <a:pt x="7471" y="5082"/>
                  <a:pt x="7471" y="5082"/>
                </a:cubicBezTo>
                <a:cubicBezTo>
                  <a:pt x="7452" y="5082"/>
                  <a:pt x="7452" y="5082"/>
                  <a:pt x="7433" y="5082"/>
                </a:cubicBezTo>
                <a:cubicBezTo>
                  <a:pt x="7433" y="5119"/>
                  <a:pt x="7433" y="5082"/>
                  <a:pt x="7414" y="5082"/>
                </a:cubicBezTo>
                <a:cubicBezTo>
                  <a:pt x="7414" y="5082"/>
                  <a:pt x="7414" y="5082"/>
                  <a:pt x="7414" y="5082"/>
                </a:cubicBezTo>
                <a:cubicBezTo>
                  <a:pt x="7414" y="5082"/>
                  <a:pt x="7414" y="5082"/>
                  <a:pt x="7414" y="5082"/>
                </a:cubicBezTo>
                <a:cubicBezTo>
                  <a:pt x="7414" y="5082"/>
                  <a:pt x="7414" y="5082"/>
                  <a:pt x="7414" y="5082"/>
                </a:cubicBezTo>
                <a:cubicBezTo>
                  <a:pt x="7414" y="5082"/>
                  <a:pt x="7414" y="5082"/>
                  <a:pt x="7414" y="5082"/>
                </a:cubicBezTo>
                <a:cubicBezTo>
                  <a:pt x="7414" y="5082"/>
                  <a:pt x="7414" y="5119"/>
                  <a:pt x="7414" y="5119"/>
                </a:cubicBezTo>
                <a:cubicBezTo>
                  <a:pt x="7395" y="5119"/>
                  <a:pt x="7395" y="5119"/>
                  <a:pt x="7395" y="5119"/>
                </a:cubicBezTo>
                <a:cubicBezTo>
                  <a:pt x="7395" y="5119"/>
                  <a:pt x="7395" y="5119"/>
                  <a:pt x="7395" y="5119"/>
                </a:cubicBezTo>
                <a:cubicBezTo>
                  <a:pt x="7395" y="5119"/>
                  <a:pt x="7395" y="5119"/>
                  <a:pt x="7395" y="5119"/>
                </a:cubicBezTo>
                <a:cubicBezTo>
                  <a:pt x="7377" y="5155"/>
                  <a:pt x="7339" y="5155"/>
                  <a:pt x="7339" y="5119"/>
                </a:cubicBezTo>
                <a:cubicBezTo>
                  <a:pt x="7339" y="5119"/>
                  <a:pt x="7358" y="5119"/>
                  <a:pt x="7358" y="5119"/>
                </a:cubicBezTo>
                <a:cubicBezTo>
                  <a:pt x="7358" y="5082"/>
                  <a:pt x="7358" y="5082"/>
                  <a:pt x="7358" y="5082"/>
                </a:cubicBezTo>
                <a:cubicBezTo>
                  <a:pt x="7358" y="5082"/>
                  <a:pt x="7358" y="5082"/>
                  <a:pt x="7339" y="5082"/>
                </a:cubicBezTo>
                <a:cubicBezTo>
                  <a:pt x="7339" y="5082"/>
                  <a:pt x="7339" y="5082"/>
                  <a:pt x="7320" y="5082"/>
                </a:cubicBezTo>
                <a:cubicBezTo>
                  <a:pt x="7320" y="5082"/>
                  <a:pt x="7320" y="5082"/>
                  <a:pt x="7320" y="5082"/>
                </a:cubicBezTo>
                <a:cubicBezTo>
                  <a:pt x="7320" y="5082"/>
                  <a:pt x="7339" y="5046"/>
                  <a:pt x="7320" y="5046"/>
                </a:cubicBezTo>
                <a:cubicBezTo>
                  <a:pt x="7320" y="5010"/>
                  <a:pt x="7282" y="5046"/>
                  <a:pt x="7263" y="5010"/>
                </a:cubicBezTo>
                <a:cubicBezTo>
                  <a:pt x="7282" y="5010"/>
                  <a:pt x="7301" y="5010"/>
                  <a:pt x="7301" y="5010"/>
                </a:cubicBezTo>
                <a:cubicBezTo>
                  <a:pt x="7301" y="5010"/>
                  <a:pt x="7301" y="5010"/>
                  <a:pt x="7301" y="5010"/>
                </a:cubicBezTo>
                <a:cubicBezTo>
                  <a:pt x="7282" y="4973"/>
                  <a:pt x="7282" y="5010"/>
                  <a:pt x="7263" y="5010"/>
                </a:cubicBezTo>
                <a:cubicBezTo>
                  <a:pt x="7263" y="5010"/>
                  <a:pt x="7263" y="5010"/>
                  <a:pt x="7263" y="5010"/>
                </a:cubicBezTo>
                <a:cubicBezTo>
                  <a:pt x="7263" y="5010"/>
                  <a:pt x="7263" y="5010"/>
                  <a:pt x="7263" y="5010"/>
                </a:cubicBezTo>
                <a:cubicBezTo>
                  <a:pt x="7244" y="5046"/>
                  <a:pt x="7225" y="5010"/>
                  <a:pt x="7206" y="5010"/>
                </a:cubicBezTo>
                <a:cubicBezTo>
                  <a:pt x="7225" y="5010"/>
                  <a:pt x="7225" y="5010"/>
                  <a:pt x="7225" y="4973"/>
                </a:cubicBezTo>
                <a:cubicBezTo>
                  <a:pt x="7225" y="4973"/>
                  <a:pt x="7225" y="4973"/>
                  <a:pt x="7225" y="4973"/>
                </a:cubicBezTo>
                <a:cubicBezTo>
                  <a:pt x="7225" y="4937"/>
                  <a:pt x="7244" y="4937"/>
                  <a:pt x="7244" y="4901"/>
                </a:cubicBezTo>
                <a:cubicBezTo>
                  <a:pt x="7225" y="4901"/>
                  <a:pt x="7225" y="4937"/>
                  <a:pt x="7206" y="4937"/>
                </a:cubicBezTo>
                <a:cubicBezTo>
                  <a:pt x="7206" y="4937"/>
                  <a:pt x="7206" y="4937"/>
                  <a:pt x="7225" y="4901"/>
                </a:cubicBezTo>
                <a:cubicBezTo>
                  <a:pt x="7225" y="4901"/>
                  <a:pt x="7225" y="4901"/>
                  <a:pt x="7225" y="4901"/>
                </a:cubicBezTo>
                <a:cubicBezTo>
                  <a:pt x="7225" y="4901"/>
                  <a:pt x="7225" y="4901"/>
                  <a:pt x="7225" y="4901"/>
                </a:cubicBezTo>
                <a:cubicBezTo>
                  <a:pt x="7225" y="4901"/>
                  <a:pt x="7206" y="4901"/>
                  <a:pt x="7206" y="4901"/>
                </a:cubicBezTo>
                <a:cubicBezTo>
                  <a:pt x="7206" y="4901"/>
                  <a:pt x="7187" y="4901"/>
                  <a:pt x="7187" y="4901"/>
                </a:cubicBezTo>
                <a:cubicBezTo>
                  <a:pt x="7187" y="4901"/>
                  <a:pt x="7187" y="4901"/>
                  <a:pt x="7187" y="4901"/>
                </a:cubicBezTo>
                <a:cubicBezTo>
                  <a:pt x="7206" y="4901"/>
                  <a:pt x="7206" y="4865"/>
                  <a:pt x="7206" y="4865"/>
                </a:cubicBezTo>
                <a:cubicBezTo>
                  <a:pt x="7206" y="4865"/>
                  <a:pt x="7206" y="4865"/>
                  <a:pt x="7206" y="4865"/>
                </a:cubicBezTo>
                <a:cubicBezTo>
                  <a:pt x="7187" y="4865"/>
                  <a:pt x="7187" y="4865"/>
                  <a:pt x="7168" y="4828"/>
                </a:cubicBezTo>
                <a:cubicBezTo>
                  <a:pt x="7168" y="4828"/>
                  <a:pt x="7150" y="4828"/>
                  <a:pt x="7150" y="4828"/>
                </a:cubicBezTo>
                <a:cubicBezTo>
                  <a:pt x="7131" y="4828"/>
                  <a:pt x="7112" y="4828"/>
                  <a:pt x="7131" y="4792"/>
                </a:cubicBezTo>
                <a:cubicBezTo>
                  <a:pt x="7131" y="4756"/>
                  <a:pt x="7150" y="4756"/>
                  <a:pt x="7150" y="4719"/>
                </a:cubicBezTo>
                <a:cubicBezTo>
                  <a:pt x="7150" y="4719"/>
                  <a:pt x="7168" y="4683"/>
                  <a:pt x="7168" y="4683"/>
                </a:cubicBezTo>
                <a:cubicBezTo>
                  <a:pt x="7168" y="4683"/>
                  <a:pt x="7150" y="4683"/>
                  <a:pt x="7150" y="4683"/>
                </a:cubicBezTo>
                <a:cubicBezTo>
                  <a:pt x="7150" y="4683"/>
                  <a:pt x="7131" y="4719"/>
                  <a:pt x="7112" y="4756"/>
                </a:cubicBezTo>
                <a:cubicBezTo>
                  <a:pt x="7112" y="4719"/>
                  <a:pt x="7112" y="4719"/>
                  <a:pt x="7112" y="4719"/>
                </a:cubicBezTo>
                <a:cubicBezTo>
                  <a:pt x="7112" y="4719"/>
                  <a:pt x="7112" y="4719"/>
                  <a:pt x="7131" y="4719"/>
                </a:cubicBezTo>
                <a:cubicBezTo>
                  <a:pt x="7112" y="4719"/>
                  <a:pt x="7112" y="4719"/>
                  <a:pt x="7112" y="4719"/>
                </a:cubicBezTo>
                <a:cubicBezTo>
                  <a:pt x="7112" y="4683"/>
                  <a:pt x="7112" y="4719"/>
                  <a:pt x="7093" y="4719"/>
                </a:cubicBezTo>
                <a:cubicBezTo>
                  <a:pt x="7074" y="4683"/>
                  <a:pt x="7112" y="4683"/>
                  <a:pt x="7112" y="4647"/>
                </a:cubicBezTo>
                <a:cubicBezTo>
                  <a:pt x="7112" y="4647"/>
                  <a:pt x="7093" y="4610"/>
                  <a:pt x="7093" y="4610"/>
                </a:cubicBezTo>
                <a:cubicBezTo>
                  <a:pt x="7074" y="4610"/>
                  <a:pt x="7055" y="4647"/>
                  <a:pt x="7055" y="4647"/>
                </a:cubicBezTo>
                <a:cubicBezTo>
                  <a:pt x="7055" y="4647"/>
                  <a:pt x="7055" y="4610"/>
                  <a:pt x="7055" y="4610"/>
                </a:cubicBezTo>
                <a:cubicBezTo>
                  <a:pt x="7055" y="4610"/>
                  <a:pt x="7074" y="4574"/>
                  <a:pt x="7093" y="4574"/>
                </a:cubicBezTo>
                <a:cubicBezTo>
                  <a:pt x="7074" y="4574"/>
                  <a:pt x="7074" y="4574"/>
                  <a:pt x="7074" y="4574"/>
                </a:cubicBezTo>
                <a:cubicBezTo>
                  <a:pt x="7055" y="4574"/>
                  <a:pt x="7036" y="4610"/>
                  <a:pt x="7036" y="4610"/>
                </a:cubicBezTo>
                <a:cubicBezTo>
                  <a:pt x="7017" y="4574"/>
                  <a:pt x="7036" y="4574"/>
                  <a:pt x="7017" y="4538"/>
                </a:cubicBezTo>
                <a:cubicBezTo>
                  <a:pt x="7017" y="4538"/>
                  <a:pt x="7017" y="4538"/>
                  <a:pt x="7017" y="4538"/>
                </a:cubicBezTo>
                <a:cubicBezTo>
                  <a:pt x="7017" y="4538"/>
                  <a:pt x="7036" y="4538"/>
                  <a:pt x="7036" y="4538"/>
                </a:cubicBezTo>
                <a:cubicBezTo>
                  <a:pt x="7036" y="4538"/>
                  <a:pt x="7036" y="4538"/>
                  <a:pt x="7036" y="4538"/>
                </a:cubicBezTo>
                <a:cubicBezTo>
                  <a:pt x="7036" y="4538"/>
                  <a:pt x="7036" y="4538"/>
                  <a:pt x="7036" y="4538"/>
                </a:cubicBezTo>
                <a:cubicBezTo>
                  <a:pt x="7017" y="4502"/>
                  <a:pt x="7017" y="4502"/>
                  <a:pt x="7017" y="4502"/>
                </a:cubicBezTo>
                <a:cubicBezTo>
                  <a:pt x="7017" y="4502"/>
                  <a:pt x="7036" y="4465"/>
                  <a:pt x="7036" y="4465"/>
                </a:cubicBezTo>
                <a:cubicBezTo>
                  <a:pt x="7055" y="4465"/>
                  <a:pt x="7074" y="4465"/>
                  <a:pt x="7093" y="4429"/>
                </a:cubicBezTo>
                <a:cubicBezTo>
                  <a:pt x="7112" y="4429"/>
                  <a:pt x="7112" y="4429"/>
                  <a:pt x="7112" y="4429"/>
                </a:cubicBezTo>
                <a:cubicBezTo>
                  <a:pt x="7112" y="4429"/>
                  <a:pt x="7112" y="4429"/>
                  <a:pt x="7112" y="4393"/>
                </a:cubicBezTo>
                <a:cubicBezTo>
                  <a:pt x="7093" y="4393"/>
                  <a:pt x="7093" y="4429"/>
                  <a:pt x="7093" y="4429"/>
                </a:cubicBezTo>
                <a:cubicBezTo>
                  <a:pt x="7074" y="4429"/>
                  <a:pt x="7055" y="4429"/>
                  <a:pt x="7036" y="4465"/>
                </a:cubicBezTo>
                <a:cubicBezTo>
                  <a:pt x="7017" y="4465"/>
                  <a:pt x="6998" y="4465"/>
                  <a:pt x="6998" y="4465"/>
                </a:cubicBezTo>
                <a:cubicBezTo>
                  <a:pt x="6998" y="4465"/>
                  <a:pt x="7017" y="4429"/>
                  <a:pt x="7017" y="4429"/>
                </a:cubicBezTo>
                <a:cubicBezTo>
                  <a:pt x="7036" y="4429"/>
                  <a:pt x="7055" y="4429"/>
                  <a:pt x="7055" y="4393"/>
                </a:cubicBezTo>
                <a:cubicBezTo>
                  <a:pt x="7074" y="4393"/>
                  <a:pt x="7074" y="4393"/>
                  <a:pt x="7074" y="4393"/>
                </a:cubicBezTo>
                <a:cubicBezTo>
                  <a:pt x="7074" y="4356"/>
                  <a:pt x="7074" y="4356"/>
                  <a:pt x="7074" y="4356"/>
                </a:cubicBezTo>
                <a:cubicBezTo>
                  <a:pt x="7074" y="4356"/>
                  <a:pt x="7074" y="4356"/>
                  <a:pt x="7074" y="4356"/>
                </a:cubicBezTo>
                <a:cubicBezTo>
                  <a:pt x="7074" y="4356"/>
                  <a:pt x="7093" y="4320"/>
                  <a:pt x="7093" y="4320"/>
                </a:cubicBezTo>
                <a:cubicBezTo>
                  <a:pt x="7112" y="4320"/>
                  <a:pt x="7112" y="4356"/>
                  <a:pt x="7112" y="4356"/>
                </a:cubicBezTo>
                <a:cubicBezTo>
                  <a:pt x="7131" y="4393"/>
                  <a:pt x="7150" y="4393"/>
                  <a:pt x="7168" y="4393"/>
                </a:cubicBezTo>
                <a:cubicBezTo>
                  <a:pt x="7168" y="4393"/>
                  <a:pt x="7168" y="4393"/>
                  <a:pt x="7168" y="4393"/>
                </a:cubicBezTo>
                <a:cubicBezTo>
                  <a:pt x="7168" y="4393"/>
                  <a:pt x="7150" y="4356"/>
                  <a:pt x="7150" y="4356"/>
                </a:cubicBezTo>
                <a:cubicBezTo>
                  <a:pt x="7150" y="4356"/>
                  <a:pt x="7131" y="4356"/>
                  <a:pt x="7131" y="4356"/>
                </a:cubicBezTo>
                <a:cubicBezTo>
                  <a:pt x="7131" y="4356"/>
                  <a:pt x="7112" y="4320"/>
                  <a:pt x="7112" y="4284"/>
                </a:cubicBezTo>
                <a:cubicBezTo>
                  <a:pt x="7112" y="4284"/>
                  <a:pt x="7093" y="4320"/>
                  <a:pt x="7093" y="4320"/>
                </a:cubicBezTo>
                <a:cubicBezTo>
                  <a:pt x="7074" y="4284"/>
                  <a:pt x="7074" y="4284"/>
                  <a:pt x="7074" y="4284"/>
                </a:cubicBezTo>
                <a:cubicBezTo>
                  <a:pt x="7074" y="4247"/>
                  <a:pt x="7074" y="4247"/>
                  <a:pt x="7074" y="4247"/>
                </a:cubicBezTo>
                <a:cubicBezTo>
                  <a:pt x="7074" y="4247"/>
                  <a:pt x="7074" y="4247"/>
                  <a:pt x="7055" y="4247"/>
                </a:cubicBezTo>
                <a:cubicBezTo>
                  <a:pt x="7055" y="4247"/>
                  <a:pt x="7055" y="4247"/>
                  <a:pt x="7055" y="4247"/>
                </a:cubicBezTo>
                <a:cubicBezTo>
                  <a:pt x="7055" y="4247"/>
                  <a:pt x="7055" y="4247"/>
                  <a:pt x="7055" y="4284"/>
                </a:cubicBezTo>
                <a:cubicBezTo>
                  <a:pt x="7055" y="4284"/>
                  <a:pt x="7055" y="4320"/>
                  <a:pt x="7055" y="4320"/>
                </a:cubicBezTo>
                <a:cubicBezTo>
                  <a:pt x="7055" y="4356"/>
                  <a:pt x="7055" y="4356"/>
                  <a:pt x="7055" y="4356"/>
                </a:cubicBezTo>
                <a:cubicBezTo>
                  <a:pt x="7055" y="4356"/>
                  <a:pt x="7055" y="4356"/>
                  <a:pt x="7055" y="4356"/>
                </a:cubicBezTo>
                <a:cubicBezTo>
                  <a:pt x="7036" y="4356"/>
                  <a:pt x="7036" y="4320"/>
                  <a:pt x="7036" y="4320"/>
                </a:cubicBezTo>
                <a:cubicBezTo>
                  <a:pt x="7036" y="4320"/>
                  <a:pt x="7036" y="4320"/>
                  <a:pt x="7036" y="4320"/>
                </a:cubicBezTo>
                <a:cubicBezTo>
                  <a:pt x="7017" y="4320"/>
                  <a:pt x="7017" y="4356"/>
                  <a:pt x="7017" y="4356"/>
                </a:cubicBezTo>
                <a:cubicBezTo>
                  <a:pt x="7017" y="4356"/>
                  <a:pt x="7017" y="4356"/>
                  <a:pt x="7017" y="4356"/>
                </a:cubicBezTo>
                <a:cubicBezTo>
                  <a:pt x="7017" y="4393"/>
                  <a:pt x="6998" y="4393"/>
                  <a:pt x="6998" y="4429"/>
                </a:cubicBezTo>
                <a:cubicBezTo>
                  <a:pt x="6998" y="4429"/>
                  <a:pt x="6979" y="4465"/>
                  <a:pt x="6979" y="4465"/>
                </a:cubicBezTo>
                <a:cubicBezTo>
                  <a:pt x="6979" y="4465"/>
                  <a:pt x="6979" y="4465"/>
                  <a:pt x="6979" y="4429"/>
                </a:cubicBezTo>
                <a:cubicBezTo>
                  <a:pt x="6960" y="4429"/>
                  <a:pt x="6979" y="4393"/>
                  <a:pt x="6979" y="4393"/>
                </a:cubicBezTo>
                <a:cubicBezTo>
                  <a:pt x="6979" y="4356"/>
                  <a:pt x="6960" y="4320"/>
                  <a:pt x="6998" y="4284"/>
                </a:cubicBezTo>
                <a:cubicBezTo>
                  <a:pt x="6998" y="4284"/>
                  <a:pt x="6998" y="4284"/>
                  <a:pt x="6998" y="4284"/>
                </a:cubicBezTo>
                <a:cubicBezTo>
                  <a:pt x="6979" y="4247"/>
                  <a:pt x="6960" y="4284"/>
                  <a:pt x="6960" y="4247"/>
                </a:cubicBezTo>
                <a:cubicBezTo>
                  <a:pt x="6960" y="4247"/>
                  <a:pt x="6960" y="4247"/>
                  <a:pt x="6960" y="4247"/>
                </a:cubicBezTo>
                <a:cubicBezTo>
                  <a:pt x="6960" y="4247"/>
                  <a:pt x="6979" y="4247"/>
                  <a:pt x="6979" y="4247"/>
                </a:cubicBezTo>
                <a:cubicBezTo>
                  <a:pt x="6979" y="4211"/>
                  <a:pt x="6979" y="4211"/>
                  <a:pt x="6979" y="4211"/>
                </a:cubicBezTo>
                <a:cubicBezTo>
                  <a:pt x="6960" y="4211"/>
                  <a:pt x="6960" y="4211"/>
                  <a:pt x="6960" y="4211"/>
                </a:cubicBezTo>
                <a:cubicBezTo>
                  <a:pt x="6942" y="4211"/>
                  <a:pt x="6942" y="4211"/>
                  <a:pt x="6942" y="4211"/>
                </a:cubicBezTo>
                <a:cubicBezTo>
                  <a:pt x="6942" y="4175"/>
                  <a:pt x="6979" y="4175"/>
                  <a:pt x="6979" y="4138"/>
                </a:cubicBezTo>
                <a:cubicBezTo>
                  <a:pt x="6979" y="4138"/>
                  <a:pt x="6979" y="4138"/>
                  <a:pt x="6979" y="4138"/>
                </a:cubicBezTo>
                <a:cubicBezTo>
                  <a:pt x="6979" y="4138"/>
                  <a:pt x="6979" y="4138"/>
                  <a:pt x="6979" y="4138"/>
                </a:cubicBezTo>
                <a:cubicBezTo>
                  <a:pt x="6979" y="4138"/>
                  <a:pt x="6979" y="4138"/>
                  <a:pt x="6979" y="4138"/>
                </a:cubicBezTo>
                <a:cubicBezTo>
                  <a:pt x="6960" y="4175"/>
                  <a:pt x="6942" y="4175"/>
                  <a:pt x="6942" y="4175"/>
                </a:cubicBezTo>
                <a:cubicBezTo>
                  <a:pt x="6942" y="4175"/>
                  <a:pt x="6942" y="4175"/>
                  <a:pt x="6942" y="4175"/>
                </a:cubicBezTo>
                <a:cubicBezTo>
                  <a:pt x="6942" y="4175"/>
                  <a:pt x="6942" y="4102"/>
                  <a:pt x="6923" y="4102"/>
                </a:cubicBezTo>
                <a:cubicBezTo>
                  <a:pt x="6923" y="4138"/>
                  <a:pt x="6904" y="4138"/>
                  <a:pt x="6885" y="4138"/>
                </a:cubicBezTo>
                <a:cubicBezTo>
                  <a:pt x="6885" y="4138"/>
                  <a:pt x="6885" y="4138"/>
                  <a:pt x="6885" y="4102"/>
                </a:cubicBezTo>
                <a:cubicBezTo>
                  <a:pt x="6904" y="4102"/>
                  <a:pt x="6904" y="4102"/>
                  <a:pt x="6923" y="4066"/>
                </a:cubicBezTo>
                <a:cubicBezTo>
                  <a:pt x="6904" y="4102"/>
                  <a:pt x="6885" y="4102"/>
                  <a:pt x="6866" y="4066"/>
                </a:cubicBezTo>
                <a:cubicBezTo>
                  <a:pt x="6866" y="4066"/>
                  <a:pt x="6866" y="4066"/>
                  <a:pt x="6866" y="4066"/>
                </a:cubicBezTo>
                <a:cubicBezTo>
                  <a:pt x="6866" y="4066"/>
                  <a:pt x="6885" y="4030"/>
                  <a:pt x="6904" y="4030"/>
                </a:cubicBezTo>
                <a:cubicBezTo>
                  <a:pt x="6923" y="3993"/>
                  <a:pt x="6942" y="3957"/>
                  <a:pt x="6979" y="3957"/>
                </a:cubicBezTo>
                <a:cubicBezTo>
                  <a:pt x="6979" y="3957"/>
                  <a:pt x="6979" y="3957"/>
                  <a:pt x="6979" y="3921"/>
                </a:cubicBezTo>
                <a:cubicBezTo>
                  <a:pt x="6979" y="3921"/>
                  <a:pt x="6998" y="3921"/>
                  <a:pt x="6998" y="3921"/>
                </a:cubicBezTo>
                <a:cubicBezTo>
                  <a:pt x="6998" y="3921"/>
                  <a:pt x="6998" y="3921"/>
                  <a:pt x="6998" y="3884"/>
                </a:cubicBezTo>
                <a:cubicBezTo>
                  <a:pt x="7017" y="3884"/>
                  <a:pt x="7017" y="3884"/>
                  <a:pt x="7036" y="3848"/>
                </a:cubicBezTo>
                <a:cubicBezTo>
                  <a:pt x="7055" y="3848"/>
                  <a:pt x="7074" y="3848"/>
                  <a:pt x="7093" y="3848"/>
                </a:cubicBezTo>
                <a:cubicBezTo>
                  <a:pt x="7112" y="3848"/>
                  <a:pt x="7112" y="3812"/>
                  <a:pt x="7112" y="3812"/>
                </a:cubicBezTo>
                <a:cubicBezTo>
                  <a:pt x="7112" y="3812"/>
                  <a:pt x="7112" y="3812"/>
                  <a:pt x="7093" y="3812"/>
                </a:cubicBezTo>
                <a:cubicBezTo>
                  <a:pt x="7093" y="3812"/>
                  <a:pt x="7093" y="3812"/>
                  <a:pt x="7074" y="3812"/>
                </a:cubicBezTo>
                <a:cubicBezTo>
                  <a:pt x="7074" y="3812"/>
                  <a:pt x="7055" y="3812"/>
                  <a:pt x="7055" y="3848"/>
                </a:cubicBezTo>
                <a:cubicBezTo>
                  <a:pt x="7055" y="3848"/>
                  <a:pt x="7036" y="3848"/>
                  <a:pt x="7036" y="3848"/>
                </a:cubicBezTo>
                <a:cubicBezTo>
                  <a:pt x="7017" y="3848"/>
                  <a:pt x="6998" y="3848"/>
                  <a:pt x="6998" y="3884"/>
                </a:cubicBezTo>
                <a:cubicBezTo>
                  <a:pt x="6979" y="3884"/>
                  <a:pt x="6979" y="3921"/>
                  <a:pt x="6979" y="3921"/>
                </a:cubicBezTo>
                <a:cubicBezTo>
                  <a:pt x="6960" y="3921"/>
                  <a:pt x="6960" y="3921"/>
                  <a:pt x="6960" y="3921"/>
                </a:cubicBezTo>
                <a:cubicBezTo>
                  <a:pt x="6942" y="3957"/>
                  <a:pt x="6923" y="3993"/>
                  <a:pt x="6904" y="3993"/>
                </a:cubicBezTo>
                <a:cubicBezTo>
                  <a:pt x="6904" y="3993"/>
                  <a:pt x="6885" y="4030"/>
                  <a:pt x="6885" y="4030"/>
                </a:cubicBezTo>
                <a:cubicBezTo>
                  <a:pt x="6866" y="4030"/>
                  <a:pt x="6866" y="4030"/>
                  <a:pt x="6866" y="4030"/>
                </a:cubicBezTo>
                <a:cubicBezTo>
                  <a:pt x="6866" y="4030"/>
                  <a:pt x="6866" y="3993"/>
                  <a:pt x="6866" y="3993"/>
                </a:cubicBezTo>
                <a:cubicBezTo>
                  <a:pt x="6866" y="3993"/>
                  <a:pt x="6866" y="3993"/>
                  <a:pt x="6866" y="3993"/>
                </a:cubicBezTo>
                <a:cubicBezTo>
                  <a:pt x="6847" y="3993"/>
                  <a:pt x="6866" y="3957"/>
                  <a:pt x="6866" y="3957"/>
                </a:cubicBezTo>
                <a:cubicBezTo>
                  <a:pt x="6885" y="3957"/>
                  <a:pt x="6885" y="3957"/>
                  <a:pt x="6885" y="3957"/>
                </a:cubicBezTo>
                <a:cubicBezTo>
                  <a:pt x="6885" y="3957"/>
                  <a:pt x="6923" y="3921"/>
                  <a:pt x="6923" y="3921"/>
                </a:cubicBezTo>
                <a:cubicBezTo>
                  <a:pt x="6923" y="3921"/>
                  <a:pt x="6885" y="3921"/>
                  <a:pt x="6885" y="3921"/>
                </a:cubicBezTo>
                <a:cubicBezTo>
                  <a:pt x="6885" y="3921"/>
                  <a:pt x="6885" y="3921"/>
                  <a:pt x="6885" y="3921"/>
                </a:cubicBezTo>
                <a:cubicBezTo>
                  <a:pt x="6904" y="3884"/>
                  <a:pt x="6942" y="3884"/>
                  <a:pt x="6960" y="3884"/>
                </a:cubicBezTo>
                <a:cubicBezTo>
                  <a:pt x="6960" y="3884"/>
                  <a:pt x="6960" y="3848"/>
                  <a:pt x="6942" y="3848"/>
                </a:cubicBezTo>
                <a:cubicBezTo>
                  <a:pt x="6942" y="3848"/>
                  <a:pt x="6942" y="3848"/>
                  <a:pt x="6923" y="3848"/>
                </a:cubicBezTo>
                <a:cubicBezTo>
                  <a:pt x="6923" y="3848"/>
                  <a:pt x="6885" y="3848"/>
                  <a:pt x="6885" y="3848"/>
                </a:cubicBezTo>
                <a:cubicBezTo>
                  <a:pt x="6885" y="3848"/>
                  <a:pt x="6885" y="3848"/>
                  <a:pt x="6866" y="3812"/>
                </a:cubicBezTo>
                <a:cubicBezTo>
                  <a:pt x="6866" y="3812"/>
                  <a:pt x="6847" y="3812"/>
                  <a:pt x="6847" y="3812"/>
                </a:cubicBezTo>
                <a:cubicBezTo>
                  <a:pt x="6866" y="3812"/>
                  <a:pt x="6866" y="3812"/>
                  <a:pt x="6866" y="3812"/>
                </a:cubicBezTo>
                <a:cubicBezTo>
                  <a:pt x="6923" y="3775"/>
                  <a:pt x="6960" y="3775"/>
                  <a:pt x="6998" y="3775"/>
                </a:cubicBezTo>
                <a:cubicBezTo>
                  <a:pt x="7017" y="3775"/>
                  <a:pt x="7017" y="3775"/>
                  <a:pt x="7036" y="3775"/>
                </a:cubicBezTo>
                <a:cubicBezTo>
                  <a:pt x="7017" y="3775"/>
                  <a:pt x="7017" y="3739"/>
                  <a:pt x="6998" y="3739"/>
                </a:cubicBezTo>
                <a:cubicBezTo>
                  <a:pt x="6998" y="3739"/>
                  <a:pt x="6998" y="3739"/>
                  <a:pt x="6979" y="3739"/>
                </a:cubicBezTo>
                <a:cubicBezTo>
                  <a:pt x="6979" y="3739"/>
                  <a:pt x="6979" y="3739"/>
                  <a:pt x="6960" y="3739"/>
                </a:cubicBezTo>
                <a:cubicBezTo>
                  <a:pt x="6960" y="3739"/>
                  <a:pt x="6960" y="3739"/>
                  <a:pt x="6942" y="3739"/>
                </a:cubicBezTo>
                <a:cubicBezTo>
                  <a:pt x="6923" y="3739"/>
                  <a:pt x="6866" y="3775"/>
                  <a:pt x="6847" y="3775"/>
                </a:cubicBezTo>
                <a:cubicBezTo>
                  <a:pt x="6847" y="3775"/>
                  <a:pt x="6847" y="3739"/>
                  <a:pt x="6866" y="3739"/>
                </a:cubicBezTo>
                <a:cubicBezTo>
                  <a:pt x="6866" y="3739"/>
                  <a:pt x="6866" y="3739"/>
                  <a:pt x="6885" y="3739"/>
                </a:cubicBezTo>
                <a:cubicBezTo>
                  <a:pt x="6885" y="3703"/>
                  <a:pt x="6904" y="3703"/>
                  <a:pt x="6923" y="3703"/>
                </a:cubicBezTo>
                <a:cubicBezTo>
                  <a:pt x="6923" y="3703"/>
                  <a:pt x="6923" y="3667"/>
                  <a:pt x="6942" y="3667"/>
                </a:cubicBezTo>
                <a:cubicBezTo>
                  <a:pt x="6960" y="3667"/>
                  <a:pt x="6960" y="3667"/>
                  <a:pt x="6979" y="3667"/>
                </a:cubicBezTo>
                <a:cubicBezTo>
                  <a:pt x="6998" y="3667"/>
                  <a:pt x="7017" y="3667"/>
                  <a:pt x="7036" y="3667"/>
                </a:cubicBezTo>
                <a:cubicBezTo>
                  <a:pt x="7036" y="3667"/>
                  <a:pt x="7036" y="3667"/>
                  <a:pt x="7017" y="3667"/>
                </a:cubicBezTo>
                <a:cubicBezTo>
                  <a:pt x="7017" y="3630"/>
                  <a:pt x="7036" y="3630"/>
                  <a:pt x="7055" y="3630"/>
                </a:cubicBezTo>
                <a:cubicBezTo>
                  <a:pt x="7055" y="3630"/>
                  <a:pt x="7055" y="3630"/>
                  <a:pt x="7036" y="3630"/>
                </a:cubicBezTo>
                <a:cubicBezTo>
                  <a:pt x="7036" y="3594"/>
                  <a:pt x="7017" y="3630"/>
                  <a:pt x="7017" y="3630"/>
                </a:cubicBezTo>
                <a:cubicBezTo>
                  <a:pt x="7017" y="3630"/>
                  <a:pt x="7017" y="3630"/>
                  <a:pt x="7017" y="3630"/>
                </a:cubicBezTo>
                <a:cubicBezTo>
                  <a:pt x="7017" y="3630"/>
                  <a:pt x="6998" y="3630"/>
                  <a:pt x="6998" y="3667"/>
                </a:cubicBezTo>
                <a:cubicBezTo>
                  <a:pt x="6998" y="3667"/>
                  <a:pt x="6998" y="3667"/>
                  <a:pt x="6979" y="3667"/>
                </a:cubicBezTo>
                <a:cubicBezTo>
                  <a:pt x="6979" y="3667"/>
                  <a:pt x="6960" y="3667"/>
                  <a:pt x="6960" y="3630"/>
                </a:cubicBezTo>
                <a:cubicBezTo>
                  <a:pt x="6960" y="3630"/>
                  <a:pt x="6960" y="3630"/>
                  <a:pt x="6960" y="3630"/>
                </a:cubicBezTo>
                <a:cubicBezTo>
                  <a:pt x="6942" y="3630"/>
                  <a:pt x="6923" y="3667"/>
                  <a:pt x="6923" y="3667"/>
                </a:cubicBezTo>
                <a:cubicBezTo>
                  <a:pt x="6904" y="3667"/>
                  <a:pt x="6904" y="3667"/>
                  <a:pt x="6904" y="3667"/>
                </a:cubicBezTo>
                <a:cubicBezTo>
                  <a:pt x="6885" y="3703"/>
                  <a:pt x="6885" y="3739"/>
                  <a:pt x="6847" y="3703"/>
                </a:cubicBezTo>
                <a:cubicBezTo>
                  <a:pt x="6847" y="3703"/>
                  <a:pt x="6847" y="3703"/>
                  <a:pt x="6847" y="3703"/>
                </a:cubicBezTo>
                <a:cubicBezTo>
                  <a:pt x="6866" y="3703"/>
                  <a:pt x="6866" y="3667"/>
                  <a:pt x="6866" y="3667"/>
                </a:cubicBezTo>
                <a:cubicBezTo>
                  <a:pt x="6885" y="3630"/>
                  <a:pt x="6866" y="3630"/>
                  <a:pt x="6904" y="3594"/>
                </a:cubicBezTo>
                <a:cubicBezTo>
                  <a:pt x="6904" y="3594"/>
                  <a:pt x="6942" y="3630"/>
                  <a:pt x="6942" y="3630"/>
                </a:cubicBezTo>
                <a:cubicBezTo>
                  <a:pt x="6942" y="3630"/>
                  <a:pt x="6942" y="3594"/>
                  <a:pt x="6942" y="3594"/>
                </a:cubicBezTo>
                <a:cubicBezTo>
                  <a:pt x="6942" y="3594"/>
                  <a:pt x="6904" y="3594"/>
                  <a:pt x="6904" y="3594"/>
                </a:cubicBezTo>
                <a:cubicBezTo>
                  <a:pt x="6904" y="3594"/>
                  <a:pt x="6904" y="3594"/>
                  <a:pt x="6904" y="3594"/>
                </a:cubicBezTo>
                <a:cubicBezTo>
                  <a:pt x="6904" y="3594"/>
                  <a:pt x="6904" y="3594"/>
                  <a:pt x="6904" y="3594"/>
                </a:cubicBezTo>
                <a:cubicBezTo>
                  <a:pt x="6923" y="3594"/>
                  <a:pt x="6942" y="3594"/>
                  <a:pt x="6942" y="3594"/>
                </a:cubicBezTo>
                <a:cubicBezTo>
                  <a:pt x="6960" y="3594"/>
                  <a:pt x="6960" y="3594"/>
                  <a:pt x="6979" y="3594"/>
                </a:cubicBezTo>
                <a:cubicBezTo>
                  <a:pt x="6998" y="3594"/>
                  <a:pt x="6998" y="3594"/>
                  <a:pt x="7017" y="3594"/>
                </a:cubicBezTo>
                <a:cubicBezTo>
                  <a:pt x="7036" y="3594"/>
                  <a:pt x="7036" y="3594"/>
                  <a:pt x="7055" y="3594"/>
                </a:cubicBezTo>
                <a:cubicBezTo>
                  <a:pt x="7055" y="3594"/>
                  <a:pt x="7055" y="3594"/>
                  <a:pt x="7055" y="3594"/>
                </a:cubicBezTo>
                <a:cubicBezTo>
                  <a:pt x="7055" y="3594"/>
                  <a:pt x="7017" y="3558"/>
                  <a:pt x="7017" y="3558"/>
                </a:cubicBezTo>
                <a:cubicBezTo>
                  <a:pt x="7017" y="3521"/>
                  <a:pt x="7036" y="3521"/>
                  <a:pt x="7036" y="3521"/>
                </a:cubicBezTo>
                <a:cubicBezTo>
                  <a:pt x="7036" y="3521"/>
                  <a:pt x="7017" y="3521"/>
                  <a:pt x="6998" y="3521"/>
                </a:cubicBezTo>
                <a:cubicBezTo>
                  <a:pt x="6998" y="3521"/>
                  <a:pt x="6998" y="3521"/>
                  <a:pt x="6998" y="3521"/>
                </a:cubicBezTo>
                <a:cubicBezTo>
                  <a:pt x="7017" y="3521"/>
                  <a:pt x="7017" y="3521"/>
                  <a:pt x="7017" y="3521"/>
                </a:cubicBezTo>
                <a:cubicBezTo>
                  <a:pt x="7017" y="3521"/>
                  <a:pt x="7017" y="3521"/>
                  <a:pt x="7017" y="3521"/>
                </a:cubicBezTo>
                <a:cubicBezTo>
                  <a:pt x="6998" y="3558"/>
                  <a:pt x="6998" y="3558"/>
                  <a:pt x="6979" y="3558"/>
                </a:cubicBezTo>
                <a:cubicBezTo>
                  <a:pt x="6979" y="3558"/>
                  <a:pt x="6960" y="3558"/>
                  <a:pt x="6960" y="3558"/>
                </a:cubicBezTo>
                <a:cubicBezTo>
                  <a:pt x="6942" y="3558"/>
                  <a:pt x="6942" y="3558"/>
                  <a:pt x="6942" y="3558"/>
                </a:cubicBezTo>
                <a:cubicBezTo>
                  <a:pt x="6923" y="3558"/>
                  <a:pt x="6923" y="3558"/>
                  <a:pt x="6923" y="3558"/>
                </a:cubicBezTo>
                <a:cubicBezTo>
                  <a:pt x="6904" y="3558"/>
                  <a:pt x="6904" y="3558"/>
                  <a:pt x="6885" y="3558"/>
                </a:cubicBezTo>
                <a:cubicBezTo>
                  <a:pt x="6923" y="3558"/>
                  <a:pt x="6923" y="3485"/>
                  <a:pt x="6942" y="3485"/>
                </a:cubicBezTo>
                <a:cubicBezTo>
                  <a:pt x="6960" y="3485"/>
                  <a:pt x="6979" y="3485"/>
                  <a:pt x="6979" y="3485"/>
                </a:cubicBezTo>
                <a:cubicBezTo>
                  <a:pt x="6998" y="3485"/>
                  <a:pt x="7017" y="3485"/>
                  <a:pt x="7017" y="3449"/>
                </a:cubicBezTo>
                <a:cubicBezTo>
                  <a:pt x="7036" y="3449"/>
                  <a:pt x="7036" y="3449"/>
                  <a:pt x="7036" y="3449"/>
                </a:cubicBezTo>
                <a:cubicBezTo>
                  <a:pt x="7055" y="3449"/>
                  <a:pt x="7055" y="3412"/>
                  <a:pt x="7055" y="3412"/>
                </a:cubicBezTo>
                <a:cubicBezTo>
                  <a:pt x="7036" y="3412"/>
                  <a:pt x="7036" y="3449"/>
                  <a:pt x="7017" y="3449"/>
                </a:cubicBezTo>
                <a:cubicBezTo>
                  <a:pt x="7017" y="3412"/>
                  <a:pt x="7017" y="3412"/>
                  <a:pt x="7036" y="3412"/>
                </a:cubicBezTo>
                <a:cubicBezTo>
                  <a:pt x="7036" y="3412"/>
                  <a:pt x="7036" y="3412"/>
                  <a:pt x="7036" y="3376"/>
                </a:cubicBezTo>
                <a:cubicBezTo>
                  <a:pt x="7036" y="3376"/>
                  <a:pt x="7036" y="3376"/>
                  <a:pt x="7036" y="3376"/>
                </a:cubicBezTo>
                <a:cubicBezTo>
                  <a:pt x="7036" y="3376"/>
                  <a:pt x="7036" y="3340"/>
                  <a:pt x="7055" y="3340"/>
                </a:cubicBezTo>
                <a:cubicBezTo>
                  <a:pt x="7055" y="3340"/>
                  <a:pt x="7074" y="3340"/>
                  <a:pt x="7093" y="3340"/>
                </a:cubicBezTo>
                <a:cubicBezTo>
                  <a:pt x="7093" y="3340"/>
                  <a:pt x="7093" y="3340"/>
                  <a:pt x="7093" y="3340"/>
                </a:cubicBezTo>
                <a:cubicBezTo>
                  <a:pt x="7093" y="3340"/>
                  <a:pt x="7093" y="3340"/>
                  <a:pt x="7093" y="3340"/>
                </a:cubicBezTo>
                <a:cubicBezTo>
                  <a:pt x="7074" y="3340"/>
                  <a:pt x="7074" y="3340"/>
                  <a:pt x="7074" y="3340"/>
                </a:cubicBezTo>
                <a:cubicBezTo>
                  <a:pt x="7074" y="3304"/>
                  <a:pt x="7074" y="3304"/>
                  <a:pt x="7074" y="3304"/>
                </a:cubicBezTo>
                <a:cubicBezTo>
                  <a:pt x="7055" y="3304"/>
                  <a:pt x="7055" y="3340"/>
                  <a:pt x="7036" y="3340"/>
                </a:cubicBezTo>
                <a:cubicBezTo>
                  <a:pt x="7036" y="3340"/>
                  <a:pt x="7036" y="3340"/>
                  <a:pt x="7036" y="3340"/>
                </a:cubicBezTo>
                <a:cubicBezTo>
                  <a:pt x="7036" y="3304"/>
                  <a:pt x="7055" y="3304"/>
                  <a:pt x="7055" y="3304"/>
                </a:cubicBezTo>
                <a:cubicBezTo>
                  <a:pt x="7055" y="3304"/>
                  <a:pt x="7055" y="3304"/>
                  <a:pt x="7055" y="3267"/>
                </a:cubicBezTo>
                <a:cubicBezTo>
                  <a:pt x="7055" y="3267"/>
                  <a:pt x="7055" y="3267"/>
                  <a:pt x="7055" y="3267"/>
                </a:cubicBezTo>
                <a:cubicBezTo>
                  <a:pt x="7055" y="3267"/>
                  <a:pt x="7055" y="3267"/>
                  <a:pt x="7055" y="3267"/>
                </a:cubicBezTo>
                <a:cubicBezTo>
                  <a:pt x="7055" y="3267"/>
                  <a:pt x="7055" y="3267"/>
                  <a:pt x="7055" y="3267"/>
                </a:cubicBezTo>
                <a:cubicBezTo>
                  <a:pt x="7036" y="3267"/>
                  <a:pt x="7055" y="3231"/>
                  <a:pt x="7055" y="3231"/>
                </a:cubicBezTo>
                <a:cubicBezTo>
                  <a:pt x="7055" y="3231"/>
                  <a:pt x="7055" y="3231"/>
                  <a:pt x="7055" y="3231"/>
                </a:cubicBezTo>
                <a:cubicBezTo>
                  <a:pt x="7055" y="3231"/>
                  <a:pt x="7055" y="3231"/>
                  <a:pt x="7055" y="3195"/>
                </a:cubicBezTo>
                <a:cubicBezTo>
                  <a:pt x="7055" y="3195"/>
                  <a:pt x="7055" y="3195"/>
                  <a:pt x="7055" y="3195"/>
                </a:cubicBezTo>
                <a:cubicBezTo>
                  <a:pt x="7055" y="3195"/>
                  <a:pt x="7055" y="3158"/>
                  <a:pt x="7074" y="3158"/>
                </a:cubicBezTo>
                <a:cubicBezTo>
                  <a:pt x="7074" y="3158"/>
                  <a:pt x="7074" y="3158"/>
                  <a:pt x="7074" y="3158"/>
                </a:cubicBezTo>
                <a:cubicBezTo>
                  <a:pt x="7074" y="3158"/>
                  <a:pt x="7074" y="3122"/>
                  <a:pt x="7055" y="3158"/>
                </a:cubicBezTo>
                <a:cubicBezTo>
                  <a:pt x="7055" y="3158"/>
                  <a:pt x="7036" y="3158"/>
                  <a:pt x="7036" y="3158"/>
                </a:cubicBezTo>
                <a:cubicBezTo>
                  <a:pt x="7017" y="3158"/>
                  <a:pt x="7017" y="3158"/>
                  <a:pt x="7017" y="3158"/>
                </a:cubicBezTo>
                <a:cubicBezTo>
                  <a:pt x="7036" y="3158"/>
                  <a:pt x="7036" y="3158"/>
                  <a:pt x="7036" y="3158"/>
                </a:cubicBezTo>
                <a:cubicBezTo>
                  <a:pt x="7036" y="3158"/>
                  <a:pt x="7036" y="3158"/>
                  <a:pt x="7036" y="3158"/>
                </a:cubicBezTo>
                <a:cubicBezTo>
                  <a:pt x="7036" y="3158"/>
                  <a:pt x="7036" y="3158"/>
                  <a:pt x="7036" y="3158"/>
                </a:cubicBezTo>
                <a:cubicBezTo>
                  <a:pt x="7017" y="3158"/>
                  <a:pt x="7017" y="3158"/>
                  <a:pt x="7017" y="3158"/>
                </a:cubicBezTo>
                <a:cubicBezTo>
                  <a:pt x="6998" y="3158"/>
                  <a:pt x="6998" y="3158"/>
                  <a:pt x="6998" y="3158"/>
                </a:cubicBezTo>
                <a:cubicBezTo>
                  <a:pt x="6979" y="3158"/>
                  <a:pt x="6960" y="3158"/>
                  <a:pt x="6960" y="3158"/>
                </a:cubicBezTo>
                <a:cubicBezTo>
                  <a:pt x="6942" y="3122"/>
                  <a:pt x="6923" y="3086"/>
                  <a:pt x="6904" y="3086"/>
                </a:cubicBezTo>
                <a:cubicBezTo>
                  <a:pt x="6904" y="3086"/>
                  <a:pt x="6885" y="3086"/>
                  <a:pt x="6885" y="3086"/>
                </a:cubicBezTo>
                <a:cubicBezTo>
                  <a:pt x="6885" y="3086"/>
                  <a:pt x="6885" y="3086"/>
                  <a:pt x="6885" y="3086"/>
                </a:cubicBezTo>
                <a:cubicBezTo>
                  <a:pt x="6866" y="3086"/>
                  <a:pt x="6847" y="3086"/>
                  <a:pt x="6847" y="3086"/>
                </a:cubicBezTo>
                <a:cubicBezTo>
                  <a:pt x="6828" y="3049"/>
                  <a:pt x="6847" y="3049"/>
                  <a:pt x="6828" y="3049"/>
                </a:cubicBezTo>
                <a:cubicBezTo>
                  <a:pt x="6828" y="3049"/>
                  <a:pt x="6828" y="3049"/>
                  <a:pt x="6809" y="3013"/>
                </a:cubicBezTo>
                <a:cubicBezTo>
                  <a:pt x="6828" y="3013"/>
                  <a:pt x="6828" y="2977"/>
                  <a:pt x="6847" y="2977"/>
                </a:cubicBezTo>
                <a:cubicBezTo>
                  <a:pt x="6866" y="2977"/>
                  <a:pt x="6866" y="3013"/>
                  <a:pt x="6885" y="3013"/>
                </a:cubicBezTo>
                <a:cubicBezTo>
                  <a:pt x="6885" y="3013"/>
                  <a:pt x="6904" y="2977"/>
                  <a:pt x="6923" y="2977"/>
                </a:cubicBezTo>
                <a:cubicBezTo>
                  <a:pt x="6923" y="3013"/>
                  <a:pt x="6960" y="3013"/>
                  <a:pt x="6979" y="3049"/>
                </a:cubicBezTo>
                <a:cubicBezTo>
                  <a:pt x="6979" y="3049"/>
                  <a:pt x="6998" y="3049"/>
                  <a:pt x="6998" y="3086"/>
                </a:cubicBezTo>
                <a:cubicBezTo>
                  <a:pt x="7017" y="3086"/>
                  <a:pt x="7036" y="3086"/>
                  <a:pt x="7055" y="3086"/>
                </a:cubicBezTo>
                <a:cubicBezTo>
                  <a:pt x="7055" y="3086"/>
                  <a:pt x="7055" y="3049"/>
                  <a:pt x="7055" y="3049"/>
                </a:cubicBezTo>
                <a:cubicBezTo>
                  <a:pt x="7055" y="3049"/>
                  <a:pt x="7055" y="3049"/>
                  <a:pt x="7055" y="3049"/>
                </a:cubicBezTo>
                <a:cubicBezTo>
                  <a:pt x="7055" y="3049"/>
                  <a:pt x="7055" y="3049"/>
                  <a:pt x="7055" y="3049"/>
                </a:cubicBezTo>
                <a:cubicBezTo>
                  <a:pt x="7036" y="3049"/>
                  <a:pt x="7017" y="3049"/>
                  <a:pt x="7017" y="3049"/>
                </a:cubicBezTo>
                <a:cubicBezTo>
                  <a:pt x="7017" y="3049"/>
                  <a:pt x="7017" y="3049"/>
                  <a:pt x="7017" y="3049"/>
                </a:cubicBezTo>
                <a:cubicBezTo>
                  <a:pt x="7017" y="3049"/>
                  <a:pt x="7017" y="3049"/>
                  <a:pt x="7017" y="3049"/>
                </a:cubicBezTo>
                <a:cubicBezTo>
                  <a:pt x="7036" y="3013"/>
                  <a:pt x="7036" y="3049"/>
                  <a:pt x="7055" y="3013"/>
                </a:cubicBezTo>
                <a:cubicBezTo>
                  <a:pt x="7055" y="3013"/>
                  <a:pt x="7055" y="3013"/>
                  <a:pt x="7055" y="3013"/>
                </a:cubicBezTo>
                <a:cubicBezTo>
                  <a:pt x="7055" y="3013"/>
                  <a:pt x="7017" y="3013"/>
                  <a:pt x="7017" y="2977"/>
                </a:cubicBezTo>
                <a:cubicBezTo>
                  <a:pt x="7036" y="2977"/>
                  <a:pt x="7036" y="2977"/>
                  <a:pt x="7055" y="2977"/>
                </a:cubicBezTo>
                <a:cubicBezTo>
                  <a:pt x="7036" y="2941"/>
                  <a:pt x="6979" y="2977"/>
                  <a:pt x="6979" y="2941"/>
                </a:cubicBezTo>
                <a:cubicBezTo>
                  <a:pt x="6979" y="2941"/>
                  <a:pt x="6979" y="2941"/>
                  <a:pt x="6979" y="2941"/>
                </a:cubicBezTo>
                <a:cubicBezTo>
                  <a:pt x="6979" y="2941"/>
                  <a:pt x="6979" y="2941"/>
                  <a:pt x="6979" y="2941"/>
                </a:cubicBezTo>
                <a:cubicBezTo>
                  <a:pt x="6998" y="2941"/>
                  <a:pt x="7017" y="2941"/>
                  <a:pt x="7036" y="2941"/>
                </a:cubicBezTo>
                <a:cubicBezTo>
                  <a:pt x="7036" y="2904"/>
                  <a:pt x="7017" y="2904"/>
                  <a:pt x="6998" y="2904"/>
                </a:cubicBezTo>
                <a:cubicBezTo>
                  <a:pt x="6998" y="2904"/>
                  <a:pt x="6998" y="2904"/>
                  <a:pt x="6998" y="2904"/>
                </a:cubicBezTo>
                <a:cubicBezTo>
                  <a:pt x="6979" y="2904"/>
                  <a:pt x="6998" y="2868"/>
                  <a:pt x="6998" y="2868"/>
                </a:cubicBezTo>
                <a:cubicBezTo>
                  <a:pt x="6979" y="2868"/>
                  <a:pt x="6960" y="2904"/>
                  <a:pt x="6942" y="2904"/>
                </a:cubicBezTo>
                <a:cubicBezTo>
                  <a:pt x="6942" y="2904"/>
                  <a:pt x="6942" y="2904"/>
                  <a:pt x="6960" y="2868"/>
                </a:cubicBezTo>
                <a:cubicBezTo>
                  <a:pt x="6960" y="2868"/>
                  <a:pt x="6960" y="2868"/>
                  <a:pt x="6960" y="2868"/>
                </a:cubicBezTo>
                <a:cubicBezTo>
                  <a:pt x="6979" y="2832"/>
                  <a:pt x="6979" y="2832"/>
                  <a:pt x="6998" y="2832"/>
                </a:cubicBezTo>
                <a:cubicBezTo>
                  <a:pt x="6998" y="2832"/>
                  <a:pt x="6998" y="2832"/>
                  <a:pt x="6998" y="2832"/>
                </a:cubicBezTo>
                <a:cubicBezTo>
                  <a:pt x="6998" y="2832"/>
                  <a:pt x="6979" y="2832"/>
                  <a:pt x="6979" y="2832"/>
                </a:cubicBezTo>
                <a:cubicBezTo>
                  <a:pt x="6960" y="2832"/>
                  <a:pt x="6960" y="2868"/>
                  <a:pt x="6942" y="2868"/>
                </a:cubicBezTo>
                <a:cubicBezTo>
                  <a:pt x="6942" y="2832"/>
                  <a:pt x="6942" y="2832"/>
                  <a:pt x="6923" y="2832"/>
                </a:cubicBezTo>
                <a:cubicBezTo>
                  <a:pt x="6923" y="2832"/>
                  <a:pt x="6923" y="2832"/>
                  <a:pt x="6923" y="2832"/>
                </a:cubicBezTo>
                <a:cubicBezTo>
                  <a:pt x="6942" y="2832"/>
                  <a:pt x="6979" y="2795"/>
                  <a:pt x="6979" y="2795"/>
                </a:cubicBezTo>
                <a:cubicBezTo>
                  <a:pt x="6998" y="2795"/>
                  <a:pt x="6998" y="2795"/>
                  <a:pt x="6998" y="2795"/>
                </a:cubicBezTo>
                <a:cubicBezTo>
                  <a:pt x="6979" y="2795"/>
                  <a:pt x="6960" y="2795"/>
                  <a:pt x="6942" y="2795"/>
                </a:cubicBezTo>
                <a:cubicBezTo>
                  <a:pt x="6942" y="2795"/>
                  <a:pt x="6923" y="2795"/>
                  <a:pt x="6923" y="2795"/>
                </a:cubicBezTo>
                <a:cubicBezTo>
                  <a:pt x="6923" y="2795"/>
                  <a:pt x="6904" y="2795"/>
                  <a:pt x="6904" y="2795"/>
                </a:cubicBezTo>
                <a:cubicBezTo>
                  <a:pt x="6923" y="2795"/>
                  <a:pt x="6923" y="2759"/>
                  <a:pt x="6923" y="2723"/>
                </a:cubicBezTo>
                <a:cubicBezTo>
                  <a:pt x="6923" y="2723"/>
                  <a:pt x="6904" y="2759"/>
                  <a:pt x="6904" y="2759"/>
                </a:cubicBezTo>
                <a:cubicBezTo>
                  <a:pt x="6904" y="2759"/>
                  <a:pt x="6904" y="2759"/>
                  <a:pt x="6904" y="2759"/>
                </a:cubicBezTo>
                <a:cubicBezTo>
                  <a:pt x="6904" y="2759"/>
                  <a:pt x="6904" y="2759"/>
                  <a:pt x="6904" y="2759"/>
                </a:cubicBezTo>
                <a:cubicBezTo>
                  <a:pt x="6904" y="2759"/>
                  <a:pt x="6904" y="2759"/>
                  <a:pt x="6904" y="2759"/>
                </a:cubicBezTo>
                <a:cubicBezTo>
                  <a:pt x="6904" y="2759"/>
                  <a:pt x="6904" y="2759"/>
                  <a:pt x="6885" y="2759"/>
                </a:cubicBezTo>
                <a:cubicBezTo>
                  <a:pt x="6885" y="2759"/>
                  <a:pt x="6885" y="2759"/>
                  <a:pt x="6866" y="2795"/>
                </a:cubicBezTo>
                <a:cubicBezTo>
                  <a:pt x="6866" y="2832"/>
                  <a:pt x="6866" y="2832"/>
                  <a:pt x="6847" y="2868"/>
                </a:cubicBezTo>
                <a:cubicBezTo>
                  <a:pt x="6828" y="2868"/>
                  <a:pt x="6790" y="2868"/>
                  <a:pt x="6790" y="2868"/>
                </a:cubicBezTo>
                <a:cubicBezTo>
                  <a:pt x="6771" y="2868"/>
                  <a:pt x="6771" y="2868"/>
                  <a:pt x="6771" y="2832"/>
                </a:cubicBezTo>
                <a:cubicBezTo>
                  <a:pt x="6752" y="2832"/>
                  <a:pt x="6771" y="2832"/>
                  <a:pt x="6771" y="2832"/>
                </a:cubicBezTo>
                <a:cubicBezTo>
                  <a:pt x="6771" y="2795"/>
                  <a:pt x="6752" y="2795"/>
                  <a:pt x="6752" y="2795"/>
                </a:cubicBezTo>
                <a:cubicBezTo>
                  <a:pt x="6771" y="2795"/>
                  <a:pt x="6790" y="2795"/>
                  <a:pt x="6790" y="2795"/>
                </a:cubicBezTo>
                <a:cubicBezTo>
                  <a:pt x="6809" y="2759"/>
                  <a:pt x="6809" y="2759"/>
                  <a:pt x="6809" y="2759"/>
                </a:cubicBezTo>
                <a:cubicBezTo>
                  <a:pt x="6828" y="2759"/>
                  <a:pt x="6828" y="2723"/>
                  <a:pt x="6828" y="2723"/>
                </a:cubicBezTo>
                <a:cubicBezTo>
                  <a:pt x="6828" y="2723"/>
                  <a:pt x="6828" y="2723"/>
                  <a:pt x="6828" y="2723"/>
                </a:cubicBezTo>
                <a:cubicBezTo>
                  <a:pt x="6828" y="2723"/>
                  <a:pt x="6828" y="2723"/>
                  <a:pt x="6809" y="2723"/>
                </a:cubicBezTo>
                <a:cubicBezTo>
                  <a:pt x="6809" y="2759"/>
                  <a:pt x="6771" y="2759"/>
                  <a:pt x="6771" y="2723"/>
                </a:cubicBezTo>
                <a:cubicBezTo>
                  <a:pt x="6771" y="2723"/>
                  <a:pt x="6809" y="2686"/>
                  <a:pt x="6809" y="2686"/>
                </a:cubicBezTo>
                <a:cubicBezTo>
                  <a:pt x="6809" y="2650"/>
                  <a:pt x="6828" y="2650"/>
                  <a:pt x="6809" y="2650"/>
                </a:cubicBezTo>
                <a:cubicBezTo>
                  <a:pt x="6809" y="2614"/>
                  <a:pt x="6771" y="2650"/>
                  <a:pt x="6771" y="2614"/>
                </a:cubicBezTo>
                <a:cubicBezTo>
                  <a:pt x="6771" y="2614"/>
                  <a:pt x="6771" y="2614"/>
                  <a:pt x="6771" y="2614"/>
                </a:cubicBezTo>
                <a:cubicBezTo>
                  <a:pt x="6790" y="2614"/>
                  <a:pt x="6790" y="2614"/>
                  <a:pt x="6809" y="2614"/>
                </a:cubicBezTo>
                <a:cubicBezTo>
                  <a:pt x="6809" y="2614"/>
                  <a:pt x="6828" y="2614"/>
                  <a:pt x="6828" y="2614"/>
                </a:cubicBezTo>
                <a:cubicBezTo>
                  <a:pt x="6828" y="2614"/>
                  <a:pt x="6847" y="2614"/>
                  <a:pt x="6847" y="2614"/>
                </a:cubicBezTo>
                <a:cubicBezTo>
                  <a:pt x="6847" y="2614"/>
                  <a:pt x="6847" y="2614"/>
                  <a:pt x="6847" y="2614"/>
                </a:cubicBezTo>
                <a:cubicBezTo>
                  <a:pt x="6847" y="2577"/>
                  <a:pt x="6847" y="2541"/>
                  <a:pt x="6809" y="2541"/>
                </a:cubicBezTo>
                <a:cubicBezTo>
                  <a:pt x="6809" y="2541"/>
                  <a:pt x="6828" y="2541"/>
                  <a:pt x="6828" y="2505"/>
                </a:cubicBezTo>
                <a:cubicBezTo>
                  <a:pt x="6828" y="2505"/>
                  <a:pt x="6828" y="2505"/>
                  <a:pt x="6828" y="2505"/>
                </a:cubicBezTo>
                <a:cubicBezTo>
                  <a:pt x="6809" y="2505"/>
                  <a:pt x="6809" y="2505"/>
                  <a:pt x="6809" y="2505"/>
                </a:cubicBezTo>
                <a:cubicBezTo>
                  <a:pt x="6809" y="2505"/>
                  <a:pt x="6790" y="2505"/>
                  <a:pt x="6790" y="2505"/>
                </a:cubicBezTo>
                <a:cubicBezTo>
                  <a:pt x="6790" y="2505"/>
                  <a:pt x="6771" y="2505"/>
                  <a:pt x="6771" y="2505"/>
                </a:cubicBezTo>
                <a:cubicBezTo>
                  <a:pt x="6771" y="2469"/>
                  <a:pt x="6790" y="2469"/>
                  <a:pt x="6790" y="2469"/>
                </a:cubicBezTo>
                <a:cubicBezTo>
                  <a:pt x="6809" y="2469"/>
                  <a:pt x="6809" y="2432"/>
                  <a:pt x="6809" y="2432"/>
                </a:cubicBezTo>
                <a:cubicBezTo>
                  <a:pt x="6809" y="2432"/>
                  <a:pt x="6809" y="2432"/>
                  <a:pt x="6809" y="2396"/>
                </a:cubicBezTo>
                <a:cubicBezTo>
                  <a:pt x="6809" y="2396"/>
                  <a:pt x="6790" y="2396"/>
                  <a:pt x="6790" y="2396"/>
                </a:cubicBezTo>
                <a:cubicBezTo>
                  <a:pt x="6790" y="2396"/>
                  <a:pt x="6790" y="2396"/>
                  <a:pt x="6771" y="2360"/>
                </a:cubicBezTo>
                <a:cubicBezTo>
                  <a:pt x="6771" y="2360"/>
                  <a:pt x="6771" y="2360"/>
                  <a:pt x="6771" y="2360"/>
                </a:cubicBezTo>
                <a:cubicBezTo>
                  <a:pt x="6771" y="2360"/>
                  <a:pt x="6771" y="2360"/>
                  <a:pt x="6771" y="2323"/>
                </a:cubicBezTo>
                <a:cubicBezTo>
                  <a:pt x="6790" y="2323"/>
                  <a:pt x="6790" y="2323"/>
                  <a:pt x="6790" y="2360"/>
                </a:cubicBezTo>
                <a:cubicBezTo>
                  <a:pt x="6790" y="2323"/>
                  <a:pt x="6790" y="2323"/>
                  <a:pt x="6790" y="2323"/>
                </a:cubicBezTo>
                <a:cubicBezTo>
                  <a:pt x="6790" y="2323"/>
                  <a:pt x="6790" y="2323"/>
                  <a:pt x="6790" y="2323"/>
                </a:cubicBezTo>
                <a:cubicBezTo>
                  <a:pt x="6771" y="2323"/>
                  <a:pt x="6752" y="2287"/>
                  <a:pt x="6752" y="2251"/>
                </a:cubicBezTo>
                <a:cubicBezTo>
                  <a:pt x="6733" y="2251"/>
                  <a:pt x="6733" y="2251"/>
                  <a:pt x="6715" y="2251"/>
                </a:cubicBezTo>
                <a:cubicBezTo>
                  <a:pt x="6715" y="2251"/>
                  <a:pt x="6715" y="2251"/>
                  <a:pt x="6715" y="2251"/>
                </a:cubicBezTo>
                <a:cubicBezTo>
                  <a:pt x="6733" y="2251"/>
                  <a:pt x="6733" y="2214"/>
                  <a:pt x="6752" y="2214"/>
                </a:cubicBezTo>
                <a:cubicBezTo>
                  <a:pt x="6752" y="2214"/>
                  <a:pt x="6752" y="2214"/>
                  <a:pt x="6752" y="2214"/>
                </a:cubicBezTo>
                <a:cubicBezTo>
                  <a:pt x="6752" y="2214"/>
                  <a:pt x="6771" y="2214"/>
                  <a:pt x="6771" y="2178"/>
                </a:cubicBezTo>
                <a:cubicBezTo>
                  <a:pt x="6771" y="2178"/>
                  <a:pt x="6733" y="2142"/>
                  <a:pt x="6733" y="2142"/>
                </a:cubicBezTo>
                <a:cubicBezTo>
                  <a:pt x="6733" y="2106"/>
                  <a:pt x="6733" y="2069"/>
                  <a:pt x="6715" y="2069"/>
                </a:cubicBezTo>
                <a:cubicBezTo>
                  <a:pt x="6715" y="2069"/>
                  <a:pt x="6696" y="2069"/>
                  <a:pt x="6696" y="2033"/>
                </a:cubicBezTo>
                <a:cubicBezTo>
                  <a:pt x="6677" y="2033"/>
                  <a:pt x="6677" y="2033"/>
                  <a:pt x="6677" y="2033"/>
                </a:cubicBezTo>
                <a:cubicBezTo>
                  <a:pt x="6677" y="1997"/>
                  <a:pt x="6658" y="1960"/>
                  <a:pt x="6658" y="1960"/>
                </a:cubicBezTo>
                <a:cubicBezTo>
                  <a:pt x="6658" y="1924"/>
                  <a:pt x="6658" y="1888"/>
                  <a:pt x="6658" y="1888"/>
                </a:cubicBezTo>
                <a:cubicBezTo>
                  <a:pt x="6639" y="1888"/>
                  <a:pt x="6639" y="1888"/>
                  <a:pt x="6639" y="1888"/>
                </a:cubicBezTo>
                <a:cubicBezTo>
                  <a:pt x="6620" y="1888"/>
                  <a:pt x="6620" y="1851"/>
                  <a:pt x="6620" y="1851"/>
                </a:cubicBezTo>
                <a:cubicBezTo>
                  <a:pt x="6620" y="1851"/>
                  <a:pt x="6601" y="1851"/>
                  <a:pt x="6601" y="1851"/>
                </a:cubicBezTo>
                <a:cubicBezTo>
                  <a:pt x="6582" y="1815"/>
                  <a:pt x="6582" y="1815"/>
                  <a:pt x="6582" y="1815"/>
                </a:cubicBezTo>
                <a:cubicBezTo>
                  <a:pt x="6582" y="1779"/>
                  <a:pt x="6563" y="1779"/>
                  <a:pt x="6544" y="1779"/>
                </a:cubicBezTo>
                <a:cubicBezTo>
                  <a:pt x="6544" y="1779"/>
                  <a:pt x="6544" y="1779"/>
                  <a:pt x="6525" y="1779"/>
                </a:cubicBezTo>
                <a:cubicBezTo>
                  <a:pt x="6525" y="1779"/>
                  <a:pt x="6506" y="1779"/>
                  <a:pt x="6506" y="1779"/>
                </a:cubicBezTo>
                <a:cubicBezTo>
                  <a:pt x="6506" y="1779"/>
                  <a:pt x="6506" y="1779"/>
                  <a:pt x="6506" y="1779"/>
                </a:cubicBezTo>
                <a:cubicBezTo>
                  <a:pt x="6506" y="1779"/>
                  <a:pt x="6506" y="1743"/>
                  <a:pt x="6488" y="1743"/>
                </a:cubicBezTo>
                <a:cubicBezTo>
                  <a:pt x="6488" y="1743"/>
                  <a:pt x="6469" y="1779"/>
                  <a:pt x="6450" y="1779"/>
                </a:cubicBezTo>
                <a:cubicBezTo>
                  <a:pt x="6450" y="1779"/>
                  <a:pt x="6450" y="1779"/>
                  <a:pt x="6450" y="1743"/>
                </a:cubicBezTo>
                <a:cubicBezTo>
                  <a:pt x="6450" y="1743"/>
                  <a:pt x="6450" y="1743"/>
                  <a:pt x="6450" y="1743"/>
                </a:cubicBezTo>
                <a:cubicBezTo>
                  <a:pt x="6450" y="1779"/>
                  <a:pt x="6431" y="1779"/>
                  <a:pt x="6412" y="1779"/>
                </a:cubicBezTo>
                <a:cubicBezTo>
                  <a:pt x="6412" y="1779"/>
                  <a:pt x="6412" y="1779"/>
                  <a:pt x="6393" y="1779"/>
                </a:cubicBezTo>
                <a:cubicBezTo>
                  <a:pt x="6393" y="1779"/>
                  <a:pt x="6393" y="1815"/>
                  <a:pt x="6393" y="1815"/>
                </a:cubicBezTo>
                <a:cubicBezTo>
                  <a:pt x="6374" y="1779"/>
                  <a:pt x="6393" y="1779"/>
                  <a:pt x="6393" y="1743"/>
                </a:cubicBezTo>
                <a:cubicBezTo>
                  <a:pt x="6374" y="1743"/>
                  <a:pt x="6355" y="1779"/>
                  <a:pt x="6355" y="1779"/>
                </a:cubicBezTo>
                <a:cubicBezTo>
                  <a:pt x="6355" y="1779"/>
                  <a:pt x="6355" y="1779"/>
                  <a:pt x="6355" y="1779"/>
                </a:cubicBezTo>
                <a:cubicBezTo>
                  <a:pt x="6355" y="1779"/>
                  <a:pt x="6355" y="1779"/>
                  <a:pt x="6355" y="1779"/>
                </a:cubicBezTo>
                <a:cubicBezTo>
                  <a:pt x="6355" y="1779"/>
                  <a:pt x="6355" y="1779"/>
                  <a:pt x="6336" y="1779"/>
                </a:cubicBezTo>
                <a:cubicBezTo>
                  <a:pt x="6336" y="1779"/>
                  <a:pt x="6336" y="1743"/>
                  <a:pt x="6336" y="1743"/>
                </a:cubicBezTo>
                <a:cubicBezTo>
                  <a:pt x="6336" y="1743"/>
                  <a:pt x="6336" y="1743"/>
                  <a:pt x="6336" y="1743"/>
                </a:cubicBezTo>
                <a:cubicBezTo>
                  <a:pt x="6317" y="1779"/>
                  <a:pt x="6336" y="1779"/>
                  <a:pt x="6317" y="1779"/>
                </a:cubicBezTo>
                <a:cubicBezTo>
                  <a:pt x="6298" y="1815"/>
                  <a:pt x="6261" y="1743"/>
                  <a:pt x="6242" y="1706"/>
                </a:cubicBezTo>
                <a:cubicBezTo>
                  <a:pt x="6242" y="1706"/>
                  <a:pt x="6242" y="1706"/>
                  <a:pt x="6242" y="1706"/>
                </a:cubicBezTo>
                <a:cubicBezTo>
                  <a:pt x="6242" y="1670"/>
                  <a:pt x="6242" y="1670"/>
                  <a:pt x="6261" y="1670"/>
                </a:cubicBezTo>
                <a:cubicBezTo>
                  <a:pt x="6261" y="1670"/>
                  <a:pt x="6261" y="1670"/>
                  <a:pt x="6261" y="1670"/>
                </a:cubicBezTo>
                <a:cubicBezTo>
                  <a:pt x="6261" y="1670"/>
                  <a:pt x="6280" y="1670"/>
                  <a:pt x="6280" y="1670"/>
                </a:cubicBezTo>
                <a:cubicBezTo>
                  <a:pt x="6280" y="1670"/>
                  <a:pt x="6298" y="1634"/>
                  <a:pt x="6298" y="1634"/>
                </a:cubicBezTo>
                <a:cubicBezTo>
                  <a:pt x="6298" y="1634"/>
                  <a:pt x="6298" y="1634"/>
                  <a:pt x="6298" y="1634"/>
                </a:cubicBezTo>
                <a:cubicBezTo>
                  <a:pt x="6280" y="1634"/>
                  <a:pt x="6261" y="1634"/>
                  <a:pt x="6242" y="1597"/>
                </a:cubicBezTo>
                <a:cubicBezTo>
                  <a:pt x="6242" y="1597"/>
                  <a:pt x="6242" y="1597"/>
                  <a:pt x="6242" y="1561"/>
                </a:cubicBezTo>
                <a:cubicBezTo>
                  <a:pt x="6242" y="1561"/>
                  <a:pt x="6242" y="1561"/>
                  <a:pt x="6242" y="1561"/>
                </a:cubicBezTo>
                <a:cubicBezTo>
                  <a:pt x="6242" y="1561"/>
                  <a:pt x="6242" y="1597"/>
                  <a:pt x="6223" y="1597"/>
                </a:cubicBezTo>
                <a:cubicBezTo>
                  <a:pt x="6223" y="1597"/>
                  <a:pt x="6204" y="1561"/>
                  <a:pt x="6204" y="1561"/>
                </a:cubicBezTo>
                <a:cubicBezTo>
                  <a:pt x="6223" y="1561"/>
                  <a:pt x="6223" y="1525"/>
                  <a:pt x="6223" y="1525"/>
                </a:cubicBezTo>
                <a:cubicBezTo>
                  <a:pt x="6223" y="1525"/>
                  <a:pt x="6242" y="1525"/>
                  <a:pt x="6242" y="1525"/>
                </a:cubicBezTo>
                <a:cubicBezTo>
                  <a:pt x="6261" y="1525"/>
                  <a:pt x="6261" y="1525"/>
                  <a:pt x="6261" y="1525"/>
                </a:cubicBezTo>
                <a:cubicBezTo>
                  <a:pt x="6280" y="1525"/>
                  <a:pt x="6317" y="1525"/>
                  <a:pt x="6336" y="1525"/>
                </a:cubicBezTo>
                <a:cubicBezTo>
                  <a:pt x="6336" y="1525"/>
                  <a:pt x="6355" y="1561"/>
                  <a:pt x="6355" y="1525"/>
                </a:cubicBezTo>
                <a:cubicBezTo>
                  <a:pt x="6355" y="1525"/>
                  <a:pt x="6355" y="1525"/>
                  <a:pt x="6355" y="1525"/>
                </a:cubicBezTo>
                <a:cubicBezTo>
                  <a:pt x="6355" y="1525"/>
                  <a:pt x="6355" y="1525"/>
                  <a:pt x="6355" y="1525"/>
                </a:cubicBezTo>
                <a:cubicBezTo>
                  <a:pt x="6336" y="1525"/>
                  <a:pt x="6317" y="1525"/>
                  <a:pt x="6317" y="1488"/>
                </a:cubicBezTo>
                <a:cubicBezTo>
                  <a:pt x="6317" y="1488"/>
                  <a:pt x="6317" y="1488"/>
                  <a:pt x="6317" y="1488"/>
                </a:cubicBezTo>
                <a:cubicBezTo>
                  <a:pt x="6336" y="1488"/>
                  <a:pt x="6374" y="1488"/>
                  <a:pt x="6393" y="1488"/>
                </a:cubicBezTo>
                <a:cubicBezTo>
                  <a:pt x="6393" y="1525"/>
                  <a:pt x="6393" y="1525"/>
                  <a:pt x="6412" y="1525"/>
                </a:cubicBezTo>
                <a:cubicBezTo>
                  <a:pt x="6393" y="1488"/>
                  <a:pt x="6412" y="1488"/>
                  <a:pt x="6431" y="1488"/>
                </a:cubicBezTo>
                <a:cubicBezTo>
                  <a:pt x="6431" y="1452"/>
                  <a:pt x="6412" y="1452"/>
                  <a:pt x="6412" y="1416"/>
                </a:cubicBezTo>
                <a:cubicBezTo>
                  <a:pt x="6393" y="1452"/>
                  <a:pt x="6393" y="1452"/>
                  <a:pt x="6393" y="1452"/>
                </a:cubicBezTo>
                <a:cubicBezTo>
                  <a:pt x="6393" y="1452"/>
                  <a:pt x="6374" y="1452"/>
                  <a:pt x="6374" y="1452"/>
                </a:cubicBezTo>
                <a:cubicBezTo>
                  <a:pt x="6355" y="1452"/>
                  <a:pt x="6336" y="1452"/>
                  <a:pt x="6336" y="1452"/>
                </a:cubicBezTo>
                <a:cubicBezTo>
                  <a:pt x="6317" y="1452"/>
                  <a:pt x="6298" y="1452"/>
                  <a:pt x="6298" y="1452"/>
                </a:cubicBezTo>
                <a:cubicBezTo>
                  <a:pt x="6298" y="1452"/>
                  <a:pt x="6298" y="1452"/>
                  <a:pt x="6280" y="1452"/>
                </a:cubicBezTo>
                <a:cubicBezTo>
                  <a:pt x="6280" y="1452"/>
                  <a:pt x="6280" y="1416"/>
                  <a:pt x="6280" y="1416"/>
                </a:cubicBezTo>
                <a:cubicBezTo>
                  <a:pt x="6280" y="1416"/>
                  <a:pt x="6298" y="1416"/>
                  <a:pt x="6298" y="1416"/>
                </a:cubicBezTo>
                <a:cubicBezTo>
                  <a:pt x="6298" y="1416"/>
                  <a:pt x="6298" y="1416"/>
                  <a:pt x="6298" y="1416"/>
                </a:cubicBezTo>
                <a:cubicBezTo>
                  <a:pt x="6280" y="1416"/>
                  <a:pt x="6280" y="1416"/>
                  <a:pt x="6261" y="1416"/>
                </a:cubicBezTo>
                <a:cubicBezTo>
                  <a:pt x="6261" y="1416"/>
                  <a:pt x="6261" y="1416"/>
                  <a:pt x="6261" y="1416"/>
                </a:cubicBezTo>
                <a:cubicBezTo>
                  <a:pt x="6280" y="1379"/>
                  <a:pt x="6280" y="1379"/>
                  <a:pt x="6298" y="1379"/>
                </a:cubicBezTo>
                <a:cubicBezTo>
                  <a:pt x="6298" y="1379"/>
                  <a:pt x="6298" y="1379"/>
                  <a:pt x="6298" y="1379"/>
                </a:cubicBezTo>
                <a:cubicBezTo>
                  <a:pt x="6280" y="1379"/>
                  <a:pt x="6261" y="1343"/>
                  <a:pt x="6242" y="1343"/>
                </a:cubicBezTo>
                <a:cubicBezTo>
                  <a:pt x="6242" y="1343"/>
                  <a:pt x="6223" y="1343"/>
                  <a:pt x="6223" y="1343"/>
                </a:cubicBezTo>
                <a:cubicBezTo>
                  <a:pt x="6223" y="1307"/>
                  <a:pt x="6204" y="1271"/>
                  <a:pt x="6204" y="1271"/>
                </a:cubicBezTo>
                <a:cubicBezTo>
                  <a:pt x="6204" y="1271"/>
                  <a:pt x="6204" y="1271"/>
                  <a:pt x="6204" y="1271"/>
                </a:cubicBezTo>
                <a:cubicBezTo>
                  <a:pt x="6204" y="1271"/>
                  <a:pt x="6223" y="1271"/>
                  <a:pt x="6242" y="1234"/>
                </a:cubicBezTo>
                <a:cubicBezTo>
                  <a:pt x="6223" y="1234"/>
                  <a:pt x="6223" y="1234"/>
                  <a:pt x="6223" y="1234"/>
                </a:cubicBezTo>
                <a:cubicBezTo>
                  <a:pt x="6223" y="1234"/>
                  <a:pt x="6242" y="1234"/>
                  <a:pt x="6242" y="1198"/>
                </a:cubicBezTo>
                <a:cubicBezTo>
                  <a:pt x="6242" y="1198"/>
                  <a:pt x="6242" y="1198"/>
                  <a:pt x="6242" y="1198"/>
                </a:cubicBezTo>
                <a:cubicBezTo>
                  <a:pt x="6261" y="1198"/>
                  <a:pt x="6280" y="1198"/>
                  <a:pt x="6280" y="1198"/>
                </a:cubicBezTo>
                <a:cubicBezTo>
                  <a:pt x="6298" y="1198"/>
                  <a:pt x="6298" y="1198"/>
                  <a:pt x="6298" y="1198"/>
                </a:cubicBezTo>
                <a:cubicBezTo>
                  <a:pt x="6317" y="1198"/>
                  <a:pt x="6317" y="1162"/>
                  <a:pt x="6336" y="1162"/>
                </a:cubicBezTo>
                <a:cubicBezTo>
                  <a:pt x="6336" y="1162"/>
                  <a:pt x="6336" y="1162"/>
                  <a:pt x="6336" y="1162"/>
                </a:cubicBezTo>
                <a:cubicBezTo>
                  <a:pt x="6355" y="1162"/>
                  <a:pt x="6355" y="1162"/>
                  <a:pt x="6374" y="1162"/>
                </a:cubicBezTo>
                <a:cubicBezTo>
                  <a:pt x="6374" y="1125"/>
                  <a:pt x="6393" y="1125"/>
                  <a:pt x="6412" y="1125"/>
                </a:cubicBezTo>
                <a:cubicBezTo>
                  <a:pt x="6431" y="1089"/>
                  <a:pt x="6450" y="1125"/>
                  <a:pt x="6469" y="1125"/>
                </a:cubicBezTo>
                <a:cubicBezTo>
                  <a:pt x="6469" y="1089"/>
                  <a:pt x="6488" y="1089"/>
                  <a:pt x="6488" y="1089"/>
                </a:cubicBezTo>
                <a:cubicBezTo>
                  <a:pt x="6506" y="1089"/>
                  <a:pt x="6506" y="1089"/>
                  <a:pt x="6506" y="1089"/>
                </a:cubicBezTo>
                <a:cubicBezTo>
                  <a:pt x="6525" y="1089"/>
                  <a:pt x="6544" y="1053"/>
                  <a:pt x="6544" y="1053"/>
                </a:cubicBezTo>
                <a:cubicBezTo>
                  <a:pt x="6544" y="1016"/>
                  <a:pt x="6563" y="1016"/>
                  <a:pt x="6563" y="1016"/>
                </a:cubicBezTo>
                <a:cubicBezTo>
                  <a:pt x="6563" y="1016"/>
                  <a:pt x="6544" y="1016"/>
                  <a:pt x="6544" y="1016"/>
                </a:cubicBezTo>
                <a:cubicBezTo>
                  <a:pt x="6563" y="980"/>
                  <a:pt x="6563" y="944"/>
                  <a:pt x="6582" y="944"/>
                </a:cubicBezTo>
                <a:cubicBezTo>
                  <a:pt x="6582" y="908"/>
                  <a:pt x="6601" y="908"/>
                  <a:pt x="6601" y="908"/>
                </a:cubicBezTo>
                <a:cubicBezTo>
                  <a:pt x="6601" y="908"/>
                  <a:pt x="6601" y="871"/>
                  <a:pt x="6601" y="871"/>
                </a:cubicBezTo>
                <a:cubicBezTo>
                  <a:pt x="6601" y="871"/>
                  <a:pt x="6601" y="871"/>
                  <a:pt x="6601" y="871"/>
                </a:cubicBezTo>
                <a:cubicBezTo>
                  <a:pt x="6601" y="908"/>
                  <a:pt x="6563" y="908"/>
                  <a:pt x="6525" y="908"/>
                </a:cubicBezTo>
                <a:cubicBezTo>
                  <a:pt x="6525" y="908"/>
                  <a:pt x="6506" y="908"/>
                  <a:pt x="6506" y="908"/>
                </a:cubicBezTo>
                <a:cubicBezTo>
                  <a:pt x="6506" y="871"/>
                  <a:pt x="6525" y="871"/>
                  <a:pt x="6525" y="835"/>
                </a:cubicBezTo>
                <a:cubicBezTo>
                  <a:pt x="6544" y="835"/>
                  <a:pt x="6525" y="835"/>
                  <a:pt x="6544" y="799"/>
                </a:cubicBezTo>
                <a:cubicBezTo>
                  <a:pt x="6544" y="799"/>
                  <a:pt x="6563" y="799"/>
                  <a:pt x="6563" y="762"/>
                </a:cubicBezTo>
                <a:cubicBezTo>
                  <a:pt x="6582" y="762"/>
                  <a:pt x="6601" y="726"/>
                  <a:pt x="6620" y="726"/>
                </a:cubicBezTo>
                <a:cubicBezTo>
                  <a:pt x="6620" y="726"/>
                  <a:pt x="6639" y="726"/>
                  <a:pt x="6639" y="690"/>
                </a:cubicBezTo>
                <a:cubicBezTo>
                  <a:pt x="6639" y="690"/>
                  <a:pt x="6639" y="690"/>
                  <a:pt x="6639" y="690"/>
                </a:cubicBezTo>
                <a:cubicBezTo>
                  <a:pt x="6658" y="690"/>
                  <a:pt x="6677" y="690"/>
                  <a:pt x="6696" y="690"/>
                </a:cubicBezTo>
                <a:cubicBezTo>
                  <a:pt x="6696" y="690"/>
                  <a:pt x="6715" y="690"/>
                  <a:pt x="6715" y="690"/>
                </a:cubicBezTo>
                <a:cubicBezTo>
                  <a:pt x="6715" y="690"/>
                  <a:pt x="6715" y="690"/>
                  <a:pt x="6715" y="653"/>
                </a:cubicBezTo>
                <a:cubicBezTo>
                  <a:pt x="6715" y="653"/>
                  <a:pt x="6715" y="653"/>
                  <a:pt x="6715" y="653"/>
                </a:cubicBezTo>
                <a:cubicBezTo>
                  <a:pt x="6715" y="653"/>
                  <a:pt x="6733" y="617"/>
                  <a:pt x="6733" y="617"/>
                </a:cubicBezTo>
                <a:cubicBezTo>
                  <a:pt x="6733" y="617"/>
                  <a:pt x="6733" y="617"/>
                  <a:pt x="6733" y="617"/>
                </a:cubicBezTo>
                <a:cubicBezTo>
                  <a:pt x="6733" y="581"/>
                  <a:pt x="6752" y="545"/>
                  <a:pt x="6752" y="508"/>
                </a:cubicBezTo>
                <a:cubicBezTo>
                  <a:pt x="6752" y="508"/>
                  <a:pt x="6771" y="508"/>
                  <a:pt x="6771" y="508"/>
                </a:cubicBezTo>
                <a:cubicBezTo>
                  <a:pt x="6790" y="508"/>
                  <a:pt x="6790" y="581"/>
                  <a:pt x="6809" y="581"/>
                </a:cubicBezTo>
                <a:cubicBezTo>
                  <a:pt x="6809" y="581"/>
                  <a:pt x="6809" y="581"/>
                  <a:pt x="6809" y="581"/>
                </a:cubicBezTo>
                <a:cubicBezTo>
                  <a:pt x="6809" y="581"/>
                  <a:pt x="6809" y="545"/>
                  <a:pt x="6809" y="545"/>
                </a:cubicBezTo>
                <a:cubicBezTo>
                  <a:pt x="6790" y="545"/>
                  <a:pt x="6790" y="508"/>
                  <a:pt x="6790" y="508"/>
                </a:cubicBezTo>
                <a:cubicBezTo>
                  <a:pt x="6790" y="508"/>
                  <a:pt x="6790" y="508"/>
                  <a:pt x="6790" y="508"/>
                </a:cubicBezTo>
                <a:cubicBezTo>
                  <a:pt x="6790" y="508"/>
                  <a:pt x="6809" y="472"/>
                  <a:pt x="6809" y="472"/>
                </a:cubicBezTo>
                <a:cubicBezTo>
                  <a:pt x="6828" y="472"/>
                  <a:pt x="6828" y="472"/>
                  <a:pt x="6847" y="472"/>
                </a:cubicBezTo>
                <a:cubicBezTo>
                  <a:pt x="6847" y="436"/>
                  <a:pt x="6847" y="436"/>
                  <a:pt x="6847" y="436"/>
                </a:cubicBezTo>
                <a:cubicBezTo>
                  <a:pt x="6866" y="436"/>
                  <a:pt x="6866" y="472"/>
                  <a:pt x="6885" y="472"/>
                </a:cubicBezTo>
                <a:cubicBezTo>
                  <a:pt x="6885" y="436"/>
                  <a:pt x="6885" y="436"/>
                  <a:pt x="6885" y="436"/>
                </a:cubicBezTo>
                <a:cubicBezTo>
                  <a:pt x="6923" y="363"/>
                  <a:pt x="6923" y="508"/>
                  <a:pt x="6942" y="508"/>
                </a:cubicBezTo>
                <a:cubicBezTo>
                  <a:pt x="6942" y="508"/>
                  <a:pt x="6942" y="508"/>
                  <a:pt x="6942" y="508"/>
                </a:cubicBezTo>
                <a:cubicBezTo>
                  <a:pt x="6942" y="508"/>
                  <a:pt x="6942" y="508"/>
                  <a:pt x="6942" y="508"/>
                </a:cubicBezTo>
                <a:cubicBezTo>
                  <a:pt x="6979" y="508"/>
                  <a:pt x="6998" y="545"/>
                  <a:pt x="7017" y="581"/>
                </a:cubicBezTo>
                <a:cubicBezTo>
                  <a:pt x="7017" y="581"/>
                  <a:pt x="7017" y="581"/>
                  <a:pt x="7017" y="581"/>
                </a:cubicBezTo>
                <a:cubicBezTo>
                  <a:pt x="7017" y="581"/>
                  <a:pt x="7036" y="545"/>
                  <a:pt x="7036" y="545"/>
                </a:cubicBezTo>
                <a:cubicBezTo>
                  <a:pt x="7017" y="545"/>
                  <a:pt x="7017" y="545"/>
                  <a:pt x="7017" y="545"/>
                </a:cubicBezTo>
                <a:cubicBezTo>
                  <a:pt x="6998" y="508"/>
                  <a:pt x="6998" y="508"/>
                  <a:pt x="6998" y="508"/>
                </a:cubicBezTo>
                <a:cubicBezTo>
                  <a:pt x="7017" y="508"/>
                  <a:pt x="7017" y="508"/>
                  <a:pt x="7036" y="508"/>
                </a:cubicBezTo>
                <a:cubicBezTo>
                  <a:pt x="7036" y="472"/>
                  <a:pt x="7017" y="472"/>
                  <a:pt x="6998" y="472"/>
                </a:cubicBezTo>
                <a:cubicBezTo>
                  <a:pt x="6979" y="436"/>
                  <a:pt x="6998" y="399"/>
                  <a:pt x="7017" y="399"/>
                </a:cubicBezTo>
                <a:cubicBezTo>
                  <a:pt x="7036" y="363"/>
                  <a:pt x="7036" y="399"/>
                  <a:pt x="7055" y="399"/>
                </a:cubicBezTo>
                <a:cubicBezTo>
                  <a:pt x="7055" y="399"/>
                  <a:pt x="7055" y="399"/>
                  <a:pt x="7055" y="399"/>
                </a:cubicBezTo>
                <a:cubicBezTo>
                  <a:pt x="7074" y="436"/>
                  <a:pt x="7074" y="436"/>
                  <a:pt x="7074" y="436"/>
                </a:cubicBezTo>
                <a:cubicBezTo>
                  <a:pt x="7093" y="436"/>
                  <a:pt x="7093" y="436"/>
                  <a:pt x="7112" y="436"/>
                </a:cubicBezTo>
                <a:cubicBezTo>
                  <a:pt x="7112" y="472"/>
                  <a:pt x="7131" y="508"/>
                  <a:pt x="7150" y="508"/>
                </a:cubicBezTo>
                <a:cubicBezTo>
                  <a:pt x="7150" y="508"/>
                  <a:pt x="7150" y="508"/>
                  <a:pt x="7150" y="508"/>
                </a:cubicBezTo>
                <a:cubicBezTo>
                  <a:pt x="7150" y="508"/>
                  <a:pt x="7168" y="508"/>
                  <a:pt x="7168" y="508"/>
                </a:cubicBezTo>
                <a:cubicBezTo>
                  <a:pt x="7168" y="472"/>
                  <a:pt x="7168" y="508"/>
                  <a:pt x="7168" y="472"/>
                </a:cubicBezTo>
                <a:cubicBezTo>
                  <a:pt x="7168" y="472"/>
                  <a:pt x="7168" y="472"/>
                  <a:pt x="7168" y="472"/>
                </a:cubicBezTo>
                <a:cubicBezTo>
                  <a:pt x="7168" y="472"/>
                  <a:pt x="7168" y="399"/>
                  <a:pt x="7187" y="399"/>
                </a:cubicBezTo>
                <a:cubicBezTo>
                  <a:pt x="7187" y="399"/>
                  <a:pt x="7187" y="399"/>
                  <a:pt x="7187" y="399"/>
                </a:cubicBezTo>
                <a:cubicBezTo>
                  <a:pt x="7187" y="363"/>
                  <a:pt x="7168" y="363"/>
                  <a:pt x="7168" y="363"/>
                </a:cubicBezTo>
                <a:cubicBezTo>
                  <a:pt x="7150" y="363"/>
                  <a:pt x="7150" y="327"/>
                  <a:pt x="7131" y="327"/>
                </a:cubicBezTo>
                <a:cubicBezTo>
                  <a:pt x="7131" y="327"/>
                  <a:pt x="7112" y="290"/>
                  <a:pt x="7112" y="290"/>
                </a:cubicBezTo>
                <a:cubicBezTo>
                  <a:pt x="7131" y="290"/>
                  <a:pt x="7168" y="290"/>
                  <a:pt x="7187" y="290"/>
                </a:cubicBezTo>
                <a:cubicBezTo>
                  <a:pt x="7187" y="290"/>
                  <a:pt x="7206" y="290"/>
                  <a:pt x="7206" y="290"/>
                </a:cubicBezTo>
                <a:cubicBezTo>
                  <a:pt x="7206" y="290"/>
                  <a:pt x="7206" y="327"/>
                  <a:pt x="7206" y="327"/>
                </a:cubicBezTo>
                <a:cubicBezTo>
                  <a:pt x="7206" y="327"/>
                  <a:pt x="7206" y="327"/>
                  <a:pt x="7206" y="327"/>
                </a:cubicBezTo>
                <a:cubicBezTo>
                  <a:pt x="7225" y="327"/>
                  <a:pt x="7225" y="290"/>
                  <a:pt x="7244" y="290"/>
                </a:cubicBezTo>
                <a:cubicBezTo>
                  <a:pt x="7244" y="290"/>
                  <a:pt x="7206" y="254"/>
                  <a:pt x="7187" y="254"/>
                </a:cubicBezTo>
                <a:cubicBezTo>
                  <a:pt x="7168" y="254"/>
                  <a:pt x="7168" y="290"/>
                  <a:pt x="7150" y="290"/>
                </a:cubicBezTo>
                <a:cubicBezTo>
                  <a:pt x="7131" y="290"/>
                  <a:pt x="7131" y="254"/>
                  <a:pt x="7112" y="254"/>
                </a:cubicBezTo>
                <a:cubicBezTo>
                  <a:pt x="7093" y="254"/>
                  <a:pt x="7093" y="254"/>
                  <a:pt x="7074" y="254"/>
                </a:cubicBezTo>
                <a:cubicBezTo>
                  <a:pt x="7093" y="254"/>
                  <a:pt x="7093" y="254"/>
                  <a:pt x="7112" y="254"/>
                </a:cubicBezTo>
                <a:cubicBezTo>
                  <a:pt x="7112" y="254"/>
                  <a:pt x="7112" y="254"/>
                  <a:pt x="7112" y="254"/>
                </a:cubicBezTo>
                <a:cubicBezTo>
                  <a:pt x="7112" y="254"/>
                  <a:pt x="7131" y="254"/>
                  <a:pt x="7150" y="254"/>
                </a:cubicBezTo>
                <a:cubicBezTo>
                  <a:pt x="7150" y="254"/>
                  <a:pt x="7150" y="254"/>
                  <a:pt x="7150" y="254"/>
                </a:cubicBezTo>
                <a:cubicBezTo>
                  <a:pt x="7150" y="254"/>
                  <a:pt x="7150" y="254"/>
                  <a:pt x="7150" y="254"/>
                </a:cubicBezTo>
                <a:cubicBezTo>
                  <a:pt x="7150" y="254"/>
                  <a:pt x="7093" y="218"/>
                  <a:pt x="7112" y="218"/>
                </a:cubicBezTo>
                <a:cubicBezTo>
                  <a:pt x="7131" y="218"/>
                  <a:pt x="7131" y="218"/>
                  <a:pt x="7131" y="218"/>
                </a:cubicBezTo>
                <a:cubicBezTo>
                  <a:pt x="7131" y="218"/>
                  <a:pt x="7131" y="218"/>
                  <a:pt x="7131" y="218"/>
                </a:cubicBezTo>
                <a:cubicBezTo>
                  <a:pt x="7131" y="182"/>
                  <a:pt x="7150" y="218"/>
                  <a:pt x="7150" y="218"/>
                </a:cubicBezTo>
                <a:cubicBezTo>
                  <a:pt x="7168" y="218"/>
                  <a:pt x="7168" y="218"/>
                  <a:pt x="7168" y="182"/>
                </a:cubicBezTo>
                <a:cubicBezTo>
                  <a:pt x="7168" y="182"/>
                  <a:pt x="7168" y="182"/>
                  <a:pt x="7168" y="182"/>
                </a:cubicBezTo>
                <a:cubicBezTo>
                  <a:pt x="7168" y="182"/>
                  <a:pt x="7187" y="182"/>
                  <a:pt x="7187" y="182"/>
                </a:cubicBezTo>
                <a:cubicBezTo>
                  <a:pt x="7187" y="182"/>
                  <a:pt x="7187" y="218"/>
                  <a:pt x="7187" y="218"/>
                </a:cubicBezTo>
                <a:cubicBezTo>
                  <a:pt x="7187" y="218"/>
                  <a:pt x="7206" y="218"/>
                  <a:pt x="7225" y="218"/>
                </a:cubicBezTo>
                <a:cubicBezTo>
                  <a:pt x="7225" y="218"/>
                  <a:pt x="7244" y="218"/>
                  <a:pt x="7244" y="218"/>
                </a:cubicBezTo>
                <a:cubicBezTo>
                  <a:pt x="7244" y="218"/>
                  <a:pt x="7263" y="218"/>
                  <a:pt x="7263" y="218"/>
                </a:cubicBezTo>
                <a:cubicBezTo>
                  <a:pt x="7263" y="218"/>
                  <a:pt x="7263" y="218"/>
                  <a:pt x="7263" y="218"/>
                </a:cubicBezTo>
                <a:cubicBezTo>
                  <a:pt x="7244" y="182"/>
                  <a:pt x="7244" y="182"/>
                  <a:pt x="7263" y="182"/>
                </a:cubicBezTo>
                <a:cubicBezTo>
                  <a:pt x="7263" y="145"/>
                  <a:pt x="7263" y="145"/>
                  <a:pt x="7282" y="145"/>
                </a:cubicBezTo>
                <a:cubicBezTo>
                  <a:pt x="7263" y="145"/>
                  <a:pt x="7244" y="109"/>
                  <a:pt x="7244" y="109"/>
                </a:cubicBezTo>
                <a:cubicBezTo>
                  <a:pt x="7263" y="109"/>
                  <a:pt x="7263" y="109"/>
                  <a:pt x="7263" y="109"/>
                </a:cubicBezTo>
                <a:cubicBezTo>
                  <a:pt x="7263" y="109"/>
                  <a:pt x="7263" y="109"/>
                  <a:pt x="7263" y="73"/>
                </a:cubicBezTo>
                <a:cubicBezTo>
                  <a:pt x="7282" y="73"/>
                  <a:pt x="7282" y="73"/>
                  <a:pt x="7282" y="109"/>
                </a:cubicBezTo>
                <a:cubicBezTo>
                  <a:pt x="7282" y="73"/>
                  <a:pt x="7282" y="73"/>
                  <a:pt x="7282" y="73"/>
                </a:cubicBezTo>
                <a:cubicBezTo>
                  <a:pt x="7282" y="36"/>
                  <a:pt x="7301" y="36"/>
                  <a:pt x="7301" y="36"/>
                </a:cubicBezTo>
                <a:cubicBezTo>
                  <a:pt x="7339" y="36"/>
                  <a:pt x="7377" y="0"/>
                  <a:pt x="7414" y="0"/>
                </a:cubicBezTo>
                <a:cubicBezTo>
                  <a:pt x="7433" y="0"/>
                  <a:pt x="7433" y="0"/>
                  <a:pt x="7452" y="0"/>
                </a:cubicBezTo>
                <a:cubicBezTo>
                  <a:pt x="7452" y="0"/>
                  <a:pt x="7452" y="0"/>
                  <a:pt x="7471" y="0"/>
                </a:cubicBezTo>
                <a:cubicBezTo>
                  <a:pt x="7471" y="0"/>
                  <a:pt x="7471" y="0"/>
                  <a:pt x="7471" y="0"/>
                </a:cubicBezTo>
                <a:cubicBezTo>
                  <a:pt x="7490" y="0"/>
                  <a:pt x="7509" y="0"/>
                  <a:pt x="7509" y="0"/>
                </a:cubicBezTo>
                <a:cubicBezTo>
                  <a:pt x="7490" y="36"/>
                  <a:pt x="7452" y="36"/>
                  <a:pt x="7433" y="73"/>
                </a:cubicBezTo>
                <a:cubicBezTo>
                  <a:pt x="7414" y="73"/>
                  <a:pt x="7414" y="109"/>
                  <a:pt x="7395" y="109"/>
                </a:cubicBezTo>
                <a:cubicBezTo>
                  <a:pt x="7395" y="109"/>
                  <a:pt x="7377" y="109"/>
                  <a:pt x="7377" y="109"/>
                </a:cubicBezTo>
                <a:cubicBezTo>
                  <a:pt x="7377" y="109"/>
                  <a:pt x="7377" y="109"/>
                  <a:pt x="7377" y="109"/>
                </a:cubicBezTo>
                <a:cubicBezTo>
                  <a:pt x="7377" y="109"/>
                  <a:pt x="7395" y="145"/>
                  <a:pt x="7377" y="145"/>
                </a:cubicBezTo>
                <a:cubicBezTo>
                  <a:pt x="7377" y="145"/>
                  <a:pt x="7377" y="145"/>
                  <a:pt x="7377" y="145"/>
                </a:cubicBezTo>
                <a:cubicBezTo>
                  <a:pt x="7377" y="145"/>
                  <a:pt x="7339" y="182"/>
                  <a:pt x="7339" y="182"/>
                </a:cubicBezTo>
                <a:cubicBezTo>
                  <a:pt x="7339" y="182"/>
                  <a:pt x="7339" y="218"/>
                  <a:pt x="7339" y="218"/>
                </a:cubicBezTo>
                <a:cubicBezTo>
                  <a:pt x="7339" y="218"/>
                  <a:pt x="7339" y="218"/>
                  <a:pt x="7339" y="218"/>
                </a:cubicBezTo>
                <a:cubicBezTo>
                  <a:pt x="7358" y="218"/>
                  <a:pt x="7339" y="182"/>
                  <a:pt x="7358" y="182"/>
                </a:cubicBezTo>
                <a:cubicBezTo>
                  <a:pt x="7358" y="182"/>
                  <a:pt x="7377" y="182"/>
                  <a:pt x="7377" y="182"/>
                </a:cubicBezTo>
                <a:cubicBezTo>
                  <a:pt x="7377" y="182"/>
                  <a:pt x="7377" y="145"/>
                  <a:pt x="7395" y="145"/>
                </a:cubicBezTo>
                <a:cubicBezTo>
                  <a:pt x="7414" y="145"/>
                  <a:pt x="7414" y="145"/>
                  <a:pt x="7414" y="145"/>
                </a:cubicBezTo>
                <a:cubicBezTo>
                  <a:pt x="7433" y="109"/>
                  <a:pt x="7433" y="109"/>
                  <a:pt x="7433" y="73"/>
                </a:cubicBezTo>
                <a:cubicBezTo>
                  <a:pt x="7452" y="73"/>
                  <a:pt x="7471" y="73"/>
                  <a:pt x="7471" y="73"/>
                </a:cubicBezTo>
                <a:cubicBezTo>
                  <a:pt x="7490" y="73"/>
                  <a:pt x="7490" y="73"/>
                  <a:pt x="7490" y="73"/>
                </a:cubicBezTo>
                <a:cubicBezTo>
                  <a:pt x="7509" y="73"/>
                  <a:pt x="7528" y="36"/>
                  <a:pt x="7528" y="0"/>
                </a:cubicBezTo>
                <a:cubicBezTo>
                  <a:pt x="7528" y="0"/>
                  <a:pt x="7528" y="0"/>
                  <a:pt x="7528" y="0"/>
                </a:cubicBezTo>
                <a:cubicBezTo>
                  <a:pt x="7528" y="36"/>
                  <a:pt x="7547" y="36"/>
                  <a:pt x="7547" y="36"/>
                </a:cubicBezTo>
                <a:cubicBezTo>
                  <a:pt x="7547" y="36"/>
                  <a:pt x="7566" y="36"/>
                  <a:pt x="7566" y="36"/>
                </a:cubicBezTo>
                <a:cubicBezTo>
                  <a:pt x="7566" y="36"/>
                  <a:pt x="7566" y="36"/>
                  <a:pt x="7566" y="36"/>
                </a:cubicBezTo>
                <a:cubicBezTo>
                  <a:pt x="7566" y="36"/>
                  <a:pt x="7566" y="73"/>
                  <a:pt x="7585" y="73"/>
                </a:cubicBezTo>
                <a:cubicBezTo>
                  <a:pt x="7585" y="73"/>
                  <a:pt x="7585" y="73"/>
                  <a:pt x="7585" y="73"/>
                </a:cubicBezTo>
                <a:cubicBezTo>
                  <a:pt x="7585" y="36"/>
                  <a:pt x="7585" y="36"/>
                  <a:pt x="7585" y="36"/>
                </a:cubicBezTo>
                <a:cubicBezTo>
                  <a:pt x="7585" y="36"/>
                  <a:pt x="7585" y="36"/>
                  <a:pt x="7585" y="36"/>
                </a:cubicBezTo>
                <a:cubicBezTo>
                  <a:pt x="7604" y="36"/>
                  <a:pt x="7622" y="73"/>
                  <a:pt x="7641" y="73"/>
                </a:cubicBezTo>
                <a:cubicBezTo>
                  <a:pt x="7641" y="73"/>
                  <a:pt x="7660" y="73"/>
                  <a:pt x="7660" y="73"/>
                </a:cubicBezTo>
                <a:cubicBezTo>
                  <a:pt x="7660" y="109"/>
                  <a:pt x="7622" y="182"/>
                  <a:pt x="7604" y="218"/>
                </a:cubicBezTo>
                <a:cubicBezTo>
                  <a:pt x="7604" y="218"/>
                  <a:pt x="7604" y="218"/>
                  <a:pt x="7585" y="218"/>
                </a:cubicBezTo>
                <a:cubicBezTo>
                  <a:pt x="7566" y="218"/>
                  <a:pt x="7566" y="218"/>
                  <a:pt x="7547" y="254"/>
                </a:cubicBezTo>
                <a:cubicBezTo>
                  <a:pt x="7528" y="254"/>
                  <a:pt x="7528" y="254"/>
                  <a:pt x="7528" y="254"/>
                </a:cubicBezTo>
                <a:cubicBezTo>
                  <a:pt x="7509" y="254"/>
                  <a:pt x="7509" y="290"/>
                  <a:pt x="7509" y="290"/>
                </a:cubicBezTo>
                <a:cubicBezTo>
                  <a:pt x="7509" y="290"/>
                  <a:pt x="7490" y="290"/>
                  <a:pt x="7490" y="254"/>
                </a:cubicBezTo>
                <a:cubicBezTo>
                  <a:pt x="7490" y="290"/>
                  <a:pt x="7490" y="327"/>
                  <a:pt x="7471" y="327"/>
                </a:cubicBezTo>
                <a:cubicBezTo>
                  <a:pt x="7471" y="327"/>
                  <a:pt x="7452" y="363"/>
                  <a:pt x="7452" y="399"/>
                </a:cubicBezTo>
                <a:cubicBezTo>
                  <a:pt x="7452" y="399"/>
                  <a:pt x="7452" y="399"/>
                  <a:pt x="7471" y="399"/>
                </a:cubicBezTo>
                <a:cubicBezTo>
                  <a:pt x="7471" y="399"/>
                  <a:pt x="7490" y="363"/>
                  <a:pt x="7490" y="363"/>
                </a:cubicBezTo>
                <a:cubicBezTo>
                  <a:pt x="7509" y="327"/>
                  <a:pt x="7509" y="327"/>
                  <a:pt x="7509" y="327"/>
                </a:cubicBezTo>
                <a:cubicBezTo>
                  <a:pt x="7509" y="327"/>
                  <a:pt x="7528" y="327"/>
                  <a:pt x="7528" y="327"/>
                </a:cubicBezTo>
                <a:cubicBezTo>
                  <a:pt x="7528" y="327"/>
                  <a:pt x="7528" y="327"/>
                  <a:pt x="7528" y="290"/>
                </a:cubicBezTo>
                <a:cubicBezTo>
                  <a:pt x="7528" y="290"/>
                  <a:pt x="7528" y="290"/>
                  <a:pt x="7528" y="290"/>
                </a:cubicBezTo>
                <a:cubicBezTo>
                  <a:pt x="7528" y="290"/>
                  <a:pt x="7547" y="290"/>
                  <a:pt x="7547" y="290"/>
                </a:cubicBezTo>
                <a:cubicBezTo>
                  <a:pt x="7547" y="290"/>
                  <a:pt x="7566" y="254"/>
                  <a:pt x="7585" y="254"/>
                </a:cubicBezTo>
                <a:cubicBezTo>
                  <a:pt x="7585" y="254"/>
                  <a:pt x="7604" y="254"/>
                  <a:pt x="7604" y="254"/>
                </a:cubicBezTo>
                <a:cubicBezTo>
                  <a:pt x="7604" y="254"/>
                  <a:pt x="7604" y="254"/>
                  <a:pt x="7604" y="218"/>
                </a:cubicBezTo>
                <a:cubicBezTo>
                  <a:pt x="7622" y="254"/>
                  <a:pt x="7622" y="254"/>
                  <a:pt x="7622" y="254"/>
                </a:cubicBezTo>
                <a:cubicBezTo>
                  <a:pt x="7622" y="254"/>
                  <a:pt x="7622" y="254"/>
                  <a:pt x="7641" y="254"/>
                </a:cubicBezTo>
                <a:cubicBezTo>
                  <a:pt x="7641" y="327"/>
                  <a:pt x="7604" y="327"/>
                  <a:pt x="7604" y="363"/>
                </a:cubicBezTo>
                <a:cubicBezTo>
                  <a:pt x="7604" y="363"/>
                  <a:pt x="7622" y="399"/>
                  <a:pt x="7622" y="399"/>
                </a:cubicBezTo>
                <a:cubicBezTo>
                  <a:pt x="7641" y="363"/>
                  <a:pt x="7641" y="290"/>
                  <a:pt x="7660" y="254"/>
                </a:cubicBezTo>
                <a:cubicBezTo>
                  <a:pt x="7660" y="254"/>
                  <a:pt x="7660" y="218"/>
                  <a:pt x="7641" y="218"/>
                </a:cubicBezTo>
                <a:cubicBezTo>
                  <a:pt x="7660" y="218"/>
                  <a:pt x="7660" y="182"/>
                  <a:pt x="7679" y="182"/>
                </a:cubicBezTo>
                <a:cubicBezTo>
                  <a:pt x="7698" y="182"/>
                  <a:pt x="7717" y="218"/>
                  <a:pt x="7736" y="254"/>
                </a:cubicBezTo>
                <a:cubicBezTo>
                  <a:pt x="7736" y="254"/>
                  <a:pt x="7717" y="290"/>
                  <a:pt x="7736" y="290"/>
                </a:cubicBezTo>
                <a:cubicBezTo>
                  <a:pt x="7736" y="290"/>
                  <a:pt x="7736" y="327"/>
                  <a:pt x="7755" y="363"/>
                </a:cubicBezTo>
                <a:cubicBezTo>
                  <a:pt x="7755" y="399"/>
                  <a:pt x="7755" y="399"/>
                  <a:pt x="7755" y="436"/>
                </a:cubicBezTo>
                <a:cubicBezTo>
                  <a:pt x="7755" y="436"/>
                  <a:pt x="7755" y="436"/>
                  <a:pt x="7755" y="436"/>
                </a:cubicBezTo>
                <a:cubicBezTo>
                  <a:pt x="7755" y="436"/>
                  <a:pt x="7755" y="399"/>
                  <a:pt x="7755" y="399"/>
                </a:cubicBezTo>
                <a:cubicBezTo>
                  <a:pt x="7755" y="399"/>
                  <a:pt x="7755" y="363"/>
                  <a:pt x="7755" y="363"/>
                </a:cubicBezTo>
                <a:cubicBezTo>
                  <a:pt x="7755" y="327"/>
                  <a:pt x="7755" y="290"/>
                  <a:pt x="7774" y="254"/>
                </a:cubicBezTo>
                <a:cubicBezTo>
                  <a:pt x="7774" y="254"/>
                  <a:pt x="7774" y="218"/>
                  <a:pt x="7774" y="218"/>
                </a:cubicBezTo>
                <a:cubicBezTo>
                  <a:pt x="7774" y="218"/>
                  <a:pt x="7793" y="218"/>
                  <a:pt x="7793" y="218"/>
                </a:cubicBezTo>
                <a:cubicBezTo>
                  <a:pt x="7812" y="218"/>
                  <a:pt x="7812" y="182"/>
                  <a:pt x="7812" y="182"/>
                </a:cubicBezTo>
                <a:cubicBezTo>
                  <a:pt x="7812" y="145"/>
                  <a:pt x="7812" y="145"/>
                  <a:pt x="7812" y="145"/>
                </a:cubicBezTo>
                <a:cubicBezTo>
                  <a:pt x="7812" y="109"/>
                  <a:pt x="7812" y="109"/>
                  <a:pt x="7812" y="109"/>
                </a:cubicBezTo>
                <a:cubicBezTo>
                  <a:pt x="7812" y="73"/>
                  <a:pt x="7830" y="73"/>
                  <a:pt x="7830" y="73"/>
                </a:cubicBezTo>
                <a:cubicBezTo>
                  <a:pt x="7849" y="73"/>
                  <a:pt x="7849" y="73"/>
                  <a:pt x="7849" y="36"/>
                </a:cubicBezTo>
                <a:cubicBezTo>
                  <a:pt x="7849" y="36"/>
                  <a:pt x="7868" y="73"/>
                  <a:pt x="7868" y="73"/>
                </a:cubicBezTo>
                <a:cubicBezTo>
                  <a:pt x="7887" y="73"/>
                  <a:pt x="7887" y="73"/>
                  <a:pt x="7906" y="73"/>
                </a:cubicBezTo>
                <a:cubicBezTo>
                  <a:pt x="7925" y="73"/>
                  <a:pt x="7944" y="73"/>
                  <a:pt x="7944" y="73"/>
                </a:cubicBezTo>
                <a:cubicBezTo>
                  <a:pt x="7944" y="109"/>
                  <a:pt x="7944" y="145"/>
                  <a:pt x="7944" y="145"/>
                </a:cubicBezTo>
                <a:cubicBezTo>
                  <a:pt x="7944" y="182"/>
                  <a:pt x="7925" y="182"/>
                  <a:pt x="7944" y="218"/>
                </a:cubicBezTo>
                <a:cubicBezTo>
                  <a:pt x="7944" y="218"/>
                  <a:pt x="7963" y="218"/>
                  <a:pt x="7963" y="218"/>
                </a:cubicBezTo>
                <a:cubicBezTo>
                  <a:pt x="7963" y="218"/>
                  <a:pt x="7944" y="290"/>
                  <a:pt x="7944" y="290"/>
                </a:cubicBezTo>
                <a:cubicBezTo>
                  <a:pt x="7944" y="290"/>
                  <a:pt x="7925" y="290"/>
                  <a:pt x="7925" y="290"/>
                </a:cubicBezTo>
                <a:cubicBezTo>
                  <a:pt x="7925" y="290"/>
                  <a:pt x="7925" y="327"/>
                  <a:pt x="7906" y="327"/>
                </a:cubicBezTo>
                <a:cubicBezTo>
                  <a:pt x="7906" y="327"/>
                  <a:pt x="7906" y="363"/>
                  <a:pt x="7906" y="363"/>
                </a:cubicBezTo>
                <a:cubicBezTo>
                  <a:pt x="7887" y="363"/>
                  <a:pt x="7868" y="363"/>
                  <a:pt x="7849" y="399"/>
                </a:cubicBezTo>
                <a:cubicBezTo>
                  <a:pt x="7849" y="399"/>
                  <a:pt x="7868" y="399"/>
                  <a:pt x="7868" y="399"/>
                </a:cubicBezTo>
                <a:cubicBezTo>
                  <a:pt x="7868" y="399"/>
                  <a:pt x="7868" y="399"/>
                  <a:pt x="7887" y="399"/>
                </a:cubicBezTo>
                <a:cubicBezTo>
                  <a:pt x="7887" y="363"/>
                  <a:pt x="7906" y="363"/>
                  <a:pt x="7906" y="363"/>
                </a:cubicBezTo>
                <a:cubicBezTo>
                  <a:pt x="7925" y="363"/>
                  <a:pt x="7925" y="327"/>
                  <a:pt x="7925" y="327"/>
                </a:cubicBezTo>
                <a:cubicBezTo>
                  <a:pt x="7925" y="327"/>
                  <a:pt x="7925" y="327"/>
                  <a:pt x="7925" y="327"/>
                </a:cubicBezTo>
                <a:cubicBezTo>
                  <a:pt x="7944" y="327"/>
                  <a:pt x="7944" y="327"/>
                  <a:pt x="7944" y="327"/>
                </a:cubicBezTo>
                <a:cubicBezTo>
                  <a:pt x="7963" y="327"/>
                  <a:pt x="7963" y="363"/>
                  <a:pt x="7963" y="363"/>
                </a:cubicBezTo>
                <a:cubicBezTo>
                  <a:pt x="7982" y="363"/>
                  <a:pt x="7944" y="436"/>
                  <a:pt x="7925" y="436"/>
                </a:cubicBezTo>
                <a:cubicBezTo>
                  <a:pt x="7925" y="436"/>
                  <a:pt x="7906" y="436"/>
                  <a:pt x="7906" y="472"/>
                </a:cubicBezTo>
                <a:cubicBezTo>
                  <a:pt x="7887" y="472"/>
                  <a:pt x="7906" y="508"/>
                  <a:pt x="7906" y="508"/>
                </a:cubicBezTo>
                <a:cubicBezTo>
                  <a:pt x="7906" y="508"/>
                  <a:pt x="7906" y="508"/>
                  <a:pt x="7906" y="508"/>
                </a:cubicBezTo>
                <a:cubicBezTo>
                  <a:pt x="7906" y="545"/>
                  <a:pt x="7925" y="545"/>
                  <a:pt x="7925" y="545"/>
                </a:cubicBezTo>
                <a:cubicBezTo>
                  <a:pt x="7925" y="545"/>
                  <a:pt x="7925" y="545"/>
                  <a:pt x="7944" y="545"/>
                </a:cubicBezTo>
                <a:cubicBezTo>
                  <a:pt x="7944" y="545"/>
                  <a:pt x="7944" y="545"/>
                  <a:pt x="7944" y="545"/>
                </a:cubicBezTo>
                <a:cubicBezTo>
                  <a:pt x="7944" y="508"/>
                  <a:pt x="7925" y="508"/>
                  <a:pt x="7925" y="508"/>
                </a:cubicBezTo>
                <a:cubicBezTo>
                  <a:pt x="7925" y="508"/>
                  <a:pt x="7925" y="508"/>
                  <a:pt x="7925" y="508"/>
                </a:cubicBezTo>
                <a:cubicBezTo>
                  <a:pt x="7925" y="472"/>
                  <a:pt x="7944" y="472"/>
                  <a:pt x="7944" y="472"/>
                </a:cubicBezTo>
                <a:cubicBezTo>
                  <a:pt x="7963" y="436"/>
                  <a:pt x="7982" y="436"/>
                  <a:pt x="7982" y="436"/>
                </a:cubicBezTo>
                <a:cubicBezTo>
                  <a:pt x="8001" y="436"/>
                  <a:pt x="8001" y="436"/>
                  <a:pt x="8001" y="472"/>
                </a:cubicBezTo>
                <a:cubicBezTo>
                  <a:pt x="8001" y="472"/>
                  <a:pt x="7982" y="508"/>
                  <a:pt x="7982" y="508"/>
                </a:cubicBezTo>
                <a:cubicBezTo>
                  <a:pt x="7982" y="508"/>
                  <a:pt x="7963" y="508"/>
                  <a:pt x="7963" y="545"/>
                </a:cubicBezTo>
                <a:cubicBezTo>
                  <a:pt x="7963" y="581"/>
                  <a:pt x="7982" y="581"/>
                  <a:pt x="8001" y="617"/>
                </a:cubicBezTo>
                <a:cubicBezTo>
                  <a:pt x="8001" y="617"/>
                  <a:pt x="8020" y="653"/>
                  <a:pt x="8020" y="690"/>
                </a:cubicBezTo>
                <a:cubicBezTo>
                  <a:pt x="8020" y="690"/>
                  <a:pt x="8020" y="690"/>
                  <a:pt x="8039" y="690"/>
                </a:cubicBezTo>
                <a:cubicBezTo>
                  <a:pt x="8020" y="726"/>
                  <a:pt x="8001" y="726"/>
                  <a:pt x="8001" y="762"/>
                </a:cubicBezTo>
                <a:cubicBezTo>
                  <a:pt x="8001" y="762"/>
                  <a:pt x="8001" y="762"/>
                  <a:pt x="8020" y="762"/>
                </a:cubicBezTo>
                <a:cubicBezTo>
                  <a:pt x="8020" y="762"/>
                  <a:pt x="8020" y="762"/>
                  <a:pt x="8020" y="762"/>
                </a:cubicBezTo>
                <a:cubicBezTo>
                  <a:pt x="8039" y="799"/>
                  <a:pt x="8020" y="799"/>
                  <a:pt x="8039" y="799"/>
                </a:cubicBezTo>
                <a:cubicBezTo>
                  <a:pt x="8039" y="835"/>
                  <a:pt x="8039" y="835"/>
                  <a:pt x="8039" y="871"/>
                </a:cubicBezTo>
                <a:cubicBezTo>
                  <a:pt x="8057" y="871"/>
                  <a:pt x="8057" y="871"/>
                  <a:pt x="8057" y="871"/>
                </a:cubicBezTo>
                <a:cubicBezTo>
                  <a:pt x="8057" y="871"/>
                  <a:pt x="8057" y="908"/>
                  <a:pt x="8057" y="908"/>
                </a:cubicBezTo>
                <a:cubicBezTo>
                  <a:pt x="8057" y="944"/>
                  <a:pt x="8076" y="944"/>
                  <a:pt x="8095" y="944"/>
                </a:cubicBezTo>
                <a:cubicBezTo>
                  <a:pt x="8076" y="944"/>
                  <a:pt x="8095" y="908"/>
                  <a:pt x="8114" y="871"/>
                </a:cubicBezTo>
                <a:cubicBezTo>
                  <a:pt x="8114" y="908"/>
                  <a:pt x="8114" y="908"/>
                  <a:pt x="8114" y="908"/>
                </a:cubicBezTo>
                <a:cubicBezTo>
                  <a:pt x="8114" y="871"/>
                  <a:pt x="8114" y="871"/>
                  <a:pt x="8114" y="871"/>
                </a:cubicBezTo>
                <a:cubicBezTo>
                  <a:pt x="8133" y="871"/>
                  <a:pt x="8133" y="871"/>
                  <a:pt x="8133" y="871"/>
                </a:cubicBezTo>
                <a:cubicBezTo>
                  <a:pt x="8133" y="871"/>
                  <a:pt x="8133" y="871"/>
                  <a:pt x="8133" y="871"/>
                </a:cubicBezTo>
                <a:cubicBezTo>
                  <a:pt x="8133" y="871"/>
                  <a:pt x="8133" y="871"/>
                  <a:pt x="8133" y="908"/>
                </a:cubicBezTo>
                <a:cubicBezTo>
                  <a:pt x="8171" y="871"/>
                  <a:pt x="8171" y="908"/>
                  <a:pt x="8171" y="908"/>
                </a:cubicBezTo>
                <a:cubicBezTo>
                  <a:pt x="8171" y="908"/>
                  <a:pt x="8171" y="908"/>
                  <a:pt x="8171" y="908"/>
                </a:cubicBezTo>
                <a:cubicBezTo>
                  <a:pt x="8152" y="908"/>
                  <a:pt x="8133" y="908"/>
                  <a:pt x="8114" y="944"/>
                </a:cubicBezTo>
                <a:cubicBezTo>
                  <a:pt x="8114" y="980"/>
                  <a:pt x="8133" y="980"/>
                  <a:pt x="8152" y="980"/>
                </a:cubicBezTo>
                <a:cubicBezTo>
                  <a:pt x="8152" y="980"/>
                  <a:pt x="8171" y="980"/>
                  <a:pt x="8171" y="980"/>
                </a:cubicBezTo>
                <a:cubicBezTo>
                  <a:pt x="8190" y="980"/>
                  <a:pt x="8190" y="980"/>
                  <a:pt x="8209" y="980"/>
                </a:cubicBezTo>
                <a:cubicBezTo>
                  <a:pt x="8209" y="980"/>
                  <a:pt x="8209" y="980"/>
                  <a:pt x="8209" y="980"/>
                </a:cubicBezTo>
                <a:cubicBezTo>
                  <a:pt x="8209" y="944"/>
                  <a:pt x="8209" y="944"/>
                  <a:pt x="8228" y="944"/>
                </a:cubicBezTo>
                <a:cubicBezTo>
                  <a:pt x="8228" y="944"/>
                  <a:pt x="8228" y="944"/>
                  <a:pt x="8247" y="944"/>
                </a:cubicBezTo>
                <a:cubicBezTo>
                  <a:pt x="8247" y="944"/>
                  <a:pt x="8247" y="944"/>
                  <a:pt x="8247" y="944"/>
                </a:cubicBezTo>
                <a:cubicBezTo>
                  <a:pt x="8247" y="944"/>
                  <a:pt x="8247" y="944"/>
                  <a:pt x="8247" y="980"/>
                </a:cubicBezTo>
                <a:cubicBezTo>
                  <a:pt x="8266" y="980"/>
                  <a:pt x="8266" y="980"/>
                  <a:pt x="8266" y="980"/>
                </a:cubicBezTo>
                <a:cubicBezTo>
                  <a:pt x="8266" y="980"/>
                  <a:pt x="8284" y="1016"/>
                  <a:pt x="8284" y="1016"/>
                </a:cubicBezTo>
                <a:cubicBezTo>
                  <a:pt x="8284" y="1053"/>
                  <a:pt x="8247" y="1053"/>
                  <a:pt x="8228" y="1053"/>
                </a:cubicBezTo>
                <a:cubicBezTo>
                  <a:pt x="8228" y="1053"/>
                  <a:pt x="8209" y="1053"/>
                  <a:pt x="8209" y="1053"/>
                </a:cubicBezTo>
                <a:cubicBezTo>
                  <a:pt x="8209" y="1053"/>
                  <a:pt x="8209" y="1053"/>
                  <a:pt x="8171" y="1089"/>
                </a:cubicBezTo>
                <a:cubicBezTo>
                  <a:pt x="8171" y="1089"/>
                  <a:pt x="8171" y="1089"/>
                  <a:pt x="8190" y="1089"/>
                </a:cubicBezTo>
                <a:cubicBezTo>
                  <a:pt x="8190" y="1089"/>
                  <a:pt x="8190" y="1089"/>
                  <a:pt x="8190" y="1089"/>
                </a:cubicBezTo>
                <a:cubicBezTo>
                  <a:pt x="8190" y="1089"/>
                  <a:pt x="8190" y="1089"/>
                  <a:pt x="8190" y="1089"/>
                </a:cubicBezTo>
                <a:cubicBezTo>
                  <a:pt x="8190" y="1089"/>
                  <a:pt x="8190" y="1125"/>
                  <a:pt x="8190" y="1125"/>
                </a:cubicBezTo>
                <a:cubicBezTo>
                  <a:pt x="8190" y="1125"/>
                  <a:pt x="8190" y="1162"/>
                  <a:pt x="8190" y="1162"/>
                </a:cubicBezTo>
                <a:cubicBezTo>
                  <a:pt x="8171" y="1162"/>
                  <a:pt x="8152" y="1125"/>
                  <a:pt x="8152" y="1125"/>
                </a:cubicBezTo>
                <a:cubicBezTo>
                  <a:pt x="8152" y="1125"/>
                  <a:pt x="8152" y="1125"/>
                  <a:pt x="8133" y="1125"/>
                </a:cubicBezTo>
                <a:cubicBezTo>
                  <a:pt x="8133" y="1162"/>
                  <a:pt x="8133" y="1162"/>
                  <a:pt x="8133" y="1162"/>
                </a:cubicBezTo>
                <a:cubicBezTo>
                  <a:pt x="8152" y="1162"/>
                  <a:pt x="8152" y="1198"/>
                  <a:pt x="8152" y="1198"/>
                </a:cubicBezTo>
                <a:cubicBezTo>
                  <a:pt x="8171" y="1198"/>
                  <a:pt x="8190" y="1198"/>
                  <a:pt x="8190" y="1198"/>
                </a:cubicBezTo>
                <a:cubicBezTo>
                  <a:pt x="8190" y="1198"/>
                  <a:pt x="8190" y="1198"/>
                  <a:pt x="8190" y="1198"/>
                </a:cubicBezTo>
                <a:cubicBezTo>
                  <a:pt x="8209" y="1198"/>
                  <a:pt x="8209" y="1198"/>
                  <a:pt x="8209" y="1234"/>
                </a:cubicBezTo>
                <a:cubicBezTo>
                  <a:pt x="8209" y="1234"/>
                  <a:pt x="8209" y="1234"/>
                  <a:pt x="8209" y="1234"/>
                </a:cubicBezTo>
                <a:cubicBezTo>
                  <a:pt x="8228" y="1234"/>
                  <a:pt x="8228" y="1198"/>
                  <a:pt x="8228" y="1198"/>
                </a:cubicBezTo>
                <a:cubicBezTo>
                  <a:pt x="8247" y="1198"/>
                  <a:pt x="8247" y="1198"/>
                  <a:pt x="8266" y="1198"/>
                </a:cubicBezTo>
                <a:cubicBezTo>
                  <a:pt x="8266" y="1198"/>
                  <a:pt x="8266" y="1198"/>
                  <a:pt x="8284" y="1198"/>
                </a:cubicBezTo>
                <a:cubicBezTo>
                  <a:pt x="8284" y="1162"/>
                  <a:pt x="8303" y="1198"/>
                  <a:pt x="8303" y="1198"/>
                </a:cubicBezTo>
                <a:cubicBezTo>
                  <a:pt x="8303" y="1198"/>
                  <a:pt x="8303" y="1198"/>
                  <a:pt x="8303" y="1234"/>
                </a:cubicBezTo>
                <a:cubicBezTo>
                  <a:pt x="8284" y="1234"/>
                  <a:pt x="8284" y="1234"/>
                  <a:pt x="8266" y="1234"/>
                </a:cubicBezTo>
                <a:cubicBezTo>
                  <a:pt x="8266" y="1271"/>
                  <a:pt x="8266" y="1271"/>
                  <a:pt x="8247" y="1271"/>
                </a:cubicBezTo>
                <a:cubicBezTo>
                  <a:pt x="8247" y="1271"/>
                  <a:pt x="8247" y="1271"/>
                  <a:pt x="8247" y="1271"/>
                </a:cubicBezTo>
                <a:cubicBezTo>
                  <a:pt x="8247" y="1271"/>
                  <a:pt x="8266" y="1271"/>
                  <a:pt x="8266" y="1271"/>
                </a:cubicBezTo>
                <a:cubicBezTo>
                  <a:pt x="8284" y="1271"/>
                  <a:pt x="8284" y="1271"/>
                  <a:pt x="8284" y="1234"/>
                </a:cubicBezTo>
                <a:cubicBezTo>
                  <a:pt x="8303" y="1271"/>
                  <a:pt x="8303" y="1271"/>
                  <a:pt x="8303" y="1271"/>
                </a:cubicBezTo>
                <a:cubicBezTo>
                  <a:pt x="8322" y="1234"/>
                  <a:pt x="8341" y="1234"/>
                  <a:pt x="8341" y="1271"/>
                </a:cubicBezTo>
                <a:cubicBezTo>
                  <a:pt x="8360" y="1271"/>
                  <a:pt x="8341" y="1271"/>
                  <a:pt x="8360" y="1271"/>
                </a:cubicBezTo>
                <a:cubicBezTo>
                  <a:pt x="8360" y="1307"/>
                  <a:pt x="8379" y="1307"/>
                  <a:pt x="8398" y="1343"/>
                </a:cubicBezTo>
                <a:cubicBezTo>
                  <a:pt x="8398" y="1343"/>
                  <a:pt x="8398" y="1379"/>
                  <a:pt x="8379" y="1379"/>
                </a:cubicBezTo>
                <a:cubicBezTo>
                  <a:pt x="8379" y="1379"/>
                  <a:pt x="8379" y="1343"/>
                  <a:pt x="8360" y="1343"/>
                </a:cubicBezTo>
                <a:cubicBezTo>
                  <a:pt x="8360" y="1343"/>
                  <a:pt x="8341" y="1379"/>
                  <a:pt x="8341" y="1379"/>
                </a:cubicBezTo>
                <a:cubicBezTo>
                  <a:pt x="8322" y="1379"/>
                  <a:pt x="8303" y="1379"/>
                  <a:pt x="8303" y="1379"/>
                </a:cubicBezTo>
                <a:cubicBezTo>
                  <a:pt x="8284" y="1343"/>
                  <a:pt x="8266" y="1343"/>
                  <a:pt x="8247" y="1343"/>
                </a:cubicBezTo>
                <a:cubicBezTo>
                  <a:pt x="8247" y="1343"/>
                  <a:pt x="8247" y="1343"/>
                  <a:pt x="8247" y="1343"/>
                </a:cubicBezTo>
                <a:cubicBezTo>
                  <a:pt x="8266" y="1379"/>
                  <a:pt x="8284" y="1379"/>
                  <a:pt x="8284" y="1379"/>
                </a:cubicBezTo>
                <a:cubicBezTo>
                  <a:pt x="8284" y="1379"/>
                  <a:pt x="8266" y="1379"/>
                  <a:pt x="8266" y="1379"/>
                </a:cubicBezTo>
                <a:cubicBezTo>
                  <a:pt x="8266" y="1416"/>
                  <a:pt x="8284" y="1379"/>
                  <a:pt x="8303" y="1379"/>
                </a:cubicBezTo>
                <a:cubicBezTo>
                  <a:pt x="8322" y="1379"/>
                  <a:pt x="8322" y="1379"/>
                  <a:pt x="8341" y="1416"/>
                </a:cubicBezTo>
                <a:cubicBezTo>
                  <a:pt x="8341" y="1416"/>
                  <a:pt x="8341" y="1416"/>
                  <a:pt x="8341" y="1416"/>
                </a:cubicBezTo>
                <a:cubicBezTo>
                  <a:pt x="8341" y="1416"/>
                  <a:pt x="8341" y="1416"/>
                  <a:pt x="8341" y="1416"/>
                </a:cubicBezTo>
                <a:cubicBezTo>
                  <a:pt x="8341" y="1416"/>
                  <a:pt x="8341" y="1416"/>
                  <a:pt x="8322" y="1452"/>
                </a:cubicBezTo>
                <a:cubicBezTo>
                  <a:pt x="8322" y="1452"/>
                  <a:pt x="8322" y="1452"/>
                  <a:pt x="8322" y="1452"/>
                </a:cubicBezTo>
                <a:cubicBezTo>
                  <a:pt x="8322" y="1452"/>
                  <a:pt x="8322" y="1452"/>
                  <a:pt x="8322" y="1452"/>
                </a:cubicBezTo>
                <a:cubicBezTo>
                  <a:pt x="8303" y="1452"/>
                  <a:pt x="8284" y="1452"/>
                  <a:pt x="8284" y="1452"/>
                </a:cubicBezTo>
                <a:cubicBezTo>
                  <a:pt x="8303" y="1452"/>
                  <a:pt x="8322" y="1488"/>
                  <a:pt x="8341" y="1452"/>
                </a:cubicBezTo>
                <a:cubicBezTo>
                  <a:pt x="8341" y="1452"/>
                  <a:pt x="8341" y="1416"/>
                  <a:pt x="8360" y="1416"/>
                </a:cubicBezTo>
                <a:cubicBezTo>
                  <a:pt x="8360" y="1416"/>
                  <a:pt x="8379" y="1452"/>
                  <a:pt x="8379" y="1452"/>
                </a:cubicBezTo>
                <a:cubicBezTo>
                  <a:pt x="8379" y="1488"/>
                  <a:pt x="8379" y="1488"/>
                  <a:pt x="8379" y="1488"/>
                </a:cubicBezTo>
                <a:cubicBezTo>
                  <a:pt x="8398" y="1488"/>
                  <a:pt x="8398" y="1488"/>
                  <a:pt x="8398" y="1488"/>
                </a:cubicBezTo>
                <a:cubicBezTo>
                  <a:pt x="8417" y="1452"/>
                  <a:pt x="8436" y="1452"/>
                  <a:pt x="8455" y="1452"/>
                </a:cubicBezTo>
                <a:cubicBezTo>
                  <a:pt x="8455" y="1452"/>
                  <a:pt x="8474" y="1452"/>
                  <a:pt x="8474" y="1452"/>
                </a:cubicBezTo>
                <a:cubicBezTo>
                  <a:pt x="8492" y="1488"/>
                  <a:pt x="8474" y="1525"/>
                  <a:pt x="8455" y="1525"/>
                </a:cubicBezTo>
                <a:cubicBezTo>
                  <a:pt x="8455" y="1525"/>
                  <a:pt x="8455" y="1525"/>
                  <a:pt x="8455" y="1525"/>
                </a:cubicBezTo>
                <a:cubicBezTo>
                  <a:pt x="8436" y="1525"/>
                  <a:pt x="8436" y="1525"/>
                  <a:pt x="8417" y="1525"/>
                </a:cubicBezTo>
                <a:cubicBezTo>
                  <a:pt x="8398" y="1525"/>
                  <a:pt x="8398" y="1561"/>
                  <a:pt x="8379" y="1561"/>
                </a:cubicBezTo>
                <a:cubicBezTo>
                  <a:pt x="8360" y="1561"/>
                  <a:pt x="8360" y="1561"/>
                  <a:pt x="8341" y="1561"/>
                </a:cubicBezTo>
                <a:cubicBezTo>
                  <a:pt x="8341" y="1561"/>
                  <a:pt x="8341" y="1561"/>
                  <a:pt x="8341" y="1561"/>
                </a:cubicBezTo>
                <a:cubicBezTo>
                  <a:pt x="8360" y="1561"/>
                  <a:pt x="8379" y="1597"/>
                  <a:pt x="8360" y="1597"/>
                </a:cubicBezTo>
                <a:cubicBezTo>
                  <a:pt x="8360" y="1597"/>
                  <a:pt x="8360" y="1597"/>
                  <a:pt x="8360" y="1597"/>
                </a:cubicBezTo>
                <a:cubicBezTo>
                  <a:pt x="8360" y="1597"/>
                  <a:pt x="8379" y="1597"/>
                  <a:pt x="8379" y="1597"/>
                </a:cubicBezTo>
                <a:cubicBezTo>
                  <a:pt x="8379" y="1634"/>
                  <a:pt x="8379" y="1634"/>
                  <a:pt x="8379" y="1670"/>
                </a:cubicBezTo>
                <a:cubicBezTo>
                  <a:pt x="8379" y="1670"/>
                  <a:pt x="8379" y="1670"/>
                  <a:pt x="8379" y="1670"/>
                </a:cubicBezTo>
                <a:cubicBezTo>
                  <a:pt x="8379" y="1670"/>
                  <a:pt x="8398" y="1670"/>
                  <a:pt x="8417" y="1670"/>
                </a:cubicBezTo>
                <a:cubicBezTo>
                  <a:pt x="8417" y="1670"/>
                  <a:pt x="8417" y="1670"/>
                  <a:pt x="8417" y="1670"/>
                </a:cubicBezTo>
                <a:cubicBezTo>
                  <a:pt x="8398" y="1670"/>
                  <a:pt x="8398" y="1634"/>
                  <a:pt x="8398" y="1634"/>
                </a:cubicBezTo>
                <a:cubicBezTo>
                  <a:pt x="8417" y="1597"/>
                  <a:pt x="8455" y="1634"/>
                  <a:pt x="8455" y="1634"/>
                </a:cubicBezTo>
                <a:cubicBezTo>
                  <a:pt x="8474" y="1634"/>
                  <a:pt x="8474" y="1634"/>
                  <a:pt x="8474" y="1634"/>
                </a:cubicBezTo>
                <a:cubicBezTo>
                  <a:pt x="8492" y="1634"/>
                  <a:pt x="8511" y="1706"/>
                  <a:pt x="8511" y="1706"/>
                </a:cubicBezTo>
                <a:cubicBezTo>
                  <a:pt x="8511" y="1706"/>
                  <a:pt x="8492" y="1743"/>
                  <a:pt x="8474" y="1743"/>
                </a:cubicBezTo>
                <a:cubicBezTo>
                  <a:pt x="8474" y="1743"/>
                  <a:pt x="8474" y="1743"/>
                  <a:pt x="8474" y="1743"/>
                </a:cubicBezTo>
                <a:cubicBezTo>
                  <a:pt x="8455" y="1779"/>
                  <a:pt x="8455" y="1779"/>
                  <a:pt x="8436" y="1815"/>
                </a:cubicBezTo>
                <a:cubicBezTo>
                  <a:pt x="8436" y="1815"/>
                  <a:pt x="8436" y="1815"/>
                  <a:pt x="8417" y="1815"/>
                </a:cubicBezTo>
                <a:cubicBezTo>
                  <a:pt x="8417" y="1815"/>
                  <a:pt x="8398" y="1815"/>
                  <a:pt x="8379" y="1815"/>
                </a:cubicBezTo>
                <a:cubicBezTo>
                  <a:pt x="8360" y="1815"/>
                  <a:pt x="8360" y="1815"/>
                  <a:pt x="8341" y="1779"/>
                </a:cubicBezTo>
                <a:cubicBezTo>
                  <a:pt x="8341" y="1779"/>
                  <a:pt x="8341" y="1779"/>
                  <a:pt x="8341" y="1779"/>
                </a:cubicBezTo>
                <a:cubicBezTo>
                  <a:pt x="8360" y="1779"/>
                  <a:pt x="8398" y="1779"/>
                  <a:pt x="8398" y="1779"/>
                </a:cubicBezTo>
                <a:cubicBezTo>
                  <a:pt x="8398" y="1779"/>
                  <a:pt x="8417" y="1779"/>
                  <a:pt x="8417" y="1743"/>
                </a:cubicBezTo>
                <a:cubicBezTo>
                  <a:pt x="8417" y="1743"/>
                  <a:pt x="8398" y="1743"/>
                  <a:pt x="8398" y="1743"/>
                </a:cubicBezTo>
                <a:cubicBezTo>
                  <a:pt x="8398" y="1779"/>
                  <a:pt x="8398" y="1779"/>
                  <a:pt x="8379" y="1779"/>
                </a:cubicBezTo>
                <a:cubicBezTo>
                  <a:pt x="8379" y="1779"/>
                  <a:pt x="8379" y="1779"/>
                  <a:pt x="8379" y="1779"/>
                </a:cubicBezTo>
                <a:cubicBezTo>
                  <a:pt x="8360" y="1779"/>
                  <a:pt x="8322" y="1779"/>
                  <a:pt x="8322" y="1815"/>
                </a:cubicBezTo>
                <a:cubicBezTo>
                  <a:pt x="8322" y="1815"/>
                  <a:pt x="8322" y="1815"/>
                  <a:pt x="8322" y="1815"/>
                </a:cubicBezTo>
                <a:cubicBezTo>
                  <a:pt x="8322" y="1815"/>
                  <a:pt x="8303" y="1815"/>
                  <a:pt x="8284" y="1815"/>
                </a:cubicBezTo>
                <a:cubicBezTo>
                  <a:pt x="8303" y="1815"/>
                  <a:pt x="8303" y="1851"/>
                  <a:pt x="8322" y="1851"/>
                </a:cubicBezTo>
                <a:cubicBezTo>
                  <a:pt x="8322" y="1851"/>
                  <a:pt x="8322" y="1851"/>
                  <a:pt x="8322" y="1851"/>
                </a:cubicBezTo>
                <a:cubicBezTo>
                  <a:pt x="8303" y="1851"/>
                  <a:pt x="8303" y="1851"/>
                  <a:pt x="8284" y="1888"/>
                </a:cubicBezTo>
                <a:cubicBezTo>
                  <a:pt x="8284" y="1888"/>
                  <a:pt x="8284" y="1888"/>
                  <a:pt x="8284" y="1888"/>
                </a:cubicBezTo>
                <a:cubicBezTo>
                  <a:pt x="8284" y="1888"/>
                  <a:pt x="8284" y="1924"/>
                  <a:pt x="8266" y="1924"/>
                </a:cubicBezTo>
                <a:cubicBezTo>
                  <a:pt x="8266" y="1924"/>
                  <a:pt x="8247" y="1924"/>
                  <a:pt x="8228" y="1960"/>
                </a:cubicBezTo>
                <a:cubicBezTo>
                  <a:pt x="8228" y="1960"/>
                  <a:pt x="8228" y="1960"/>
                  <a:pt x="8228" y="1960"/>
                </a:cubicBezTo>
                <a:cubicBezTo>
                  <a:pt x="8228" y="1960"/>
                  <a:pt x="8228" y="1960"/>
                  <a:pt x="8228" y="1960"/>
                </a:cubicBezTo>
                <a:cubicBezTo>
                  <a:pt x="8228" y="1960"/>
                  <a:pt x="8247" y="1960"/>
                  <a:pt x="8247" y="1960"/>
                </a:cubicBezTo>
                <a:cubicBezTo>
                  <a:pt x="8247" y="1997"/>
                  <a:pt x="8190" y="1997"/>
                  <a:pt x="8228" y="2033"/>
                </a:cubicBezTo>
                <a:cubicBezTo>
                  <a:pt x="8228" y="2033"/>
                  <a:pt x="8228" y="2033"/>
                  <a:pt x="8228" y="2033"/>
                </a:cubicBezTo>
                <a:cubicBezTo>
                  <a:pt x="8228" y="1997"/>
                  <a:pt x="8247" y="1997"/>
                  <a:pt x="8247" y="1960"/>
                </a:cubicBezTo>
                <a:cubicBezTo>
                  <a:pt x="8266" y="1960"/>
                  <a:pt x="8266" y="1960"/>
                  <a:pt x="8266" y="1960"/>
                </a:cubicBezTo>
                <a:cubicBezTo>
                  <a:pt x="8284" y="1960"/>
                  <a:pt x="8284" y="1960"/>
                  <a:pt x="8284" y="1960"/>
                </a:cubicBezTo>
                <a:cubicBezTo>
                  <a:pt x="8303" y="1960"/>
                  <a:pt x="8322" y="1960"/>
                  <a:pt x="8341" y="1960"/>
                </a:cubicBezTo>
                <a:cubicBezTo>
                  <a:pt x="8341" y="1960"/>
                  <a:pt x="8341" y="1960"/>
                  <a:pt x="8341" y="1960"/>
                </a:cubicBezTo>
                <a:cubicBezTo>
                  <a:pt x="8322" y="1997"/>
                  <a:pt x="8322" y="2033"/>
                  <a:pt x="8303" y="2033"/>
                </a:cubicBezTo>
                <a:cubicBezTo>
                  <a:pt x="8303" y="2033"/>
                  <a:pt x="8284" y="2033"/>
                  <a:pt x="8284" y="2033"/>
                </a:cubicBezTo>
                <a:cubicBezTo>
                  <a:pt x="8284" y="2033"/>
                  <a:pt x="8284" y="2033"/>
                  <a:pt x="8284" y="2033"/>
                </a:cubicBezTo>
                <a:cubicBezTo>
                  <a:pt x="8284" y="2033"/>
                  <a:pt x="8303" y="2069"/>
                  <a:pt x="8303" y="2069"/>
                </a:cubicBezTo>
                <a:cubicBezTo>
                  <a:pt x="8303" y="2069"/>
                  <a:pt x="8303" y="2069"/>
                  <a:pt x="8303" y="2069"/>
                </a:cubicBezTo>
                <a:cubicBezTo>
                  <a:pt x="8322" y="2069"/>
                  <a:pt x="8322" y="2033"/>
                  <a:pt x="8322" y="2033"/>
                </a:cubicBezTo>
                <a:cubicBezTo>
                  <a:pt x="8322" y="2033"/>
                  <a:pt x="8322" y="2033"/>
                  <a:pt x="8341" y="1997"/>
                </a:cubicBezTo>
                <a:cubicBezTo>
                  <a:pt x="8341" y="1997"/>
                  <a:pt x="8341" y="1997"/>
                  <a:pt x="8341" y="1997"/>
                </a:cubicBezTo>
                <a:cubicBezTo>
                  <a:pt x="8360" y="1997"/>
                  <a:pt x="8360" y="1997"/>
                  <a:pt x="8379" y="1997"/>
                </a:cubicBezTo>
                <a:cubicBezTo>
                  <a:pt x="8379" y="1997"/>
                  <a:pt x="8398" y="1997"/>
                  <a:pt x="8398" y="2033"/>
                </a:cubicBezTo>
                <a:cubicBezTo>
                  <a:pt x="8398" y="2033"/>
                  <a:pt x="8379" y="2069"/>
                  <a:pt x="8379" y="2069"/>
                </a:cubicBezTo>
                <a:cubicBezTo>
                  <a:pt x="8379" y="2069"/>
                  <a:pt x="8379" y="2069"/>
                  <a:pt x="8379" y="2069"/>
                </a:cubicBezTo>
                <a:cubicBezTo>
                  <a:pt x="8360" y="2106"/>
                  <a:pt x="8379" y="2106"/>
                  <a:pt x="8398" y="2142"/>
                </a:cubicBezTo>
                <a:cubicBezTo>
                  <a:pt x="8398" y="2142"/>
                  <a:pt x="8398" y="2106"/>
                  <a:pt x="8398" y="2106"/>
                </a:cubicBezTo>
                <a:cubicBezTo>
                  <a:pt x="8398" y="2106"/>
                  <a:pt x="8398" y="2106"/>
                  <a:pt x="8398" y="2106"/>
                </a:cubicBezTo>
                <a:cubicBezTo>
                  <a:pt x="8417" y="2069"/>
                  <a:pt x="8417" y="2069"/>
                  <a:pt x="8417" y="2033"/>
                </a:cubicBezTo>
                <a:cubicBezTo>
                  <a:pt x="8417" y="2033"/>
                  <a:pt x="8455" y="2033"/>
                  <a:pt x="8474" y="2033"/>
                </a:cubicBezTo>
                <a:cubicBezTo>
                  <a:pt x="8474" y="2069"/>
                  <a:pt x="8492" y="2069"/>
                  <a:pt x="8511" y="2069"/>
                </a:cubicBezTo>
                <a:cubicBezTo>
                  <a:pt x="8530" y="2069"/>
                  <a:pt x="8530" y="2069"/>
                  <a:pt x="8549" y="2069"/>
                </a:cubicBezTo>
                <a:cubicBezTo>
                  <a:pt x="8549" y="2069"/>
                  <a:pt x="8549" y="2069"/>
                  <a:pt x="8549" y="2069"/>
                </a:cubicBezTo>
                <a:cubicBezTo>
                  <a:pt x="8549" y="2069"/>
                  <a:pt x="8549" y="2069"/>
                  <a:pt x="8549" y="2069"/>
                </a:cubicBezTo>
                <a:cubicBezTo>
                  <a:pt x="8549" y="2069"/>
                  <a:pt x="8549" y="2069"/>
                  <a:pt x="8549" y="2069"/>
                </a:cubicBezTo>
                <a:cubicBezTo>
                  <a:pt x="8549" y="2069"/>
                  <a:pt x="8549" y="2069"/>
                  <a:pt x="8549" y="2106"/>
                </a:cubicBezTo>
                <a:cubicBezTo>
                  <a:pt x="8568" y="2106"/>
                  <a:pt x="8568" y="2106"/>
                  <a:pt x="8568" y="2106"/>
                </a:cubicBezTo>
                <a:cubicBezTo>
                  <a:pt x="8587" y="2106"/>
                  <a:pt x="8587" y="2106"/>
                  <a:pt x="8587" y="2106"/>
                </a:cubicBezTo>
                <a:cubicBezTo>
                  <a:pt x="8587" y="2106"/>
                  <a:pt x="8587" y="2106"/>
                  <a:pt x="8606" y="2069"/>
                </a:cubicBezTo>
                <a:cubicBezTo>
                  <a:pt x="8606" y="2106"/>
                  <a:pt x="8606" y="2106"/>
                  <a:pt x="8606" y="2142"/>
                </a:cubicBezTo>
                <a:cubicBezTo>
                  <a:pt x="8606" y="2142"/>
                  <a:pt x="8606" y="2178"/>
                  <a:pt x="8606" y="2178"/>
                </a:cubicBezTo>
                <a:cubicBezTo>
                  <a:pt x="8625" y="2178"/>
                  <a:pt x="8625" y="2178"/>
                  <a:pt x="8625" y="2178"/>
                </a:cubicBezTo>
                <a:cubicBezTo>
                  <a:pt x="8625" y="2178"/>
                  <a:pt x="8625" y="2178"/>
                  <a:pt x="8625" y="2178"/>
                </a:cubicBezTo>
                <a:cubicBezTo>
                  <a:pt x="8625" y="2142"/>
                  <a:pt x="8625" y="2142"/>
                  <a:pt x="8625" y="2106"/>
                </a:cubicBezTo>
                <a:cubicBezTo>
                  <a:pt x="8625" y="2106"/>
                  <a:pt x="8625" y="2106"/>
                  <a:pt x="8625" y="2106"/>
                </a:cubicBezTo>
                <a:cubicBezTo>
                  <a:pt x="8663" y="2142"/>
                  <a:pt x="8663" y="2142"/>
                  <a:pt x="8663" y="2178"/>
                </a:cubicBezTo>
                <a:cubicBezTo>
                  <a:pt x="8663" y="2178"/>
                  <a:pt x="8663" y="2178"/>
                  <a:pt x="8663" y="2178"/>
                </a:cubicBezTo>
                <a:cubicBezTo>
                  <a:pt x="8663" y="2178"/>
                  <a:pt x="8663" y="2178"/>
                  <a:pt x="8682" y="2178"/>
                </a:cubicBezTo>
                <a:cubicBezTo>
                  <a:pt x="8682" y="2214"/>
                  <a:pt x="8682" y="2214"/>
                  <a:pt x="8663" y="2214"/>
                </a:cubicBezTo>
                <a:cubicBezTo>
                  <a:pt x="8701" y="2214"/>
                  <a:pt x="8682" y="2214"/>
                  <a:pt x="8682" y="2251"/>
                </a:cubicBezTo>
                <a:cubicBezTo>
                  <a:pt x="8701" y="2251"/>
                  <a:pt x="8701" y="2251"/>
                  <a:pt x="8701" y="2251"/>
                </a:cubicBezTo>
                <a:cubicBezTo>
                  <a:pt x="8701" y="2251"/>
                  <a:pt x="8701" y="2251"/>
                  <a:pt x="8701" y="2251"/>
                </a:cubicBezTo>
                <a:cubicBezTo>
                  <a:pt x="8701" y="2251"/>
                  <a:pt x="8701" y="2251"/>
                  <a:pt x="8701" y="2251"/>
                </a:cubicBezTo>
                <a:cubicBezTo>
                  <a:pt x="8719" y="2287"/>
                  <a:pt x="8738" y="2287"/>
                  <a:pt x="8719" y="2323"/>
                </a:cubicBezTo>
                <a:cubicBezTo>
                  <a:pt x="8719" y="2323"/>
                  <a:pt x="8719" y="2323"/>
                  <a:pt x="8719" y="2323"/>
                </a:cubicBezTo>
                <a:cubicBezTo>
                  <a:pt x="8719" y="2323"/>
                  <a:pt x="8701" y="2323"/>
                  <a:pt x="8701" y="2323"/>
                </a:cubicBezTo>
                <a:cubicBezTo>
                  <a:pt x="8701" y="2323"/>
                  <a:pt x="8663" y="2287"/>
                  <a:pt x="8663" y="2287"/>
                </a:cubicBezTo>
                <a:cubicBezTo>
                  <a:pt x="8663" y="2287"/>
                  <a:pt x="8644" y="2287"/>
                  <a:pt x="8644" y="2287"/>
                </a:cubicBezTo>
                <a:cubicBezTo>
                  <a:pt x="8644" y="2287"/>
                  <a:pt x="8682" y="2323"/>
                  <a:pt x="8682" y="2323"/>
                </a:cubicBezTo>
                <a:cubicBezTo>
                  <a:pt x="8682" y="2360"/>
                  <a:pt x="8663" y="2360"/>
                  <a:pt x="8663" y="2360"/>
                </a:cubicBezTo>
                <a:cubicBezTo>
                  <a:pt x="8644" y="2360"/>
                  <a:pt x="8625" y="2360"/>
                  <a:pt x="8606" y="2360"/>
                </a:cubicBezTo>
                <a:cubicBezTo>
                  <a:pt x="8587" y="2360"/>
                  <a:pt x="8568" y="2360"/>
                  <a:pt x="8568" y="2360"/>
                </a:cubicBezTo>
                <a:cubicBezTo>
                  <a:pt x="8568" y="2323"/>
                  <a:pt x="8568" y="2323"/>
                  <a:pt x="8549" y="2323"/>
                </a:cubicBezTo>
                <a:cubicBezTo>
                  <a:pt x="8549" y="2323"/>
                  <a:pt x="8549" y="2323"/>
                  <a:pt x="8549" y="2323"/>
                </a:cubicBezTo>
                <a:cubicBezTo>
                  <a:pt x="8549" y="2287"/>
                  <a:pt x="8549" y="2287"/>
                  <a:pt x="8530" y="2287"/>
                </a:cubicBezTo>
                <a:cubicBezTo>
                  <a:pt x="8530" y="2287"/>
                  <a:pt x="8530" y="2287"/>
                  <a:pt x="8530" y="2287"/>
                </a:cubicBezTo>
                <a:cubicBezTo>
                  <a:pt x="8511" y="2287"/>
                  <a:pt x="8511" y="2251"/>
                  <a:pt x="8492" y="2251"/>
                </a:cubicBezTo>
                <a:cubicBezTo>
                  <a:pt x="8492" y="2251"/>
                  <a:pt x="8492" y="2251"/>
                  <a:pt x="8474" y="2287"/>
                </a:cubicBezTo>
                <a:cubicBezTo>
                  <a:pt x="8455" y="2251"/>
                  <a:pt x="8436" y="2251"/>
                  <a:pt x="8417" y="2251"/>
                </a:cubicBezTo>
                <a:cubicBezTo>
                  <a:pt x="8398" y="2251"/>
                  <a:pt x="8379" y="2287"/>
                  <a:pt x="8360" y="2287"/>
                </a:cubicBezTo>
                <a:cubicBezTo>
                  <a:pt x="8341" y="2251"/>
                  <a:pt x="8303" y="2251"/>
                  <a:pt x="8284" y="2251"/>
                </a:cubicBezTo>
                <a:cubicBezTo>
                  <a:pt x="8284" y="2251"/>
                  <a:pt x="8266" y="2251"/>
                  <a:pt x="8247" y="2251"/>
                </a:cubicBezTo>
                <a:cubicBezTo>
                  <a:pt x="8247" y="2251"/>
                  <a:pt x="8247" y="2251"/>
                  <a:pt x="8228" y="2251"/>
                </a:cubicBezTo>
                <a:cubicBezTo>
                  <a:pt x="8247" y="2251"/>
                  <a:pt x="8247" y="2287"/>
                  <a:pt x="8266" y="2287"/>
                </a:cubicBezTo>
                <a:cubicBezTo>
                  <a:pt x="8266" y="2251"/>
                  <a:pt x="8284" y="2251"/>
                  <a:pt x="8284" y="2251"/>
                </a:cubicBezTo>
                <a:cubicBezTo>
                  <a:pt x="8303" y="2251"/>
                  <a:pt x="8322" y="2287"/>
                  <a:pt x="8322" y="2287"/>
                </a:cubicBezTo>
                <a:cubicBezTo>
                  <a:pt x="8322" y="2287"/>
                  <a:pt x="8303" y="2323"/>
                  <a:pt x="8303" y="2323"/>
                </a:cubicBezTo>
                <a:cubicBezTo>
                  <a:pt x="8303" y="2323"/>
                  <a:pt x="8303" y="2323"/>
                  <a:pt x="8303" y="2323"/>
                </a:cubicBezTo>
                <a:cubicBezTo>
                  <a:pt x="8303" y="2323"/>
                  <a:pt x="8303" y="2323"/>
                  <a:pt x="8303" y="2323"/>
                </a:cubicBezTo>
                <a:cubicBezTo>
                  <a:pt x="8303" y="2323"/>
                  <a:pt x="8322" y="2323"/>
                  <a:pt x="8322" y="2323"/>
                </a:cubicBezTo>
                <a:cubicBezTo>
                  <a:pt x="8341" y="2323"/>
                  <a:pt x="8341" y="2323"/>
                  <a:pt x="8360" y="2323"/>
                </a:cubicBezTo>
                <a:cubicBezTo>
                  <a:pt x="8360" y="2287"/>
                  <a:pt x="8379" y="2287"/>
                  <a:pt x="8398" y="2287"/>
                </a:cubicBezTo>
                <a:cubicBezTo>
                  <a:pt x="8417" y="2287"/>
                  <a:pt x="8417" y="2251"/>
                  <a:pt x="8436" y="2287"/>
                </a:cubicBezTo>
                <a:cubicBezTo>
                  <a:pt x="8436" y="2287"/>
                  <a:pt x="8455" y="2287"/>
                  <a:pt x="8455" y="2287"/>
                </a:cubicBezTo>
                <a:cubicBezTo>
                  <a:pt x="8455" y="2287"/>
                  <a:pt x="8455" y="2287"/>
                  <a:pt x="8455" y="2323"/>
                </a:cubicBezTo>
                <a:cubicBezTo>
                  <a:pt x="8455" y="2323"/>
                  <a:pt x="8436" y="2396"/>
                  <a:pt x="8436" y="2396"/>
                </a:cubicBezTo>
                <a:cubicBezTo>
                  <a:pt x="8417" y="2396"/>
                  <a:pt x="8417" y="2396"/>
                  <a:pt x="8398" y="2432"/>
                </a:cubicBezTo>
                <a:cubicBezTo>
                  <a:pt x="8398" y="2432"/>
                  <a:pt x="8398" y="2432"/>
                  <a:pt x="8398" y="2432"/>
                </a:cubicBezTo>
                <a:cubicBezTo>
                  <a:pt x="8379" y="2432"/>
                  <a:pt x="8360" y="2432"/>
                  <a:pt x="8322" y="2469"/>
                </a:cubicBezTo>
                <a:cubicBezTo>
                  <a:pt x="8341" y="2469"/>
                  <a:pt x="8341" y="2469"/>
                  <a:pt x="8360" y="2469"/>
                </a:cubicBezTo>
                <a:cubicBezTo>
                  <a:pt x="8379" y="2505"/>
                  <a:pt x="8322" y="2577"/>
                  <a:pt x="8322" y="2614"/>
                </a:cubicBezTo>
                <a:cubicBezTo>
                  <a:pt x="8322" y="2614"/>
                  <a:pt x="8322" y="2614"/>
                  <a:pt x="8322" y="2614"/>
                </a:cubicBezTo>
                <a:cubicBezTo>
                  <a:pt x="8322" y="2614"/>
                  <a:pt x="8322" y="2614"/>
                  <a:pt x="8322" y="2614"/>
                </a:cubicBezTo>
                <a:cubicBezTo>
                  <a:pt x="8341" y="2577"/>
                  <a:pt x="8341" y="2541"/>
                  <a:pt x="8360" y="2541"/>
                </a:cubicBezTo>
                <a:cubicBezTo>
                  <a:pt x="8360" y="2541"/>
                  <a:pt x="8360" y="2577"/>
                  <a:pt x="8360" y="2577"/>
                </a:cubicBezTo>
                <a:cubicBezTo>
                  <a:pt x="8398" y="2577"/>
                  <a:pt x="8417" y="2541"/>
                  <a:pt x="8436" y="2541"/>
                </a:cubicBezTo>
                <a:cubicBezTo>
                  <a:pt x="8436" y="2505"/>
                  <a:pt x="8455" y="2505"/>
                  <a:pt x="8455" y="2505"/>
                </a:cubicBezTo>
                <a:cubicBezTo>
                  <a:pt x="8455" y="2505"/>
                  <a:pt x="8455" y="2505"/>
                  <a:pt x="8474" y="2505"/>
                </a:cubicBezTo>
                <a:cubicBezTo>
                  <a:pt x="8474" y="2505"/>
                  <a:pt x="8474" y="2505"/>
                  <a:pt x="8474" y="2505"/>
                </a:cubicBezTo>
                <a:cubicBezTo>
                  <a:pt x="8474" y="2541"/>
                  <a:pt x="8455" y="2541"/>
                  <a:pt x="8436" y="2541"/>
                </a:cubicBezTo>
                <a:cubicBezTo>
                  <a:pt x="8436" y="2577"/>
                  <a:pt x="8436" y="2577"/>
                  <a:pt x="8417" y="2614"/>
                </a:cubicBezTo>
                <a:cubicBezTo>
                  <a:pt x="8417" y="2614"/>
                  <a:pt x="8417" y="2614"/>
                  <a:pt x="8398" y="2614"/>
                </a:cubicBezTo>
                <a:cubicBezTo>
                  <a:pt x="8398" y="2614"/>
                  <a:pt x="8379" y="2614"/>
                  <a:pt x="8379" y="2650"/>
                </a:cubicBezTo>
                <a:cubicBezTo>
                  <a:pt x="8379" y="2650"/>
                  <a:pt x="8379" y="2650"/>
                  <a:pt x="8379" y="2650"/>
                </a:cubicBezTo>
                <a:cubicBezTo>
                  <a:pt x="8398" y="2650"/>
                  <a:pt x="8398" y="2614"/>
                  <a:pt x="8417" y="2650"/>
                </a:cubicBezTo>
                <a:cubicBezTo>
                  <a:pt x="8417" y="2650"/>
                  <a:pt x="8417" y="2650"/>
                  <a:pt x="8417" y="2650"/>
                </a:cubicBezTo>
                <a:cubicBezTo>
                  <a:pt x="8436" y="2614"/>
                  <a:pt x="8436" y="2650"/>
                  <a:pt x="8455" y="2614"/>
                </a:cubicBezTo>
                <a:cubicBezTo>
                  <a:pt x="8474" y="2614"/>
                  <a:pt x="8474" y="2577"/>
                  <a:pt x="8474" y="2577"/>
                </a:cubicBezTo>
                <a:cubicBezTo>
                  <a:pt x="8492" y="2577"/>
                  <a:pt x="8492" y="2541"/>
                  <a:pt x="8492" y="2541"/>
                </a:cubicBezTo>
                <a:cubicBezTo>
                  <a:pt x="8511" y="2505"/>
                  <a:pt x="8530" y="2469"/>
                  <a:pt x="8530" y="2469"/>
                </a:cubicBezTo>
                <a:cubicBezTo>
                  <a:pt x="8530" y="2469"/>
                  <a:pt x="8530" y="2469"/>
                  <a:pt x="8530" y="2469"/>
                </a:cubicBezTo>
                <a:cubicBezTo>
                  <a:pt x="8549" y="2469"/>
                  <a:pt x="8549" y="2469"/>
                  <a:pt x="8549" y="2469"/>
                </a:cubicBezTo>
                <a:cubicBezTo>
                  <a:pt x="8568" y="2469"/>
                  <a:pt x="8587" y="2469"/>
                  <a:pt x="8606" y="2469"/>
                </a:cubicBezTo>
                <a:cubicBezTo>
                  <a:pt x="8625" y="2469"/>
                  <a:pt x="8625" y="2469"/>
                  <a:pt x="8644" y="2469"/>
                </a:cubicBezTo>
                <a:cubicBezTo>
                  <a:pt x="8644" y="2469"/>
                  <a:pt x="8682" y="2432"/>
                  <a:pt x="8682" y="2432"/>
                </a:cubicBezTo>
                <a:cubicBezTo>
                  <a:pt x="8701" y="2432"/>
                  <a:pt x="8701" y="2396"/>
                  <a:pt x="8719" y="2396"/>
                </a:cubicBezTo>
                <a:cubicBezTo>
                  <a:pt x="8719" y="2396"/>
                  <a:pt x="8719" y="2396"/>
                  <a:pt x="8738" y="2360"/>
                </a:cubicBezTo>
                <a:cubicBezTo>
                  <a:pt x="8738" y="2396"/>
                  <a:pt x="8738" y="2396"/>
                  <a:pt x="8738" y="2432"/>
                </a:cubicBezTo>
                <a:cubicBezTo>
                  <a:pt x="8738" y="2432"/>
                  <a:pt x="8719" y="2432"/>
                  <a:pt x="8719" y="2432"/>
                </a:cubicBezTo>
                <a:cubicBezTo>
                  <a:pt x="8719" y="2432"/>
                  <a:pt x="8701" y="2432"/>
                  <a:pt x="8701" y="2469"/>
                </a:cubicBezTo>
                <a:close/>
                <a:moveTo>
                  <a:pt x="8379" y="1670"/>
                </a:moveTo>
                <a:cubicBezTo>
                  <a:pt x="8379" y="1670"/>
                  <a:pt x="8379" y="1670"/>
                  <a:pt x="8379" y="1670"/>
                </a:cubicBezTo>
                <a:cubicBezTo>
                  <a:pt x="8379" y="1670"/>
                  <a:pt x="8379" y="1670"/>
                  <a:pt x="8379" y="1670"/>
                </a:cubicBezTo>
                <a:cubicBezTo>
                  <a:pt x="8379" y="1670"/>
                  <a:pt x="8379" y="1670"/>
                  <a:pt x="8379" y="1670"/>
                </a:cubicBezTo>
                <a:cubicBezTo>
                  <a:pt x="8379" y="1670"/>
                  <a:pt x="8379" y="1670"/>
                  <a:pt x="8379" y="1670"/>
                </a:cubicBezTo>
                <a:close/>
                <a:moveTo>
                  <a:pt x="8322" y="1888"/>
                </a:moveTo>
                <a:cubicBezTo>
                  <a:pt x="8341" y="1888"/>
                  <a:pt x="8341" y="1851"/>
                  <a:pt x="8341" y="1851"/>
                </a:cubicBezTo>
                <a:cubicBezTo>
                  <a:pt x="8360" y="1851"/>
                  <a:pt x="8360" y="1851"/>
                  <a:pt x="8379" y="1851"/>
                </a:cubicBezTo>
                <a:cubicBezTo>
                  <a:pt x="8379" y="1851"/>
                  <a:pt x="8398" y="1851"/>
                  <a:pt x="8398" y="1851"/>
                </a:cubicBezTo>
                <a:cubicBezTo>
                  <a:pt x="8398" y="1851"/>
                  <a:pt x="8341" y="1888"/>
                  <a:pt x="8322" y="1888"/>
                </a:cubicBezTo>
                <a:close/>
                <a:moveTo>
                  <a:pt x="8492" y="1851"/>
                </a:moveTo>
                <a:cubicBezTo>
                  <a:pt x="8492" y="1851"/>
                  <a:pt x="8492" y="1851"/>
                  <a:pt x="8492" y="1851"/>
                </a:cubicBezTo>
                <a:cubicBezTo>
                  <a:pt x="8474" y="1888"/>
                  <a:pt x="8474" y="1888"/>
                  <a:pt x="8455" y="1888"/>
                </a:cubicBezTo>
                <a:cubicBezTo>
                  <a:pt x="8455" y="1888"/>
                  <a:pt x="8436" y="1924"/>
                  <a:pt x="8436" y="1924"/>
                </a:cubicBezTo>
                <a:cubicBezTo>
                  <a:pt x="8417" y="1924"/>
                  <a:pt x="8417" y="1924"/>
                  <a:pt x="8398" y="1924"/>
                </a:cubicBezTo>
                <a:cubicBezTo>
                  <a:pt x="8398" y="1924"/>
                  <a:pt x="8379" y="1924"/>
                  <a:pt x="8379" y="1924"/>
                </a:cubicBezTo>
                <a:cubicBezTo>
                  <a:pt x="8379" y="1924"/>
                  <a:pt x="8379" y="1924"/>
                  <a:pt x="8379" y="1924"/>
                </a:cubicBezTo>
                <a:cubicBezTo>
                  <a:pt x="8379" y="1924"/>
                  <a:pt x="8379" y="1924"/>
                  <a:pt x="8379" y="1924"/>
                </a:cubicBezTo>
                <a:cubicBezTo>
                  <a:pt x="8398" y="1888"/>
                  <a:pt x="8417" y="1888"/>
                  <a:pt x="8436" y="1888"/>
                </a:cubicBezTo>
                <a:cubicBezTo>
                  <a:pt x="8455" y="1888"/>
                  <a:pt x="8474" y="1851"/>
                  <a:pt x="8492" y="1851"/>
                </a:cubicBezTo>
                <a:close/>
                <a:moveTo>
                  <a:pt x="8568" y="1997"/>
                </a:moveTo>
                <a:cubicBezTo>
                  <a:pt x="8568" y="1997"/>
                  <a:pt x="8568" y="1997"/>
                  <a:pt x="8568" y="1997"/>
                </a:cubicBezTo>
                <a:cubicBezTo>
                  <a:pt x="8549" y="1997"/>
                  <a:pt x="8549" y="2033"/>
                  <a:pt x="8530" y="2033"/>
                </a:cubicBezTo>
                <a:cubicBezTo>
                  <a:pt x="8530" y="2033"/>
                  <a:pt x="8530" y="2033"/>
                  <a:pt x="8530" y="1997"/>
                </a:cubicBezTo>
                <a:cubicBezTo>
                  <a:pt x="8530" y="1997"/>
                  <a:pt x="8511" y="1997"/>
                  <a:pt x="8511" y="1997"/>
                </a:cubicBezTo>
                <a:cubicBezTo>
                  <a:pt x="8474" y="1997"/>
                  <a:pt x="8436" y="1997"/>
                  <a:pt x="8417" y="1997"/>
                </a:cubicBezTo>
                <a:cubicBezTo>
                  <a:pt x="8398" y="1997"/>
                  <a:pt x="8379" y="1997"/>
                  <a:pt x="8379" y="1960"/>
                </a:cubicBezTo>
                <a:cubicBezTo>
                  <a:pt x="8398" y="1960"/>
                  <a:pt x="8436" y="1924"/>
                  <a:pt x="8436" y="1924"/>
                </a:cubicBezTo>
                <a:cubicBezTo>
                  <a:pt x="8474" y="1924"/>
                  <a:pt x="8492" y="1960"/>
                  <a:pt x="8530" y="1960"/>
                </a:cubicBezTo>
                <a:cubicBezTo>
                  <a:pt x="8530" y="1960"/>
                  <a:pt x="8530" y="1960"/>
                  <a:pt x="8530" y="1960"/>
                </a:cubicBezTo>
                <a:cubicBezTo>
                  <a:pt x="8530" y="1960"/>
                  <a:pt x="8530" y="1960"/>
                  <a:pt x="8530" y="1960"/>
                </a:cubicBezTo>
                <a:cubicBezTo>
                  <a:pt x="8530" y="1960"/>
                  <a:pt x="8530" y="1960"/>
                  <a:pt x="8530" y="1960"/>
                </a:cubicBezTo>
                <a:cubicBezTo>
                  <a:pt x="8530" y="1960"/>
                  <a:pt x="8511" y="1960"/>
                  <a:pt x="8511" y="1960"/>
                </a:cubicBezTo>
                <a:cubicBezTo>
                  <a:pt x="8511" y="1997"/>
                  <a:pt x="8549" y="1997"/>
                  <a:pt x="8568" y="1997"/>
                </a:cubicBezTo>
                <a:close/>
                <a:moveTo>
                  <a:pt x="8417" y="1452"/>
                </a:moveTo>
                <a:cubicBezTo>
                  <a:pt x="8398" y="1452"/>
                  <a:pt x="8379" y="1416"/>
                  <a:pt x="8379" y="1416"/>
                </a:cubicBezTo>
                <a:cubicBezTo>
                  <a:pt x="8379" y="1416"/>
                  <a:pt x="8379" y="1416"/>
                  <a:pt x="8379" y="1416"/>
                </a:cubicBezTo>
                <a:cubicBezTo>
                  <a:pt x="8398" y="1416"/>
                  <a:pt x="8398" y="1416"/>
                  <a:pt x="8398" y="1416"/>
                </a:cubicBezTo>
                <a:cubicBezTo>
                  <a:pt x="8417" y="1416"/>
                  <a:pt x="8417" y="1452"/>
                  <a:pt x="8417" y="1452"/>
                </a:cubicBezTo>
                <a:close/>
                <a:moveTo>
                  <a:pt x="8436" y="1379"/>
                </a:moveTo>
                <a:cubicBezTo>
                  <a:pt x="8436" y="1379"/>
                  <a:pt x="8436" y="1343"/>
                  <a:pt x="8417" y="1343"/>
                </a:cubicBezTo>
                <a:cubicBezTo>
                  <a:pt x="8417" y="1343"/>
                  <a:pt x="8398" y="1307"/>
                  <a:pt x="8398" y="1307"/>
                </a:cubicBezTo>
                <a:cubicBezTo>
                  <a:pt x="8417" y="1307"/>
                  <a:pt x="8436" y="1271"/>
                  <a:pt x="8436" y="1271"/>
                </a:cubicBezTo>
                <a:cubicBezTo>
                  <a:pt x="8436" y="1271"/>
                  <a:pt x="8455" y="1307"/>
                  <a:pt x="8474" y="1307"/>
                </a:cubicBezTo>
                <a:cubicBezTo>
                  <a:pt x="8474" y="1307"/>
                  <a:pt x="8474" y="1271"/>
                  <a:pt x="8492" y="1307"/>
                </a:cubicBezTo>
                <a:cubicBezTo>
                  <a:pt x="8492" y="1307"/>
                  <a:pt x="8492" y="1307"/>
                  <a:pt x="8492" y="1307"/>
                </a:cubicBezTo>
                <a:cubicBezTo>
                  <a:pt x="8474" y="1307"/>
                  <a:pt x="8436" y="1379"/>
                  <a:pt x="8436" y="1379"/>
                </a:cubicBezTo>
                <a:close/>
                <a:moveTo>
                  <a:pt x="8360" y="1198"/>
                </a:moveTo>
                <a:cubicBezTo>
                  <a:pt x="8360" y="1198"/>
                  <a:pt x="8341" y="1162"/>
                  <a:pt x="8341" y="1162"/>
                </a:cubicBezTo>
                <a:cubicBezTo>
                  <a:pt x="8341" y="1162"/>
                  <a:pt x="8322" y="1162"/>
                  <a:pt x="8322" y="1162"/>
                </a:cubicBezTo>
                <a:cubicBezTo>
                  <a:pt x="8322" y="1162"/>
                  <a:pt x="8303" y="1125"/>
                  <a:pt x="8303" y="1125"/>
                </a:cubicBezTo>
                <a:cubicBezTo>
                  <a:pt x="8303" y="1125"/>
                  <a:pt x="8284" y="1125"/>
                  <a:pt x="8284" y="1125"/>
                </a:cubicBezTo>
                <a:cubicBezTo>
                  <a:pt x="8284" y="1089"/>
                  <a:pt x="8284" y="1089"/>
                  <a:pt x="8284" y="1089"/>
                </a:cubicBezTo>
                <a:cubicBezTo>
                  <a:pt x="8284" y="1089"/>
                  <a:pt x="8303" y="1089"/>
                  <a:pt x="8303" y="1089"/>
                </a:cubicBezTo>
                <a:cubicBezTo>
                  <a:pt x="8322" y="1125"/>
                  <a:pt x="8341" y="1125"/>
                  <a:pt x="8341" y="1162"/>
                </a:cubicBezTo>
                <a:cubicBezTo>
                  <a:pt x="8360" y="1162"/>
                  <a:pt x="8360" y="1162"/>
                  <a:pt x="8360" y="1198"/>
                </a:cubicBezTo>
                <a:cubicBezTo>
                  <a:pt x="8360" y="1198"/>
                  <a:pt x="8360" y="1198"/>
                  <a:pt x="8360" y="1198"/>
                </a:cubicBezTo>
                <a:cubicBezTo>
                  <a:pt x="8360" y="1198"/>
                  <a:pt x="8360" y="1198"/>
                  <a:pt x="8360" y="1198"/>
                </a:cubicBezTo>
                <a:close/>
                <a:moveTo>
                  <a:pt x="7150" y="436"/>
                </a:moveTo>
                <a:cubicBezTo>
                  <a:pt x="7131" y="436"/>
                  <a:pt x="7131" y="436"/>
                  <a:pt x="7131" y="436"/>
                </a:cubicBezTo>
                <a:cubicBezTo>
                  <a:pt x="7093" y="399"/>
                  <a:pt x="7074" y="399"/>
                  <a:pt x="7074" y="327"/>
                </a:cubicBezTo>
                <a:cubicBezTo>
                  <a:pt x="7074" y="327"/>
                  <a:pt x="7093" y="327"/>
                  <a:pt x="7093" y="327"/>
                </a:cubicBezTo>
                <a:cubicBezTo>
                  <a:pt x="7112" y="327"/>
                  <a:pt x="7112" y="327"/>
                  <a:pt x="7112" y="327"/>
                </a:cubicBezTo>
                <a:cubicBezTo>
                  <a:pt x="7131" y="363"/>
                  <a:pt x="7150" y="363"/>
                  <a:pt x="7150" y="399"/>
                </a:cubicBezTo>
                <a:cubicBezTo>
                  <a:pt x="7150" y="399"/>
                  <a:pt x="7150" y="399"/>
                  <a:pt x="7150" y="436"/>
                </a:cubicBezTo>
                <a:cubicBezTo>
                  <a:pt x="7150" y="436"/>
                  <a:pt x="7150" y="436"/>
                  <a:pt x="7150" y="436"/>
                </a:cubicBezTo>
                <a:cubicBezTo>
                  <a:pt x="7150" y="436"/>
                  <a:pt x="7150" y="436"/>
                  <a:pt x="7150" y="436"/>
                </a:cubicBezTo>
                <a:close/>
                <a:moveTo>
                  <a:pt x="6942" y="472"/>
                </a:moveTo>
                <a:cubicBezTo>
                  <a:pt x="6942" y="436"/>
                  <a:pt x="6942" y="436"/>
                  <a:pt x="6960" y="436"/>
                </a:cubicBezTo>
                <a:cubicBezTo>
                  <a:pt x="6960" y="436"/>
                  <a:pt x="6960" y="436"/>
                  <a:pt x="6960" y="436"/>
                </a:cubicBezTo>
                <a:cubicBezTo>
                  <a:pt x="6960" y="472"/>
                  <a:pt x="6979" y="472"/>
                  <a:pt x="6979" y="472"/>
                </a:cubicBezTo>
                <a:cubicBezTo>
                  <a:pt x="6979" y="472"/>
                  <a:pt x="6979" y="472"/>
                  <a:pt x="6979" y="472"/>
                </a:cubicBezTo>
                <a:cubicBezTo>
                  <a:pt x="6979" y="508"/>
                  <a:pt x="6942" y="472"/>
                  <a:pt x="6942" y="472"/>
                </a:cubicBezTo>
                <a:close/>
                <a:moveTo>
                  <a:pt x="6450" y="799"/>
                </a:moveTo>
                <a:cubicBezTo>
                  <a:pt x="6431" y="799"/>
                  <a:pt x="6393" y="799"/>
                  <a:pt x="6374" y="799"/>
                </a:cubicBezTo>
                <a:cubicBezTo>
                  <a:pt x="6298" y="762"/>
                  <a:pt x="6261" y="799"/>
                  <a:pt x="6223" y="835"/>
                </a:cubicBezTo>
                <a:cubicBezTo>
                  <a:pt x="6223" y="835"/>
                  <a:pt x="6204" y="871"/>
                  <a:pt x="6223" y="871"/>
                </a:cubicBezTo>
                <a:cubicBezTo>
                  <a:pt x="6223" y="908"/>
                  <a:pt x="6223" y="908"/>
                  <a:pt x="6242" y="944"/>
                </a:cubicBezTo>
                <a:cubicBezTo>
                  <a:pt x="6280" y="944"/>
                  <a:pt x="6298" y="908"/>
                  <a:pt x="6355" y="908"/>
                </a:cubicBezTo>
                <a:cubicBezTo>
                  <a:pt x="6355" y="908"/>
                  <a:pt x="6355" y="944"/>
                  <a:pt x="6374" y="944"/>
                </a:cubicBezTo>
                <a:cubicBezTo>
                  <a:pt x="6374" y="944"/>
                  <a:pt x="6374" y="980"/>
                  <a:pt x="6374" y="980"/>
                </a:cubicBezTo>
                <a:cubicBezTo>
                  <a:pt x="6298" y="980"/>
                  <a:pt x="6261" y="1053"/>
                  <a:pt x="6204" y="1089"/>
                </a:cubicBezTo>
                <a:cubicBezTo>
                  <a:pt x="6204" y="1125"/>
                  <a:pt x="6185" y="1125"/>
                  <a:pt x="6166" y="1125"/>
                </a:cubicBezTo>
                <a:cubicBezTo>
                  <a:pt x="6128" y="1198"/>
                  <a:pt x="6128" y="1234"/>
                  <a:pt x="6053" y="1234"/>
                </a:cubicBezTo>
                <a:cubicBezTo>
                  <a:pt x="6053" y="1271"/>
                  <a:pt x="6053" y="1307"/>
                  <a:pt x="6071" y="1343"/>
                </a:cubicBezTo>
                <a:cubicBezTo>
                  <a:pt x="6053" y="1343"/>
                  <a:pt x="6053" y="1343"/>
                  <a:pt x="6034" y="1379"/>
                </a:cubicBezTo>
                <a:cubicBezTo>
                  <a:pt x="5958" y="1452"/>
                  <a:pt x="5901" y="1379"/>
                  <a:pt x="5807" y="1343"/>
                </a:cubicBezTo>
                <a:cubicBezTo>
                  <a:pt x="5807" y="1379"/>
                  <a:pt x="5807" y="1379"/>
                  <a:pt x="5807" y="1416"/>
                </a:cubicBezTo>
                <a:cubicBezTo>
                  <a:pt x="5826" y="1416"/>
                  <a:pt x="5844" y="1452"/>
                  <a:pt x="5863" y="1488"/>
                </a:cubicBezTo>
                <a:cubicBezTo>
                  <a:pt x="5863" y="1488"/>
                  <a:pt x="5863" y="1488"/>
                  <a:pt x="5863" y="1488"/>
                </a:cubicBezTo>
                <a:cubicBezTo>
                  <a:pt x="5807" y="1525"/>
                  <a:pt x="5750" y="1488"/>
                  <a:pt x="5693" y="1488"/>
                </a:cubicBezTo>
                <a:cubicBezTo>
                  <a:pt x="5674" y="1488"/>
                  <a:pt x="5655" y="1488"/>
                  <a:pt x="5636" y="1488"/>
                </a:cubicBezTo>
                <a:cubicBezTo>
                  <a:pt x="5636" y="1488"/>
                  <a:pt x="5636" y="1525"/>
                  <a:pt x="5636" y="1561"/>
                </a:cubicBezTo>
                <a:cubicBezTo>
                  <a:pt x="5674" y="1561"/>
                  <a:pt x="5750" y="1561"/>
                  <a:pt x="5769" y="1597"/>
                </a:cubicBezTo>
                <a:cubicBezTo>
                  <a:pt x="5769" y="1634"/>
                  <a:pt x="5769" y="1670"/>
                  <a:pt x="5769" y="1670"/>
                </a:cubicBezTo>
                <a:cubicBezTo>
                  <a:pt x="5769" y="1706"/>
                  <a:pt x="5750" y="1706"/>
                  <a:pt x="5731" y="1706"/>
                </a:cubicBezTo>
                <a:cubicBezTo>
                  <a:pt x="5731" y="1743"/>
                  <a:pt x="5731" y="1779"/>
                  <a:pt x="5731" y="1815"/>
                </a:cubicBezTo>
                <a:cubicBezTo>
                  <a:pt x="5712" y="1815"/>
                  <a:pt x="5693" y="1815"/>
                  <a:pt x="5674" y="1815"/>
                </a:cubicBezTo>
                <a:cubicBezTo>
                  <a:pt x="5674" y="1815"/>
                  <a:pt x="5674" y="1815"/>
                  <a:pt x="5674" y="1815"/>
                </a:cubicBezTo>
                <a:cubicBezTo>
                  <a:pt x="5674" y="1851"/>
                  <a:pt x="5693" y="1888"/>
                  <a:pt x="5693" y="1888"/>
                </a:cubicBezTo>
                <a:cubicBezTo>
                  <a:pt x="5674" y="1888"/>
                  <a:pt x="5636" y="1924"/>
                  <a:pt x="5618" y="1888"/>
                </a:cubicBezTo>
                <a:cubicBezTo>
                  <a:pt x="5599" y="1888"/>
                  <a:pt x="5580" y="1888"/>
                  <a:pt x="5561" y="1888"/>
                </a:cubicBezTo>
                <a:cubicBezTo>
                  <a:pt x="5561" y="1924"/>
                  <a:pt x="5580" y="1960"/>
                  <a:pt x="5580" y="1997"/>
                </a:cubicBezTo>
                <a:cubicBezTo>
                  <a:pt x="5561" y="2069"/>
                  <a:pt x="5504" y="2069"/>
                  <a:pt x="5466" y="2033"/>
                </a:cubicBezTo>
                <a:cubicBezTo>
                  <a:pt x="5409" y="2033"/>
                  <a:pt x="5372" y="1960"/>
                  <a:pt x="5334" y="2069"/>
                </a:cubicBezTo>
                <a:cubicBezTo>
                  <a:pt x="5334" y="2069"/>
                  <a:pt x="5334" y="2069"/>
                  <a:pt x="5334" y="2069"/>
                </a:cubicBezTo>
                <a:cubicBezTo>
                  <a:pt x="5372" y="2106"/>
                  <a:pt x="5466" y="2106"/>
                  <a:pt x="5523" y="2142"/>
                </a:cubicBezTo>
                <a:cubicBezTo>
                  <a:pt x="5542" y="2142"/>
                  <a:pt x="5561" y="2142"/>
                  <a:pt x="5580" y="2142"/>
                </a:cubicBezTo>
                <a:cubicBezTo>
                  <a:pt x="5580" y="2142"/>
                  <a:pt x="5599" y="2178"/>
                  <a:pt x="5599" y="2178"/>
                </a:cubicBezTo>
                <a:cubicBezTo>
                  <a:pt x="5599" y="2178"/>
                  <a:pt x="5599" y="2214"/>
                  <a:pt x="5599" y="2214"/>
                </a:cubicBezTo>
                <a:cubicBezTo>
                  <a:pt x="5580" y="2214"/>
                  <a:pt x="5580" y="2251"/>
                  <a:pt x="5580" y="2251"/>
                </a:cubicBezTo>
                <a:cubicBezTo>
                  <a:pt x="5542" y="2287"/>
                  <a:pt x="5504" y="2287"/>
                  <a:pt x="5485" y="2287"/>
                </a:cubicBezTo>
                <a:cubicBezTo>
                  <a:pt x="5447" y="2323"/>
                  <a:pt x="5447" y="2323"/>
                  <a:pt x="5409" y="2323"/>
                </a:cubicBezTo>
                <a:cubicBezTo>
                  <a:pt x="5409" y="2323"/>
                  <a:pt x="5372" y="2214"/>
                  <a:pt x="5372" y="2214"/>
                </a:cubicBezTo>
                <a:cubicBezTo>
                  <a:pt x="5372" y="2251"/>
                  <a:pt x="5353" y="2251"/>
                  <a:pt x="5334" y="2251"/>
                </a:cubicBezTo>
                <a:cubicBezTo>
                  <a:pt x="5334" y="2214"/>
                  <a:pt x="5315" y="2214"/>
                  <a:pt x="5296" y="2214"/>
                </a:cubicBezTo>
                <a:cubicBezTo>
                  <a:pt x="5296" y="2214"/>
                  <a:pt x="5296" y="2214"/>
                  <a:pt x="5296" y="2214"/>
                </a:cubicBezTo>
                <a:cubicBezTo>
                  <a:pt x="5315" y="2251"/>
                  <a:pt x="5315" y="2251"/>
                  <a:pt x="5315" y="2287"/>
                </a:cubicBezTo>
                <a:cubicBezTo>
                  <a:pt x="5239" y="2287"/>
                  <a:pt x="5220" y="2251"/>
                  <a:pt x="5182" y="2178"/>
                </a:cubicBezTo>
                <a:cubicBezTo>
                  <a:pt x="5182" y="2178"/>
                  <a:pt x="5164" y="2178"/>
                  <a:pt x="5164" y="2178"/>
                </a:cubicBezTo>
                <a:cubicBezTo>
                  <a:pt x="5164" y="2214"/>
                  <a:pt x="5182" y="2251"/>
                  <a:pt x="5182" y="2251"/>
                </a:cubicBezTo>
                <a:cubicBezTo>
                  <a:pt x="5182" y="2287"/>
                  <a:pt x="5164" y="2287"/>
                  <a:pt x="5145" y="2287"/>
                </a:cubicBezTo>
                <a:cubicBezTo>
                  <a:pt x="5107" y="2287"/>
                  <a:pt x="5050" y="2287"/>
                  <a:pt x="5012" y="2287"/>
                </a:cubicBezTo>
                <a:cubicBezTo>
                  <a:pt x="4993" y="2251"/>
                  <a:pt x="4974" y="2214"/>
                  <a:pt x="4956" y="2214"/>
                </a:cubicBezTo>
                <a:cubicBezTo>
                  <a:pt x="4937" y="2251"/>
                  <a:pt x="4956" y="2251"/>
                  <a:pt x="4937" y="2287"/>
                </a:cubicBezTo>
                <a:cubicBezTo>
                  <a:pt x="4918" y="2251"/>
                  <a:pt x="4899" y="2251"/>
                  <a:pt x="4880" y="2251"/>
                </a:cubicBezTo>
                <a:cubicBezTo>
                  <a:pt x="4880" y="2214"/>
                  <a:pt x="4880" y="2178"/>
                  <a:pt x="4899" y="2142"/>
                </a:cubicBezTo>
                <a:cubicBezTo>
                  <a:pt x="4937" y="2142"/>
                  <a:pt x="4937" y="2106"/>
                  <a:pt x="4974" y="2106"/>
                </a:cubicBezTo>
                <a:cubicBezTo>
                  <a:pt x="4993" y="2069"/>
                  <a:pt x="5012" y="2106"/>
                  <a:pt x="5031" y="2069"/>
                </a:cubicBezTo>
                <a:cubicBezTo>
                  <a:pt x="5031" y="2069"/>
                  <a:pt x="5012" y="2069"/>
                  <a:pt x="5012" y="2069"/>
                </a:cubicBezTo>
                <a:cubicBezTo>
                  <a:pt x="4993" y="2069"/>
                  <a:pt x="4974" y="1997"/>
                  <a:pt x="4956" y="1924"/>
                </a:cubicBezTo>
                <a:cubicBezTo>
                  <a:pt x="4974" y="1924"/>
                  <a:pt x="4974" y="1924"/>
                  <a:pt x="4974" y="1924"/>
                </a:cubicBezTo>
                <a:cubicBezTo>
                  <a:pt x="4974" y="1924"/>
                  <a:pt x="4993" y="1924"/>
                  <a:pt x="5012" y="1924"/>
                </a:cubicBezTo>
                <a:cubicBezTo>
                  <a:pt x="5031" y="1924"/>
                  <a:pt x="5069" y="1924"/>
                  <a:pt x="5088" y="1960"/>
                </a:cubicBezTo>
                <a:cubicBezTo>
                  <a:pt x="5107" y="1997"/>
                  <a:pt x="5126" y="2033"/>
                  <a:pt x="5164" y="2069"/>
                </a:cubicBezTo>
                <a:cubicBezTo>
                  <a:pt x="5182" y="2069"/>
                  <a:pt x="5239" y="2069"/>
                  <a:pt x="5258" y="2069"/>
                </a:cubicBezTo>
                <a:cubicBezTo>
                  <a:pt x="5258" y="2069"/>
                  <a:pt x="5258" y="2069"/>
                  <a:pt x="5258" y="2069"/>
                </a:cubicBezTo>
                <a:cubicBezTo>
                  <a:pt x="5258" y="2033"/>
                  <a:pt x="5258" y="2033"/>
                  <a:pt x="5258" y="2033"/>
                </a:cubicBezTo>
                <a:cubicBezTo>
                  <a:pt x="5258" y="1997"/>
                  <a:pt x="5258" y="1997"/>
                  <a:pt x="5277" y="1997"/>
                </a:cubicBezTo>
                <a:cubicBezTo>
                  <a:pt x="5277" y="1997"/>
                  <a:pt x="5277" y="1997"/>
                  <a:pt x="5277" y="1997"/>
                </a:cubicBezTo>
                <a:cubicBezTo>
                  <a:pt x="5239" y="1997"/>
                  <a:pt x="5182" y="1997"/>
                  <a:pt x="5164" y="1960"/>
                </a:cubicBezTo>
                <a:cubicBezTo>
                  <a:pt x="5164" y="1924"/>
                  <a:pt x="5164" y="1888"/>
                  <a:pt x="5164" y="1851"/>
                </a:cubicBezTo>
                <a:cubicBezTo>
                  <a:pt x="5164" y="1851"/>
                  <a:pt x="5164" y="1851"/>
                  <a:pt x="5164" y="1851"/>
                </a:cubicBezTo>
                <a:cubicBezTo>
                  <a:pt x="5126" y="1851"/>
                  <a:pt x="5069" y="1815"/>
                  <a:pt x="5031" y="1815"/>
                </a:cubicBezTo>
                <a:cubicBezTo>
                  <a:pt x="5031" y="1815"/>
                  <a:pt x="5031" y="1815"/>
                  <a:pt x="5031" y="1815"/>
                </a:cubicBezTo>
                <a:cubicBezTo>
                  <a:pt x="5050" y="1743"/>
                  <a:pt x="5050" y="1706"/>
                  <a:pt x="5069" y="1670"/>
                </a:cubicBezTo>
                <a:cubicBezTo>
                  <a:pt x="5088" y="1634"/>
                  <a:pt x="5182" y="1670"/>
                  <a:pt x="5220" y="1670"/>
                </a:cubicBezTo>
                <a:cubicBezTo>
                  <a:pt x="5258" y="1670"/>
                  <a:pt x="5277" y="1706"/>
                  <a:pt x="5315" y="1706"/>
                </a:cubicBezTo>
                <a:cubicBezTo>
                  <a:pt x="5315" y="1706"/>
                  <a:pt x="5334" y="1706"/>
                  <a:pt x="5334" y="1706"/>
                </a:cubicBezTo>
                <a:cubicBezTo>
                  <a:pt x="5334" y="1706"/>
                  <a:pt x="5353" y="1706"/>
                  <a:pt x="5353" y="1706"/>
                </a:cubicBezTo>
                <a:cubicBezTo>
                  <a:pt x="5334" y="1670"/>
                  <a:pt x="5296" y="1634"/>
                  <a:pt x="5258" y="1597"/>
                </a:cubicBezTo>
                <a:cubicBezTo>
                  <a:pt x="5258" y="1597"/>
                  <a:pt x="5239" y="1561"/>
                  <a:pt x="5220" y="1561"/>
                </a:cubicBezTo>
                <a:cubicBezTo>
                  <a:pt x="5182" y="1525"/>
                  <a:pt x="5145" y="1452"/>
                  <a:pt x="5126" y="1416"/>
                </a:cubicBezTo>
                <a:cubicBezTo>
                  <a:pt x="5126" y="1416"/>
                  <a:pt x="5107" y="1452"/>
                  <a:pt x="5107" y="1452"/>
                </a:cubicBezTo>
                <a:cubicBezTo>
                  <a:pt x="5107" y="1452"/>
                  <a:pt x="5107" y="1452"/>
                  <a:pt x="5107" y="1452"/>
                </a:cubicBezTo>
                <a:cubicBezTo>
                  <a:pt x="5088" y="1416"/>
                  <a:pt x="5088" y="1379"/>
                  <a:pt x="5069" y="1343"/>
                </a:cubicBezTo>
                <a:cubicBezTo>
                  <a:pt x="5069" y="1343"/>
                  <a:pt x="5069" y="1307"/>
                  <a:pt x="5069" y="1307"/>
                </a:cubicBezTo>
                <a:cubicBezTo>
                  <a:pt x="5069" y="1307"/>
                  <a:pt x="5069" y="1307"/>
                  <a:pt x="5069" y="1307"/>
                </a:cubicBezTo>
                <a:cubicBezTo>
                  <a:pt x="5107" y="1307"/>
                  <a:pt x="5126" y="1307"/>
                  <a:pt x="5164" y="1307"/>
                </a:cubicBezTo>
                <a:cubicBezTo>
                  <a:pt x="5182" y="1307"/>
                  <a:pt x="5220" y="1307"/>
                  <a:pt x="5239" y="1307"/>
                </a:cubicBezTo>
                <a:cubicBezTo>
                  <a:pt x="5277" y="1343"/>
                  <a:pt x="5315" y="1416"/>
                  <a:pt x="5353" y="1452"/>
                </a:cubicBezTo>
                <a:cubicBezTo>
                  <a:pt x="5372" y="1452"/>
                  <a:pt x="5391" y="1452"/>
                  <a:pt x="5409" y="1452"/>
                </a:cubicBezTo>
                <a:cubicBezTo>
                  <a:pt x="5409" y="1452"/>
                  <a:pt x="5391" y="1416"/>
                  <a:pt x="5391" y="1416"/>
                </a:cubicBezTo>
                <a:cubicBezTo>
                  <a:pt x="5372" y="1379"/>
                  <a:pt x="5334" y="1379"/>
                  <a:pt x="5315" y="1343"/>
                </a:cubicBezTo>
                <a:cubicBezTo>
                  <a:pt x="5334" y="1307"/>
                  <a:pt x="5353" y="1307"/>
                  <a:pt x="5353" y="1271"/>
                </a:cubicBezTo>
                <a:cubicBezTo>
                  <a:pt x="5372" y="1234"/>
                  <a:pt x="5391" y="1234"/>
                  <a:pt x="5391" y="1234"/>
                </a:cubicBezTo>
                <a:cubicBezTo>
                  <a:pt x="5409" y="1234"/>
                  <a:pt x="5428" y="1234"/>
                  <a:pt x="5447" y="1234"/>
                </a:cubicBezTo>
                <a:cubicBezTo>
                  <a:pt x="5466" y="1198"/>
                  <a:pt x="5466" y="1198"/>
                  <a:pt x="5485" y="1198"/>
                </a:cubicBezTo>
                <a:cubicBezTo>
                  <a:pt x="5523" y="1198"/>
                  <a:pt x="5580" y="1162"/>
                  <a:pt x="5618" y="1162"/>
                </a:cubicBezTo>
                <a:cubicBezTo>
                  <a:pt x="5618" y="1162"/>
                  <a:pt x="5618" y="1162"/>
                  <a:pt x="5618" y="1162"/>
                </a:cubicBezTo>
                <a:cubicBezTo>
                  <a:pt x="5599" y="1125"/>
                  <a:pt x="5580" y="1125"/>
                  <a:pt x="5561" y="1089"/>
                </a:cubicBezTo>
                <a:cubicBezTo>
                  <a:pt x="5542" y="1089"/>
                  <a:pt x="5485" y="1089"/>
                  <a:pt x="5447" y="1089"/>
                </a:cubicBezTo>
                <a:cubicBezTo>
                  <a:pt x="5428" y="1125"/>
                  <a:pt x="5391" y="1162"/>
                  <a:pt x="5353" y="1162"/>
                </a:cubicBezTo>
                <a:cubicBezTo>
                  <a:pt x="5334" y="1162"/>
                  <a:pt x="5315" y="1162"/>
                  <a:pt x="5315" y="1162"/>
                </a:cubicBezTo>
                <a:cubicBezTo>
                  <a:pt x="5296" y="1162"/>
                  <a:pt x="5296" y="1162"/>
                  <a:pt x="5296" y="1162"/>
                </a:cubicBezTo>
                <a:cubicBezTo>
                  <a:pt x="5277" y="1162"/>
                  <a:pt x="5258" y="1162"/>
                  <a:pt x="5239" y="1125"/>
                </a:cubicBezTo>
                <a:cubicBezTo>
                  <a:pt x="5239" y="1162"/>
                  <a:pt x="5220" y="1162"/>
                  <a:pt x="5201" y="1162"/>
                </a:cubicBezTo>
                <a:cubicBezTo>
                  <a:pt x="5182" y="1162"/>
                  <a:pt x="5182" y="1162"/>
                  <a:pt x="5164" y="1162"/>
                </a:cubicBezTo>
                <a:cubicBezTo>
                  <a:pt x="5145" y="1162"/>
                  <a:pt x="5145" y="1198"/>
                  <a:pt x="5126" y="1198"/>
                </a:cubicBezTo>
                <a:cubicBezTo>
                  <a:pt x="5126" y="1162"/>
                  <a:pt x="5126" y="1125"/>
                  <a:pt x="5126" y="1089"/>
                </a:cubicBezTo>
                <a:cubicBezTo>
                  <a:pt x="5145" y="1089"/>
                  <a:pt x="5145" y="1089"/>
                  <a:pt x="5164" y="1053"/>
                </a:cubicBezTo>
                <a:cubicBezTo>
                  <a:pt x="5164" y="1053"/>
                  <a:pt x="5164" y="1053"/>
                  <a:pt x="5164" y="1016"/>
                </a:cubicBezTo>
                <a:cubicBezTo>
                  <a:pt x="5145" y="1016"/>
                  <a:pt x="5145" y="1016"/>
                  <a:pt x="5145" y="1016"/>
                </a:cubicBezTo>
                <a:cubicBezTo>
                  <a:pt x="5107" y="944"/>
                  <a:pt x="4974" y="1016"/>
                  <a:pt x="4956" y="1053"/>
                </a:cubicBezTo>
                <a:cubicBezTo>
                  <a:pt x="4937" y="1089"/>
                  <a:pt x="4918" y="1089"/>
                  <a:pt x="4899" y="1125"/>
                </a:cubicBezTo>
                <a:cubicBezTo>
                  <a:pt x="4880" y="1125"/>
                  <a:pt x="4880" y="1089"/>
                  <a:pt x="4861" y="1089"/>
                </a:cubicBezTo>
                <a:cubicBezTo>
                  <a:pt x="4861" y="1089"/>
                  <a:pt x="4861" y="1089"/>
                  <a:pt x="4861" y="1089"/>
                </a:cubicBezTo>
                <a:cubicBezTo>
                  <a:pt x="4880" y="1053"/>
                  <a:pt x="4899" y="1089"/>
                  <a:pt x="4899" y="1053"/>
                </a:cubicBezTo>
                <a:cubicBezTo>
                  <a:pt x="4880" y="1016"/>
                  <a:pt x="4880" y="1016"/>
                  <a:pt x="4880" y="980"/>
                </a:cubicBezTo>
                <a:cubicBezTo>
                  <a:pt x="4842" y="980"/>
                  <a:pt x="4804" y="944"/>
                  <a:pt x="4785" y="944"/>
                </a:cubicBezTo>
                <a:cubicBezTo>
                  <a:pt x="4766" y="908"/>
                  <a:pt x="4766" y="871"/>
                  <a:pt x="4766" y="871"/>
                </a:cubicBezTo>
                <a:cubicBezTo>
                  <a:pt x="4785" y="835"/>
                  <a:pt x="4785" y="835"/>
                  <a:pt x="4785" y="835"/>
                </a:cubicBezTo>
                <a:cubicBezTo>
                  <a:pt x="4823" y="799"/>
                  <a:pt x="4880" y="799"/>
                  <a:pt x="4937" y="799"/>
                </a:cubicBezTo>
                <a:cubicBezTo>
                  <a:pt x="4956" y="799"/>
                  <a:pt x="4974" y="762"/>
                  <a:pt x="5012" y="762"/>
                </a:cubicBezTo>
                <a:cubicBezTo>
                  <a:pt x="5012" y="762"/>
                  <a:pt x="5031" y="799"/>
                  <a:pt x="5050" y="799"/>
                </a:cubicBezTo>
                <a:cubicBezTo>
                  <a:pt x="5069" y="799"/>
                  <a:pt x="5069" y="762"/>
                  <a:pt x="5069" y="762"/>
                </a:cubicBezTo>
                <a:cubicBezTo>
                  <a:pt x="5088" y="726"/>
                  <a:pt x="5126" y="690"/>
                  <a:pt x="5164" y="690"/>
                </a:cubicBezTo>
                <a:cubicBezTo>
                  <a:pt x="5164" y="726"/>
                  <a:pt x="5182" y="726"/>
                  <a:pt x="5201" y="726"/>
                </a:cubicBezTo>
                <a:cubicBezTo>
                  <a:pt x="5239" y="762"/>
                  <a:pt x="5277" y="726"/>
                  <a:pt x="5315" y="762"/>
                </a:cubicBezTo>
                <a:cubicBezTo>
                  <a:pt x="5334" y="762"/>
                  <a:pt x="5447" y="835"/>
                  <a:pt x="5466" y="835"/>
                </a:cubicBezTo>
                <a:cubicBezTo>
                  <a:pt x="5466" y="799"/>
                  <a:pt x="5466" y="799"/>
                  <a:pt x="5466" y="799"/>
                </a:cubicBezTo>
                <a:cubicBezTo>
                  <a:pt x="5466" y="799"/>
                  <a:pt x="5466" y="799"/>
                  <a:pt x="5466" y="799"/>
                </a:cubicBezTo>
                <a:cubicBezTo>
                  <a:pt x="5447" y="762"/>
                  <a:pt x="5447" y="762"/>
                  <a:pt x="5428" y="762"/>
                </a:cubicBezTo>
                <a:cubicBezTo>
                  <a:pt x="5391" y="726"/>
                  <a:pt x="5372" y="690"/>
                  <a:pt x="5353" y="653"/>
                </a:cubicBezTo>
                <a:cubicBezTo>
                  <a:pt x="5353" y="653"/>
                  <a:pt x="5372" y="617"/>
                  <a:pt x="5372" y="617"/>
                </a:cubicBezTo>
                <a:cubicBezTo>
                  <a:pt x="5391" y="617"/>
                  <a:pt x="5409" y="581"/>
                  <a:pt x="5428" y="545"/>
                </a:cubicBezTo>
                <a:cubicBezTo>
                  <a:pt x="5466" y="545"/>
                  <a:pt x="5485" y="545"/>
                  <a:pt x="5504" y="545"/>
                </a:cubicBezTo>
                <a:cubicBezTo>
                  <a:pt x="5523" y="545"/>
                  <a:pt x="5542" y="508"/>
                  <a:pt x="5542" y="508"/>
                </a:cubicBezTo>
                <a:cubicBezTo>
                  <a:pt x="5580" y="545"/>
                  <a:pt x="5618" y="545"/>
                  <a:pt x="5636" y="545"/>
                </a:cubicBezTo>
                <a:cubicBezTo>
                  <a:pt x="5674" y="581"/>
                  <a:pt x="5693" y="653"/>
                  <a:pt x="5712" y="653"/>
                </a:cubicBezTo>
                <a:cubicBezTo>
                  <a:pt x="5712" y="653"/>
                  <a:pt x="5712" y="617"/>
                  <a:pt x="5712" y="617"/>
                </a:cubicBezTo>
                <a:cubicBezTo>
                  <a:pt x="5712" y="581"/>
                  <a:pt x="5674" y="508"/>
                  <a:pt x="5674" y="508"/>
                </a:cubicBezTo>
                <a:cubicBezTo>
                  <a:pt x="5674" y="508"/>
                  <a:pt x="5674" y="472"/>
                  <a:pt x="5693" y="472"/>
                </a:cubicBezTo>
                <a:cubicBezTo>
                  <a:pt x="5712" y="472"/>
                  <a:pt x="5750" y="508"/>
                  <a:pt x="5769" y="508"/>
                </a:cubicBezTo>
                <a:cubicBezTo>
                  <a:pt x="5788" y="508"/>
                  <a:pt x="5807" y="508"/>
                  <a:pt x="5826" y="508"/>
                </a:cubicBezTo>
                <a:cubicBezTo>
                  <a:pt x="5844" y="545"/>
                  <a:pt x="5844" y="581"/>
                  <a:pt x="5882" y="581"/>
                </a:cubicBezTo>
                <a:cubicBezTo>
                  <a:pt x="5882" y="545"/>
                  <a:pt x="5882" y="508"/>
                  <a:pt x="5863" y="508"/>
                </a:cubicBezTo>
                <a:cubicBezTo>
                  <a:pt x="5863" y="508"/>
                  <a:pt x="5863" y="508"/>
                  <a:pt x="5863" y="508"/>
                </a:cubicBezTo>
                <a:cubicBezTo>
                  <a:pt x="5901" y="508"/>
                  <a:pt x="5939" y="508"/>
                  <a:pt x="5958" y="508"/>
                </a:cubicBezTo>
                <a:cubicBezTo>
                  <a:pt x="5977" y="508"/>
                  <a:pt x="5996" y="545"/>
                  <a:pt x="6015" y="581"/>
                </a:cubicBezTo>
                <a:cubicBezTo>
                  <a:pt x="6015" y="581"/>
                  <a:pt x="6015" y="581"/>
                  <a:pt x="6015" y="581"/>
                </a:cubicBezTo>
                <a:cubicBezTo>
                  <a:pt x="6015" y="545"/>
                  <a:pt x="6015" y="508"/>
                  <a:pt x="6015" y="472"/>
                </a:cubicBezTo>
                <a:cubicBezTo>
                  <a:pt x="6090" y="472"/>
                  <a:pt x="6147" y="545"/>
                  <a:pt x="6223" y="545"/>
                </a:cubicBezTo>
                <a:cubicBezTo>
                  <a:pt x="6242" y="545"/>
                  <a:pt x="6242" y="545"/>
                  <a:pt x="6261" y="545"/>
                </a:cubicBezTo>
                <a:cubicBezTo>
                  <a:pt x="6298" y="545"/>
                  <a:pt x="6336" y="545"/>
                  <a:pt x="6374" y="545"/>
                </a:cubicBezTo>
                <a:cubicBezTo>
                  <a:pt x="6374" y="545"/>
                  <a:pt x="6393" y="581"/>
                  <a:pt x="6412" y="581"/>
                </a:cubicBezTo>
                <a:cubicBezTo>
                  <a:pt x="6431" y="581"/>
                  <a:pt x="6431" y="581"/>
                  <a:pt x="6450" y="581"/>
                </a:cubicBezTo>
                <a:cubicBezTo>
                  <a:pt x="6469" y="581"/>
                  <a:pt x="6488" y="617"/>
                  <a:pt x="6488" y="617"/>
                </a:cubicBezTo>
                <a:cubicBezTo>
                  <a:pt x="6506" y="617"/>
                  <a:pt x="6525" y="617"/>
                  <a:pt x="6544" y="617"/>
                </a:cubicBezTo>
                <a:cubicBezTo>
                  <a:pt x="6563" y="653"/>
                  <a:pt x="6563" y="653"/>
                  <a:pt x="6582" y="690"/>
                </a:cubicBezTo>
                <a:cubicBezTo>
                  <a:pt x="6582" y="690"/>
                  <a:pt x="6582" y="690"/>
                  <a:pt x="6563" y="726"/>
                </a:cubicBezTo>
                <a:cubicBezTo>
                  <a:pt x="6525" y="726"/>
                  <a:pt x="6506" y="799"/>
                  <a:pt x="6450" y="799"/>
                </a:cubicBezTo>
                <a:close/>
                <a:moveTo>
                  <a:pt x="4861" y="1162"/>
                </a:moveTo>
                <a:cubicBezTo>
                  <a:pt x="4861" y="1198"/>
                  <a:pt x="4880" y="1198"/>
                  <a:pt x="4880" y="1198"/>
                </a:cubicBezTo>
                <a:cubicBezTo>
                  <a:pt x="4880" y="1234"/>
                  <a:pt x="4899" y="1271"/>
                  <a:pt x="4899" y="1307"/>
                </a:cubicBezTo>
                <a:cubicBezTo>
                  <a:pt x="4918" y="1343"/>
                  <a:pt x="4937" y="1343"/>
                  <a:pt x="4937" y="1343"/>
                </a:cubicBezTo>
                <a:cubicBezTo>
                  <a:pt x="4956" y="1307"/>
                  <a:pt x="4956" y="1271"/>
                  <a:pt x="4956" y="1271"/>
                </a:cubicBezTo>
                <a:cubicBezTo>
                  <a:pt x="4956" y="1234"/>
                  <a:pt x="4956" y="1234"/>
                  <a:pt x="4956" y="1234"/>
                </a:cubicBezTo>
                <a:cubicBezTo>
                  <a:pt x="4974" y="1271"/>
                  <a:pt x="5012" y="1307"/>
                  <a:pt x="5012" y="1343"/>
                </a:cubicBezTo>
                <a:cubicBezTo>
                  <a:pt x="5012" y="1379"/>
                  <a:pt x="5012" y="1416"/>
                  <a:pt x="5012" y="1452"/>
                </a:cubicBezTo>
                <a:cubicBezTo>
                  <a:pt x="5012" y="1488"/>
                  <a:pt x="5031" y="1488"/>
                  <a:pt x="5031" y="1525"/>
                </a:cubicBezTo>
                <a:cubicBezTo>
                  <a:pt x="5088" y="1525"/>
                  <a:pt x="5107" y="1488"/>
                  <a:pt x="5126" y="1561"/>
                </a:cubicBezTo>
                <a:cubicBezTo>
                  <a:pt x="5126" y="1561"/>
                  <a:pt x="5107" y="1561"/>
                  <a:pt x="5107" y="1525"/>
                </a:cubicBezTo>
                <a:cubicBezTo>
                  <a:pt x="5050" y="1597"/>
                  <a:pt x="4993" y="1561"/>
                  <a:pt x="4974" y="1706"/>
                </a:cubicBezTo>
                <a:cubicBezTo>
                  <a:pt x="4956" y="1706"/>
                  <a:pt x="4937" y="1670"/>
                  <a:pt x="4918" y="1670"/>
                </a:cubicBezTo>
                <a:cubicBezTo>
                  <a:pt x="4918" y="1670"/>
                  <a:pt x="4918" y="1706"/>
                  <a:pt x="4918" y="1706"/>
                </a:cubicBezTo>
                <a:cubicBezTo>
                  <a:pt x="4918" y="1706"/>
                  <a:pt x="4918" y="1743"/>
                  <a:pt x="4918" y="1779"/>
                </a:cubicBezTo>
                <a:cubicBezTo>
                  <a:pt x="4918" y="1779"/>
                  <a:pt x="4918" y="1815"/>
                  <a:pt x="4899" y="1815"/>
                </a:cubicBezTo>
                <a:cubicBezTo>
                  <a:pt x="4880" y="1779"/>
                  <a:pt x="4861" y="1743"/>
                  <a:pt x="4842" y="1743"/>
                </a:cubicBezTo>
                <a:cubicBezTo>
                  <a:pt x="4842" y="1779"/>
                  <a:pt x="4842" y="1815"/>
                  <a:pt x="4823" y="1815"/>
                </a:cubicBezTo>
                <a:cubicBezTo>
                  <a:pt x="4785" y="1815"/>
                  <a:pt x="4729" y="1815"/>
                  <a:pt x="4691" y="1779"/>
                </a:cubicBezTo>
                <a:cubicBezTo>
                  <a:pt x="4691" y="1779"/>
                  <a:pt x="4691" y="1779"/>
                  <a:pt x="4672" y="1779"/>
                </a:cubicBezTo>
                <a:cubicBezTo>
                  <a:pt x="4653" y="1743"/>
                  <a:pt x="4653" y="1706"/>
                  <a:pt x="4634" y="1706"/>
                </a:cubicBezTo>
                <a:cubicBezTo>
                  <a:pt x="4615" y="1670"/>
                  <a:pt x="4596" y="1634"/>
                  <a:pt x="4596" y="1597"/>
                </a:cubicBezTo>
                <a:cubicBezTo>
                  <a:pt x="4596" y="1597"/>
                  <a:pt x="4615" y="1561"/>
                  <a:pt x="4634" y="1561"/>
                </a:cubicBezTo>
                <a:cubicBezTo>
                  <a:pt x="4672" y="1561"/>
                  <a:pt x="4766" y="1597"/>
                  <a:pt x="4804" y="1597"/>
                </a:cubicBezTo>
                <a:cubicBezTo>
                  <a:pt x="4785" y="1561"/>
                  <a:pt x="4691" y="1488"/>
                  <a:pt x="4653" y="1488"/>
                </a:cubicBezTo>
                <a:cubicBezTo>
                  <a:pt x="4634" y="1488"/>
                  <a:pt x="4634" y="1488"/>
                  <a:pt x="4615" y="1525"/>
                </a:cubicBezTo>
                <a:cubicBezTo>
                  <a:pt x="4615" y="1525"/>
                  <a:pt x="4596" y="1488"/>
                  <a:pt x="4577" y="1488"/>
                </a:cubicBezTo>
                <a:cubicBezTo>
                  <a:pt x="4558" y="1525"/>
                  <a:pt x="4539" y="1561"/>
                  <a:pt x="4539" y="1525"/>
                </a:cubicBezTo>
                <a:cubicBezTo>
                  <a:pt x="4502" y="1525"/>
                  <a:pt x="4502" y="1452"/>
                  <a:pt x="4483" y="1452"/>
                </a:cubicBezTo>
                <a:cubicBezTo>
                  <a:pt x="4464" y="1416"/>
                  <a:pt x="4464" y="1416"/>
                  <a:pt x="4445" y="1379"/>
                </a:cubicBezTo>
                <a:cubicBezTo>
                  <a:pt x="4445" y="1379"/>
                  <a:pt x="4445" y="1343"/>
                  <a:pt x="4445" y="1343"/>
                </a:cubicBezTo>
                <a:cubicBezTo>
                  <a:pt x="4445" y="1343"/>
                  <a:pt x="4445" y="1343"/>
                  <a:pt x="4445" y="1343"/>
                </a:cubicBezTo>
                <a:cubicBezTo>
                  <a:pt x="4483" y="1379"/>
                  <a:pt x="4520" y="1343"/>
                  <a:pt x="4558" y="1343"/>
                </a:cubicBezTo>
                <a:cubicBezTo>
                  <a:pt x="4539" y="1307"/>
                  <a:pt x="4520" y="1307"/>
                  <a:pt x="4502" y="1271"/>
                </a:cubicBezTo>
                <a:cubicBezTo>
                  <a:pt x="4502" y="1234"/>
                  <a:pt x="4502" y="1234"/>
                  <a:pt x="4520" y="1234"/>
                </a:cubicBezTo>
                <a:cubicBezTo>
                  <a:pt x="4520" y="1198"/>
                  <a:pt x="4577" y="1234"/>
                  <a:pt x="4577" y="1198"/>
                </a:cubicBezTo>
                <a:cubicBezTo>
                  <a:pt x="4577" y="1198"/>
                  <a:pt x="4577" y="1198"/>
                  <a:pt x="4577" y="1198"/>
                </a:cubicBezTo>
                <a:cubicBezTo>
                  <a:pt x="4558" y="1162"/>
                  <a:pt x="4558" y="1125"/>
                  <a:pt x="4539" y="1089"/>
                </a:cubicBezTo>
                <a:cubicBezTo>
                  <a:pt x="4539" y="1089"/>
                  <a:pt x="4539" y="1089"/>
                  <a:pt x="4539" y="1089"/>
                </a:cubicBezTo>
                <a:cubicBezTo>
                  <a:pt x="4558" y="1089"/>
                  <a:pt x="4577" y="1053"/>
                  <a:pt x="4596" y="1053"/>
                </a:cubicBezTo>
                <a:cubicBezTo>
                  <a:pt x="4615" y="1053"/>
                  <a:pt x="4634" y="1053"/>
                  <a:pt x="4653" y="1053"/>
                </a:cubicBezTo>
                <a:cubicBezTo>
                  <a:pt x="4653" y="1016"/>
                  <a:pt x="4634" y="1016"/>
                  <a:pt x="4634" y="980"/>
                </a:cubicBezTo>
                <a:cubicBezTo>
                  <a:pt x="4710" y="980"/>
                  <a:pt x="4729" y="1016"/>
                  <a:pt x="4766" y="1125"/>
                </a:cubicBezTo>
                <a:cubicBezTo>
                  <a:pt x="4766" y="1162"/>
                  <a:pt x="4785" y="1162"/>
                  <a:pt x="4804" y="1198"/>
                </a:cubicBezTo>
                <a:cubicBezTo>
                  <a:pt x="4823" y="1198"/>
                  <a:pt x="4842" y="1198"/>
                  <a:pt x="4861" y="1162"/>
                </a:cubicBezTo>
                <a:close/>
                <a:moveTo>
                  <a:pt x="4539" y="1815"/>
                </a:moveTo>
                <a:cubicBezTo>
                  <a:pt x="4520" y="1815"/>
                  <a:pt x="4520" y="1851"/>
                  <a:pt x="4520" y="1851"/>
                </a:cubicBezTo>
                <a:cubicBezTo>
                  <a:pt x="4426" y="1888"/>
                  <a:pt x="4388" y="1924"/>
                  <a:pt x="4350" y="1779"/>
                </a:cubicBezTo>
                <a:cubicBezTo>
                  <a:pt x="4331" y="1743"/>
                  <a:pt x="4331" y="1743"/>
                  <a:pt x="4331" y="1706"/>
                </a:cubicBezTo>
                <a:cubicBezTo>
                  <a:pt x="4331" y="1706"/>
                  <a:pt x="4331" y="1706"/>
                  <a:pt x="4331" y="1670"/>
                </a:cubicBezTo>
                <a:cubicBezTo>
                  <a:pt x="4350" y="1670"/>
                  <a:pt x="4350" y="1670"/>
                  <a:pt x="4369" y="1670"/>
                </a:cubicBezTo>
                <a:cubicBezTo>
                  <a:pt x="4426" y="1670"/>
                  <a:pt x="4464" y="1743"/>
                  <a:pt x="4502" y="1743"/>
                </a:cubicBezTo>
                <a:cubicBezTo>
                  <a:pt x="4520" y="1779"/>
                  <a:pt x="4539" y="1779"/>
                  <a:pt x="4539" y="1815"/>
                </a:cubicBezTo>
                <a:close/>
                <a:moveTo>
                  <a:pt x="4369" y="2323"/>
                </a:moveTo>
                <a:cubicBezTo>
                  <a:pt x="4369" y="2360"/>
                  <a:pt x="4369" y="2396"/>
                  <a:pt x="4369" y="2432"/>
                </a:cubicBezTo>
                <a:cubicBezTo>
                  <a:pt x="4369" y="2469"/>
                  <a:pt x="4350" y="2469"/>
                  <a:pt x="4350" y="2505"/>
                </a:cubicBezTo>
                <a:cubicBezTo>
                  <a:pt x="4331" y="2505"/>
                  <a:pt x="4350" y="2577"/>
                  <a:pt x="4350" y="2614"/>
                </a:cubicBezTo>
                <a:cubicBezTo>
                  <a:pt x="4350" y="2614"/>
                  <a:pt x="4350" y="2614"/>
                  <a:pt x="4350" y="2614"/>
                </a:cubicBezTo>
                <a:cubicBezTo>
                  <a:pt x="4331" y="2614"/>
                  <a:pt x="4312" y="2614"/>
                  <a:pt x="4294" y="2614"/>
                </a:cubicBezTo>
                <a:cubicBezTo>
                  <a:pt x="4256" y="2614"/>
                  <a:pt x="4199" y="2650"/>
                  <a:pt x="4199" y="2541"/>
                </a:cubicBezTo>
                <a:cubicBezTo>
                  <a:pt x="4218" y="2541"/>
                  <a:pt x="4218" y="2505"/>
                  <a:pt x="4237" y="2505"/>
                </a:cubicBezTo>
                <a:cubicBezTo>
                  <a:pt x="4237" y="2505"/>
                  <a:pt x="4237" y="2505"/>
                  <a:pt x="4237" y="2469"/>
                </a:cubicBezTo>
                <a:cubicBezTo>
                  <a:pt x="4237" y="2469"/>
                  <a:pt x="4218" y="2469"/>
                  <a:pt x="4218" y="2469"/>
                </a:cubicBezTo>
                <a:cubicBezTo>
                  <a:pt x="4199" y="2432"/>
                  <a:pt x="4123" y="2469"/>
                  <a:pt x="4104" y="2469"/>
                </a:cubicBezTo>
                <a:cubicBezTo>
                  <a:pt x="4085" y="2469"/>
                  <a:pt x="4085" y="2469"/>
                  <a:pt x="4067" y="2469"/>
                </a:cubicBezTo>
                <a:cubicBezTo>
                  <a:pt x="4067" y="2432"/>
                  <a:pt x="4067" y="2432"/>
                  <a:pt x="4067" y="2396"/>
                </a:cubicBezTo>
                <a:cubicBezTo>
                  <a:pt x="4104" y="2396"/>
                  <a:pt x="4104" y="2396"/>
                  <a:pt x="4123" y="2360"/>
                </a:cubicBezTo>
                <a:cubicBezTo>
                  <a:pt x="4123" y="2360"/>
                  <a:pt x="4123" y="2360"/>
                  <a:pt x="4123" y="2360"/>
                </a:cubicBezTo>
                <a:cubicBezTo>
                  <a:pt x="4104" y="2323"/>
                  <a:pt x="4123" y="2287"/>
                  <a:pt x="4123" y="2251"/>
                </a:cubicBezTo>
                <a:cubicBezTo>
                  <a:pt x="4180" y="2251"/>
                  <a:pt x="4180" y="2360"/>
                  <a:pt x="4237" y="2396"/>
                </a:cubicBezTo>
                <a:cubicBezTo>
                  <a:pt x="4237" y="2396"/>
                  <a:pt x="4237" y="2396"/>
                  <a:pt x="4237" y="2396"/>
                </a:cubicBezTo>
                <a:cubicBezTo>
                  <a:pt x="4237" y="2323"/>
                  <a:pt x="4199" y="2287"/>
                  <a:pt x="4180" y="2251"/>
                </a:cubicBezTo>
                <a:cubicBezTo>
                  <a:pt x="4180" y="2251"/>
                  <a:pt x="4180" y="2251"/>
                  <a:pt x="4180" y="2251"/>
                </a:cubicBezTo>
                <a:cubicBezTo>
                  <a:pt x="4237" y="2178"/>
                  <a:pt x="4256" y="2287"/>
                  <a:pt x="4294" y="2287"/>
                </a:cubicBezTo>
                <a:cubicBezTo>
                  <a:pt x="4294" y="2287"/>
                  <a:pt x="4294" y="2251"/>
                  <a:pt x="4294" y="2251"/>
                </a:cubicBezTo>
                <a:cubicBezTo>
                  <a:pt x="4312" y="2251"/>
                  <a:pt x="4312" y="2214"/>
                  <a:pt x="4312" y="2214"/>
                </a:cubicBezTo>
                <a:cubicBezTo>
                  <a:pt x="4350" y="2251"/>
                  <a:pt x="4369" y="2251"/>
                  <a:pt x="4369" y="2323"/>
                </a:cubicBezTo>
                <a:close/>
                <a:moveTo>
                  <a:pt x="4218" y="1960"/>
                </a:moveTo>
                <a:cubicBezTo>
                  <a:pt x="4180" y="1924"/>
                  <a:pt x="4180" y="1851"/>
                  <a:pt x="4161" y="1815"/>
                </a:cubicBezTo>
                <a:cubicBezTo>
                  <a:pt x="4142" y="1815"/>
                  <a:pt x="4142" y="1815"/>
                  <a:pt x="4123" y="1815"/>
                </a:cubicBezTo>
                <a:cubicBezTo>
                  <a:pt x="4048" y="1815"/>
                  <a:pt x="3934" y="1851"/>
                  <a:pt x="3915" y="1743"/>
                </a:cubicBezTo>
                <a:cubicBezTo>
                  <a:pt x="3915" y="1743"/>
                  <a:pt x="3934" y="1706"/>
                  <a:pt x="3934" y="1706"/>
                </a:cubicBezTo>
                <a:cubicBezTo>
                  <a:pt x="3972" y="1706"/>
                  <a:pt x="3991" y="1743"/>
                  <a:pt x="4029" y="1743"/>
                </a:cubicBezTo>
                <a:cubicBezTo>
                  <a:pt x="4010" y="1634"/>
                  <a:pt x="3934" y="1597"/>
                  <a:pt x="3896" y="1561"/>
                </a:cubicBezTo>
                <a:cubicBezTo>
                  <a:pt x="3896" y="1561"/>
                  <a:pt x="3896" y="1561"/>
                  <a:pt x="3896" y="1561"/>
                </a:cubicBezTo>
                <a:cubicBezTo>
                  <a:pt x="3896" y="1561"/>
                  <a:pt x="3896" y="1525"/>
                  <a:pt x="3896" y="1525"/>
                </a:cubicBezTo>
                <a:cubicBezTo>
                  <a:pt x="3934" y="1525"/>
                  <a:pt x="3991" y="1488"/>
                  <a:pt x="4029" y="1525"/>
                </a:cubicBezTo>
                <a:cubicBezTo>
                  <a:pt x="4048" y="1561"/>
                  <a:pt x="4048" y="1634"/>
                  <a:pt x="4067" y="1634"/>
                </a:cubicBezTo>
                <a:cubicBezTo>
                  <a:pt x="4085" y="1634"/>
                  <a:pt x="4104" y="1634"/>
                  <a:pt x="4123" y="1634"/>
                </a:cubicBezTo>
                <a:cubicBezTo>
                  <a:pt x="4199" y="1670"/>
                  <a:pt x="4218" y="1670"/>
                  <a:pt x="4256" y="1779"/>
                </a:cubicBezTo>
                <a:cubicBezTo>
                  <a:pt x="4275" y="1815"/>
                  <a:pt x="4294" y="1851"/>
                  <a:pt x="4294" y="1924"/>
                </a:cubicBezTo>
                <a:cubicBezTo>
                  <a:pt x="4275" y="1924"/>
                  <a:pt x="4256" y="1960"/>
                  <a:pt x="4218" y="1960"/>
                </a:cubicBezTo>
                <a:close/>
                <a:moveTo>
                  <a:pt x="3858" y="2614"/>
                </a:moveTo>
                <a:cubicBezTo>
                  <a:pt x="3840" y="2614"/>
                  <a:pt x="3821" y="2614"/>
                  <a:pt x="3802" y="2614"/>
                </a:cubicBezTo>
                <a:cubicBezTo>
                  <a:pt x="3802" y="2614"/>
                  <a:pt x="3783" y="2614"/>
                  <a:pt x="3764" y="2614"/>
                </a:cubicBezTo>
                <a:cubicBezTo>
                  <a:pt x="3726" y="2614"/>
                  <a:pt x="3707" y="2614"/>
                  <a:pt x="3669" y="2614"/>
                </a:cubicBezTo>
                <a:cubicBezTo>
                  <a:pt x="3594" y="2650"/>
                  <a:pt x="3518" y="2795"/>
                  <a:pt x="3423" y="2759"/>
                </a:cubicBezTo>
                <a:cubicBezTo>
                  <a:pt x="3386" y="2723"/>
                  <a:pt x="3386" y="2723"/>
                  <a:pt x="3367" y="2723"/>
                </a:cubicBezTo>
                <a:cubicBezTo>
                  <a:pt x="3348" y="2686"/>
                  <a:pt x="3348" y="2686"/>
                  <a:pt x="3348" y="2686"/>
                </a:cubicBezTo>
                <a:cubicBezTo>
                  <a:pt x="3348" y="2650"/>
                  <a:pt x="3348" y="2650"/>
                  <a:pt x="3348" y="2650"/>
                </a:cubicBezTo>
                <a:cubicBezTo>
                  <a:pt x="3367" y="2650"/>
                  <a:pt x="3386" y="2650"/>
                  <a:pt x="3405" y="2650"/>
                </a:cubicBezTo>
                <a:cubicBezTo>
                  <a:pt x="3405" y="2650"/>
                  <a:pt x="3423" y="2650"/>
                  <a:pt x="3423" y="2650"/>
                </a:cubicBezTo>
                <a:cubicBezTo>
                  <a:pt x="3461" y="2614"/>
                  <a:pt x="3499" y="2614"/>
                  <a:pt x="3518" y="2614"/>
                </a:cubicBezTo>
                <a:cubicBezTo>
                  <a:pt x="3537" y="2577"/>
                  <a:pt x="3537" y="2577"/>
                  <a:pt x="3537" y="2541"/>
                </a:cubicBezTo>
                <a:cubicBezTo>
                  <a:pt x="3537" y="2541"/>
                  <a:pt x="3537" y="2541"/>
                  <a:pt x="3537" y="2541"/>
                </a:cubicBezTo>
                <a:cubicBezTo>
                  <a:pt x="3499" y="2541"/>
                  <a:pt x="3480" y="2541"/>
                  <a:pt x="3442" y="2541"/>
                </a:cubicBezTo>
                <a:cubicBezTo>
                  <a:pt x="3423" y="2541"/>
                  <a:pt x="3405" y="2541"/>
                  <a:pt x="3386" y="2577"/>
                </a:cubicBezTo>
                <a:cubicBezTo>
                  <a:pt x="3367" y="2577"/>
                  <a:pt x="3348" y="2577"/>
                  <a:pt x="3310" y="2577"/>
                </a:cubicBezTo>
                <a:cubicBezTo>
                  <a:pt x="3310" y="2577"/>
                  <a:pt x="3291" y="2577"/>
                  <a:pt x="3291" y="2614"/>
                </a:cubicBezTo>
                <a:cubicBezTo>
                  <a:pt x="3272" y="2577"/>
                  <a:pt x="3253" y="2577"/>
                  <a:pt x="3253" y="2577"/>
                </a:cubicBezTo>
                <a:cubicBezTo>
                  <a:pt x="3215" y="2614"/>
                  <a:pt x="3178" y="2577"/>
                  <a:pt x="3159" y="2541"/>
                </a:cubicBezTo>
                <a:cubicBezTo>
                  <a:pt x="3159" y="2541"/>
                  <a:pt x="3159" y="2541"/>
                  <a:pt x="3159" y="2505"/>
                </a:cubicBezTo>
                <a:cubicBezTo>
                  <a:pt x="3159" y="2505"/>
                  <a:pt x="3178" y="2505"/>
                  <a:pt x="3178" y="2469"/>
                </a:cubicBezTo>
                <a:cubicBezTo>
                  <a:pt x="3215" y="2432"/>
                  <a:pt x="3272" y="2505"/>
                  <a:pt x="3291" y="2469"/>
                </a:cubicBezTo>
                <a:cubicBezTo>
                  <a:pt x="3272" y="2432"/>
                  <a:pt x="3253" y="2432"/>
                  <a:pt x="3234" y="2396"/>
                </a:cubicBezTo>
                <a:cubicBezTo>
                  <a:pt x="3234" y="2396"/>
                  <a:pt x="3234" y="2360"/>
                  <a:pt x="3215" y="2323"/>
                </a:cubicBezTo>
                <a:cubicBezTo>
                  <a:pt x="3253" y="2323"/>
                  <a:pt x="3310" y="2251"/>
                  <a:pt x="3348" y="2287"/>
                </a:cubicBezTo>
                <a:cubicBezTo>
                  <a:pt x="3367" y="2287"/>
                  <a:pt x="3367" y="2323"/>
                  <a:pt x="3386" y="2360"/>
                </a:cubicBezTo>
                <a:cubicBezTo>
                  <a:pt x="3405" y="2360"/>
                  <a:pt x="3423" y="2360"/>
                  <a:pt x="3442" y="2323"/>
                </a:cubicBezTo>
                <a:cubicBezTo>
                  <a:pt x="3461" y="2360"/>
                  <a:pt x="3499" y="2469"/>
                  <a:pt x="3518" y="2469"/>
                </a:cubicBezTo>
                <a:cubicBezTo>
                  <a:pt x="3537" y="2469"/>
                  <a:pt x="3556" y="2469"/>
                  <a:pt x="3575" y="2469"/>
                </a:cubicBezTo>
                <a:cubicBezTo>
                  <a:pt x="3594" y="2469"/>
                  <a:pt x="3594" y="2469"/>
                  <a:pt x="3613" y="2469"/>
                </a:cubicBezTo>
                <a:cubicBezTo>
                  <a:pt x="3632" y="2469"/>
                  <a:pt x="3650" y="2469"/>
                  <a:pt x="3669" y="2469"/>
                </a:cubicBezTo>
                <a:cubicBezTo>
                  <a:pt x="3669" y="2360"/>
                  <a:pt x="3632" y="2323"/>
                  <a:pt x="3594" y="2287"/>
                </a:cubicBezTo>
                <a:cubicBezTo>
                  <a:pt x="3594" y="2287"/>
                  <a:pt x="3594" y="2287"/>
                  <a:pt x="3594" y="2287"/>
                </a:cubicBezTo>
                <a:cubicBezTo>
                  <a:pt x="3613" y="2251"/>
                  <a:pt x="3613" y="2214"/>
                  <a:pt x="3632" y="2214"/>
                </a:cubicBezTo>
                <a:cubicBezTo>
                  <a:pt x="3650" y="2214"/>
                  <a:pt x="3650" y="2178"/>
                  <a:pt x="3669" y="2178"/>
                </a:cubicBezTo>
                <a:cubicBezTo>
                  <a:pt x="3688" y="2178"/>
                  <a:pt x="3688" y="2178"/>
                  <a:pt x="3688" y="2178"/>
                </a:cubicBezTo>
                <a:cubicBezTo>
                  <a:pt x="3707" y="2214"/>
                  <a:pt x="3707" y="2323"/>
                  <a:pt x="3726" y="2396"/>
                </a:cubicBezTo>
                <a:cubicBezTo>
                  <a:pt x="3764" y="2396"/>
                  <a:pt x="3783" y="2432"/>
                  <a:pt x="3821" y="2469"/>
                </a:cubicBezTo>
                <a:cubicBezTo>
                  <a:pt x="3802" y="2432"/>
                  <a:pt x="3802" y="2396"/>
                  <a:pt x="3802" y="2360"/>
                </a:cubicBezTo>
                <a:cubicBezTo>
                  <a:pt x="3840" y="2360"/>
                  <a:pt x="3858" y="2396"/>
                  <a:pt x="3896" y="2432"/>
                </a:cubicBezTo>
                <a:cubicBezTo>
                  <a:pt x="3877" y="2469"/>
                  <a:pt x="3877" y="2577"/>
                  <a:pt x="3858" y="2614"/>
                </a:cubicBezTo>
                <a:close/>
                <a:moveTo>
                  <a:pt x="3575" y="1997"/>
                </a:moveTo>
                <a:cubicBezTo>
                  <a:pt x="3537" y="2033"/>
                  <a:pt x="3442" y="2033"/>
                  <a:pt x="3423" y="1997"/>
                </a:cubicBezTo>
                <a:cubicBezTo>
                  <a:pt x="3423" y="1960"/>
                  <a:pt x="3423" y="1960"/>
                  <a:pt x="3423" y="1960"/>
                </a:cubicBezTo>
                <a:cubicBezTo>
                  <a:pt x="3423" y="1924"/>
                  <a:pt x="3423" y="1924"/>
                  <a:pt x="3423" y="1924"/>
                </a:cubicBezTo>
                <a:cubicBezTo>
                  <a:pt x="3442" y="1924"/>
                  <a:pt x="3442" y="1888"/>
                  <a:pt x="3461" y="1888"/>
                </a:cubicBezTo>
                <a:cubicBezTo>
                  <a:pt x="3480" y="1888"/>
                  <a:pt x="3518" y="1924"/>
                  <a:pt x="3556" y="1888"/>
                </a:cubicBezTo>
                <a:cubicBezTo>
                  <a:pt x="3575" y="1888"/>
                  <a:pt x="3613" y="1888"/>
                  <a:pt x="3632" y="1888"/>
                </a:cubicBezTo>
                <a:cubicBezTo>
                  <a:pt x="3632" y="1924"/>
                  <a:pt x="3632" y="1924"/>
                  <a:pt x="3632" y="1924"/>
                </a:cubicBezTo>
                <a:cubicBezTo>
                  <a:pt x="3613" y="1960"/>
                  <a:pt x="3594" y="1997"/>
                  <a:pt x="3575" y="1997"/>
                </a:cubicBezTo>
                <a:close/>
                <a:moveTo>
                  <a:pt x="3215" y="2106"/>
                </a:moveTo>
                <a:cubicBezTo>
                  <a:pt x="3197" y="2142"/>
                  <a:pt x="3215" y="2178"/>
                  <a:pt x="3234" y="2214"/>
                </a:cubicBezTo>
                <a:cubicBezTo>
                  <a:pt x="3215" y="2214"/>
                  <a:pt x="3197" y="2214"/>
                  <a:pt x="3178" y="2214"/>
                </a:cubicBezTo>
                <a:cubicBezTo>
                  <a:pt x="3178" y="2251"/>
                  <a:pt x="3159" y="2251"/>
                  <a:pt x="3159" y="2287"/>
                </a:cubicBezTo>
                <a:cubicBezTo>
                  <a:pt x="3140" y="2287"/>
                  <a:pt x="3140" y="2287"/>
                  <a:pt x="3121" y="2287"/>
                </a:cubicBezTo>
                <a:cubicBezTo>
                  <a:pt x="3121" y="2251"/>
                  <a:pt x="3102" y="2142"/>
                  <a:pt x="3083" y="2178"/>
                </a:cubicBezTo>
                <a:cubicBezTo>
                  <a:pt x="3083" y="2178"/>
                  <a:pt x="3083" y="2178"/>
                  <a:pt x="3083" y="2178"/>
                </a:cubicBezTo>
                <a:cubicBezTo>
                  <a:pt x="3064" y="2214"/>
                  <a:pt x="3045" y="2251"/>
                  <a:pt x="3045" y="2287"/>
                </a:cubicBezTo>
                <a:cubicBezTo>
                  <a:pt x="3026" y="2287"/>
                  <a:pt x="3026" y="2323"/>
                  <a:pt x="3007" y="2323"/>
                </a:cubicBezTo>
                <a:cubicBezTo>
                  <a:pt x="3007" y="2323"/>
                  <a:pt x="3007" y="2360"/>
                  <a:pt x="3007" y="2360"/>
                </a:cubicBezTo>
                <a:cubicBezTo>
                  <a:pt x="3007" y="2360"/>
                  <a:pt x="2988" y="2396"/>
                  <a:pt x="2988" y="2396"/>
                </a:cubicBezTo>
                <a:cubicBezTo>
                  <a:pt x="2951" y="2396"/>
                  <a:pt x="2951" y="2360"/>
                  <a:pt x="2913" y="2323"/>
                </a:cubicBezTo>
                <a:cubicBezTo>
                  <a:pt x="2875" y="2323"/>
                  <a:pt x="2875" y="2396"/>
                  <a:pt x="2837" y="2323"/>
                </a:cubicBezTo>
                <a:cubicBezTo>
                  <a:pt x="2818" y="2287"/>
                  <a:pt x="2818" y="2287"/>
                  <a:pt x="2837" y="2251"/>
                </a:cubicBezTo>
                <a:cubicBezTo>
                  <a:pt x="2856" y="2251"/>
                  <a:pt x="2875" y="2251"/>
                  <a:pt x="2894" y="2214"/>
                </a:cubicBezTo>
                <a:cubicBezTo>
                  <a:pt x="2913" y="2214"/>
                  <a:pt x="2913" y="2178"/>
                  <a:pt x="2932" y="2178"/>
                </a:cubicBezTo>
                <a:cubicBezTo>
                  <a:pt x="2932" y="2178"/>
                  <a:pt x="2951" y="2142"/>
                  <a:pt x="2970" y="2142"/>
                </a:cubicBezTo>
                <a:cubicBezTo>
                  <a:pt x="2988" y="2106"/>
                  <a:pt x="2988" y="2069"/>
                  <a:pt x="3007" y="2069"/>
                </a:cubicBezTo>
                <a:cubicBezTo>
                  <a:pt x="3045" y="2069"/>
                  <a:pt x="3083" y="2033"/>
                  <a:pt x="3121" y="2033"/>
                </a:cubicBezTo>
                <a:cubicBezTo>
                  <a:pt x="3140" y="2033"/>
                  <a:pt x="3159" y="2033"/>
                  <a:pt x="3159" y="2033"/>
                </a:cubicBezTo>
                <a:cubicBezTo>
                  <a:pt x="3178" y="2033"/>
                  <a:pt x="3178" y="2033"/>
                  <a:pt x="3197" y="1997"/>
                </a:cubicBezTo>
                <a:cubicBezTo>
                  <a:pt x="3197" y="1997"/>
                  <a:pt x="3197" y="1997"/>
                  <a:pt x="3215" y="1997"/>
                </a:cubicBezTo>
                <a:cubicBezTo>
                  <a:pt x="3234" y="1997"/>
                  <a:pt x="3253" y="2033"/>
                  <a:pt x="3253" y="2069"/>
                </a:cubicBezTo>
                <a:cubicBezTo>
                  <a:pt x="3253" y="2069"/>
                  <a:pt x="3215" y="2069"/>
                  <a:pt x="3215" y="2106"/>
                </a:cubicBezTo>
                <a:close/>
                <a:moveTo>
                  <a:pt x="2913" y="2723"/>
                </a:moveTo>
                <a:cubicBezTo>
                  <a:pt x="2951" y="2723"/>
                  <a:pt x="2988" y="2795"/>
                  <a:pt x="3026" y="2832"/>
                </a:cubicBezTo>
                <a:cubicBezTo>
                  <a:pt x="3064" y="2868"/>
                  <a:pt x="3102" y="2795"/>
                  <a:pt x="3140" y="2832"/>
                </a:cubicBezTo>
                <a:cubicBezTo>
                  <a:pt x="3178" y="2832"/>
                  <a:pt x="3234" y="2904"/>
                  <a:pt x="3272" y="2941"/>
                </a:cubicBezTo>
                <a:cubicBezTo>
                  <a:pt x="3253" y="2941"/>
                  <a:pt x="3253" y="2977"/>
                  <a:pt x="3253" y="2977"/>
                </a:cubicBezTo>
                <a:cubicBezTo>
                  <a:pt x="3215" y="2977"/>
                  <a:pt x="3102" y="3049"/>
                  <a:pt x="3083" y="3122"/>
                </a:cubicBezTo>
                <a:cubicBezTo>
                  <a:pt x="3064" y="3122"/>
                  <a:pt x="3045" y="3195"/>
                  <a:pt x="3007" y="3231"/>
                </a:cubicBezTo>
                <a:cubicBezTo>
                  <a:pt x="2988" y="3231"/>
                  <a:pt x="2988" y="3231"/>
                  <a:pt x="2970" y="3267"/>
                </a:cubicBezTo>
                <a:cubicBezTo>
                  <a:pt x="2970" y="3412"/>
                  <a:pt x="2951" y="3449"/>
                  <a:pt x="2875" y="3412"/>
                </a:cubicBezTo>
                <a:cubicBezTo>
                  <a:pt x="2856" y="3485"/>
                  <a:pt x="2837" y="3521"/>
                  <a:pt x="2780" y="3485"/>
                </a:cubicBezTo>
                <a:cubicBezTo>
                  <a:pt x="2761" y="3412"/>
                  <a:pt x="2743" y="3376"/>
                  <a:pt x="2705" y="3340"/>
                </a:cubicBezTo>
                <a:cubicBezTo>
                  <a:pt x="2686" y="3304"/>
                  <a:pt x="2648" y="3340"/>
                  <a:pt x="2629" y="3267"/>
                </a:cubicBezTo>
                <a:cubicBezTo>
                  <a:pt x="2648" y="3267"/>
                  <a:pt x="2667" y="3231"/>
                  <a:pt x="2686" y="3231"/>
                </a:cubicBezTo>
                <a:cubicBezTo>
                  <a:pt x="2686" y="3158"/>
                  <a:pt x="2667" y="3158"/>
                  <a:pt x="2667" y="3086"/>
                </a:cubicBezTo>
                <a:cubicBezTo>
                  <a:pt x="2705" y="3086"/>
                  <a:pt x="2686" y="3086"/>
                  <a:pt x="2705" y="3049"/>
                </a:cubicBezTo>
                <a:cubicBezTo>
                  <a:pt x="2724" y="3013"/>
                  <a:pt x="2761" y="2977"/>
                  <a:pt x="2743" y="2904"/>
                </a:cubicBezTo>
                <a:cubicBezTo>
                  <a:pt x="2724" y="2868"/>
                  <a:pt x="2705" y="2832"/>
                  <a:pt x="2686" y="2759"/>
                </a:cubicBezTo>
                <a:cubicBezTo>
                  <a:pt x="2686" y="2759"/>
                  <a:pt x="2686" y="2759"/>
                  <a:pt x="2686" y="2759"/>
                </a:cubicBezTo>
                <a:cubicBezTo>
                  <a:pt x="2761" y="2759"/>
                  <a:pt x="2818" y="2759"/>
                  <a:pt x="2875" y="2759"/>
                </a:cubicBezTo>
                <a:cubicBezTo>
                  <a:pt x="2894" y="2723"/>
                  <a:pt x="2894" y="2723"/>
                  <a:pt x="2913" y="2723"/>
                </a:cubicBezTo>
                <a:close/>
                <a:moveTo>
                  <a:pt x="5712" y="4102"/>
                </a:moveTo>
                <a:cubicBezTo>
                  <a:pt x="5731" y="4102"/>
                  <a:pt x="5750" y="4138"/>
                  <a:pt x="5769" y="4138"/>
                </a:cubicBezTo>
                <a:cubicBezTo>
                  <a:pt x="5769" y="4175"/>
                  <a:pt x="5769" y="4211"/>
                  <a:pt x="5769" y="4247"/>
                </a:cubicBezTo>
                <a:cubicBezTo>
                  <a:pt x="5750" y="4284"/>
                  <a:pt x="5674" y="4356"/>
                  <a:pt x="5636" y="4320"/>
                </a:cubicBezTo>
                <a:cubicBezTo>
                  <a:pt x="5618" y="4247"/>
                  <a:pt x="5655" y="4138"/>
                  <a:pt x="5674" y="4102"/>
                </a:cubicBezTo>
                <a:cubicBezTo>
                  <a:pt x="5693" y="4102"/>
                  <a:pt x="5693" y="4102"/>
                  <a:pt x="5712" y="4102"/>
                </a:cubicBezTo>
                <a:close/>
                <a:moveTo>
                  <a:pt x="5447" y="5010"/>
                </a:moveTo>
                <a:cubicBezTo>
                  <a:pt x="5447" y="5010"/>
                  <a:pt x="5447" y="5010"/>
                  <a:pt x="5447" y="5010"/>
                </a:cubicBezTo>
                <a:cubicBezTo>
                  <a:pt x="5428" y="5010"/>
                  <a:pt x="5428" y="5010"/>
                  <a:pt x="5409" y="5046"/>
                </a:cubicBezTo>
                <a:cubicBezTo>
                  <a:pt x="5391" y="5046"/>
                  <a:pt x="5353" y="5046"/>
                  <a:pt x="5334" y="5010"/>
                </a:cubicBezTo>
                <a:cubicBezTo>
                  <a:pt x="5296" y="4973"/>
                  <a:pt x="5315" y="4901"/>
                  <a:pt x="5258" y="4901"/>
                </a:cubicBezTo>
                <a:cubicBezTo>
                  <a:pt x="5239" y="4937"/>
                  <a:pt x="5239" y="4937"/>
                  <a:pt x="5239" y="4937"/>
                </a:cubicBezTo>
                <a:cubicBezTo>
                  <a:pt x="5239" y="4973"/>
                  <a:pt x="5239" y="4973"/>
                  <a:pt x="5258" y="4973"/>
                </a:cubicBezTo>
                <a:cubicBezTo>
                  <a:pt x="5239" y="5010"/>
                  <a:pt x="5239" y="5010"/>
                  <a:pt x="5239" y="5010"/>
                </a:cubicBezTo>
                <a:cubicBezTo>
                  <a:pt x="5182" y="5010"/>
                  <a:pt x="5182" y="5082"/>
                  <a:pt x="5126" y="5082"/>
                </a:cubicBezTo>
                <a:cubicBezTo>
                  <a:pt x="5126" y="5046"/>
                  <a:pt x="5126" y="5010"/>
                  <a:pt x="5126" y="5010"/>
                </a:cubicBezTo>
                <a:cubicBezTo>
                  <a:pt x="5088" y="5010"/>
                  <a:pt x="5050" y="5010"/>
                  <a:pt x="5031" y="5046"/>
                </a:cubicBezTo>
                <a:cubicBezTo>
                  <a:pt x="5031" y="5046"/>
                  <a:pt x="5031" y="5010"/>
                  <a:pt x="5031" y="5010"/>
                </a:cubicBezTo>
                <a:cubicBezTo>
                  <a:pt x="5031" y="4973"/>
                  <a:pt x="5069" y="4937"/>
                  <a:pt x="5088" y="4937"/>
                </a:cubicBezTo>
                <a:cubicBezTo>
                  <a:pt x="5069" y="4828"/>
                  <a:pt x="5107" y="4683"/>
                  <a:pt x="5126" y="4574"/>
                </a:cubicBezTo>
                <a:cubicBezTo>
                  <a:pt x="5126" y="4610"/>
                  <a:pt x="5145" y="4610"/>
                  <a:pt x="5145" y="4647"/>
                </a:cubicBezTo>
                <a:cubicBezTo>
                  <a:pt x="5145" y="4647"/>
                  <a:pt x="5145" y="4683"/>
                  <a:pt x="5145" y="4683"/>
                </a:cubicBezTo>
                <a:cubicBezTo>
                  <a:pt x="5145" y="4719"/>
                  <a:pt x="5164" y="4719"/>
                  <a:pt x="5182" y="4719"/>
                </a:cubicBezTo>
                <a:cubicBezTo>
                  <a:pt x="5182" y="4719"/>
                  <a:pt x="5182" y="4683"/>
                  <a:pt x="5182" y="4683"/>
                </a:cubicBezTo>
                <a:cubicBezTo>
                  <a:pt x="5220" y="4719"/>
                  <a:pt x="5239" y="4756"/>
                  <a:pt x="5277" y="4792"/>
                </a:cubicBezTo>
                <a:cubicBezTo>
                  <a:pt x="5315" y="4828"/>
                  <a:pt x="5353" y="4792"/>
                  <a:pt x="5353" y="4937"/>
                </a:cubicBezTo>
                <a:cubicBezTo>
                  <a:pt x="5372" y="4937"/>
                  <a:pt x="5391" y="4937"/>
                  <a:pt x="5428" y="4973"/>
                </a:cubicBezTo>
                <a:cubicBezTo>
                  <a:pt x="5428" y="4973"/>
                  <a:pt x="5447" y="4973"/>
                  <a:pt x="5447" y="5010"/>
                </a:cubicBezTo>
                <a:close/>
                <a:moveTo>
                  <a:pt x="4823" y="2904"/>
                </a:moveTo>
                <a:cubicBezTo>
                  <a:pt x="4823" y="2904"/>
                  <a:pt x="4823" y="2904"/>
                  <a:pt x="4823" y="2904"/>
                </a:cubicBezTo>
                <a:cubicBezTo>
                  <a:pt x="4785" y="2977"/>
                  <a:pt x="4766" y="3086"/>
                  <a:pt x="4729" y="3122"/>
                </a:cubicBezTo>
                <a:cubicBezTo>
                  <a:pt x="4691" y="3122"/>
                  <a:pt x="4615" y="3122"/>
                  <a:pt x="4577" y="3122"/>
                </a:cubicBezTo>
                <a:cubicBezTo>
                  <a:pt x="4596" y="3122"/>
                  <a:pt x="4596" y="3158"/>
                  <a:pt x="4596" y="3158"/>
                </a:cubicBezTo>
                <a:cubicBezTo>
                  <a:pt x="4596" y="3158"/>
                  <a:pt x="4615" y="3195"/>
                  <a:pt x="4615" y="3195"/>
                </a:cubicBezTo>
                <a:cubicBezTo>
                  <a:pt x="4615" y="3267"/>
                  <a:pt x="4577" y="3304"/>
                  <a:pt x="4539" y="3267"/>
                </a:cubicBezTo>
                <a:cubicBezTo>
                  <a:pt x="4539" y="3195"/>
                  <a:pt x="4520" y="3158"/>
                  <a:pt x="4502" y="3122"/>
                </a:cubicBezTo>
                <a:cubicBezTo>
                  <a:pt x="4483" y="3049"/>
                  <a:pt x="4502" y="2977"/>
                  <a:pt x="4520" y="2904"/>
                </a:cubicBezTo>
                <a:cubicBezTo>
                  <a:pt x="4520" y="2941"/>
                  <a:pt x="4539" y="2941"/>
                  <a:pt x="4558" y="2941"/>
                </a:cubicBezTo>
                <a:cubicBezTo>
                  <a:pt x="4539" y="2904"/>
                  <a:pt x="4539" y="2868"/>
                  <a:pt x="4539" y="2832"/>
                </a:cubicBezTo>
                <a:cubicBezTo>
                  <a:pt x="4539" y="2832"/>
                  <a:pt x="4577" y="2832"/>
                  <a:pt x="4596" y="2832"/>
                </a:cubicBezTo>
                <a:cubicBezTo>
                  <a:pt x="4653" y="2832"/>
                  <a:pt x="4672" y="2868"/>
                  <a:pt x="4710" y="2868"/>
                </a:cubicBezTo>
                <a:cubicBezTo>
                  <a:pt x="4747" y="2868"/>
                  <a:pt x="4785" y="2832"/>
                  <a:pt x="4823" y="2904"/>
                </a:cubicBezTo>
                <a:close/>
                <a:moveTo>
                  <a:pt x="4483" y="2142"/>
                </a:moveTo>
                <a:cubicBezTo>
                  <a:pt x="4502" y="2142"/>
                  <a:pt x="4520" y="2142"/>
                  <a:pt x="4539" y="2178"/>
                </a:cubicBezTo>
                <a:cubicBezTo>
                  <a:pt x="4558" y="2178"/>
                  <a:pt x="4577" y="2178"/>
                  <a:pt x="4577" y="2178"/>
                </a:cubicBezTo>
                <a:cubicBezTo>
                  <a:pt x="4596" y="2178"/>
                  <a:pt x="4596" y="2214"/>
                  <a:pt x="4615" y="2214"/>
                </a:cubicBezTo>
                <a:cubicBezTo>
                  <a:pt x="4615" y="2251"/>
                  <a:pt x="4615" y="2287"/>
                  <a:pt x="4596" y="2287"/>
                </a:cubicBezTo>
                <a:cubicBezTo>
                  <a:pt x="4577" y="2287"/>
                  <a:pt x="4539" y="2287"/>
                  <a:pt x="4520" y="2287"/>
                </a:cubicBezTo>
                <a:cubicBezTo>
                  <a:pt x="4502" y="2287"/>
                  <a:pt x="4502" y="2287"/>
                  <a:pt x="4483" y="2287"/>
                </a:cubicBezTo>
                <a:cubicBezTo>
                  <a:pt x="4483" y="2287"/>
                  <a:pt x="4483" y="2287"/>
                  <a:pt x="4483" y="2287"/>
                </a:cubicBezTo>
                <a:cubicBezTo>
                  <a:pt x="4483" y="2287"/>
                  <a:pt x="4426" y="2178"/>
                  <a:pt x="4426" y="2178"/>
                </a:cubicBezTo>
                <a:cubicBezTo>
                  <a:pt x="4426" y="2106"/>
                  <a:pt x="4464" y="2142"/>
                  <a:pt x="4483" y="2142"/>
                </a:cubicBezTo>
                <a:close/>
                <a:moveTo>
                  <a:pt x="4331" y="3884"/>
                </a:moveTo>
                <a:cubicBezTo>
                  <a:pt x="4331" y="3884"/>
                  <a:pt x="4331" y="3812"/>
                  <a:pt x="4350" y="3775"/>
                </a:cubicBezTo>
                <a:cubicBezTo>
                  <a:pt x="4350" y="3775"/>
                  <a:pt x="4350" y="3775"/>
                  <a:pt x="4369" y="3775"/>
                </a:cubicBezTo>
                <a:cubicBezTo>
                  <a:pt x="4369" y="3775"/>
                  <a:pt x="4464" y="3884"/>
                  <a:pt x="4464" y="3884"/>
                </a:cubicBezTo>
                <a:cubicBezTo>
                  <a:pt x="4483" y="3957"/>
                  <a:pt x="4483" y="3957"/>
                  <a:pt x="4502" y="3993"/>
                </a:cubicBezTo>
                <a:cubicBezTo>
                  <a:pt x="4502" y="3993"/>
                  <a:pt x="4502" y="3993"/>
                  <a:pt x="4502" y="3993"/>
                </a:cubicBezTo>
                <a:cubicBezTo>
                  <a:pt x="4483" y="4030"/>
                  <a:pt x="4483" y="4030"/>
                  <a:pt x="4464" y="4066"/>
                </a:cubicBezTo>
                <a:cubicBezTo>
                  <a:pt x="4426" y="4066"/>
                  <a:pt x="4350" y="3993"/>
                  <a:pt x="4312" y="3993"/>
                </a:cubicBezTo>
                <a:cubicBezTo>
                  <a:pt x="4294" y="3993"/>
                  <a:pt x="4275" y="3993"/>
                  <a:pt x="4275" y="3957"/>
                </a:cubicBezTo>
                <a:cubicBezTo>
                  <a:pt x="4275" y="3957"/>
                  <a:pt x="4275" y="3957"/>
                  <a:pt x="4275" y="3957"/>
                </a:cubicBezTo>
                <a:cubicBezTo>
                  <a:pt x="4275" y="3921"/>
                  <a:pt x="4312" y="3921"/>
                  <a:pt x="4331" y="3884"/>
                </a:cubicBezTo>
                <a:close/>
                <a:moveTo>
                  <a:pt x="4010" y="3630"/>
                </a:moveTo>
                <a:cubicBezTo>
                  <a:pt x="4067" y="3667"/>
                  <a:pt x="4161" y="3667"/>
                  <a:pt x="4180" y="3812"/>
                </a:cubicBezTo>
                <a:cubicBezTo>
                  <a:pt x="4180" y="3812"/>
                  <a:pt x="4180" y="3812"/>
                  <a:pt x="4161" y="3812"/>
                </a:cubicBezTo>
                <a:cubicBezTo>
                  <a:pt x="4142" y="3812"/>
                  <a:pt x="4104" y="3812"/>
                  <a:pt x="4085" y="3775"/>
                </a:cubicBezTo>
                <a:cubicBezTo>
                  <a:pt x="4067" y="3812"/>
                  <a:pt x="4048" y="3812"/>
                  <a:pt x="4029" y="3812"/>
                </a:cubicBezTo>
                <a:cubicBezTo>
                  <a:pt x="4029" y="3812"/>
                  <a:pt x="4029" y="3812"/>
                  <a:pt x="4029" y="3812"/>
                </a:cubicBezTo>
                <a:cubicBezTo>
                  <a:pt x="4029" y="3848"/>
                  <a:pt x="4029" y="3884"/>
                  <a:pt x="4029" y="3884"/>
                </a:cubicBezTo>
                <a:cubicBezTo>
                  <a:pt x="4048" y="3884"/>
                  <a:pt x="4085" y="3848"/>
                  <a:pt x="4104" y="3848"/>
                </a:cubicBezTo>
                <a:cubicBezTo>
                  <a:pt x="4104" y="3884"/>
                  <a:pt x="4123" y="3884"/>
                  <a:pt x="4123" y="3921"/>
                </a:cubicBezTo>
                <a:cubicBezTo>
                  <a:pt x="4104" y="3957"/>
                  <a:pt x="4085" y="3957"/>
                  <a:pt x="4067" y="3993"/>
                </a:cubicBezTo>
                <a:cubicBezTo>
                  <a:pt x="3991" y="3993"/>
                  <a:pt x="3915" y="3957"/>
                  <a:pt x="3858" y="3921"/>
                </a:cubicBezTo>
                <a:cubicBezTo>
                  <a:pt x="3858" y="3884"/>
                  <a:pt x="3840" y="3884"/>
                  <a:pt x="3840" y="3848"/>
                </a:cubicBezTo>
                <a:cubicBezTo>
                  <a:pt x="3821" y="3848"/>
                  <a:pt x="3821" y="3848"/>
                  <a:pt x="3802" y="3884"/>
                </a:cubicBezTo>
                <a:cubicBezTo>
                  <a:pt x="3802" y="3921"/>
                  <a:pt x="3764" y="3957"/>
                  <a:pt x="3726" y="3957"/>
                </a:cubicBezTo>
                <a:cubicBezTo>
                  <a:pt x="3726" y="3957"/>
                  <a:pt x="3707" y="3957"/>
                  <a:pt x="3688" y="3957"/>
                </a:cubicBezTo>
                <a:cubicBezTo>
                  <a:pt x="3688" y="3957"/>
                  <a:pt x="3669" y="3993"/>
                  <a:pt x="3669" y="3993"/>
                </a:cubicBezTo>
                <a:cubicBezTo>
                  <a:pt x="3632" y="4030"/>
                  <a:pt x="3556" y="4066"/>
                  <a:pt x="3499" y="4030"/>
                </a:cubicBezTo>
                <a:cubicBezTo>
                  <a:pt x="3461" y="4030"/>
                  <a:pt x="3405" y="4066"/>
                  <a:pt x="3386" y="3993"/>
                </a:cubicBezTo>
                <a:cubicBezTo>
                  <a:pt x="3386" y="3993"/>
                  <a:pt x="3405" y="3957"/>
                  <a:pt x="3386" y="3921"/>
                </a:cubicBezTo>
                <a:cubicBezTo>
                  <a:pt x="3367" y="3884"/>
                  <a:pt x="3291" y="3921"/>
                  <a:pt x="3253" y="3884"/>
                </a:cubicBezTo>
                <a:cubicBezTo>
                  <a:pt x="3215" y="3884"/>
                  <a:pt x="3178" y="3812"/>
                  <a:pt x="3140" y="3739"/>
                </a:cubicBezTo>
                <a:cubicBezTo>
                  <a:pt x="3140" y="3739"/>
                  <a:pt x="3140" y="3739"/>
                  <a:pt x="3140" y="3739"/>
                </a:cubicBezTo>
                <a:cubicBezTo>
                  <a:pt x="3159" y="3739"/>
                  <a:pt x="3159" y="3739"/>
                  <a:pt x="3178" y="3703"/>
                </a:cubicBezTo>
                <a:cubicBezTo>
                  <a:pt x="3178" y="3703"/>
                  <a:pt x="3197" y="3703"/>
                  <a:pt x="3197" y="3703"/>
                </a:cubicBezTo>
                <a:cubicBezTo>
                  <a:pt x="3215" y="3703"/>
                  <a:pt x="3215" y="3703"/>
                  <a:pt x="3234" y="3703"/>
                </a:cubicBezTo>
                <a:cubicBezTo>
                  <a:pt x="3253" y="3703"/>
                  <a:pt x="3272" y="3703"/>
                  <a:pt x="3291" y="3703"/>
                </a:cubicBezTo>
                <a:cubicBezTo>
                  <a:pt x="3310" y="3703"/>
                  <a:pt x="3329" y="3703"/>
                  <a:pt x="3348" y="3703"/>
                </a:cubicBezTo>
                <a:cubicBezTo>
                  <a:pt x="3386" y="3703"/>
                  <a:pt x="3499" y="3703"/>
                  <a:pt x="3518" y="3667"/>
                </a:cubicBezTo>
                <a:cubicBezTo>
                  <a:pt x="3461" y="3558"/>
                  <a:pt x="3310" y="3594"/>
                  <a:pt x="3197" y="3594"/>
                </a:cubicBezTo>
                <a:cubicBezTo>
                  <a:pt x="3159" y="3594"/>
                  <a:pt x="3083" y="3594"/>
                  <a:pt x="3083" y="3521"/>
                </a:cubicBezTo>
                <a:cubicBezTo>
                  <a:pt x="3102" y="3485"/>
                  <a:pt x="3234" y="3521"/>
                  <a:pt x="3272" y="3449"/>
                </a:cubicBezTo>
                <a:cubicBezTo>
                  <a:pt x="3272" y="3449"/>
                  <a:pt x="3272" y="3449"/>
                  <a:pt x="3272" y="3449"/>
                </a:cubicBezTo>
                <a:cubicBezTo>
                  <a:pt x="3272" y="3449"/>
                  <a:pt x="3272" y="3412"/>
                  <a:pt x="3253" y="3412"/>
                </a:cubicBezTo>
                <a:cubicBezTo>
                  <a:pt x="3215" y="3412"/>
                  <a:pt x="3197" y="3412"/>
                  <a:pt x="3159" y="3449"/>
                </a:cubicBezTo>
                <a:cubicBezTo>
                  <a:pt x="3140" y="3412"/>
                  <a:pt x="3121" y="3376"/>
                  <a:pt x="3121" y="3376"/>
                </a:cubicBezTo>
                <a:cubicBezTo>
                  <a:pt x="3102" y="3340"/>
                  <a:pt x="3102" y="3376"/>
                  <a:pt x="3083" y="3376"/>
                </a:cubicBezTo>
                <a:cubicBezTo>
                  <a:pt x="3064" y="3340"/>
                  <a:pt x="3064" y="3340"/>
                  <a:pt x="3064" y="3340"/>
                </a:cubicBezTo>
                <a:cubicBezTo>
                  <a:pt x="3064" y="3195"/>
                  <a:pt x="3178" y="3086"/>
                  <a:pt x="3234" y="3049"/>
                </a:cubicBezTo>
                <a:cubicBezTo>
                  <a:pt x="3272" y="3049"/>
                  <a:pt x="3348" y="2977"/>
                  <a:pt x="3348" y="3049"/>
                </a:cubicBezTo>
                <a:cubicBezTo>
                  <a:pt x="3348" y="3086"/>
                  <a:pt x="3329" y="3086"/>
                  <a:pt x="3329" y="3195"/>
                </a:cubicBezTo>
                <a:cubicBezTo>
                  <a:pt x="3386" y="3158"/>
                  <a:pt x="3386" y="3122"/>
                  <a:pt x="3405" y="3122"/>
                </a:cubicBezTo>
                <a:cubicBezTo>
                  <a:pt x="3442" y="3086"/>
                  <a:pt x="3499" y="3122"/>
                  <a:pt x="3518" y="3158"/>
                </a:cubicBezTo>
                <a:cubicBezTo>
                  <a:pt x="3518" y="3195"/>
                  <a:pt x="3499" y="3231"/>
                  <a:pt x="3499" y="3231"/>
                </a:cubicBezTo>
                <a:cubicBezTo>
                  <a:pt x="3537" y="3231"/>
                  <a:pt x="3556" y="3195"/>
                  <a:pt x="3575" y="3195"/>
                </a:cubicBezTo>
                <a:cubicBezTo>
                  <a:pt x="3594" y="3195"/>
                  <a:pt x="3594" y="3195"/>
                  <a:pt x="3613" y="3195"/>
                </a:cubicBezTo>
                <a:cubicBezTo>
                  <a:pt x="3594" y="3158"/>
                  <a:pt x="3575" y="3122"/>
                  <a:pt x="3575" y="3086"/>
                </a:cubicBezTo>
                <a:cubicBezTo>
                  <a:pt x="3575" y="3086"/>
                  <a:pt x="3575" y="3086"/>
                  <a:pt x="3575" y="3086"/>
                </a:cubicBezTo>
                <a:cubicBezTo>
                  <a:pt x="3613" y="3086"/>
                  <a:pt x="3650" y="3122"/>
                  <a:pt x="3669" y="3158"/>
                </a:cubicBezTo>
                <a:cubicBezTo>
                  <a:pt x="3688" y="3158"/>
                  <a:pt x="3688" y="3195"/>
                  <a:pt x="3688" y="3231"/>
                </a:cubicBezTo>
                <a:cubicBezTo>
                  <a:pt x="3688" y="3267"/>
                  <a:pt x="3707" y="3340"/>
                  <a:pt x="3726" y="3376"/>
                </a:cubicBezTo>
                <a:cubicBezTo>
                  <a:pt x="3745" y="3376"/>
                  <a:pt x="3745" y="3340"/>
                  <a:pt x="3764" y="3340"/>
                </a:cubicBezTo>
                <a:cubicBezTo>
                  <a:pt x="3764" y="3304"/>
                  <a:pt x="3745" y="3231"/>
                  <a:pt x="3726" y="3195"/>
                </a:cubicBezTo>
                <a:cubicBezTo>
                  <a:pt x="3726" y="3122"/>
                  <a:pt x="3726" y="3049"/>
                  <a:pt x="3726" y="3013"/>
                </a:cubicBezTo>
                <a:cubicBezTo>
                  <a:pt x="3783" y="3013"/>
                  <a:pt x="3858" y="3049"/>
                  <a:pt x="3896" y="3122"/>
                </a:cubicBezTo>
                <a:cubicBezTo>
                  <a:pt x="3896" y="3158"/>
                  <a:pt x="3896" y="3195"/>
                  <a:pt x="3915" y="3267"/>
                </a:cubicBezTo>
                <a:cubicBezTo>
                  <a:pt x="3915" y="3304"/>
                  <a:pt x="3934" y="3340"/>
                  <a:pt x="3953" y="3376"/>
                </a:cubicBezTo>
                <a:cubicBezTo>
                  <a:pt x="3953" y="3449"/>
                  <a:pt x="3934" y="3485"/>
                  <a:pt x="3953" y="3521"/>
                </a:cubicBezTo>
                <a:cubicBezTo>
                  <a:pt x="3972" y="3558"/>
                  <a:pt x="3972" y="3594"/>
                  <a:pt x="4010" y="3630"/>
                </a:cubicBezTo>
                <a:close/>
                <a:moveTo>
                  <a:pt x="4369" y="3086"/>
                </a:moveTo>
                <a:cubicBezTo>
                  <a:pt x="4388" y="3086"/>
                  <a:pt x="4445" y="3158"/>
                  <a:pt x="4445" y="3158"/>
                </a:cubicBezTo>
                <a:cubicBezTo>
                  <a:pt x="4445" y="3158"/>
                  <a:pt x="4445" y="3195"/>
                  <a:pt x="4445" y="3195"/>
                </a:cubicBezTo>
                <a:cubicBezTo>
                  <a:pt x="4445" y="3231"/>
                  <a:pt x="4445" y="3231"/>
                  <a:pt x="4426" y="3231"/>
                </a:cubicBezTo>
                <a:cubicBezTo>
                  <a:pt x="4426" y="3304"/>
                  <a:pt x="4426" y="3412"/>
                  <a:pt x="4369" y="3412"/>
                </a:cubicBezTo>
                <a:cubicBezTo>
                  <a:pt x="4350" y="3376"/>
                  <a:pt x="4350" y="3340"/>
                  <a:pt x="4331" y="3340"/>
                </a:cubicBezTo>
                <a:cubicBezTo>
                  <a:pt x="4331" y="3340"/>
                  <a:pt x="4331" y="3340"/>
                  <a:pt x="4331" y="3376"/>
                </a:cubicBezTo>
                <a:cubicBezTo>
                  <a:pt x="4331" y="3376"/>
                  <a:pt x="4350" y="3412"/>
                  <a:pt x="4350" y="3412"/>
                </a:cubicBezTo>
                <a:cubicBezTo>
                  <a:pt x="4350" y="3412"/>
                  <a:pt x="4331" y="3449"/>
                  <a:pt x="4331" y="3449"/>
                </a:cubicBezTo>
                <a:cubicBezTo>
                  <a:pt x="4256" y="3449"/>
                  <a:pt x="4256" y="3340"/>
                  <a:pt x="4218" y="3304"/>
                </a:cubicBezTo>
                <a:cubicBezTo>
                  <a:pt x="4199" y="3267"/>
                  <a:pt x="4161" y="3267"/>
                  <a:pt x="4142" y="3267"/>
                </a:cubicBezTo>
                <a:cubicBezTo>
                  <a:pt x="4123" y="3231"/>
                  <a:pt x="4085" y="3158"/>
                  <a:pt x="4067" y="3122"/>
                </a:cubicBezTo>
                <a:cubicBezTo>
                  <a:pt x="4067" y="3122"/>
                  <a:pt x="4085" y="3086"/>
                  <a:pt x="4085" y="3049"/>
                </a:cubicBezTo>
                <a:cubicBezTo>
                  <a:pt x="4123" y="3086"/>
                  <a:pt x="4142" y="3158"/>
                  <a:pt x="4180" y="3158"/>
                </a:cubicBezTo>
                <a:cubicBezTo>
                  <a:pt x="4199" y="3122"/>
                  <a:pt x="4218" y="3086"/>
                  <a:pt x="4237" y="3049"/>
                </a:cubicBezTo>
                <a:cubicBezTo>
                  <a:pt x="4237" y="3049"/>
                  <a:pt x="4237" y="3049"/>
                  <a:pt x="4237" y="3049"/>
                </a:cubicBezTo>
                <a:cubicBezTo>
                  <a:pt x="4218" y="3013"/>
                  <a:pt x="4180" y="2941"/>
                  <a:pt x="4180" y="2941"/>
                </a:cubicBezTo>
                <a:cubicBezTo>
                  <a:pt x="4161" y="2941"/>
                  <a:pt x="4161" y="2904"/>
                  <a:pt x="4161" y="2904"/>
                </a:cubicBezTo>
                <a:cubicBezTo>
                  <a:pt x="4161" y="2904"/>
                  <a:pt x="4161" y="2904"/>
                  <a:pt x="4180" y="2904"/>
                </a:cubicBezTo>
                <a:cubicBezTo>
                  <a:pt x="4180" y="2904"/>
                  <a:pt x="4199" y="2904"/>
                  <a:pt x="4218" y="2904"/>
                </a:cubicBezTo>
                <a:cubicBezTo>
                  <a:pt x="4237" y="2904"/>
                  <a:pt x="4237" y="2868"/>
                  <a:pt x="4256" y="2904"/>
                </a:cubicBezTo>
                <a:cubicBezTo>
                  <a:pt x="4256" y="2904"/>
                  <a:pt x="4275" y="2904"/>
                  <a:pt x="4275" y="2941"/>
                </a:cubicBezTo>
                <a:cubicBezTo>
                  <a:pt x="4294" y="2941"/>
                  <a:pt x="4350" y="2904"/>
                  <a:pt x="4350" y="2868"/>
                </a:cubicBezTo>
                <a:cubicBezTo>
                  <a:pt x="4388" y="2868"/>
                  <a:pt x="4407" y="2904"/>
                  <a:pt x="4426" y="2904"/>
                </a:cubicBezTo>
                <a:cubicBezTo>
                  <a:pt x="4407" y="2904"/>
                  <a:pt x="4407" y="2941"/>
                  <a:pt x="4407" y="2941"/>
                </a:cubicBezTo>
                <a:cubicBezTo>
                  <a:pt x="4407" y="2941"/>
                  <a:pt x="4407" y="2941"/>
                  <a:pt x="4388" y="2941"/>
                </a:cubicBezTo>
                <a:cubicBezTo>
                  <a:pt x="4388" y="2977"/>
                  <a:pt x="4388" y="2977"/>
                  <a:pt x="4388" y="2977"/>
                </a:cubicBezTo>
                <a:cubicBezTo>
                  <a:pt x="4369" y="3013"/>
                  <a:pt x="4350" y="3013"/>
                  <a:pt x="4331" y="3049"/>
                </a:cubicBezTo>
                <a:cubicBezTo>
                  <a:pt x="4331" y="3049"/>
                  <a:pt x="4331" y="3086"/>
                  <a:pt x="4331" y="3086"/>
                </a:cubicBezTo>
                <a:cubicBezTo>
                  <a:pt x="4350" y="3086"/>
                  <a:pt x="4350" y="3086"/>
                  <a:pt x="4369" y="3086"/>
                </a:cubicBezTo>
                <a:close/>
                <a:moveTo>
                  <a:pt x="4899" y="2541"/>
                </a:moveTo>
                <a:cubicBezTo>
                  <a:pt x="4918" y="2541"/>
                  <a:pt x="4918" y="2541"/>
                  <a:pt x="4937" y="2505"/>
                </a:cubicBezTo>
                <a:cubicBezTo>
                  <a:pt x="4937" y="2469"/>
                  <a:pt x="4956" y="2469"/>
                  <a:pt x="4974" y="2469"/>
                </a:cubicBezTo>
                <a:cubicBezTo>
                  <a:pt x="4974" y="2469"/>
                  <a:pt x="4974" y="2469"/>
                  <a:pt x="4993" y="2469"/>
                </a:cubicBezTo>
                <a:cubicBezTo>
                  <a:pt x="5031" y="2469"/>
                  <a:pt x="5031" y="2541"/>
                  <a:pt x="5088" y="2541"/>
                </a:cubicBezTo>
                <a:cubicBezTo>
                  <a:pt x="5088" y="2505"/>
                  <a:pt x="5088" y="2505"/>
                  <a:pt x="5107" y="2469"/>
                </a:cubicBezTo>
                <a:cubicBezTo>
                  <a:pt x="5145" y="2432"/>
                  <a:pt x="5296" y="2396"/>
                  <a:pt x="5353" y="2432"/>
                </a:cubicBezTo>
                <a:cubicBezTo>
                  <a:pt x="5372" y="2432"/>
                  <a:pt x="5391" y="2469"/>
                  <a:pt x="5409" y="2505"/>
                </a:cubicBezTo>
                <a:cubicBezTo>
                  <a:pt x="5447" y="2505"/>
                  <a:pt x="5466" y="2505"/>
                  <a:pt x="5485" y="2577"/>
                </a:cubicBezTo>
                <a:cubicBezTo>
                  <a:pt x="5485" y="2577"/>
                  <a:pt x="5485" y="2577"/>
                  <a:pt x="5485" y="2577"/>
                </a:cubicBezTo>
                <a:cubicBezTo>
                  <a:pt x="5485" y="2577"/>
                  <a:pt x="5428" y="2614"/>
                  <a:pt x="5428" y="2650"/>
                </a:cubicBezTo>
                <a:cubicBezTo>
                  <a:pt x="5428" y="2686"/>
                  <a:pt x="5428" y="2686"/>
                  <a:pt x="5447" y="2723"/>
                </a:cubicBezTo>
                <a:cubicBezTo>
                  <a:pt x="5409" y="2723"/>
                  <a:pt x="5334" y="2759"/>
                  <a:pt x="5315" y="2723"/>
                </a:cubicBezTo>
                <a:cubicBezTo>
                  <a:pt x="5296" y="2723"/>
                  <a:pt x="5296" y="2723"/>
                  <a:pt x="5277" y="2723"/>
                </a:cubicBezTo>
                <a:cubicBezTo>
                  <a:pt x="5277" y="2686"/>
                  <a:pt x="5277" y="2650"/>
                  <a:pt x="5277" y="2650"/>
                </a:cubicBezTo>
                <a:cubicBezTo>
                  <a:pt x="5258" y="2614"/>
                  <a:pt x="5258" y="2614"/>
                  <a:pt x="5239" y="2614"/>
                </a:cubicBezTo>
                <a:cubicBezTo>
                  <a:pt x="5239" y="2614"/>
                  <a:pt x="5239" y="2614"/>
                  <a:pt x="5239" y="2614"/>
                </a:cubicBezTo>
                <a:cubicBezTo>
                  <a:pt x="5239" y="2650"/>
                  <a:pt x="5239" y="2686"/>
                  <a:pt x="5239" y="2686"/>
                </a:cubicBezTo>
                <a:cubicBezTo>
                  <a:pt x="5220" y="2723"/>
                  <a:pt x="5164" y="2723"/>
                  <a:pt x="5145" y="2723"/>
                </a:cubicBezTo>
                <a:cubicBezTo>
                  <a:pt x="5126" y="2723"/>
                  <a:pt x="5107" y="2686"/>
                  <a:pt x="5069" y="2686"/>
                </a:cubicBezTo>
                <a:cubicBezTo>
                  <a:pt x="5069" y="2686"/>
                  <a:pt x="5069" y="2723"/>
                  <a:pt x="5069" y="2723"/>
                </a:cubicBezTo>
                <a:cubicBezTo>
                  <a:pt x="5031" y="2723"/>
                  <a:pt x="4993" y="2759"/>
                  <a:pt x="4956" y="2723"/>
                </a:cubicBezTo>
                <a:cubicBezTo>
                  <a:pt x="4956" y="2723"/>
                  <a:pt x="4937" y="2686"/>
                  <a:pt x="4937" y="2650"/>
                </a:cubicBezTo>
                <a:cubicBezTo>
                  <a:pt x="4918" y="2650"/>
                  <a:pt x="4899" y="2650"/>
                  <a:pt x="4899" y="2686"/>
                </a:cubicBezTo>
                <a:cubicBezTo>
                  <a:pt x="4899" y="2686"/>
                  <a:pt x="4899" y="2686"/>
                  <a:pt x="4880" y="2723"/>
                </a:cubicBezTo>
                <a:cubicBezTo>
                  <a:pt x="4842" y="2759"/>
                  <a:pt x="4804" y="2686"/>
                  <a:pt x="4785" y="2650"/>
                </a:cubicBezTo>
                <a:cubicBezTo>
                  <a:pt x="4785" y="2650"/>
                  <a:pt x="4785" y="2650"/>
                  <a:pt x="4785" y="2650"/>
                </a:cubicBezTo>
                <a:cubicBezTo>
                  <a:pt x="4766" y="2650"/>
                  <a:pt x="4766" y="2686"/>
                  <a:pt x="4766" y="2686"/>
                </a:cubicBezTo>
                <a:cubicBezTo>
                  <a:pt x="4747" y="2686"/>
                  <a:pt x="4747" y="2686"/>
                  <a:pt x="4729" y="2686"/>
                </a:cubicBezTo>
                <a:cubicBezTo>
                  <a:pt x="4729" y="2614"/>
                  <a:pt x="4710" y="2577"/>
                  <a:pt x="4691" y="2541"/>
                </a:cubicBezTo>
                <a:cubicBezTo>
                  <a:pt x="4747" y="2432"/>
                  <a:pt x="4691" y="2396"/>
                  <a:pt x="4672" y="2323"/>
                </a:cubicBezTo>
                <a:cubicBezTo>
                  <a:pt x="4672" y="2323"/>
                  <a:pt x="4653" y="2287"/>
                  <a:pt x="4653" y="2251"/>
                </a:cubicBezTo>
                <a:cubicBezTo>
                  <a:pt x="4672" y="2251"/>
                  <a:pt x="4691" y="2251"/>
                  <a:pt x="4710" y="2251"/>
                </a:cubicBezTo>
                <a:cubicBezTo>
                  <a:pt x="4729" y="2251"/>
                  <a:pt x="4747" y="2251"/>
                  <a:pt x="4785" y="2251"/>
                </a:cubicBezTo>
                <a:cubicBezTo>
                  <a:pt x="4804" y="2251"/>
                  <a:pt x="4823" y="2287"/>
                  <a:pt x="4861" y="2287"/>
                </a:cubicBezTo>
                <a:cubicBezTo>
                  <a:pt x="4861" y="2287"/>
                  <a:pt x="4861" y="2287"/>
                  <a:pt x="4861" y="2287"/>
                </a:cubicBezTo>
                <a:cubicBezTo>
                  <a:pt x="4842" y="2323"/>
                  <a:pt x="4785" y="2323"/>
                  <a:pt x="4785" y="2360"/>
                </a:cubicBezTo>
                <a:cubicBezTo>
                  <a:pt x="4785" y="2360"/>
                  <a:pt x="4785" y="2396"/>
                  <a:pt x="4766" y="2396"/>
                </a:cubicBezTo>
                <a:cubicBezTo>
                  <a:pt x="4823" y="2396"/>
                  <a:pt x="4842" y="2396"/>
                  <a:pt x="4880" y="2432"/>
                </a:cubicBezTo>
                <a:cubicBezTo>
                  <a:pt x="4880" y="2469"/>
                  <a:pt x="4899" y="2505"/>
                  <a:pt x="4899" y="2541"/>
                </a:cubicBezTo>
                <a:close/>
                <a:moveTo>
                  <a:pt x="6563" y="4356"/>
                </a:moveTo>
                <a:cubicBezTo>
                  <a:pt x="6582" y="4393"/>
                  <a:pt x="6601" y="4429"/>
                  <a:pt x="6620" y="4429"/>
                </a:cubicBezTo>
                <a:cubicBezTo>
                  <a:pt x="6620" y="4429"/>
                  <a:pt x="6620" y="4429"/>
                  <a:pt x="6620" y="4429"/>
                </a:cubicBezTo>
                <a:cubicBezTo>
                  <a:pt x="6620" y="4465"/>
                  <a:pt x="6601" y="4502"/>
                  <a:pt x="6601" y="4502"/>
                </a:cubicBezTo>
                <a:cubicBezTo>
                  <a:pt x="6563" y="4538"/>
                  <a:pt x="6563" y="4465"/>
                  <a:pt x="6525" y="4502"/>
                </a:cubicBezTo>
                <a:cubicBezTo>
                  <a:pt x="6525" y="4502"/>
                  <a:pt x="6525" y="4502"/>
                  <a:pt x="6525" y="4502"/>
                </a:cubicBezTo>
                <a:cubicBezTo>
                  <a:pt x="6544" y="4502"/>
                  <a:pt x="6563" y="4538"/>
                  <a:pt x="6563" y="4574"/>
                </a:cubicBezTo>
                <a:cubicBezTo>
                  <a:pt x="6544" y="4574"/>
                  <a:pt x="6525" y="4610"/>
                  <a:pt x="6525" y="4647"/>
                </a:cubicBezTo>
                <a:cubicBezTo>
                  <a:pt x="6506" y="4647"/>
                  <a:pt x="6488" y="4610"/>
                  <a:pt x="6488" y="4574"/>
                </a:cubicBezTo>
                <a:cubicBezTo>
                  <a:pt x="6488" y="4574"/>
                  <a:pt x="6488" y="4574"/>
                  <a:pt x="6488" y="4574"/>
                </a:cubicBezTo>
                <a:cubicBezTo>
                  <a:pt x="6488" y="4610"/>
                  <a:pt x="6488" y="4647"/>
                  <a:pt x="6469" y="4683"/>
                </a:cubicBezTo>
                <a:cubicBezTo>
                  <a:pt x="6488" y="4719"/>
                  <a:pt x="6488" y="4719"/>
                  <a:pt x="6488" y="4756"/>
                </a:cubicBezTo>
                <a:cubicBezTo>
                  <a:pt x="6488" y="4756"/>
                  <a:pt x="6488" y="4756"/>
                  <a:pt x="6488" y="4756"/>
                </a:cubicBezTo>
                <a:cubicBezTo>
                  <a:pt x="6469" y="4756"/>
                  <a:pt x="6431" y="4719"/>
                  <a:pt x="6431" y="4719"/>
                </a:cubicBezTo>
                <a:cubicBezTo>
                  <a:pt x="6431" y="4683"/>
                  <a:pt x="6431" y="4683"/>
                  <a:pt x="6412" y="4647"/>
                </a:cubicBezTo>
                <a:cubicBezTo>
                  <a:pt x="6412" y="4683"/>
                  <a:pt x="6412" y="4683"/>
                  <a:pt x="6393" y="4683"/>
                </a:cubicBezTo>
                <a:cubicBezTo>
                  <a:pt x="6393" y="4647"/>
                  <a:pt x="6374" y="4647"/>
                  <a:pt x="6374" y="4610"/>
                </a:cubicBezTo>
                <a:cubicBezTo>
                  <a:pt x="6374" y="4610"/>
                  <a:pt x="6374" y="4574"/>
                  <a:pt x="6374" y="4574"/>
                </a:cubicBezTo>
                <a:cubicBezTo>
                  <a:pt x="6374" y="4574"/>
                  <a:pt x="6355" y="4574"/>
                  <a:pt x="6336" y="4538"/>
                </a:cubicBezTo>
                <a:cubicBezTo>
                  <a:pt x="6298" y="4538"/>
                  <a:pt x="6298" y="4465"/>
                  <a:pt x="6242" y="4429"/>
                </a:cubicBezTo>
                <a:cubicBezTo>
                  <a:pt x="6242" y="4465"/>
                  <a:pt x="6223" y="4465"/>
                  <a:pt x="6223" y="4502"/>
                </a:cubicBezTo>
                <a:cubicBezTo>
                  <a:pt x="6223" y="4502"/>
                  <a:pt x="6242" y="4538"/>
                  <a:pt x="6261" y="4574"/>
                </a:cubicBezTo>
                <a:cubicBezTo>
                  <a:pt x="6242" y="4574"/>
                  <a:pt x="6242" y="4574"/>
                  <a:pt x="6242" y="4574"/>
                </a:cubicBezTo>
                <a:cubicBezTo>
                  <a:pt x="6242" y="4574"/>
                  <a:pt x="6223" y="4574"/>
                  <a:pt x="6223" y="4574"/>
                </a:cubicBezTo>
                <a:cubicBezTo>
                  <a:pt x="6223" y="4538"/>
                  <a:pt x="6204" y="4538"/>
                  <a:pt x="6185" y="4502"/>
                </a:cubicBezTo>
                <a:cubicBezTo>
                  <a:pt x="6185" y="4574"/>
                  <a:pt x="6204" y="4574"/>
                  <a:pt x="6204" y="4647"/>
                </a:cubicBezTo>
                <a:cubicBezTo>
                  <a:pt x="6223" y="4647"/>
                  <a:pt x="6223" y="4647"/>
                  <a:pt x="6242" y="4647"/>
                </a:cubicBezTo>
                <a:cubicBezTo>
                  <a:pt x="6261" y="4683"/>
                  <a:pt x="6280" y="4756"/>
                  <a:pt x="6280" y="4792"/>
                </a:cubicBezTo>
                <a:cubicBezTo>
                  <a:pt x="6280" y="4792"/>
                  <a:pt x="6298" y="4792"/>
                  <a:pt x="6298" y="4792"/>
                </a:cubicBezTo>
                <a:cubicBezTo>
                  <a:pt x="6298" y="4792"/>
                  <a:pt x="6298" y="4792"/>
                  <a:pt x="6298" y="4792"/>
                </a:cubicBezTo>
                <a:cubicBezTo>
                  <a:pt x="6317" y="4792"/>
                  <a:pt x="6336" y="4828"/>
                  <a:pt x="6336" y="4828"/>
                </a:cubicBezTo>
                <a:cubicBezTo>
                  <a:pt x="6355" y="4865"/>
                  <a:pt x="6374" y="4865"/>
                  <a:pt x="6374" y="4865"/>
                </a:cubicBezTo>
                <a:cubicBezTo>
                  <a:pt x="6374" y="4865"/>
                  <a:pt x="6374" y="4865"/>
                  <a:pt x="6374" y="4865"/>
                </a:cubicBezTo>
                <a:cubicBezTo>
                  <a:pt x="6374" y="4865"/>
                  <a:pt x="6374" y="4865"/>
                  <a:pt x="6374" y="4865"/>
                </a:cubicBezTo>
                <a:cubicBezTo>
                  <a:pt x="6355" y="4901"/>
                  <a:pt x="6355" y="4901"/>
                  <a:pt x="6355" y="4901"/>
                </a:cubicBezTo>
                <a:cubicBezTo>
                  <a:pt x="6393" y="4973"/>
                  <a:pt x="6431" y="4937"/>
                  <a:pt x="6431" y="5082"/>
                </a:cubicBezTo>
                <a:cubicBezTo>
                  <a:pt x="6412" y="5082"/>
                  <a:pt x="6412" y="5082"/>
                  <a:pt x="6412" y="5082"/>
                </a:cubicBezTo>
                <a:cubicBezTo>
                  <a:pt x="6412" y="5046"/>
                  <a:pt x="6393" y="5010"/>
                  <a:pt x="6374" y="4973"/>
                </a:cubicBezTo>
                <a:cubicBezTo>
                  <a:pt x="6374" y="5046"/>
                  <a:pt x="6393" y="5082"/>
                  <a:pt x="6412" y="5155"/>
                </a:cubicBezTo>
                <a:cubicBezTo>
                  <a:pt x="6412" y="5155"/>
                  <a:pt x="6412" y="5155"/>
                  <a:pt x="6393" y="5155"/>
                </a:cubicBezTo>
                <a:cubicBezTo>
                  <a:pt x="6393" y="5155"/>
                  <a:pt x="6393" y="5155"/>
                  <a:pt x="6374" y="5155"/>
                </a:cubicBezTo>
                <a:cubicBezTo>
                  <a:pt x="6393" y="5155"/>
                  <a:pt x="6393" y="5191"/>
                  <a:pt x="6393" y="5228"/>
                </a:cubicBezTo>
                <a:cubicBezTo>
                  <a:pt x="6374" y="5228"/>
                  <a:pt x="6355" y="5191"/>
                  <a:pt x="6336" y="5119"/>
                </a:cubicBezTo>
                <a:cubicBezTo>
                  <a:pt x="6280" y="5155"/>
                  <a:pt x="6261" y="5046"/>
                  <a:pt x="6223" y="4973"/>
                </a:cubicBezTo>
                <a:cubicBezTo>
                  <a:pt x="6223" y="5010"/>
                  <a:pt x="6223" y="5046"/>
                  <a:pt x="6223" y="5046"/>
                </a:cubicBezTo>
                <a:cubicBezTo>
                  <a:pt x="6204" y="5046"/>
                  <a:pt x="6185" y="5010"/>
                  <a:pt x="6147" y="5010"/>
                </a:cubicBezTo>
                <a:cubicBezTo>
                  <a:pt x="6147" y="5082"/>
                  <a:pt x="6223" y="5119"/>
                  <a:pt x="6242" y="5155"/>
                </a:cubicBezTo>
                <a:cubicBezTo>
                  <a:pt x="6280" y="5191"/>
                  <a:pt x="6317" y="5264"/>
                  <a:pt x="6336" y="5373"/>
                </a:cubicBezTo>
                <a:cubicBezTo>
                  <a:pt x="6280" y="5336"/>
                  <a:pt x="6242" y="5300"/>
                  <a:pt x="6204" y="5264"/>
                </a:cubicBezTo>
                <a:cubicBezTo>
                  <a:pt x="6166" y="5264"/>
                  <a:pt x="6147" y="5264"/>
                  <a:pt x="6128" y="5228"/>
                </a:cubicBezTo>
                <a:cubicBezTo>
                  <a:pt x="6128" y="5228"/>
                  <a:pt x="6109" y="5191"/>
                  <a:pt x="6109" y="5191"/>
                </a:cubicBezTo>
                <a:cubicBezTo>
                  <a:pt x="6090" y="5191"/>
                  <a:pt x="6090" y="5191"/>
                  <a:pt x="6071" y="5191"/>
                </a:cubicBezTo>
                <a:cubicBezTo>
                  <a:pt x="6071" y="5191"/>
                  <a:pt x="6053" y="5155"/>
                  <a:pt x="6053" y="5155"/>
                </a:cubicBezTo>
                <a:cubicBezTo>
                  <a:pt x="6053" y="5155"/>
                  <a:pt x="6034" y="5155"/>
                  <a:pt x="6034" y="5155"/>
                </a:cubicBezTo>
                <a:cubicBezTo>
                  <a:pt x="6015" y="5119"/>
                  <a:pt x="5977" y="5119"/>
                  <a:pt x="5977" y="5082"/>
                </a:cubicBezTo>
                <a:cubicBezTo>
                  <a:pt x="5977" y="5046"/>
                  <a:pt x="5996" y="5046"/>
                  <a:pt x="5996" y="5010"/>
                </a:cubicBezTo>
                <a:cubicBezTo>
                  <a:pt x="5996" y="5010"/>
                  <a:pt x="5977" y="5010"/>
                  <a:pt x="5958" y="4973"/>
                </a:cubicBezTo>
                <a:cubicBezTo>
                  <a:pt x="5958" y="4973"/>
                  <a:pt x="5939" y="4973"/>
                  <a:pt x="5939" y="4973"/>
                </a:cubicBezTo>
                <a:cubicBezTo>
                  <a:pt x="5901" y="4937"/>
                  <a:pt x="5882" y="4901"/>
                  <a:pt x="5882" y="4828"/>
                </a:cubicBezTo>
                <a:cubicBezTo>
                  <a:pt x="5844" y="4828"/>
                  <a:pt x="5826" y="4792"/>
                  <a:pt x="5807" y="4792"/>
                </a:cubicBezTo>
                <a:cubicBezTo>
                  <a:pt x="5807" y="4792"/>
                  <a:pt x="5807" y="4792"/>
                  <a:pt x="5807" y="4792"/>
                </a:cubicBezTo>
                <a:cubicBezTo>
                  <a:pt x="5807" y="4828"/>
                  <a:pt x="5807" y="4865"/>
                  <a:pt x="5807" y="4865"/>
                </a:cubicBezTo>
                <a:cubicBezTo>
                  <a:pt x="5807" y="4865"/>
                  <a:pt x="5807" y="4865"/>
                  <a:pt x="5788" y="4865"/>
                </a:cubicBezTo>
                <a:cubicBezTo>
                  <a:pt x="5769" y="4865"/>
                  <a:pt x="5750" y="4865"/>
                  <a:pt x="5731" y="4828"/>
                </a:cubicBezTo>
                <a:cubicBezTo>
                  <a:pt x="5731" y="4865"/>
                  <a:pt x="5712" y="4865"/>
                  <a:pt x="5712" y="4901"/>
                </a:cubicBezTo>
                <a:cubicBezTo>
                  <a:pt x="5655" y="4901"/>
                  <a:pt x="5618" y="4865"/>
                  <a:pt x="5580" y="4865"/>
                </a:cubicBezTo>
                <a:cubicBezTo>
                  <a:pt x="5580" y="4792"/>
                  <a:pt x="5580" y="4756"/>
                  <a:pt x="5618" y="4756"/>
                </a:cubicBezTo>
                <a:cubicBezTo>
                  <a:pt x="5618" y="4719"/>
                  <a:pt x="5618" y="4683"/>
                  <a:pt x="5618" y="4683"/>
                </a:cubicBezTo>
                <a:cubicBezTo>
                  <a:pt x="5636" y="4683"/>
                  <a:pt x="5712" y="4719"/>
                  <a:pt x="5731" y="4719"/>
                </a:cubicBezTo>
                <a:cubicBezTo>
                  <a:pt x="5731" y="4719"/>
                  <a:pt x="5731" y="4756"/>
                  <a:pt x="5750" y="4756"/>
                </a:cubicBezTo>
                <a:cubicBezTo>
                  <a:pt x="5750" y="4756"/>
                  <a:pt x="5750" y="4756"/>
                  <a:pt x="5750" y="4756"/>
                </a:cubicBezTo>
                <a:cubicBezTo>
                  <a:pt x="5750" y="4756"/>
                  <a:pt x="5750" y="4719"/>
                  <a:pt x="5750" y="4719"/>
                </a:cubicBezTo>
                <a:cubicBezTo>
                  <a:pt x="5788" y="4719"/>
                  <a:pt x="5807" y="4683"/>
                  <a:pt x="5826" y="4683"/>
                </a:cubicBezTo>
                <a:cubicBezTo>
                  <a:pt x="5844" y="4683"/>
                  <a:pt x="5844" y="4683"/>
                  <a:pt x="5863" y="4683"/>
                </a:cubicBezTo>
                <a:cubicBezTo>
                  <a:pt x="5863" y="4683"/>
                  <a:pt x="5863" y="4683"/>
                  <a:pt x="5863" y="4683"/>
                </a:cubicBezTo>
                <a:cubicBezTo>
                  <a:pt x="5863" y="4647"/>
                  <a:pt x="5863" y="4647"/>
                  <a:pt x="5863" y="4647"/>
                </a:cubicBezTo>
                <a:cubicBezTo>
                  <a:pt x="5863" y="4647"/>
                  <a:pt x="5807" y="4538"/>
                  <a:pt x="5807" y="4538"/>
                </a:cubicBezTo>
                <a:cubicBezTo>
                  <a:pt x="5826" y="4502"/>
                  <a:pt x="5882" y="4465"/>
                  <a:pt x="5882" y="4429"/>
                </a:cubicBezTo>
                <a:cubicBezTo>
                  <a:pt x="5901" y="4429"/>
                  <a:pt x="5901" y="4393"/>
                  <a:pt x="5901" y="4393"/>
                </a:cubicBezTo>
                <a:cubicBezTo>
                  <a:pt x="5920" y="4356"/>
                  <a:pt x="5920" y="4320"/>
                  <a:pt x="5939" y="4320"/>
                </a:cubicBezTo>
                <a:cubicBezTo>
                  <a:pt x="5939" y="4247"/>
                  <a:pt x="5901" y="4138"/>
                  <a:pt x="5882" y="4102"/>
                </a:cubicBezTo>
                <a:cubicBezTo>
                  <a:pt x="5844" y="4066"/>
                  <a:pt x="5826" y="4066"/>
                  <a:pt x="5807" y="4030"/>
                </a:cubicBezTo>
                <a:cubicBezTo>
                  <a:pt x="5807" y="4030"/>
                  <a:pt x="5788" y="3957"/>
                  <a:pt x="5788" y="3957"/>
                </a:cubicBezTo>
                <a:cubicBezTo>
                  <a:pt x="5769" y="3957"/>
                  <a:pt x="5769" y="3993"/>
                  <a:pt x="5750" y="3993"/>
                </a:cubicBezTo>
                <a:cubicBezTo>
                  <a:pt x="5750" y="3993"/>
                  <a:pt x="5750" y="3993"/>
                  <a:pt x="5731" y="3993"/>
                </a:cubicBezTo>
                <a:cubicBezTo>
                  <a:pt x="5712" y="3993"/>
                  <a:pt x="5693" y="3993"/>
                  <a:pt x="5674" y="4030"/>
                </a:cubicBezTo>
                <a:cubicBezTo>
                  <a:pt x="5674" y="4030"/>
                  <a:pt x="5674" y="4030"/>
                  <a:pt x="5674" y="4030"/>
                </a:cubicBezTo>
                <a:cubicBezTo>
                  <a:pt x="5674" y="3993"/>
                  <a:pt x="5674" y="3957"/>
                  <a:pt x="5674" y="3957"/>
                </a:cubicBezTo>
                <a:cubicBezTo>
                  <a:pt x="5693" y="3957"/>
                  <a:pt x="5712" y="3957"/>
                  <a:pt x="5731" y="3921"/>
                </a:cubicBezTo>
                <a:cubicBezTo>
                  <a:pt x="5731" y="3921"/>
                  <a:pt x="5731" y="3921"/>
                  <a:pt x="5731" y="3921"/>
                </a:cubicBezTo>
                <a:cubicBezTo>
                  <a:pt x="5712" y="3884"/>
                  <a:pt x="5674" y="3848"/>
                  <a:pt x="5655" y="3812"/>
                </a:cubicBezTo>
                <a:cubicBezTo>
                  <a:pt x="5636" y="3812"/>
                  <a:pt x="5636" y="3775"/>
                  <a:pt x="5618" y="3775"/>
                </a:cubicBezTo>
                <a:cubicBezTo>
                  <a:pt x="5618" y="3775"/>
                  <a:pt x="5618" y="3775"/>
                  <a:pt x="5599" y="3775"/>
                </a:cubicBezTo>
                <a:cubicBezTo>
                  <a:pt x="5599" y="3703"/>
                  <a:pt x="5580" y="3703"/>
                  <a:pt x="5542" y="3667"/>
                </a:cubicBezTo>
                <a:cubicBezTo>
                  <a:pt x="5542" y="3630"/>
                  <a:pt x="5523" y="3630"/>
                  <a:pt x="5523" y="3594"/>
                </a:cubicBezTo>
                <a:cubicBezTo>
                  <a:pt x="5504" y="3630"/>
                  <a:pt x="5504" y="3630"/>
                  <a:pt x="5504" y="3630"/>
                </a:cubicBezTo>
                <a:cubicBezTo>
                  <a:pt x="5485" y="3630"/>
                  <a:pt x="5447" y="3558"/>
                  <a:pt x="5428" y="3594"/>
                </a:cubicBezTo>
                <a:cubicBezTo>
                  <a:pt x="5428" y="3594"/>
                  <a:pt x="5428" y="3594"/>
                  <a:pt x="5428" y="3594"/>
                </a:cubicBezTo>
                <a:cubicBezTo>
                  <a:pt x="5428" y="3594"/>
                  <a:pt x="5428" y="3594"/>
                  <a:pt x="5428" y="3594"/>
                </a:cubicBezTo>
                <a:cubicBezTo>
                  <a:pt x="5447" y="3667"/>
                  <a:pt x="5523" y="3630"/>
                  <a:pt x="5542" y="3703"/>
                </a:cubicBezTo>
                <a:cubicBezTo>
                  <a:pt x="5542" y="3739"/>
                  <a:pt x="5542" y="3739"/>
                  <a:pt x="5542" y="3739"/>
                </a:cubicBezTo>
                <a:cubicBezTo>
                  <a:pt x="5523" y="3775"/>
                  <a:pt x="5523" y="3775"/>
                  <a:pt x="5504" y="3775"/>
                </a:cubicBezTo>
                <a:cubicBezTo>
                  <a:pt x="5466" y="3775"/>
                  <a:pt x="5428" y="3703"/>
                  <a:pt x="5391" y="3739"/>
                </a:cubicBezTo>
                <a:cubicBezTo>
                  <a:pt x="5391" y="3739"/>
                  <a:pt x="5391" y="3739"/>
                  <a:pt x="5391" y="3739"/>
                </a:cubicBezTo>
                <a:cubicBezTo>
                  <a:pt x="5391" y="3775"/>
                  <a:pt x="5409" y="3775"/>
                  <a:pt x="5409" y="3812"/>
                </a:cubicBezTo>
                <a:cubicBezTo>
                  <a:pt x="5391" y="3812"/>
                  <a:pt x="5372" y="3739"/>
                  <a:pt x="5353" y="3739"/>
                </a:cubicBezTo>
                <a:cubicBezTo>
                  <a:pt x="5334" y="3775"/>
                  <a:pt x="5334" y="3775"/>
                  <a:pt x="5315" y="3775"/>
                </a:cubicBezTo>
                <a:cubicBezTo>
                  <a:pt x="5315" y="3775"/>
                  <a:pt x="5296" y="3739"/>
                  <a:pt x="5277" y="3739"/>
                </a:cubicBezTo>
                <a:cubicBezTo>
                  <a:pt x="5277" y="3739"/>
                  <a:pt x="5258" y="3739"/>
                  <a:pt x="5258" y="3775"/>
                </a:cubicBezTo>
                <a:cubicBezTo>
                  <a:pt x="5220" y="3739"/>
                  <a:pt x="5201" y="3739"/>
                  <a:pt x="5164" y="3739"/>
                </a:cubicBezTo>
                <a:cubicBezTo>
                  <a:pt x="5145" y="3739"/>
                  <a:pt x="5126" y="3739"/>
                  <a:pt x="5088" y="3739"/>
                </a:cubicBezTo>
                <a:cubicBezTo>
                  <a:pt x="5088" y="3739"/>
                  <a:pt x="5069" y="3703"/>
                  <a:pt x="5069" y="3703"/>
                </a:cubicBezTo>
                <a:cubicBezTo>
                  <a:pt x="5069" y="3703"/>
                  <a:pt x="5069" y="3667"/>
                  <a:pt x="5069" y="3630"/>
                </a:cubicBezTo>
                <a:cubicBezTo>
                  <a:pt x="5050" y="3630"/>
                  <a:pt x="5050" y="3630"/>
                  <a:pt x="5031" y="3630"/>
                </a:cubicBezTo>
                <a:cubicBezTo>
                  <a:pt x="5031" y="3630"/>
                  <a:pt x="5031" y="3667"/>
                  <a:pt x="5031" y="3667"/>
                </a:cubicBezTo>
                <a:cubicBezTo>
                  <a:pt x="4974" y="3667"/>
                  <a:pt x="4880" y="3630"/>
                  <a:pt x="4899" y="3558"/>
                </a:cubicBezTo>
                <a:cubicBezTo>
                  <a:pt x="4918" y="3558"/>
                  <a:pt x="5012" y="3558"/>
                  <a:pt x="5012" y="3521"/>
                </a:cubicBezTo>
                <a:cubicBezTo>
                  <a:pt x="4974" y="3412"/>
                  <a:pt x="4918" y="3449"/>
                  <a:pt x="4842" y="3412"/>
                </a:cubicBezTo>
                <a:cubicBezTo>
                  <a:pt x="4842" y="3340"/>
                  <a:pt x="4842" y="3340"/>
                  <a:pt x="4880" y="3304"/>
                </a:cubicBezTo>
                <a:cubicBezTo>
                  <a:pt x="4880" y="3304"/>
                  <a:pt x="4880" y="3267"/>
                  <a:pt x="4880" y="3267"/>
                </a:cubicBezTo>
                <a:cubicBezTo>
                  <a:pt x="4880" y="3267"/>
                  <a:pt x="4861" y="3267"/>
                  <a:pt x="4861" y="3231"/>
                </a:cubicBezTo>
                <a:cubicBezTo>
                  <a:pt x="4842" y="3049"/>
                  <a:pt x="5031" y="2832"/>
                  <a:pt x="5145" y="2904"/>
                </a:cubicBezTo>
                <a:cubicBezTo>
                  <a:pt x="5126" y="2904"/>
                  <a:pt x="5126" y="2941"/>
                  <a:pt x="5126" y="2941"/>
                </a:cubicBezTo>
                <a:cubicBezTo>
                  <a:pt x="5107" y="2941"/>
                  <a:pt x="5050" y="3086"/>
                  <a:pt x="5031" y="3122"/>
                </a:cubicBezTo>
                <a:cubicBezTo>
                  <a:pt x="5031" y="3122"/>
                  <a:pt x="5050" y="3158"/>
                  <a:pt x="5050" y="3158"/>
                </a:cubicBezTo>
                <a:cubicBezTo>
                  <a:pt x="5050" y="3195"/>
                  <a:pt x="5069" y="3195"/>
                  <a:pt x="5069" y="3231"/>
                </a:cubicBezTo>
                <a:cubicBezTo>
                  <a:pt x="5031" y="3340"/>
                  <a:pt x="5107" y="3376"/>
                  <a:pt x="5145" y="3449"/>
                </a:cubicBezTo>
                <a:cubicBezTo>
                  <a:pt x="5145" y="3449"/>
                  <a:pt x="5126" y="3449"/>
                  <a:pt x="5126" y="3449"/>
                </a:cubicBezTo>
                <a:cubicBezTo>
                  <a:pt x="5126" y="3449"/>
                  <a:pt x="5107" y="3485"/>
                  <a:pt x="5107" y="3485"/>
                </a:cubicBezTo>
                <a:cubicBezTo>
                  <a:pt x="5107" y="3485"/>
                  <a:pt x="5107" y="3485"/>
                  <a:pt x="5107" y="3521"/>
                </a:cubicBezTo>
                <a:cubicBezTo>
                  <a:pt x="5126" y="3521"/>
                  <a:pt x="5145" y="3521"/>
                  <a:pt x="5164" y="3521"/>
                </a:cubicBezTo>
                <a:cubicBezTo>
                  <a:pt x="5182" y="3485"/>
                  <a:pt x="5182" y="3449"/>
                  <a:pt x="5182" y="3412"/>
                </a:cubicBezTo>
                <a:cubicBezTo>
                  <a:pt x="5182" y="3376"/>
                  <a:pt x="5164" y="3376"/>
                  <a:pt x="5145" y="3376"/>
                </a:cubicBezTo>
                <a:cubicBezTo>
                  <a:pt x="5126" y="3340"/>
                  <a:pt x="5126" y="3340"/>
                  <a:pt x="5126" y="3304"/>
                </a:cubicBezTo>
                <a:cubicBezTo>
                  <a:pt x="5126" y="3304"/>
                  <a:pt x="5126" y="3267"/>
                  <a:pt x="5145" y="3267"/>
                </a:cubicBezTo>
                <a:cubicBezTo>
                  <a:pt x="5164" y="3267"/>
                  <a:pt x="5182" y="3267"/>
                  <a:pt x="5201" y="3267"/>
                </a:cubicBezTo>
                <a:cubicBezTo>
                  <a:pt x="5201" y="3267"/>
                  <a:pt x="5201" y="3267"/>
                  <a:pt x="5201" y="3267"/>
                </a:cubicBezTo>
                <a:cubicBezTo>
                  <a:pt x="5182" y="3231"/>
                  <a:pt x="5182" y="3231"/>
                  <a:pt x="5164" y="3231"/>
                </a:cubicBezTo>
                <a:cubicBezTo>
                  <a:pt x="5164" y="3231"/>
                  <a:pt x="5145" y="3231"/>
                  <a:pt x="5145" y="3231"/>
                </a:cubicBezTo>
                <a:cubicBezTo>
                  <a:pt x="5145" y="3195"/>
                  <a:pt x="5126" y="3195"/>
                  <a:pt x="5126" y="3195"/>
                </a:cubicBezTo>
                <a:cubicBezTo>
                  <a:pt x="5126" y="3158"/>
                  <a:pt x="5126" y="3122"/>
                  <a:pt x="5126" y="3086"/>
                </a:cubicBezTo>
                <a:cubicBezTo>
                  <a:pt x="5126" y="3086"/>
                  <a:pt x="5145" y="3086"/>
                  <a:pt x="5145" y="3086"/>
                </a:cubicBezTo>
                <a:cubicBezTo>
                  <a:pt x="5164" y="3086"/>
                  <a:pt x="5201" y="3086"/>
                  <a:pt x="5220" y="3086"/>
                </a:cubicBezTo>
                <a:cubicBezTo>
                  <a:pt x="5220" y="3086"/>
                  <a:pt x="5220" y="3086"/>
                  <a:pt x="5220" y="3086"/>
                </a:cubicBezTo>
                <a:cubicBezTo>
                  <a:pt x="5201" y="3049"/>
                  <a:pt x="5182" y="3049"/>
                  <a:pt x="5164" y="3013"/>
                </a:cubicBezTo>
                <a:cubicBezTo>
                  <a:pt x="5164" y="3013"/>
                  <a:pt x="5164" y="3013"/>
                  <a:pt x="5164" y="3013"/>
                </a:cubicBezTo>
                <a:cubicBezTo>
                  <a:pt x="5201" y="2977"/>
                  <a:pt x="5315" y="2868"/>
                  <a:pt x="5372" y="2941"/>
                </a:cubicBezTo>
                <a:cubicBezTo>
                  <a:pt x="5372" y="2977"/>
                  <a:pt x="5391" y="2977"/>
                  <a:pt x="5409" y="3013"/>
                </a:cubicBezTo>
                <a:cubicBezTo>
                  <a:pt x="5409" y="3049"/>
                  <a:pt x="5428" y="3049"/>
                  <a:pt x="5428" y="3086"/>
                </a:cubicBezTo>
                <a:cubicBezTo>
                  <a:pt x="5428" y="3122"/>
                  <a:pt x="5409" y="3195"/>
                  <a:pt x="5391" y="3231"/>
                </a:cubicBezTo>
                <a:cubicBezTo>
                  <a:pt x="5391" y="3267"/>
                  <a:pt x="5391" y="3267"/>
                  <a:pt x="5391" y="3304"/>
                </a:cubicBezTo>
                <a:cubicBezTo>
                  <a:pt x="5428" y="3340"/>
                  <a:pt x="5466" y="3304"/>
                  <a:pt x="5466" y="3231"/>
                </a:cubicBezTo>
                <a:cubicBezTo>
                  <a:pt x="5485" y="3231"/>
                  <a:pt x="5504" y="3231"/>
                  <a:pt x="5523" y="3267"/>
                </a:cubicBezTo>
                <a:cubicBezTo>
                  <a:pt x="5523" y="3267"/>
                  <a:pt x="5523" y="3304"/>
                  <a:pt x="5523" y="3340"/>
                </a:cubicBezTo>
                <a:cubicBezTo>
                  <a:pt x="5523" y="3340"/>
                  <a:pt x="5542" y="3340"/>
                  <a:pt x="5542" y="3340"/>
                </a:cubicBezTo>
                <a:cubicBezTo>
                  <a:pt x="5542" y="3340"/>
                  <a:pt x="5542" y="3340"/>
                  <a:pt x="5542" y="3340"/>
                </a:cubicBezTo>
                <a:cubicBezTo>
                  <a:pt x="5542" y="3304"/>
                  <a:pt x="5542" y="3267"/>
                  <a:pt x="5542" y="3231"/>
                </a:cubicBezTo>
                <a:cubicBezTo>
                  <a:pt x="5580" y="3086"/>
                  <a:pt x="5636" y="3158"/>
                  <a:pt x="5693" y="3195"/>
                </a:cubicBezTo>
                <a:cubicBezTo>
                  <a:pt x="5712" y="3195"/>
                  <a:pt x="5731" y="3158"/>
                  <a:pt x="5750" y="3195"/>
                </a:cubicBezTo>
                <a:cubicBezTo>
                  <a:pt x="5769" y="3195"/>
                  <a:pt x="5769" y="3231"/>
                  <a:pt x="5769" y="3267"/>
                </a:cubicBezTo>
                <a:cubicBezTo>
                  <a:pt x="5788" y="3267"/>
                  <a:pt x="5807" y="3304"/>
                  <a:pt x="5807" y="3304"/>
                </a:cubicBezTo>
                <a:cubicBezTo>
                  <a:pt x="5807" y="3304"/>
                  <a:pt x="5807" y="3340"/>
                  <a:pt x="5807" y="3340"/>
                </a:cubicBezTo>
                <a:cubicBezTo>
                  <a:pt x="5788" y="3340"/>
                  <a:pt x="5769" y="3376"/>
                  <a:pt x="5750" y="3412"/>
                </a:cubicBezTo>
                <a:cubicBezTo>
                  <a:pt x="5769" y="3412"/>
                  <a:pt x="5769" y="3412"/>
                  <a:pt x="5769" y="3449"/>
                </a:cubicBezTo>
                <a:cubicBezTo>
                  <a:pt x="5769" y="3449"/>
                  <a:pt x="5769" y="3449"/>
                  <a:pt x="5788" y="3449"/>
                </a:cubicBezTo>
                <a:cubicBezTo>
                  <a:pt x="5788" y="3412"/>
                  <a:pt x="5807" y="3376"/>
                  <a:pt x="5844" y="3376"/>
                </a:cubicBezTo>
                <a:cubicBezTo>
                  <a:pt x="5844" y="3412"/>
                  <a:pt x="5863" y="3449"/>
                  <a:pt x="5882" y="3485"/>
                </a:cubicBezTo>
                <a:cubicBezTo>
                  <a:pt x="5882" y="3485"/>
                  <a:pt x="5882" y="3485"/>
                  <a:pt x="5882" y="3485"/>
                </a:cubicBezTo>
                <a:cubicBezTo>
                  <a:pt x="5882" y="3449"/>
                  <a:pt x="5901" y="3412"/>
                  <a:pt x="5920" y="3412"/>
                </a:cubicBezTo>
                <a:cubicBezTo>
                  <a:pt x="5958" y="3412"/>
                  <a:pt x="5977" y="3412"/>
                  <a:pt x="5996" y="3449"/>
                </a:cubicBezTo>
                <a:cubicBezTo>
                  <a:pt x="5996" y="3449"/>
                  <a:pt x="5996" y="3449"/>
                  <a:pt x="5996" y="3449"/>
                </a:cubicBezTo>
                <a:cubicBezTo>
                  <a:pt x="5996" y="3485"/>
                  <a:pt x="5977" y="3521"/>
                  <a:pt x="5958" y="3558"/>
                </a:cubicBezTo>
                <a:cubicBezTo>
                  <a:pt x="5996" y="3558"/>
                  <a:pt x="6015" y="3521"/>
                  <a:pt x="6034" y="3521"/>
                </a:cubicBezTo>
                <a:cubicBezTo>
                  <a:pt x="6034" y="3558"/>
                  <a:pt x="6034" y="3558"/>
                  <a:pt x="6034" y="3594"/>
                </a:cubicBezTo>
                <a:cubicBezTo>
                  <a:pt x="6053" y="3594"/>
                  <a:pt x="6053" y="3594"/>
                  <a:pt x="6053" y="3630"/>
                </a:cubicBezTo>
                <a:cubicBezTo>
                  <a:pt x="6109" y="3594"/>
                  <a:pt x="6128" y="3558"/>
                  <a:pt x="6166" y="3630"/>
                </a:cubicBezTo>
                <a:cubicBezTo>
                  <a:pt x="6166" y="3703"/>
                  <a:pt x="6128" y="3667"/>
                  <a:pt x="6109" y="3703"/>
                </a:cubicBezTo>
                <a:cubicBezTo>
                  <a:pt x="6109" y="3703"/>
                  <a:pt x="6090" y="3739"/>
                  <a:pt x="6090" y="3739"/>
                </a:cubicBezTo>
                <a:cubicBezTo>
                  <a:pt x="6109" y="3739"/>
                  <a:pt x="6109" y="3739"/>
                  <a:pt x="6109" y="3739"/>
                </a:cubicBezTo>
                <a:cubicBezTo>
                  <a:pt x="6128" y="3739"/>
                  <a:pt x="6128" y="3739"/>
                  <a:pt x="6147" y="3739"/>
                </a:cubicBezTo>
                <a:cubicBezTo>
                  <a:pt x="6166" y="3739"/>
                  <a:pt x="6166" y="3739"/>
                  <a:pt x="6185" y="3739"/>
                </a:cubicBezTo>
                <a:cubicBezTo>
                  <a:pt x="6185" y="3703"/>
                  <a:pt x="6185" y="3703"/>
                  <a:pt x="6204" y="3703"/>
                </a:cubicBezTo>
                <a:cubicBezTo>
                  <a:pt x="6223" y="3703"/>
                  <a:pt x="6261" y="3739"/>
                  <a:pt x="6261" y="3775"/>
                </a:cubicBezTo>
                <a:cubicBezTo>
                  <a:pt x="6242" y="3775"/>
                  <a:pt x="6204" y="3812"/>
                  <a:pt x="6185" y="3812"/>
                </a:cubicBezTo>
                <a:cubicBezTo>
                  <a:pt x="6185" y="3812"/>
                  <a:pt x="6185" y="3812"/>
                  <a:pt x="6185" y="3812"/>
                </a:cubicBezTo>
                <a:cubicBezTo>
                  <a:pt x="6204" y="3848"/>
                  <a:pt x="6242" y="3848"/>
                  <a:pt x="6261" y="3884"/>
                </a:cubicBezTo>
                <a:cubicBezTo>
                  <a:pt x="6280" y="3884"/>
                  <a:pt x="6280" y="3884"/>
                  <a:pt x="6280" y="3921"/>
                </a:cubicBezTo>
                <a:cubicBezTo>
                  <a:pt x="6280" y="3921"/>
                  <a:pt x="6280" y="3921"/>
                  <a:pt x="6280" y="3921"/>
                </a:cubicBezTo>
                <a:cubicBezTo>
                  <a:pt x="6261" y="3921"/>
                  <a:pt x="6242" y="3921"/>
                  <a:pt x="6223" y="3921"/>
                </a:cubicBezTo>
                <a:cubicBezTo>
                  <a:pt x="6223" y="3921"/>
                  <a:pt x="6204" y="3884"/>
                  <a:pt x="6185" y="3884"/>
                </a:cubicBezTo>
                <a:cubicBezTo>
                  <a:pt x="6166" y="3884"/>
                  <a:pt x="6166" y="3884"/>
                  <a:pt x="6166" y="3921"/>
                </a:cubicBezTo>
                <a:cubicBezTo>
                  <a:pt x="6166" y="3921"/>
                  <a:pt x="6166" y="3921"/>
                  <a:pt x="6166" y="3921"/>
                </a:cubicBezTo>
                <a:cubicBezTo>
                  <a:pt x="6185" y="3921"/>
                  <a:pt x="6185" y="3957"/>
                  <a:pt x="6204" y="3957"/>
                </a:cubicBezTo>
                <a:cubicBezTo>
                  <a:pt x="6204" y="3957"/>
                  <a:pt x="6204" y="3957"/>
                  <a:pt x="6204" y="3993"/>
                </a:cubicBezTo>
                <a:cubicBezTo>
                  <a:pt x="6185" y="3993"/>
                  <a:pt x="6166" y="3993"/>
                  <a:pt x="6147" y="3993"/>
                </a:cubicBezTo>
                <a:cubicBezTo>
                  <a:pt x="6166" y="4066"/>
                  <a:pt x="6223" y="4066"/>
                  <a:pt x="6261" y="4102"/>
                </a:cubicBezTo>
                <a:cubicBezTo>
                  <a:pt x="6261" y="4102"/>
                  <a:pt x="6280" y="4175"/>
                  <a:pt x="6280" y="4175"/>
                </a:cubicBezTo>
                <a:cubicBezTo>
                  <a:pt x="6317" y="4138"/>
                  <a:pt x="6317" y="4175"/>
                  <a:pt x="6355" y="4175"/>
                </a:cubicBezTo>
                <a:cubicBezTo>
                  <a:pt x="6374" y="4211"/>
                  <a:pt x="6374" y="4175"/>
                  <a:pt x="6393" y="4175"/>
                </a:cubicBezTo>
                <a:cubicBezTo>
                  <a:pt x="6412" y="4175"/>
                  <a:pt x="6450" y="4247"/>
                  <a:pt x="6450" y="4284"/>
                </a:cubicBezTo>
                <a:cubicBezTo>
                  <a:pt x="6450" y="4284"/>
                  <a:pt x="6450" y="4284"/>
                  <a:pt x="6450" y="4284"/>
                </a:cubicBezTo>
                <a:cubicBezTo>
                  <a:pt x="6431" y="4284"/>
                  <a:pt x="6431" y="4284"/>
                  <a:pt x="6412" y="4320"/>
                </a:cubicBezTo>
                <a:cubicBezTo>
                  <a:pt x="6412" y="4320"/>
                  <a:pt x="6412" y="4320"/>
                  <a:pt x="6412" y="4356"/>
                </a:cubicBezTo>
                <a:cubicBezTo>
                  <a:pt x="6450" y="4356"/>
                  <a:pt x="6488" y="4320"/>
                  <a:pt x="6506" y="4320"/>
                </a:cubicBezTo>
                <a:cubicBezTo>
                  <a:pt x="6506" y="4356"/>
                  <a:pt x="6506" y="4356"/>
                  <a:pt x="6506" y="4393"/>
                </a:cubicBezTo>
                <a:cubicBezTo>
                  <a:pt x="6525" y="4393"/>
                  <a:pt x="6544" y="4393"/>
                  <a:pt x="6563" y="4356"/>
                </a:cubicBezTo>
                <a:close/>
                <a:moveTo>
                  <a:pt x="6696" y="2432"/>
                </a:moveTo>
                <a:cubicBezTo>
                  <a:pt x="6715" y="2432"/>
                  <a:pt x="6715" y="2432"/>
                  <a:pt x="6715" y="2396"/>
                </a:cubicBezTo>
                <a:cubicBezTo>
                  <a:pt x="6715" y="2396"/>
                  <a:pt x="6715" y="2396"/>
                  <a:pt x="6715" y="2396"/>
                </a:cubicBezTo>
                <a:cubicBezTo>
                  <a:pt x="6733" y="2432"/>
                  <a:pt x="6733" y="2432"/>
                  <a:pt x="6733" y="2469"/>
                </a:cubicBezTo>
                <a:cubicBezTo>
                  <a:pt x="6715" y="2469"/>
                  <a:pt x="6715" y="2469"/>
                  <a:pt x="6696" y="2432"/>
                </a:cubicBezTo>
                <a:close/>
                <a:moveTo>
                  <a:pt x="6790" y="3158"/>
                </a:moveTo>
                <a:cubicBezTo>
                  <a:pt x="6809" y="3122"/>
                  <a:pt x="6809" y="3122"/>
                  <a:pt x="6828" y="3122"/>
                </a:cubicBezTo>
                <a:cubicBezTo>
                  <a:pt x="6866" y="3086"/>
                  <a:pt x="6885" y="3122"/>
                  <a:pt x="6904" y="3158"/>
                </a:cubicBezTo>
                <a:cubicBezTo>
                  <a:pt x="6923" y="3158"/>
                  <a:pt x="6923" y="3195"/>
                  <a:pt x="6942" y="3195"/>
                </a:cubicBezTo>
                <a:cubicBezTo>
                  <a:pt x="6960" y="3195"/>
                  <a:pt x="6998" y="3231"/>
                  <a:pt x="6979" y="3267"/>
                </a:cubicBezTo>
                <a:cubicBezTo>
                  <a:pt x="6979" y="3267"/>
                  <a:pt x="6960" y="3304"/>
                  <a:pt x="6942" y="3304"/>
                </a:cubicBezTo>
                <a:cubicBezTo>
                  <a:pt x="6923" y="3304"/>
                  <a:pt x="6904" y="3304"/>
                  <a:pt x="6904" y="3340"/>
                </a:cubicBezTo>
                <a:cubicBezTo>
                  <a:pt x="6885" y="3340"/>
                  <a:pt x="6885" y="3340"/>
                  <a:pt x="6866" y="3340"/>
                </a:cubicBezTo>
                <a:cubicBezTo>
                  <a:pt x="6866" y="3340"/>
                  <a:pt x="6828" y="3304"/>
                  <a:pt x="6828" y="3304"/>
                </a:cubicBezTo>
                <a:cubicBezTo>
                  <a:pt x="6828" y="3304"/>
                  <a:pt x="6847" y="3304"/>
                  <a:pt x="6847" y="3267"/>
                </a:cubicBezTo>
                <a:cubicBezTo>
                  <a:pt x="6866" y="3304"/>
                  <a:pt x="6866" y="3304"/>
                  <a:pt x="6866" y="3267"/>
                </a:cubicBezTo>
                <a:cubicBezTo>
                  <a:pt x="6866" y="3267"/>
                  <a:pt x="6866" y="3267"/>
                  <a:pt x="6866" y="3267"/>
                </a:cubicBezTo>
                <a:cubicBezTo>
                  <a:pt x="6866" y="3267"/>
                  <a:pt x="6866" y="3267"/>
                  <a:pt x="6847" y="3267"/>
                </a:cubicBezTo>
                <a:cubicBezTo>
                  <a:pt x="6847" y="3267"/>
                  <a:pt x="6847" y="3267"/>
                  <a:pt x="6847" y="3267"/>
                </a:cubicBezTo>
                <a:cubicBezTo>
                  <a:pt x="6847" y="3267"/>
                  <a:pt x="6847" y="3267"/>
                  <a:pt x="6847" y="3267"/>
                </a:cubicBezTo>
                <a:cubicBezTo>
                  <a:pt x="6847" y="3267"/>
                  <a:pt x="6847" y="3267"/>
                  <a:pt x="6828" y="3267"/>
                </a:cubicBezTo>
                <a:cubicBezTo>
                  <a:pt x="6828" y="3267"/>
                  <a:pt x="6828" y="3267"/>
                  <a:pt x="6809" y="3267"/>
                </a:cubicBezTo>
                <a:cubicBezTo>
                  <a:pt x="6809" y="3267"/>
                  <a:pt x="6790" y="3267"/>
                  <a:pt x="6790" y="3267"/>
                </a:cubicBezTo>
                <a:cubicBezTo>
                  <a:pt x="6790" y="3267"/>
                  <a:pt x="6790" y="3267"/>
                  <a:pt x="6790" y="3231"/>
                </a:cubicBezTo>
                <a:cubicBezTo>
                  <a:pt x="6790" y="3231"/>
                  <a:pt x="6809" y="3231"/>
                  <a:pt x="6828" y="3231"/>
                </a:cubicBezTo>
                <a:cubicBezTo>
                  <a:pt x="6809" y="3231"/>
                  <a:pt x="6809" y="3231"/>
                  <a:pt x="6790" y="3195"/>
                </a:cubicBezTo>
                <a:cubicBezTo>
                  <a:pt x="6790" y="3195"/>
                  <a:pt x="6790" y="3195"/>
                  <a:pt x="6809" y="3195"/>
                </a:cubicBezTo>
                <a:cubicBezTo>
                  <a:pt x="6809" y="3195"/>
                  <a:pt x="6809" y="3195"/>
                  <a:pt x="6809" y="3195"/>
                </a:cubicBezTo>
                <a:cubicBezTo>
                  <a:pt x="6809" y="3158"/>
                  <a:pt x="6809" y="3158"/>
                  <a:pt x="6790" y="3158"/>
                </a:cubicBezTo>
                <a:close/>
                <a:moveTo>
                  <a:pt x="5674" y="11653"/>
                </a:moveTo>
                <a:cubicBezTo>
                  <a:pt x="5674" y="11653"/>
                  <a:pt x="5674" y="11653"/>
                  <a:pt x="5674" y="11653"/>
                </a:cubicBezTo>
                <a:cubicBezTo>
                  <a:pt x="5655" y="11653"/>
                  <a:pt x="5655" y="11653"/>
                  <a:pt x="5655" y="11653"/>
                </a:cubicBezTo>
                <a:cubicBezTo>
                  <a:pt x="5636" y="11617"/>
                  <a:pt x="5636" y="11653"/>
                  <a:pt x="5618" y="11653"/>
                </a:cubicBezTo>
                <a:cubicBezTo>
                  <a:pt x="5599" y="11653"/>
                  <a:pt x="5561" y="11617"/>
                  <a:pt x="5561" y="11617"/>
                </a:cubicBezTo>
                <a:cubicBezTo>
                  <a:pt x="5561" y="11581"/>
                  <a:pt x="5561" y="11581"/>
                  <a:pt x="5561" y="11581"/>
                </a:cubicBezTo>
                <a:cubicBezTo>
                  <a:pt x="5599" y="11581"/>
                  <a:pt x="5655" y="11581"/>
                  <a:pt x="5674" y="11653"/>
                </a:cubicBezTo>
                <a:close/>
                <a:moveTo>
                  <a:pt x="5712" y="9293"/>
                </a:moveTo>
                <a:cubicBezTo>
                  <a:pt x="5712" y="9293"/>
                  <a:pt x="5712" y="9293"/>
                  <a:pt x="5731" y="9293"/>
                </a:cubicBezTo>
                <a:cubicBezTo>
                  <a:pt x="5712" y="9293"/>
                  <a:pt x="5712" y="9293"/>
                  <a:pt x="5712" y="9293"/>
                </a:cubicBezTo>
                <a:cubicBezTo>
                  <a:pt x="5712" y="9293"/>
                  <a:pt x="5712" y="9293"/>
                  <a:pt x="5712" y="9293"/>
                </a:cubicBezTo>
                <a:close/>
                <a:moveTo>
                  <a:pt x="5712" y="9257"/>
                </a:moveTo>
                <a:cubicBezTo>
                  <a:pt x="5712" y="9257"/>
                  <a:pt x="5712" y="9293"/>
                  <a:pt x="5712" y="9293"/>
                </a:cubicBezTo>
                <a:cubicBezTo>
                  <a:pt x="5712" y="9293"/>
                  <a:pt x="5712" y="9293"/>
                  <a:pt x="5712" y="9293"/>
                </a:cubicBezTo>
                <a:cubicBezTo>
                  <a:pt x="5712" y="9293"/>
                  <a:pt x="5712" y="9257"/>
                  <a:pt x="5712" y="9257"/>
                </a:cubicBezTo>
                <a:close/>
                <a:moveTo>
                  <a:pt x="5731" y="9366"/>
                </a:moveTo>
                <a:cubicBezTo>
                  <a:pt x="5731" y="9366"/>
                  <a:pt x="5731" y="9366"/>
                  <a:pt x="5731" y="9366"/>
                </a:cubicBezTo>
                <a:cubicBezTo>
                  <a:pt x="5731" y="9330"/>
                  <a:pt x="5731" y="9330"/>
                  <a:pt x="5731" y="9293"/>
                </a:cubicBezTo>
                <a:cubicBezTo>
                  <a:pt x="5731" y="9330"/>
                  <a:pt x="5731" y="9330"/>
                  <a:pt x="5731" y="9366"/>
                </a:cubicBezTo>
                <a:close/>
                <a:moveTo>
                  <a:pt x="5807" y="11363"/>
                </a:moveTo>
                <a:cubicBezTo>
                  <a:pt x="5807" y="11363"/>
                  <a:pt x="5807" y="11363"/>
                  <a:pt x="5807" y="11363"/>
                </a:cubicBezTo>
                <a:cubicBezTo>
                  <a:pt x="5788" y="11399"/>
                  <a:pt x="5769" y="11399"/>
                  <a:pt x="5731" y="11399"/>
                </a:cubicBezTo>
                <a:cubicBezTo>
                  <a:pt x="5712" y="11399"/>
                  <a:pt x="5693" y="11399"/>
                  <a:pt x="5674" y="11399"/>
                </a:cubicBezTo>
                <a:cubicBezTo>
                  <a:pt x="5655" y="11399"/>
                  <a:pt x="5618" y="11399"/>
                  <a:pt x="5599" y="11399"/>
                </a:cubicBezTo>
                <a:cubicBezTo>
                  <a:pt x="5599" y="11399"/>
                  <a:pt x="5599" y="11399"/>
                  <a:pt x="5599" y="11399"/>
                </a:cubicBezTo>
                <a:cubicBezTo>
                  <a:pt x="5599" y="11399"/>
                  <a:pt x="5599" y="11399"/>
                  <a:pt x="5599" y="11363"/>
                </a:cubicBezTo>
                <a:cubicBezTo>
                  <a:pt x="5618" y="11363"/>
                  <a:pt x="5618" y="11363"/>
                  <a:pt x="5618" y="11326"/>
                </a:cubicBezTo>
                <a:cubicBezTo>
                  <a:pt x="5599" y="11290"/>
                  <a:pt x="5561" y="11290"/>
                  <a:pt x="5542" y="11290"/>
                </a:cubicBezTo>
                <a:cubicBezTo>
                  <a:pt x="5542" y="11254"/>
                  <a:pt x="5542" y="11217"/>
                  <a:pt x="5523" y="11217"/>
                </a:cubicBezTo>
                <a:cubicBezTo>
                  <a:pt x="5523" y="11181"/>
                  <a:pt x="5485" y="11217"/>
                  <a:pt x="5466" y="11181"/>
                </a:cubicBezTo>
                <a:cubicBezTo>
                  <a:pt x="5447" y="11181"/>
                  <a:pt x="5428" y="11145"/>
                  <a:pt x="5409" y="11145"/>
                </a:cubicBezTo>
                <a:cubicBezTo>
                  <a:pt x="5372" y="11109"/>
                  <a:pt x="5334" y="11145"/>
                  <a:pt x="5315" y="11109"/>
                </a:cubicBezTo>
                <a:cubicBezTo>
                  <a:pt x="5334" y="11109"/>
                  <a:pt x="5334" y="11109"/>
                  <a:pt x="5353" y="11072"/>
                </a:cubicBezTo>
                <a:cubicBezTo>
                  <a:pt x="5353" y="11072"/>
                  <a:pt x="5353" y="11072"/>
                  <a:pt x="5353" y="11072"/>
                </a:cubicBezTo>
                <a:cubicBezTo>
                  <a:pt x="5353" y="11072"/>
                  <a:pt x="5334" y="11072"/>
                  <a:pt x="5334" y="11072"/>
                </a:cubicBezTo>
                <a:cubicBezTo>
                  <a:pt x="5277" y="11036"/>
                  <a:pt x="5277" y="11072"/>
                  <a:pt x="5239" y="11109"/>
                </a:cubicBezTo>
                <a:cubicBezTo>
                  <a:pt x="5239" y="11145"/>
                  <a:pt x="5220" y="11109"/>
                  <a:pt x="5201" y="11145"/>
                </a:cubicBezTo>
                <a:cubicBezTo>
                  <a:pt x="5201" y="11145"/>
                  <a:pt x="5182" y="11181"/>
                  <a:pt x="5164" y="11181"/>
                </a:cubicBezTo>
                <a:cubicBezTo>
                  <a:pt x="5164" y="11181"/>
                  <a:pt x="5164" y="11181"/>
                  <a:pt x="5164" y="11181"/>
                </a:cubicBezTo>
                <a:cubicBezTo>
                  <a:pt x="5164" y="11145"/>
                  <a:pt x="5182" y="11145"/>
                  <a:pt x="5182" y="11145"/>
                </a:cubicBezTo>
                <a:cubicBezTo>
                  <a:pt x="5182" y="11109"/>
                  <a:pt x="5182" y="11109"/>
                  <a:pt x="5182" y="11072"/>
                </a:cubicBezTo>
                <a:cubicBezTo>
                  <a:pt x="5201" y="11072"/>
                  <a:pt x="5239" y="11036"/>
                  <a:pt x="5258" y="11036"/>
                </a:cubicBezTo>
                <a:cubicBezTo>
                  <a:pt x="5277" y="11000"/>
                  <a:pt x="5296" y="11000"/>
                  <a:pt x="5315" y="11000"/>
                </a:cubicBezTo>
                <a:cubicBezTo>
                  <a:pt x="5372" y="11000"/>
                  <a:pt x="5409" y="11036"/>
                  <a:pt x="5428" y="11036"/>
                </a:cubicBezTo>
                <a:cubicBezTo>
                  <a:pt x="5447" y="11036"/>
                  <a:pt x="5447" y="11036"/>
                  <a:pt x="5447" y="11036"/>
                </a:cubicBezTo>
                <a:cubicBezTo>
                  <a:pt x="5466" y="11072"/>
                  <a:pt x="5485" y="11072"/>
                  <a:pt x="5485" y="11109"/>
                </a:cubicBezTo>
                <a:cubicBezTo>
                  <a:pt x="5523" y="11145"/>
                  <a:pt x="5561" y="11109"/>
                  <a:pt x="5599" y="11145"/>
                </a:cubicBezTo>
                <a:cubicBezTo>
                  <a:pt x="5599" y="11181"/>
                  <a:pt x="5618" y="11181"/>
                  <a:pt x="5618" y="11217"/>
                </a:cubicBezTo>
                <a:cubicBezTo>
                  <a:pt x="5636" y="11254"/>
                  <a:pt x="5712" y="11254"/>
                  <a:pt x="5712" y="11290"/>
                </a:cubicBezTo>
                <a:cubicBezTo>
                  <a:pt x="5712" y="11290"/>
                  <a:pt x="5712" y="11290"/>
                  <a:pt x="5712" y="11290"/>
                </a:cubicBezTo>
                <a:cubicBezTo>
                  <a:pt x="5712" y="11326"/>
                  <a:pt x="5712" y="11326"/>
                  <a:pt x="5712" y="11326"/>
                </a:cubicBezTo>
                <a:cubicBezTo>
                  <a:pt x="5769" y="11326"/>
                  <a:pt x="5788" y="11326"/>
                  <a:pt x="5807" y="11363"/>
                </a:cubicBezTo>
                <a:close/>
                <a:moveTo>
                  <a:pt x="5844" y="11435"/>
                </a:moveTo>
                <a:cubicBezTo>
                  <a:pt x="5844" y="11435"/>
                  <a:pt x="5844" y="11435"/>
                  <a:pt x="5844" y="11435"/>
                </a:cubicBezTo>
                <a:cubicBezTo>
                  <a:pt x="5844" y="11399"/>
                  <a:pt x="5844" y="11399"/>
                  <a:pt x="5863" y="11399"/>
                </a:cubicBezTo>
                <a:cubicBezTo>
                  <a:pt x="5863" y="11399"/>
                  <a:pt x="5863" y="11399"/>
                  <a:pt x="5863" y="11399"/>
                </a:cubicBezTo>
                <a:cubicBezTo>
                  <a:pt x="5901" y="11399"/>
                  <a:pt x="5920" y="11435"/>
                  <a:pt x="5939" y="11435"/>
                </a:cubicBezTo>
                <a:cubicBezTo>
                  <a:pt x="5958" y="11435"/>
                  <a:pt x="5958" y="11399"/>
                  <a:pt x="5977" y="11399"/>
                </a:cubicBezTo>
                <a:cubicBezTo>
                  <a:pt x="5977" y="11399"/>
                  <a:pt x="5977" y="11399"/>
                  <a:pt x="5996" y="11399"/>
                </a:cubicBezTo>
                <a:cubicBezTo>
                  <a:pt x="5996" y="11399"/>
                  <a:pt x="5996" y="11399"/>
                  <a:pt x="6015" y="11399"/>
                </a:cubicBezTo>
                <a:cubicBezTo>
                  <a:pt x="6015" y="11435"/>
                  <a:pt x="6053" y="11435"/>
                  <a:pt x="6071" y="11435"/>
                </a:cubicBezTo>
                <a:cubicBezTo>
                  <a:pt x="6071" y="11508"/>
                  <a:pt x="6147" y="11508"/>
                  <a:pt x="6166" y="11581"/>
                </a:cubicBezTo>
                <a:cubicBezTo>
                  <a:pt x="6166" y="11581"/>
                  <a:pt x="6147" y="11617"/>
                  <a:pt x="6147" y="11617"/>
                </a:cubicBezTo>
                <a:cubicBezTo>
                  <a:pt x="6128" y="11617"/>
                  <a:pt x="6128" y="11544"/>
                  <a:pt x="6090" y="11581"/>
                </a:cubicBezTo>
                <a:cubicBezTo>
                  <a:pt x="6090" y="11581"/>
                  <a:pt x="6090" y="11581"/>
                  <a:pt x="6071" y="11581"/>
                </a:cubicBezTo>
                <a:cubicBezTo>
                  <a:pt x="6053" y="11581"/>
                  <a:pt x="6053" y="11617"/>
                  <a:pt x="6034" y="11617"/>
                </a:cubicBezTo>
                <a:cubicBezTo>
                  <a:pt x="6034" y="11581"/>
                  <a:pt x="6034" y="11581"/>
                  <a:pt x="6015" y="11581"/>
                </a:cubicBezTo>
                <a:cubicBezTo>
                  <a:pt x="5996" y="11617"/>
                  <a:pt x="5996" y="11617"/>
                  <a:pt x="5977" y="11689"/>
                </a:cubicBezTo>
                <a:cubicBezTo>
                  <a:pt x="5958" y="11653"/>
                  <a:pt x="5958" y="11617"/>
                  <a:pt x="5939" y="11617"/>
                </a:cubicBezTo>
                <a:cubicBezTo>
                  <a:pt x="5920" y="11617"/>
                  <a:pt x="5901" y="11617"/>
                  <a:pt x="5901" y="11617"/>
                </a:cubicBezTo>
                <a:cubicBezTo>
                  <a:pt x="5882" y="11617"/>
                  <a:pt x="5863" y="11617"/>
                  <a:pt x="5844" y="11617"/>
                </a:cubicBezTo>
                <a:cubicBezTo>
                  <a:pt x="5826" y="11617"/>
                  <a:pt x="5826" y="11617"/>
                  <a:pt x="5826" y="11617"/>
                </a:cubicBezTo>
                <a:cubicBezTo>
                  <a:pt x="5807" y="11617"/>
                  <a:pt x="5807" y="11617"/>
                  <a:pt x="5788" y="11581"/>
                </a:cubicBezTo>
                <a:cubicBezTo>
                  <a:pt x="5788" y="11581"/>
                  <a:pt x="5788" y="11581"/>
                  <a:pt x="5788" y="11581"/>
                </a:cubicBezTo>
                <a:cubicBezTo>
                  <a:pt x="5788" y="11581"/>
                  <a:pt x="5807" y="11544"/>
                  <a:pt x="5807" y="11544"/>
                </a:cubicBezTo>
                <a:cubicBezTo>
                  <a:pt x="5844" y="11581"/>
                  <a:pt x="5901" y="11581"/>
                  <a:pt x="5920" y="11544"/>
                </a:cubicBezTo>
                <a:cubicBezTo>
                  <a:pt x="5920" y="11544"/>
                  <a:pt x="5920" y="11544"/>
                  <a:pt x="5920" y="11544"/>
                </a:cubicBezTo>
                <a:cubicBezTo>
                  <a:pt x="5882" y="11544"/>
                  <a:pt x="5901" y="11508"/>
                  <a:pt x="5901" y="11472"/>
                </a:cubicBezTo>
                <a:cubicBezTo>
                  <a:pt x="5882" y="11435"/>
                  <a:pt x="5863" y="11435"/>
                  <a:pt x="5844" y="11435"/>
                </a:cubicBezTo>
                <a:close/>
                <a:moveTo>
                  <a:pt x="6242" y="11581"/>
                </a:moveTo>
                <a:cubicBezTo>
                  <a:pt x="6242" y="11581"/>
                  <a:pt x="6242" y="11581"/>
                  <a:pt x="6242" y="11581"/>
                </a:cubicBezTo>
                <a:cubicBezTo>
                  <a:pt x="6261" y="11581"/>
                  <a:pt x="6317" y="11581"/>
                  <a:pt x="6336" y="11581"/>
                </a:cubicBezTo>
                <a:cubicBezTo>
                  <a:pt x="6317" y="11653"/>
                  <a:pt x="6298" y="11617"/>
                  <a:pt x="6280" y="11653"/>
                </a:cubicBezTo>
                <a:cubicBezTo>
                  <a:pt x="6261" y="11653"/>
                  <a:pt x="6261" y="11653"/>
                  <a:pt x="6242" y="11653"/>
                </a:cubicBezTo>
                <a:cubicBezTo>
                  <a:pt x="6242" y="11617"/>
                  <a:pt x="6242" y="11617"/>
                  <a:pt x="6242" y="11581"/>
                </a:cubicBezTo>
                <a:close/>
                <a:moveTo>
                  <a:pt x="6261" y="13033"/>
                </a:moveTo>
                <a:cubicBezTo>
                  <a:pt x="6261" y="13033"/>
                  <a:pt x="6261" y="13033"/>
                  <a:pt x="6261" y="13033"/>
                </a:cubicBezTo>
                <a:cubicBezTo>
                  <a:pt x="6280" y="13033"/>
                  <a:pt x="6280" y="13033"/>
                  <a:pt x="6298" y="13033"/>
                </a:cubicBezTo>
                <a:cubicBezTo>
                  <a:pt x="6298" y="13033"/>
                  <a:pt x="6298" y="13033"/>
                  <a:pt x="6298" y="13033"/>
                </a:cubicBezTo>
                <a:cubicBezTo>
                  <a:pt x="6298" y="13033"/>
                  <a:pt x="6298" y="13033"/>
                  <a:pt x="6298" y="13033"/>
                </a:cubicBezTo>
                <a:cubicBezTo>
                  <a:pt x="6298" y="13033"/>
                  <a:pt x="6298" y="13069"/>
                  <a:pt x="6298" y="13105"/>
                </a:cubicBezTo>
                <a:cubicBezTo>
                  <a:pt x="6280" y="13105"/>
                  <a:pt x="6261" y="13105"/>
                  <a:pt x="6242" y="13105"/>
                </a:cubicBezTo>
                <a:cubicBezTo>
                  <a:pt x="6242" y="13105"/>
                  <a:pt x="6242" y="13105"/>
                  <a:pt x="6242" y="13105"/>
                </a:cubicBezTo>
                <a:cubicBezTo>
                  <a:pt x="6242" y="13105"/>
                  <a:pt x="6242" y="13105"/>
                  <a:pt x="6242" y="13105"/>
                </a:cubicBezTo>
                <a:cubicBezTo>
                  <a:pt x="6261" y="13105"/>
                  <a:pt x="6261" y="13105"/>
                  <a:pt x="6280" y="13069"/>
                </a:cubicBezTo>
                <a:cubicBezTo>
                  <a:pt x="6261" y="13069"/>
                  <a:pt x="6261" y="13069"/>
                  <a:pt x="6280" y="13069"/>
                </a:cubicBezTo>
                <a:cubicBezTo>
                  <a:pt x="6261" y="13033"/>
                  <a:pt x="6261" y="13033"/>
                  <a:pt x="6261" y="13033"/>
                </a:cubicBezTo>
                <a:close/>
                <a:moveTo>
                  <a:pt x="6639" y="7950"/>
                </a:moveTo>
                <a:cubicBezTo>
                  <a:pt x="6658" y="7950"/>
                  <a:pt x="6677" y="7841"/>
                  <a:pt x="6715" y="7914"/>
                </a:cubicBezTo>
                <a:cubicBezTo>
                  <a:pt x="6696" y="7987"/>
                  <a:pt x="6620" y="8023"/>
                  <a:pt x="6601" y="7914"/>
                </a:cubicBezTo>
                <a:cubicBezTo>
                  <a:pt x="6601" y="7878"/>
                  <a:pt x="6639" y="7805"/>
                  <a:pt x="6658" y="7769"/>
                </a:cubicBezTo>
                <a:cubicBezTo>
                  <a:pt x="6658" y="7769"/>
                  <a:pt x="6677" y="7769"/>
                  <a:pt x="6677" y="7805"/>
                </a:cubicBezTo>
                <a:cubicBezTo>
                  <a:pt x="6677" y="7805"/>
                  <a:pt x="6677" y="7841"/>
                  <a:pt x="6658" y="7878"/>
                </a:cubicBezTo>
                <a:cubicBezTo>
                  <a:pt x="6639" y="7914"/>
                  <a:pt x="6620" y="7914"/>
                  <a:pt x="6639" y="7950"/>
                </a:cubicBezTo>
                <a:cubicBezTo>
                  <a:pt x="6639" y="7950"/>
                  <a:pt x="6639" y="7950"/>
                  <a:pt x="6639" y="7950"/>
                </a:cubicBezTo>
                <a:close/>
                <a:moveTo>
                  <a:pt x="7093" y="14339"/>
                </a:moveTo>
                <a:cubicBezTo>
                  <a:pt x="7074" y="14376"/>
                  <a:pt x="7074" y="14448"/>
                  <a:pt x="7074" y="14448"/>
                </a:cubicBezTo>
                <a:cubicBezTo>
                  <a:pt x="7055" y="14485"/>
                  <a:pt x="6998" y="14521"/>
                  <a:pt x="6960" y="14521"/>
                </a:cubicBezTo>
                <a:cubicBezTo>
                  <a:pt x="6942" y="14448"/>
                  <a:pt x="6942" y="14376"/>
                  <a:pt x="6960" y="14339"/>
                </a:cubicBezTo>
                <a:cubicBezTo>
                  <a:pt x="6998" y="14339"/>
                  <a:pt x="7074" y="14339"/>
                  <a:pt x="7093" y="14339"/>
                </a:cubicBezTo>
                <a:close/>
                <a:moveTo>
                  <a:pt x="7150" y="7696"/>
                </a:moveTo>
                <a:cubicBezTo>
                  <a:pt x="7150" y="7732"/>
                  <a:pt x="7131" y="7769"/>
                  <a:pt x="7131" y="7805"/>
                </a:cubicBezTo>
                <a:cubicBezTo>
                  <a:pt x="7112" y="7805"/>
                  <a:pt x="7093" y="7805"/>
                  <a:pt x="7093" y="7805"/>
                </a:cubicBezTo>
                <a:cubicBezTo>
                  <a:pt x="7093" y="7805"/>
                  <a:pt x="7093" y="7769"/>
                  <a:pt x="7093" y="7769"/>
                </a:cubicBezTo>
                <a:cubicBezTo>
                  <a:pt x="7074" y="7769"/>
                  <a:pt x="7074" y="7769"/>
                  <a:pt x="7074" y="7769"/>
                </a:cubicBezTo>
                <a:cubicBezTo>
                  <a:pt x="7074" y="7769"/>
                  <a:pt x="7055" y="7769"/>
                  <a:pt x="7055" y="7769"/>
                </a:cubicBezTo>
                <a:cubicBezTo>
                  <a:pt x="7055" y="7769"/>
                  <a:pt x="7055" y="7769"/>
                  <a:pt x="7055" y="7769"/>
                </a:cubicBezTo>
                <a:cubicBezTo>
                  <a:pt x="7055" y="7732"/>
                  <a:pt x="7074" y="7732"/>
                  <a:pt x="7074" y="7696"/>
                </a:cubicBezTo>
                <a:cubicBezTo>
                  <a:pt x="7074" y="7696"/>
                  <a:pt x="7055" y="7696"/>
                  <a:pt x="7055" y="7660"/>
                </a:cubicBezTo>
                <a:cubicBezTo>
                  <a:pt x="7055" y="7660"/>
                  <a:pt x="7055" y="7660"/>
                  <a:pt x="7055" y="7660"/>
                </a:cubicBezTo>
                <a:cubicBezTo>
                  <a:pt x="7036" y="7696"/>
                  <a:pt x="6998" y="7732"/>
                  <a:pt x="6979" y="7805"/>
                </a:cubicBezTo>
                <a:cubicBezTo>
                  <a:pt x="6960" y="7805"/>
                  <a:pt x="6960" y="7805"/>
                  <a:pt x="6942" y="7769"/>
                </a:cubicBezTo>
                <a:cubicBezTo>
                  <a:pt x="6942" y="7769"/>
                  <a:pt x="6942" y="7769"/>
                  <a:pt x="6942" y="7769"/>
                </a:cubicBezTo>
                <a:cubicBezTo>
                  <a:pt x="6979" y="7732"/>
                  <a:pt x="6998" y="7696"/>
                  <a:pt x="7017" y="7696"/>
                </a:cubicBezTo>
                <a:cubicBezTo>
                  <a:pt x="7017" y="7660"/>
                  <a:pt x="7017" y="7660"/>
                  <a:pt x="7017" y="7660"/>
                </a:cubicBezTo>
                <a:cubicBezTo>
                  <a:pt x="6998" y="7660"/>
                  <a:pt x="6998" y="7660"/>
                  <a:pt x="6979" y="7660"/>
                </a:cubicBezTo>
                <a:cubicBezTo>
                  <a:pt x="6979" y="7696"/>
                  <a:pt x="6979" y="7696"/>
                  <a:pt x="6960" y="7696"/>
                </a:cubicBezTo>
                <a:cubicBezTo>
                  <a:pt x="6960" y="7696"/>
                  <a:pt x="6960" y="7696"/>
                  <a:pt x="6960" y="7696"/>
                </a:cubicBezTo>
                <a:cubicBezTo>
                  <a:pt x="6960" y="7696"/>
                  <a:pt x="6960" y="7696"/>
                  <a:pt x="6960" y="7696"/>
                </a:cubicBezTo>
                <a:cubicBezTo>
                  <a:pt x="6960" y="7660"/>
                  <a:pt x="6960" y="7660"/>
                  <a:pt x="6960" y="7660"/>
                </a:cubicBezTo>
                <a:cubicBezTo>
                  <a:pt x="6942" y="7660"/>
                  <a:pt x="6942" y="7660"/>
                  <a:pt x="6942" y="7660"/>
                </a:cubicBezTo>
                <a:cubicBezTo>
                  <a:pt x="6923" y="7696"/>
                  <a:pt x="6904" y="7696"/>
                  <a:pt x="6885" y="7696"/>
                </a:cubicBezTo>
                <a:cubicBezTo>
                  <a:pt x="6866" y="7696"/>
                  <a:pt x="6828" y="7660"/>
                  <a:pt x="6809" y="7660"/>
                </a:cubicBezTo>
                <a:cubicBezTo>
                  <a:pt x="6790" y="7660"/>
                  <a:pt x="6771" y="7660"/>
                  <a:pt x="6752" y="7696"/>
                </a:cubicBezTo>
                <a:cubicBezTo>
                  <a:pt x="6733" y="7660"/>
                  <a:pt x="6733" y="7660"/>
                  <a:pt x="6733" y="7624"/>
                </a:cubicBezTo>
                <a:cubicBezTo>
                  <a:pt x="6752" y="7587"/>
                  <a:pt x="6790" y="7587"/>
                  <a:pt x="6809" y="7551"/>
                </a:cubicBezTo>
                <a:cubicBezTo>
                  <a:pt x="6790" y="7551"/>
                  <a:pt x="6790" y="7515"/>
                  <a:pt x="6771" y="7515"/>
                </a:cubicBezTo>
                <a:cubicBezTo>
                  <a:pt x="6771" y="7515"/>
                  <a:pt x="6771" y="7515"/>
                  <a:pt x="6771" y="7515"/>
                </a:cubicBezTo>
                <a:cubicBezTo>
                  <a:pt x="6790" y="7442"/>
                  <a:pt x="6809" y="7478"/>
                  <a:pt x="6828" y="7442"/>
                </a:cubicBezTo>
                <a:cubicBezTo>
                  <a:pt x="6828" y="7442"/>
                  <a:pt x="6809" y="7406"/>
                  <a:pt x="6809" y="7406"/>
                </a:cubicBezTo>
                <a:cubicBezTo>
                  <a:pt x="6828" y="7297"/>
                  <a:pt x="6885" y="7152"/>
                  <a:pt x="6923" y="7115"/>
                </a:cubicBezTo>
                <a:cubicBezTo>
                  <a:pt x="6942" y="7115"/>
                  <a:pt x="6942" y="7079"/>
                  <a:pt x="6960" y="7079"/>
                </a:cubicBezTo>
                <a:cubicBezTo>
                  <a:pt x="6960" y="7079"/>
                  <a:pt x="6979" y="7079"/>
                  <a:pt x="6979" y="7079"/>
                </a:cubicBezTo>
                <a:cubicBezTo>
                  <a:pt x="6979" y="7079"/>
                  <a:pt x="6979" y="7115"/>
                  <a:pt x="6979" y="7115"/>
                </a:cubicBezTo>
                <a:cubicBezTo>
                  <a:pt x="6979" y="7115"/>
                  <a:pt x="6979" y="7115"/>
                  <a:pt x="6979" y="7115"/>
                </a:cubicBezTo>
                <a:cubicBezTo>
                  <a:pt x="6960" y="7115"/>
                  <a:pt x="6960" y="7115"/>
                  <a:pt x="6942" y="7115"/>
                </a:cubicBezTo>
                <a:cubicBezTo>
                  <a:pt x="6960" y="7224"/>
                  <a:pt x="6885" y="7260"/>
                  <a:pt x="6904" y="7369"/>
                </a:cubicBezTo>
                <a:cubicBezTo>
                  <a:pt x="6923" y="7369"/>
                  <a:pt x="6923" y="7333"/>
                  <a:pt x="6942" y="7297"/>
                </a:cubicBezTo>
                <a:cubicBezTo>
                  <a:pt x="6942" y="7333"/>
                  <a:pt x="6960" y="7333"/>
                  <a:pt x="6960" y="7333"/>
                </a:cubicBezTo>
                <a:cubicBezTo>
                  <a:pt x="6960" y="7333"/>
                  <a:pt x="6960" y="7369"/>
                  <a:pt x="6942" y="7369"/>
                </a:cubicBezTo>
                <a:cubicBezTo>
                  <a:pt x="6942" y="7369"/>
                  <a:pt x="6942" y="7369"/>
                  <a:pt x="6942" y="7369"/>
                </a:cubicBezTo>
                <a:cubicBezTo>
                  <a:pt x="6942" y="7369"/>
                  <a:pt x="6942" y="7369"/>
                  <a:pt x="6942" y="7369"/>
                </a:cubicBezTo>
                <a:cubicBezTo>
                  <a:pt x="6960" y="7406"/>
                  <a:pt x="6979" y="7442"/>
                  <a:pt x="7017" y="7442"/>
                </a:cubicBezTo>
                <a:cubicBezTo>
                  <a:pt x="7017" y="7442"/>
                  <a:pt x="7017" y="7406"/>
                  <a:pt x="7017" y="7406"/>
                </a:cubicBezTo>
                <a:cubicBezTo>
                  <a:pt x="7055" y="7406"/>
                  <a:pt x="7074" y="7406"/>
                  <a:pt x="7093" y="7442"/>
                </a:cubicBezTo>
                <a:cubicBezTo>
                  <a:pt x="7093" y="7442"/>
                  <a:pt x="7093" y="7442"/>
                  <a:pt x="7093" y="7442"/>
                </a:cubicBezTo>
                <a:cubicBezTo>
                  <a:pt x="7074" y="7478"/>
                  <a:pt x="7074" y="7478"/>
                  <a:pt x="7055" y="7515"/>
                </a:cubicBezTo>
                <a:cubicBezTo>
                  <a:pt x="7055" y="7515"/>
                  <a:pt x="7055" y="7515"/>
                  <a:pt x="7055" y="7515"/>
                </a:cubicBezTo>
                <a:cubicBezTo>
                  <a:pt x="7055" y="7515"/>
                  <a:pt x="7074" y="7551"/>
                  <a:pt x="7074" y="7551"/>
                </a:cubicBezTo>
                <a:cubicBezTo>
                  <a:pt x="7093" y="7551"/>
                  <a:pt x="7093" y="7551"/>
                  <a:pt x="7112" y="7551"/>
                </a:cubicBezTo>
                <a:cubicBezTo>
                  <a:pt x="7112" y="7551"/>
                  <a:pt x="7112" y="7551"/>
                  <a:pt x="7112" y="7551"/>
                </a:cubicBezTo>
                <a:cubicBezTo>
                  <a:pt x="7112" y="7551"/>
                  <a:pt x="7112" y="7551"/>
                  <a:pt x="7112" y="7551"/>
                </a:cubicBezTo>
                <a:cubicBezTo>
                  <a:pt x="7093" y="7587"/>
                  <a:pt x="7093" y="7587"/>
                  <a:pt x="7074" y="7587"/>
                </a:cubicBezTo>
                <a:cubicBezTo>
                  <a:pt x="7074" y="7587"/>
                  <a:pt x="7074" y="7587"/>
                  <a:pt x="7074" y="7587"/>
                </a:cubicBezTo>
                <a:cubicBezTo>
                  <a:pt x="7074" y="7624"/>
                  <a:pt x="7074" y="7660"/>
                  <a:pt x="7093" y="7660"/>
                </a:cubicBezTo>
                <a:cubicBezTo>
                  <a:pt x="7093" y="7660"/>
                  <a:pt x="7093" y="7660"/>
                  <a:pt x="7093" y="7660"/>
                </a:cubicBezTo>
                <a:cubicBezTo>
                  <a:pt x="7093" y="7660"/>
                  <a:pt x="7093" y="7660"/>
                  <a:pt x="7112" y="7624"/>
                </a:cubicBezTo>
                <a:cubicBezTo>
                  <a:pt x="7112" y="7660"/>
                  <a:pt x="7112" y="7660"/>
                  <a:pt x="7112" y="7660"/>
                </a:cubicBezTo>
                <a:cubicBezTo>
                  <a:pt x="7112" y="7660"/>
                  <a:pt x="7112" y="7660"/>
                  <a:pt x="7112" y="7660"/>
                </a:cubicBezTo>
                <a:cubicBezTo>
                  <a:pt x="7112" y="7696"/>
                  <a:pt x="7112" y="7696"/>
                  <a:pt x="7150" y="7696"/>
                </a:cubicBezTo>
                <a:close/>
                <a:moveTo>
                  <a:pt x="7452" y="5119"/>
                </a:moveTo>
                <a:cubicBezTo>
                  <a:pt x="7452" y="5119"/>
                  <a:pt x="7471" y="5119"/>
                  <a:pt x="7471" y="5082"/>
                </a:cubicBezTo>
                <a:cubicBezTo>
                  <a:pt x="7471" y="5082"/>
                  <a:pt x="7471" y="5082"/>
                  <a:pt x="7490" y="5082"/>
                </a:cubicBezTo>
                <a:cubicBezTo>
                  <a:pt x="7490" y="5119"/>
                  <a:pt x="7490" y="5119"/>
                  <a:pt x="7490" y="5119"/>
                </a:cubicBezTo>
                <a:cubicBezTo>
                  <a:pt x="7471" y="5119"/>
                  <a:pt x="7471" y="5119"/>
                  <a:pt x="7452" y="5119"/>
                </a:cubicBezTo>
                <a:cubicBezTo>
                  <a:pt x="7452" y="5119"/>
                  <a:pt x="7452" y="5119"/>
                  <a:pt x="7452" y="5119"/>
                </a:cubicBezTo>
                <a:close/>
                <a:moveTo>
                  <a:pt x="5523" y="19785"/>
                </a:moveTo>
                <a:cubicBezTo>
                  <a:pt x="5523" y="19785"/>
                  <a:pt x="5523" y="19785"/>
                  <a:pt x="5523" y="19785"/>
                </a:cubicBezTo>
                <a:cubicBezTo>
                  <a:pt x="5504" y="19785"/>
                  <a:pt x="5504" y="19785"/>
                  <a:pt x="5485" y="19785"/>
                </a:cubicBezTo>
                <a:cubicBezTo>
                  <a:pt x="5504" y="19712"/>
                  <a:pt x="5504" y="19640"/>
                  <a:pt x="5504" y="19603"/>
                </a:cubicBezTo>
                <a:cubicBezTo>
                  <a:pt x="5523" y="19567"/>
                  <a:pt x="5523" y="19567"/>
                  <a:pt x="5523" y="19567"/>
                </a:cubicBezTo>
                <a:cubicBezTo>
                  <a:pt x="5523" y="19567"/>
                  <a:pt x="5523" y="19567"/>
                  <a:pt x="5542" y="19603"/>
                </a:cubicBezTo>
                <a:cubicBezTo>
                  <a:pt x="5542" y="19603"/>
                  <a:pt x="5542" y="19603"/>
                  <a:pt x="5542" y="19640"/>
                </a:cubicBezTo>
                <a:cubicBezTo>
                  <a:pt x="5542" y="19640"/>
                  <a:pt x="5523" y="19640"/>
                  <a:pt x="5523" y="19676"/>
                </a:cubicBezTo>
                <a:cubicBezTo>
                  <a:pt x="5523" y="19676"/>
                  <a:pt x="5523" y="19712"/>
                  <a:pt x="5542" y="19712"/>
                </a:cubicBezTo>
                <a:cubicBezTo>
                  <a:pt x="5523" y="19749"/>
                  <a:pt x="5523" y="19785"/>
                  <a:pt x="5523" y="19785"/>
                </a:cubicBezTo>
                <a:close/>
                <a:moveTo>
                  <a:pt x="2667" y="3884"/>
                </a:moveTo>
                <a:cubicBezTo>
                  <a:pt x="2667" y="3848"/>
                  <a:pt x="2648" y="3812"/>
                  <a:pt x="2667" y="3775"/>
                </a:cubicBezTo>
                <a:cubicBezTo>
                  <a:pt x="2686" y="3775"/>
                  <a:pt x="2705" y="3775"/>
                  <a:pt x="2705" y="3775"/>
                </a:cubicBezTo>
                <a:cubicBezTo>
                  <a:pt x="2724" y="3812"/>
                  <a:pt x="2724" y="3812"/>
                  <a:pt x="2705" y="3848"/>
                </a:cubicBezTo>
                <a:cubicBezTo>
                  <a:pt x="2761" y="3921"/>
                  <a:pt x="2799" y="3812"/>
                  <a:pt x="2818" y="3775"/>
                </a:cubicBezTo>
                <a:cubicBezTo>
                  <a:pt x="2837" y="3739"/>
                  <a:pt x="2913" y="3812"/>
                  <a:pt x="2932" y="3812"/>
                </a:cubicBezTo>
                <a:cubicBezTo>
                  <a:pt x="3007" y="3884"/>
                  <a:pt x="3140" y="3993"/>
                  <a:pt x="3253" y="3957"/>
                </a:cubicBezTo>
                <a:cubicBezTo>
                  <a:pt x="3291" y="3957"/>
                  <a:pt x="3348" y="4030"/>
                  <a:pt x="3367" y="4102"/>
                </a:cubicBezTo>
                <a:cubicBezTo>
                  <a:pt x="3329" y="4102"/>
                  <a:pt x="3310" y="4102"/>
                  <a:pt x="3272" y="4138"/>
                </a:cubicBezTo>
                <a:cubicBezTo>
                  <a:pt x="3272" y="4138"/>
                  <a:pt x="3272" y="4175"/>
                  <a:pt x="3272" y="4175"/>
                </a:cubicBezTo>
                <a:cubicBezTo>
                  <a:pt x="3329" y="4211"/>
                  <a:pt x="3386" y="4247"/>
                  <a:pt x="3461" y="4211"/>
                </a:cubicBezTo>
                <a:cubicBezTo>
                  <a:pt x="3499" y="4211"/>
                  <a:pt x="3537" y="4175"/>
                  <a:pt x="3575" y="4175"/>
                </a:cubicBezTo>
                <a:cubicBezTo>
                  <a:pt x="3613" y="4175"/>
                  <a:pt x="3632" y="4211"/>
                  <a:pt x="3650" y="4211"/>
                </a:cubicBezTo>
                <a:cubicBezTo>
                  <a:pt x="3669" y="4247"/>
                  <a:pt x="3707" y="4247"/>
                  <a:pt x="3726" y="4284"/>
                </a:cubicBezTo>
                <a:cubicBezTo>
                  <a:pt x="3726" y="4320"/>
                  <a:pt x="3726" y="4320"/>
                  <a:pt x="3726" y="4320"/>
                </a:cubicBezTo>
                <a:cubicBezTo>
                  <a:pt x="3707" y="4320"/>
                  <a:pt x="3707" y="4356"/>
                  <a:pt x="3707" y="4356"/>
                </a:cubicBezTo>
                <a:cubicBezTo>
                  <a:pt x="3726" y="4393"/>
                  <a:pt x="3745" y="4429"/>
                  <a:pt x="3764" y="4465"/>
                </a:cubicBezTo>
                <a:cubicBezTo>
                  <a:pt x="3764" y="4429"/>
                  <a:pt x="3764" y="4393"/>
                  <a:pt x="3764" y="4393"/>
                </a:cubicBezTo>
                <a:cubicBezTo>
                  <a:pt x="3764" y="4393"/>
                  <a:pt x="3783" y="4393"/>
                  <a:pt x="3783" y="4393"/>
                </a:cubicBezTo>
                <a:cubicBezTo>
                  <a:pt x="3783" y="4284"/>
                  <a:pt x="3745" y="4320"/>
                  <a:pt x="3764" y="4175"/>
                </a:cubicBezTo>
                <a:cubicBezTo>
                  <a:pt x="3783" y="4175"/>
                  <a:pt x="3821" y="4175"/>
                  <a:pt x="3840" y="4138"/>
                </a:cubicBezTo>
                <a:cubicBezTo>
                  <a:pt x="3858" y="4102"/>
                  <a:pt x="3858" y="4102"/>
                  <a:pt x="3858" y="4102"/>
                </a:cubicBezTo>
                <a:cubicBezTo>
                  <a:pt x="3915" y="4102"/>
                  <a:pt x="3934" y="4175"/>
                  <a:pt x="4010" y="4138"/>
                </a:cubicBezTo>
                <a:cubicBezTo>
                  <a:pt x="4029" y="4175"/>
                  <a:pt x="4085" y="4247"/>
                  <a:pt x="4142" y="4211"/>
                </a:cubicBezTo>
                <a:cubicBezTo>
                  <a:pt x="4161" y="4211"/>
                  <a:pt x="4161" y="4211"/>
                  <a:pt x="4180" y="4211"/>
                </a:cubicBezTo>
                <a:cubicBezTo>
                  <a:pt x="4237" y="4211"/>
                  <a:pt x="4294" y="4211"/>
                  <a:pt x="4331" y="4175"/>
                </a:cubicBezTo>
                <a:cubicBezTo>
                  <a:pt x="4350" y="4211"/>
                  <a:pt x="4369" y="4247"/>
                  <a:pt x="4388" y="4247"/>
                </a:cubicBezTo>
                <a:cubicBezTo>
                  <a:pt x="4407" y="4211"/>
                  <a:pt x="4407" y="4175"/>
                  <a:pt x="4407" y="4175"/>
                </a:cubicBezTo>
                <a:cubicBezTo>
                  <a:pt x="4388" y="4138"/>
                  <a:pt x="4350" y="4138"/>
                  <a:pt x="4331" y="4138"/>
                </a:cubicBezTo>
                <a:cubicBezTo>
                  <a:pt x="4331" y="4102"/>
                  <a:pt x="4331" y="4102"/>
                  <a:pt x="4331" y="4102"/>
                </a:cubicBezTo>
                <a:cubicBezTo>
                  <a:pt x="4369" y="4066"/>
                  <a:pt x="4388" y="4102"/>
                  <a:pt x="4426" y="4138"/>
                </a:cubicBezTo>
                <a:cubicBezTo>
                  <a:pt x="4445" y="4138"/>
                  <a:pt x="4445" y="4138"/>
                  <a:pt x="4464" y="4138"/>
                </a:cubicBezTo>
                <a:cubicBezTo>
                  <a:pt x="4464" y="4175"/>
                  <a:pt x="4464" y="4211"/>
                  <a:pt x="4445" y="4247"/>
                </a:cubicBezTo>
                <a:cubicBezTo>
                  <a:pt x="4445" y="4320"/>
                  <a:pt x="4502" y="4356"/>
                  <a:pt x="4520" y="4356"/>
                </a:cubicBezTo>
                <a:cubicBezTo>
                  <a:pt x="4520" y="4284"/>
                  <a:pt x="4483" y="4211"/>
                  <a:pt x="4520" y="4138"/>
                </a:cubicBezTo>
                <a:cubicBezTo>
                  <a:pt x="4520" y="4138"/>
                  <a:pt x="4558" y="4138"/>
                  <a:pt x="4558" y="4138"/>
                </a:cubicBezTo>
                <a:cubicBezTo>
                  <a:pt x="4577" y="4138"/>
                  <a:pt x="4577" y="4102"/>
                  <a:pt x="4596" y="4066"/>
                </a:cubicBezTo>
                <a:cubicBezTo>
                  <a:pt x="4615" y="4066"/>
                  <a:pt x="4615" y="4066"/>
                  <a:pt x="4634" y="4030"/>
                </a:cubicBezTo>
                <a:cubicBezTo>
                  <a:pt x="4634" y="4030"/>
                  <a:pt x="4634" y="3957"/>
                  <a:pt x="4615" y="3957"/>
                </a:cubicBezTo>
                <a:cubicBezTo>
                  <a:pt x="4596" y="3993"/>
                  <a:pt x="4577" y="3993"/>
                  <a:pt x="4558" y="3993"/>
                </a:cubicBezTo>
                <a:cubicBezTo>
                  <a:pt x="4558" y="3993"/>
                  <a:pt x="4558" y="3993"/>
                  <a:pt x="4558" y="3993"/>
                </a:cubicBezTo>
                <a:cubicBezTo>
                  <a:pt x="4577" y="3957"/>
                  <a:pt x="4577" y="3957"/>
                  <a:pt x="4577" y="3921"/>
                </a:cubicBezTo>
                <a:cubicBezTo>
                  <a:pt x="4596" y="3921"/>
                  <a:pt x="4596" y="3921"/>
                  <a:pt x="4634" y="3921"/>
                </a:cubicBezTo>
                <a:cubicBezTo>
                  <a:pt x="4634" y="3921"/>
                  <a:pt x="4653" y="3957"/>
                  <a:pt x="4653" y="3957"/>
                </a:cubicBezTo>
                <a:cubicBezTo>
                  <a:pt x="4653" y="3921"/>
                  <a:pt x="4653" y="3884"/>
                  <a:pt x="4653" y="3848"/>
                </a:cubicBezTo>
                <a:cubicBezTo>
                  <a:pt x="4653" y="3848"/>
                  <a:pt x="4653" y="3848"/>
                  <a:pt x="4653" y="3848"/>
                </a:cubicBezTo>
                <a:cubicBezTo>
                  <a:pt x="4615" y="3884"/>
                  <a:pt x="4596" y="3812"/>
                  <a:pt x="4577" y="3812"/>
                </a:cubicBezTo>
                <a:cubicBezTo>
                  <a:pt x="4558" y="3812"/>
                  <a:pt x="4558" y="3812"/>
                  <a:pt x="4558" y="3812"/>
                </a:cubicBezTo>
                <a:cubicBezTo>
                  <a:pt x="4520" y="3812"/>
                  <a:pt x="4445" y="3775"/>
                  <a:pt x="4445" y="3667"/>
                </a:cubicBezTo>
                <a:cubicBezTo>
                  <a:pt x="4464" y="3667"/>
                  <a:pt x="4464" y="3667"/>
                  <a:pt x="4483" y="3630"/>
                </a:cubicBezTo>
                <a:cubicBezTo>
                  <a:pt x="4464" y="3594"/>
                  <a:pt x="4445" y="3594"/>
                  <a:pt x="4426" y="3558"/>
                </a:cubicBezTo>
                <a:cubicBezTo>
                  <a:pt x="4445" y="3521"/>
                  <a:pt x="4445" y="3485"/>
                  <a:pt x="4464" y="3449"/>
                </a:cubicBezTo>
                <a:cubicBezTo>
                  <a:pt x="4483" y="3449"/>
                  <a:pt x="4502" y="3485"/>
                  <a:pt x="4520" y="3485"/>
                </a:cubicBezTo>
                <a:cubicBezTo>
                  <a:pt x="4520" y="3485"/>
                  <a:pt x="4520" y="3449"/>
                  <a:pt x="4520" y="3449"/>
                </a:cubicBezTo>
                <a:cubicBezTo>
                  <a:pt x="4502" y="3412"/>
                  <a:pt x="4502" y="3412"/>
                  <a:pt x="4483" y="3376"/>
                </a:cubicBezTo>
                <a:cubicBezTo>
                  <a:pt x="4502" y="3376"/>
                  <a:pt x="4502" y="3340"/>
                  <a:pt x="4520" y="3340"/>
                </a:cubicBezTo>
                <a:cubicBezTo>
                  <a:pt x="4577" y="3304"/>
                  <a:pt x="4634" y="3376"/>
                  <a:pt x="4653" y="3449"/>
                </a:cubicBezTo>
                <a:cubicBezTo>
                  <a:pt x="4672" y="3485"/>
                  <a:pt x="4653" y="3521"/>
                  <a:pt x="4653" y="3558"/>
                </a:cubicBezTo>
                <a:cubicBezTo>
                  <a:pt x="4672" y="3558"/>
                  <a:pt x="4729" y="3667"/>
                  <a:pt x="4747" y="3703"/>
                </a:cubicBezTo>
                <a:cubicBezTo>
                  <a:pt x="4747" y="3703"/>
                  <a:pt x="4729" y="3703"/>
                  <a:pt x="4729" y="3739"/>
                </a:cubicBezTo>
                <a:cubicBezTo>
                  <a:pt x="4710" y="3739"/>
                  <a:pt x="4710" y="3739"/>
                  <a:pt x="4691" y="3739"/>
                </a:cubicBezTo>
                <a:cubicBezTo>
                  <a:pt x="4691" y="3775"/>
                  <a:pt x="4691" y="3775"/>
                  <a:pt x="4691" y="3812"/>
                </a:cubicBezTo>
                <a:cubicBezTo>
                  <a:pt x="4691" y="3812"/>
                  <a:pt x="4710" y="3812"/>
                  <a:pt x="4729" y="3848"/>
                </a:cubicBezTo>
                <a:cubicBezTo>
                  <a:pt x="4747" y="3848"/>
                  <a:pt x="4747" y="3812"/>
                  <a:pt x="4747" y="3812"/>
                </a:cubicBezTo>
                <a:cubicBezTo>
                  <a:pt x="4766" y="3812"/>
                  <a:pt x="4804" y="3848"/>
                  <a:pt x="4804" y="3848"/>
                </a:cubicBezTo>
                <a:cubicBezTo>
                  <a:pt x="4804" y="3884"/>
                  <a:pt x="4804" y="3884"/>
                  <a:pt x="4785" y="3921"/>
                </a:cubicBezTo>
                <a:cubicBezTo>
                  <a:pt x="4785" y="3957"/>
                  <a:pt x="4804" y="3957"/>
                  <a:pt x="4804" y="3957"/>
                </a:cubicBezTo>
                <a:cubicBezTo>
                  <a:pt x="4823" y="3993"/>
                  <a:pt x="4823" y="4066"/>
                  <a:pt x="4823" y="4102"/>
                </a:cubicBezTo>
                <a:cubicBezTo>
                  <a:pt x="4880" y="4066"/>
                  <a:pt x="4861" y="3957"/>
                  <a:pt x="4899" y="3921"/>
                </a:cubicBezTo>
                <a:cubicBezTo>
                  <a:pt x="4937" y="3921"/>
                  <a:pt x="4993" y="4030"/>
                  <a:pt x="4974" y="4102"/>
                </a:cubicBezTo>
                <a:cubicBezTo>
                  <a:pt x="4974" y="4102"/>
                  <a:pt x="4956" y="4102"/>
                  <a:pt x="4937" y="4102"/>
                </a:cubicBezTo>
                <a:cubicBezTo>
                  <a:pt x="4937" y="4102"/>
                  <a:pt x="4937" y="4138"/>
                  <a:pt x="4937" y="4175"/>
                </a:cubicBezTo>
                <a:cubicBezTo>
                  <a:pt x="4937" y="4211"/>
                  <a:pt x="4993" y="4320"/>
                  <a:pt x="5012" y="4320"/>
                </a:cubicBezTo>
                <a:cubicBezTo>
                  <a:pt x="5031" y="4320"/>
                  <a:pt x="5050" y="4320"/>
                  <a:pt x="5069" y="4284"/>
                </a:cubicBezTo>
                <a:cubicBezTo>
                  <a:pt x="5069" y="4211"/>
                  <a:pt x="5088" y="4211"/>
                  <a:pt x="5107" y="4138"/>
                </a:cubicBezTo>
                <a:cubicBezTo>
                  <a:pt x="5126" y="4102"/>
                  <a:pt x="5107" y="4030"/>
                  <a:pt x="5126" y="3993"/>
                </a:cubicBezTo>
                <a:cubicBezTo>
                  <a:pt x="5145" y="3993"/>
                  <a:pt x="5164" y="4030"/>
                  <a:pt x="5182" y="3993"/>
                </a:cubicBezTo>
                <a:cubicBezTo>
                  <a:pt x="5182" y="3993"/>
                  <a:pt x="5182" y="3993"/>
                  <a:pt x="5182" y="3957"/>
                </a:cubicBezTo>
                <a:cubicBezTo>
                  <a:pt x="5164" y="3957"/>
                  <a:pt x="5145" y="3921"/>
                  <a:pt x="5126" y="3884"/>
                </a:cubicBezTo>
                <a:cubicBezTo>
                  <a:pt x="5126" y="3884"/>
                  <a:pt x="5126" y="3848"/>
                  <a:pt x="5126" y="3812"/>
                </a:cubicBezTo>
                <a:cubicBezTo>
                  <a:pt x="5126" y="3812"/>
                  <a:pt x="5145" y="3812"/>
                  <a:pt x="5145" y="3775"/>
                </a:cubicBezTo>
                <a:cubicBezTo>
                  <a:pt x="5201" y="3775"/>
                  <a:pt x="5220" y="3812"/>
                  <a:pt x="5258" y="3812"/>
                </a:cubicBezTo>
                <a:cubicBezTo>
                  <a:pt x="5258" y="3848"/>
                  <a:pt x="5277" y="3848"/>
                  <a:pt x="5296" y="3848"/>
                </a:cubicBezTo>
                <a:cubicBezTo>
                  <a:pt x="5296" y="3848"/>
                  <a:pt x="5315" y="3884"/>
                  <a:pt x="5334" y="3921"/>
                </a:cubicBezTo>
                <a:cubicBezTo>
                  <a:pt x="5353" y="3921"/>
                  <a:pt x="5353" y="3884"/>
                  <a:pt x="5353" y="3921"/>
                </a:cubicBezTo>
                <a:cubicBezTo>
                  <a:pt x="5372" y="3921"/>
                  <a:pt x="5372" y="4030"/>
                  <a:pt x="5372" y="4030"/>
                </a:cubicBezTo>
                <a:cubicBezTo>
                  <a:pt x="5372" y="4030"/>
                  <a:pt x="5353" y="4030"/>
                  <a:pt x="5353" y="4066"/>
                </a:cubicBezTo>
                <a:cubicBezTo>
                  <a:pt x="5334" y="4030"/>
                  <a:pt x="5334" y="4030"/>
                  <a:pt x="5334" y="3993"/>
                </a:cubicBezTo>
                <a:cubicBezTo>
                  <a:pt x="5315" y="3993"/>
                  <a:pt x="5315" y="4030"/>
                  <a:pt x="5296" y="4030"/>
                </a:cubicBezTo>
                <a:cubicBezTo>
                  <a:pt x="5296" y="4138"/>
                  <a:pt x="5353" y="4175"/>
                  <a:pt x="5391" y="4284"/>
                </a:cubicBezTo>
                <a:cubicBezTo>
                  <a:pt x="5391" y="4320"/>
                  <a:pt x="5334" y="4429"/>
                  <a:pt x="5315" y="4429"/>
                </a:cubicBezTo>
                <a:cubicBezTo>
                  <a:pt x="5296" y="4465"/>
                  <a:pt x="5277" y="4465"/>
                  <a:pt x="5277" y="4502"/>
                </a:cubicBezTo>
                <a:cubicBezTo>
                  <a:pt x="5220" y="4465"/>
                  <a:pt x="5220" y="4356"/>
                  <a:pt x="5164" y="4356"/>
                </a:cubicBezTo>
                <a:cubicBezTo>
                  <a:pt x="5164" y="4356"/>
                  <a:pt x="5164" y="4356"/>
                  <a:pt x="5145" y="4393"/>
                </a:cubicBezTo>
                <a:cubicBezTo>
                  <a:pt x="5164" y="4393"/>
                  <a:pt x="5164" y="4393"/>
                  <a:pt x="5164" y="4393"/>
                </a:cubicBezTo>
                <a:cubicBezTo>
                  <a:pt x="5182" y="4393"/>
                  <a:pt x="5220" y="4465"/>
                  <a:pt x="5239" y="4502"/>
                </a:cubicBezTo>
                <a:cubicBezTo>
                  <a:pt x="5220" y="4502"/>
                  <a:pt x="5201" y="4502"/>
                  <a:pt x="5182" y="4502"/>
                </a:cubicBezTo>
                <a:cubicBezTo>
                  <a:pt x="5145" y="4502"/>
                  <a:pt x="5145" y="4502"/>
                  <a:pt x="5126" y="4429"/>
                </a:cubicBezTo>
                <a:cubicBezTo>
                  <a:pt x="5107" y="4429"/>
                  <a:pt x="5069" y="4429"/>
                  <a:pt x="5050" y="4465"/>
                </a:cubicBezTo>
                <a:cubicBezTo>
                  <a:pt x="5050" y="4465"/>
                  <a:pt x="5031" y="4465"/>
                  <a:pt x="5031" y="4465"/>
                </a:cubicBezTo>
                <a:cubicBezTo>
                  <a:pt x="5031" y="4465"/>
                  <a:pt x="5031" y="4465"/>
                  <a:pt x="5050" y="4465"/>
                </a:cubicBezTo>
                <a:cubicBezTo>
                  <a:pt x="5050" y="4502"/>
                  <a:pt x="5069" y="4502"/>
                  <a:pt x="5088" y="4538"/>
                </a:cubicBezTo>
                <a:cubicBezTo>
                  <a:pt x="5088" y="4574"/>
                  <a:pt x="5012" y="4719"/>
                  <a:pt x="4974" y="4683"/>
                </a:cubicBezTo>
                <a:cubicBezTo>
                  <a:pt x="4956" y="4683"/>
                  <a:pt x="4956" y="4647"/>
                  <a:pt x="4937" y="4610"/>
                </a:cubicBezTo>
                <a:cubicBezTo>
                  <a:pt x="4918" y="4610"/>
                  <a:pt x="4899" y="4610"/>
                  <a:pt x="4899" y="4610"/>
                </a:cubicBezTo>
                <a:cubicBezTo>
                  <a:pt x="4880" y="4574"/>
                  <a:pt x="4880" y="4574"/>
                  <a:pt x="4861" y="4574"/>
                </a:cubicBezTo>
                <a:cubicBezTo>
                  <a:pt x="4842" y="4574"/>
                  <a:pt x="4804" y="4574"/>
                  <a:pt x="4785" y="4574"/>
                </a:cubicBezTo>
                <a:cubicBezTo>
                  <a:pt x="4785" y="4574"/>
                  <a:pt x="4804" y="4574"/>
                  <a:pt x="4804" y="4574"/>
                </a:cubicBezTo>
                <a:cubicBezTo>
                  <a:pt x="4823" y="4610"/>
                  <a:pt x="4842" y="4610"/>
                  <a:pt x="4861" y="4610"/>
                </a:cubicBezTo>
                <a:cubicBezTo>
                  <a:pt x="4880" y="4647"/>
                  <a:pt x="4899" y="4683"/>
                  <a:pt x="4918" y="4683"/>
                </a:cubicBezTo>
                <a:cubicBezTo>
                  <a:pt x="4937" y="4719"/>
                  <a:pt x="4974" y="4756"/>
                  <a:pt x="5012" y="4756"/>
                </a:cubicBezTo>
                <a:cubicBezTo>
                  <a:pt x="5012" y="4756"/>
                  <a:pt x="5012" y="4756"/>
                  <a:pt x="5012" y="4756"/>
                </a:cubicBezTo>
                <a:cubicBezTo>
                  <a:pt x="5012" y="4792"/>
                  <a:pt x="5012" y="4792"/>
                  <a:pt x="5012" y="4828"/>
                </a:cubicBezTo>
                <a:cubicBezTo>
                  <a:pt x="4993" y="4865"/>
                  <a:pt x="4937" y="4973"/>
                  <a:pt x="4899" y="4937"/>
                </a:cubicBezTo>
                <a:cubicBezTo>
                  <a:pt x="4880" y="4937"/>
                  <a:pt x="4861" y="4937"/>
                  <a:pt x="4842" y="4901"/>
                </a:cubicBezTo>
                <a:cubicBezTo>
                  <a:pt x="4842" y="4973"/>
                  <a:pt x="4861" y="5010"/>
                  <a:pt x="4861" y="5046"/>
                </a:cubicBezTo>
                <a:cubicBezTo>
                  <a:pt x="4804" y="5046"/>
                  <a:pt x="4785" y="5010"/>
                  <a:pt x="4747" y="4973"/>
                </a:cubicBezTo>
                <a:cubicBezTo>
                  <a:pt x="4710" y="4973"/>
                  <a:pt x="4672" y="4973"/>
                  <a:pt x="4634" y="4937"/>
                </a:cubicBezTo>
                <a:cubicBezTo>
                  <a:pt x="4634" y="4937"/>
                  <a:pt x="4634" y="4973"/>
                  <a:pt x="4634" y="4973"/>
                </a:cubicBezTo>
                <a:cubicBezTo>
                  <a:pt x="4634" y="4973"/>
                  <a:pt x="4634" y="4973"/>
                  <a:pt x="4653" y="4973"/>
                </a:cubicBezTo>
                <a:cubicBezTo>
                  <a:pt x="4672" y="4973"/>
                  <a:pt x="4691" y="5010"/>
                  <a:pt x="4710" y="5010"/>
                </a:cubicBezTo>
                <a:cubicBezTo>
                  <a:pt x="4747" y="5046"/>
                  <a:pt x="4785" y="5046"/>
                  <a:pt x="4804" y="5082"/>
                </a:cubicBezTo>
                <a:cubicBezTo>
                  <a:pt x="4804" y="5119"/>
                  <a:pt x="4804" y="5119"/>
                  <a:pt x="4804" y="5119"/>
                </a:cubicBezTo>
                <a:cubicBezTo>
                  <a:pt x="4785" y="5155"/>
                  <a:pt x="4785" y="5155"/>
                  <a:pt x="4766" y="5155"/>
                </a:cubicBezTo>
                <a:cubicBezTo>
                  <a:pt x="4729" y="5155"/>
                  <a:pt x="4710" y="5155"/>
                  <a:pt x="4691" y="5155"/>
                </a:cubicBezTo>
                <a:cubicBezTo>
                  <a:pt x="4691" y="5155"/>
                  <a:pt x="4691" y="5155"/>
                  <a:pt x="4691" y="5155"/>
                </a:cubicBezTo>
                <a:cubicBezTo>
                  <a:pt x="4691" y="5155"/>
                  <a:pt x="4691" y="5155"/>
                  <a:pt x="4691" y="5155"/>
                </a:cubicBezTo>
                <a:cubicBezTo>
                  <a:pt x="4710" y="5191"/>
                  <a:pt x="4710" y="5191"/>
                  <a:pt x="4729" y="5191"/>
                </a:cubicBezTo>
                <a:cubicBezTo>
                  <a:pt x="4729" y="5228"/>
                  <a:pt x="4729" y="5228"/>
                  <a:pt x="4729" y="5228"/>
                </a:cubicBezTo>
                <a:cubicBezTo>
                  <a:pt x="4710" y="5264"/>
                  <a:pt x="4653" y="5300"/>
                  <a:pt x="4634" y="5336"/>
                </a:cubicBezTo>
                <a:cubicBezTo>
                  <a:pt x="4634" y="5373"/>
                  <a:pt x="4634" y="5409"/>
                  <a:pt x="4634" y="5409"/>
                </a:cubicBezTo>
                <a:cubicBezTo>
                  <a:pt x="4634" y="5445"/>
                  <a:pt x="4615" y="5409"/>
                  <a:pt x="4596" y="5445"/>
                </a:cubicBezTo>
                <a:cubicBezTo>
                  <a:pt x="4577" y="5518"/>
                  <a:pt x="4520" y="5772"/>
                  <a:pt x="4558" y="5881"/>
                </a:cubicBezTo>
                <a:cubicBezTo>
                  <a:pt x="4596" y="5917"/>
                  <a:pt x="4615" y="5881"/>
                  <a:pt x="4653" y="5917"/>
                </a:cubicBezTo>
                <a:cubicBezTo>
                  <a:pt x="4672" y="5954"/>
                  <a:pt x="4691" y="6063"/>
                  <a:pt x="4691" y="6135"/>
                </a:cubicBezTo>
                <a:cubicBezTo>
                  <a:pt x="4691" y="6135"/>
                  <a:pt x="4691" y="6171"/>
                  <a:pt x="4691" y="6208"/>
                </a:cubicBezTo>
                <a:cubicBezTo>
                  <a:pt x="4729" y="6208"/>
                  <a:pt x="4747" y="6135"/>
                  <a:pt x="4804" y="6171"/>
                </a:cubicBezTo>
                <a:cubicBezTo>
                  <a:pt x="4861" y="6171"/>
                  <a:pt x="4937" y="6244"/>
                  <a:pt x="4974" y="6317"/>
                </a:cubicBezTo>
                <a:cubicBezTo>
                  <a:pt x="4974" y="6317"/>
                  <a:pt x="4993" y="6353"/>
                  <a:pt x="4993" y="6389"/>
                </a:cubicBezTo>
                <a:cubicBezTo>
                  <a:pt x="5031" y="6389"/>
                  <a:pt x="5069" y="6426"/>
                  <a:pt x="5088" y="6426"/>
                </a:cubicBezTo>
                <a:cubicBezTo>
                  <a:pt x="5107" y="6426"/>
                  <a:pt x="5126" y="6462"/>
                  <a:pt x="5145" y="6462"/>
                </a:cubicBezTo>
                <a:cubicBezTo>
                  <a:pt x="5182" y="6498"/>
                  <a:pt x="5296" y="6462"/>
                  <a:pt x="5334" y="6534"/>
                </a:cubicBezTo>
                <a:cubicBezTo>
                  <a:pt x="5315" y="6571"/>
                  <a:pt x="5315" y="6607"/>
                  <a:pt x="5315" y="6643"/>
                </a:cubicBezTo>
                <a:cubicBezTo>
                  <a:pt x="5315" y="6680"/>
                  <a:pt x="5315" y="6680"/>
                  <a:pt x="5334" y="6716"/>
                </a:cubicBezTo>
                <a:cubicBezTo>
                  <a:pt x="5334" y="6789"/>
                  <a:pt x="5315" y="6825"/>
                  <a:pt x="5315" y="6861"/>
                </a:cubicBezTo>
                <a:cubicBezTo>
                  <a:pt x="5334" y="6897"/>
                  <a:pt x="5353" y="6897"/>
                  <a:pt x="5353" y="7006"/>
                </a:cubicBezTo>
                <a:cubicBezTo>
                  <a:pt x="5391" y="7006"/>
                  <a:pt x="5428" y="7043"/>
                  <a:pt x="5447" y="7115"/>
                </a:cubicBezTo>
                <a:cubicBezTo>
                  <a:pt x="5466" y="7115"/>
                  <a:pt x="5485" y="7188"/>
                  <a:pt x="5504" y="7188"/>
                </a:cubicBezTo>
                <a:cubicBezTo>
                  <a:pt x="5504" y="7152"/>
                  <a:pt x="5485" y="7152"/>
                  <a:pt x="5485" y="7115"/>
                </a:cubicBezTo>
                <a:cubicBezTo>
                  <a:pt x="5485" y="7115"/>
                  <a:pt x="5504" y="7079"/>
                  <a:pt x="5504" y="7079"/>
                </a:cubicBezTo>
                <a:cubicBezTo>
                  <a:pt x="5523" y="7079"/>
                  <a:pt x="5523" y="7115"/>
                  <a:pt x="5542" y="7152"/>
                </a:cubicBezTo>
                <a:cubicBezTo>
                  <a:pt x="5542" y="7115"/>
                  <a:pt x="5542" y="7079"/>
                  <a:pt x="5542" y="7043"/>
                </a:cubicBezTo>
                <a:cubicBezTo>
                  <a:pt x="5580" y="7006"/>
                  <a:pt x="5542" y="6934"/>
                  <a:pt x="5542" y="6861"/>
                </a:cubicBezTo>
                <a:cubicBezTo>
                  <a:pt x="5542" y="6825"/>
                  <a:pt x="5542" y="6825"/>
                  <a:pt x="5542" y="6825"/>
                </a:cubicBezTo>
                <a:cubicBezTo>
                  <a:pt x="5523" y="6789"/>
                  <a:pt x="5523" y="6752"/>
                  <a:pt x="5523" y="6716"/>
                </a:cubicBezTo>
                <a:cubicBezTo>
                  <a:pt x="5523" y="6716"/>
                  <a:pt x="5523" y="6716"/>
                  <a:pt x="5542" y="6716"/>
                </a:cubicBezTo>
                <a:cubicBezTo>
                  <a:pt x="5542" y="6680"/>
                  <a:pt x="5523" y="6680"/>
                  <a:pt x="5504" y="6680"/>
                </a:cubicBezTo>
                <a:cubicBezTo>
                  <a:pt x="5504" y="6643"/>
                  <a:pt x="5485" y="6607"/>
                  <a:pt x="5485" y="6571"/>
                </a:cubicBezTo>
                <a:cubicBezTo>
                  <a:pt x="5580" y="6534"/>
                  <a:pt x="5750" y="6317"/>
                  <a:pt x="5655" y="6063"/>
                </a:cubicBezTo>
                <a:cubicBezTo>
                  <a:pt x="5636" y="6026"/>
                  <a:pt x="5561" y="5954"/>
                  <a:pt x="5561" y="5917"/>
                </a:cubicBezTo>
                <a:cubicBezTo>
                  <a:pt x="5580" y="5881"/>
                  <a:pt x="5580" y="5845"/>
                  <a:pt x="5599" y="5808"/>
                </a:cubicBezTo>
                <a:cubicBezTo>
                  <a:pt x="5599" y="5772"/>
                  <a:pt x="5599" y="5772"/>
                  <a:pt x="5599" y="5736"/>
                </a:cubicBezTo>
                <a:cubicBezTo>
                  <a:pt x="5618" y="5736"/>
                  <a:pt x="5618" y="5736"/>
                  <a:pt x="5636" y="5736"/>
                </a:cubicBezTo>
                <a:cubicBezTo>
                  <a:pt x="5636" y="5699"/>
                  <a:pt x="5636" y="5663"/>
                  <a:pt x="5618" y="5663"/>
                </a:cubicBezTo>
                <a:cubicBezTo>
                  <a:pt x="5618" y="5627"/>
                  <a:pt x="5618" y="5627"/>
                  <a:pt x="5618" y="5627"/>
                </a:cubicBezTo>
                <a:cubicBezTo>
                  <a:pt x="5618" y="5591"/>
                  <a:pt x="5618" y="5591"/>
                  <a:pt x="5618" y="5554"/>
                </a:cubicBezTo>
                <a:cubicBezTo>
                  <a:pt x="5599" y="5554"/>
                  <a:pt x="5599" y="5554"/>
                  <a:pt x="5580" y="5554"/>
                </a:cubicBezTo>
                <a:cubicBezTo>
                  <a:pt x="5580" y="5554"/>
                  <a:pt x="5580" y="5554"/>
                  <a:pt x="5580" y="5554"/>
                </a:cubicBezTo>
                <a:cubicBezTo>
                  <a:pt x="5580" y="5518"/>
                  <a:pt x="5618" y="5482"/>
                  <a:pt x="5618" y="5409"/>
                </a:cubicBezTo>
                <a:cubicBezTo>
                  <a:pt x="5599" y="5373"/>
                  <a:pt x="5599" y="5373"/>
                  <a:pt x="5580" y="5336"/>
                </a:cubicBezTo>
                <a:cubicBezTo>
                  <a:pt x="5580" y="5300"/>
                  <a:pt x="5599" y="5228"/>
                  <a:pt x="5636" y="5228"/>
                </a:cubicBezTo>
                <a:cubicBezTo>
                  <a:pt x="5674" y="5228"/>
                  <a:pt x="5712" y="5264"/>
                  <a:pt x="5750" y="5300"/>
                </a:cubicBezTo>
                <a:cubicBezTo>
                  <a:pt x="5788" y="5300"/>
                  <a:pt x="5844" y="5228"/>
                  <a:pt x="5863" y="5264"/>
                </a:cubicBezTo>
                <a:cubicBezTo>
                  <a:pt x="5901" y="5264"/>
                  <a:pt x="5939" y="5373"/>
                  <a:pt x="5977" y="5409"/>
                </a:cubicBezTo>
                <a:cubicBezTo>
                  <a:pt x="5958" y="5445"/>
                  <a:pt x="5958" y="5445"/>
                  <a:pt x="5977" y="5445"/>
                </a:cubicBezTo>
                <a:cubicBezTo>
                  <a:pt x="6015" y="5482"/>
                  <a:pt x="6034" y="5518"/>
                  <a:pt x="6071" y="5518"/>
                </a:cubicBezTo>
                <a:cubicBezTo>
                  <a:pt x="6090" y="5518"/>
                  <a:pt x="6109" y="5518"/>
                  <a:pt x="6109" y="5518"/>
                </a:cubicBezTo>
                <a:cubicBezTo>
                  <a:pt x="6109" y="5518"/>
                  <a:pt x="6109" y="5518"/>
                  <a:pt x="6109" y="5518"/>
                </a:cubicBezTo>
                <a:cubicBezTo>
                  <a:pt x="6109" y="5554"/>
                  <a:pt x="6109" y="5554"/>
                  <a:pt x="6109" y="5554"/>
                </a:cubicBezTo>
                <a:cubicBezTo>
                  <a:pt x="6071" y="5591"/>
                  <a:pt x="6128" y="5808"/>
                  <a:pt x="6109" y="5845"/>
                </a:cubicBezTo>
                <a:cubicBezTo>
                  <a:pt x="6109" y="5845"/>
                  <a:pt x="6090" y="5845"/>
                  <a:pt x="6090" y="5845"/>
                </a:cubicBezTo>
                <a:cubicBezTo>
                  <a:pt x="6090" y="5881"/>
                  <a:pt x="6090" y="5917"/>
                  <a:pt x="6090" y="5917"/>
                </a:cubicBezTo>
                <a:cubicBezTo>
                  <a:pt x="6090" y="5917"/>
                  <a:pt x="6090" y="5917"/>
                  <a:pt x="6090" y="5917"/>
                </a:cubicBezTo>
                <a:cubicBezTo>
                  <a:pt x="6147" y="5881"/>
                  <a:pt x="6166" y="5845"/>
                  <a:pt x="6204" y="5954"/>
                </a:cubicBezTo>
                <a:cubicBezTo>
                  <a:pt x="6204" y="5954"/>
                  <a:pt x="6204" y="5954"/>
                  <a:pt x="6185" y="5990"/>
                </a:cubicBezTo>
                <a:cubicBezTo>
                  <a:pt x="6204" y="5990"/>
                  <a:pt x="6204" y="5990"/>
                  <a:pt x="6204" y="5990"/>
                </a:cubicBezTo>
                <a:cubicBezTo>
                  <a:pt x="6223" y="5990"/>
                  <a:pt x="6261" y="5990"/>
                  <a:pt x="6280" y="5954"/>
                </a:cubicBezTo>
                <a:cubicBezTo>
                  <a:pt x="6280" y="5917"/>
                  <a:pt x="6298" y="5917"/>
                  <a:pt x="6298" y="5881"/>
                </a:cubicBezTo>
                <a:cubicBezTo>
                  <a:pt x="6317" y="5881"/>
                  <a:pt x="6317" y="5917"/>
                  <a:pt x="6336" y="5954"/>
                </a:cubicBezTo>
                <a:cubicBezTo>
                  <a:pt x="6336" y="5954"/>
                  <a:pt x="6336" y="5954"/>
                  <a:pt x="6336" y="5954"/>
                </a:cubicBezTo>
                <a:cubicBezTo>
                  <a:pt x="6336" y="5845"/>
                  <a:pt x="6355" y="5845"/>
                  <a:pt x="6374" y="5808"/>
                </a:cubicBezTo>
                <a:cubicBezTo>
                  <a:pt x="6336" y="5699"/>
                  <a:pt x="6355" y="5736"/>
                  <a:pt x="6393" y="5699"/>
                </a:cubicBezTo>
                <a:cubicBezTo>
                  <a:pt x="6393" y="5699"/>
                  <a:pt x="6393" y="5663"/>
                  <a:pt x="6412" y="5663"/>
                </a:cubicBezTo>
                <a:cubicBezTo>
                  <a:pt x="6412" y="5663"/>
                  <a:pt x="6412" y="5663"/>
                  <a:pt x="6412" y="5663"/>
                </a:cubicBezTo>
                <a:cubicBezTo>
                  <a:pt x="6431" y="5663"/>
                  <a:pt x="6488" y="5845"/>
                  <a:pt x="6525" y="5917"/>
                </a:cubicBezTo>
                <a:cubicBezTo>
                  <a:pt x="6506" y="5917"/>
                  <a:pt x="6506" y="5917"/>
                  <a:pt x="6506" y="5954"/>
                </a:cubicBezTo>
                <a:cubicBezTo>
                  <a:pt x="6506" y="5954"/>
                  <a:pt x="6525" y="5954"/>
                  <a:pt x="6525" y="5954"/>
                </a:cubicBezTo>
                <a:cubicBezTo>
                  <a:pt x="6525" y="6063"/>
                  <a:pt x="6582" y="6026"/>
                  <a:pt x="6582" y="6099"/>
                </a:cubicBezTo>
                <a:cubicBezTo>
                  <a:pt x="6582" y="6099"/>
                  <a:pt x="6563" y="6099"/>
                  <a:pt x="6563" y="6135"/>
                </a:cubicBezTo>
                <a:cubicBezTo>
                  <a:pt x="6582" y="6171"/>
                  <a:pt x="6601" y="6171"/>
                  <a:pt x="6620" y="6208"/>
                </a:cubicBezTo>
                <a:cubicBezTo>
                  <a:pt x="6620" y="6208"/>
                  <a:pt x="6620" y="6244"/>
                  <a:pt x="6601" y="6244"/>
                </a:cubicBezTo>
                <a:cubicBezTo>
                  <a:pt x="6601" y="6244"/>
                  <a:pt x="6563" y="6208"/>
                  <a:pt x="6563" y="6244"/>
                </a:cubicBezTo>
                <a:cubicBezTo>
                  <a:pt x="6544" y="6244"/>
                  <a:pt x="6544" y="6244"/>
                  <a:pt x="6544" y="6244"/>
                </a:cubicBezTo>
                <a:cubicBezTo>
                  <a:pt x="6563" y="6244"/>
                  <a:pt x="6582" y="6317"/>
                  <a:pt x="6582" y="6353"/>
                </a:cubicBezTo>
                <a:cubicBezTo>
                  <a:pt x="6601" y="6353"/>
                  <a:pt x="6601" y="6353"/>
                  <a:pt x="6601" y="6353"/>
                </a:cubicBezTo>
                <a:cubicBezTo>
                  <a:pt x="6620" y="6353"/>
                  <a:pt x="6677" y="6426"/>
                  <a:pt x="6677" y="6462"/>
                </a:cubicBezTo>
                <a:cubicBezTo>
                  <a:pt x="6677" y="6462"/>
                  <a:pt x="6658" y="6498"/>
                  <a:pt x="6658" y="6534"/>
                </a:cubicBezTo>
                <a:cubicBezTo>
                  <a:pt x="6677" y="6534"/>
                  <a:pt x="6696" y="6498"/>
                  <a:pt x="6715" y="6498"/>
                </a:cubicBezTo>
                <a:cubicBezTo>
                  <a:pt x="6733" y="6498"/>
                  <a:pt x="6752" y="6534"/>
                  <a:pt x="6790" y="6571"/>
                </a:cubicBezTo>
                <a:cubicBezTo>
                  <a:pt x="6809" y="6571"/>
                  <a:pt x="6828" y="6607"/>
                  <a:pt x="6847" y="6607"/>
                </a:cubicBezTo>
                <a:cubicBezTo>
                  <a:pt x="6847" y="6643"/>
                  <a:pt x="6809" y="6643"/>
                  <a:pt x="6790" y="6643"/>
                </a:cubicBezTo>
                <a:cubicBezTo>
                  <a:pt x="6771" y="6680"/>
                  <a:pt x="6752" y="6716"/>
                  <a:pt x="6733" y="6716"/>
                </a:cubicBezTo>
                <a:cubicBezTo>
                  <a:pt x="6715" y="6716"/>
                  <a:pt x="6715" y="6716"/>
                  <a:pt x="6696" y="6716"/>
                </a:cubicBezTo>
                <a:cubicBezTo>
                  <a:pt x="6696" y="6752"/>
                  <a:pt x="6677" y="6789"/>
                  <a:pt x="6677" y="6825"/>
                </a:cubicBezTo>
                <a:cubicBezTo>
                  <a:pt x="6696" y="6789"/>
                  <a:pt x="6733" y="6789"/>
                  <a:pt x="6752" y="6752"/>
                </a:cubicBezTo>
                <a:cubicBezTo>
                  <a:pt x="6790" y="6716"/>
                  <a:pt x="6828" y="6607"/>
                  <a:pt x="6866" y="6716"/>
                </a:cubicBezTo>
                <a:cubicBezTo>
                  <a:pt x="6866" y="6716"/>
                  <a:pt x="6866" y="6752"/>
                  <a:pt x="6866" y="6752"/>
                </a:cubicBezTo>
                <a:cubicBezTo>
                  <a:pt x="6866" y="6752"/>
                  <a:pt x="6866" y="6752"/>
                  <a:pt x="6866" y="6789"/>
                </a:cubicBezTo>
                <a:cubicBezTo>
                  <a:pt x="6885" y="6752"/>
                  <a:pt x="6885" y="6752"/>
                  <a:pt x="6904" y="6752"/>
                </a:cubicBezTo>
                <a:cubicBezTo>
                  <a:pt x="6923" y="6752"/>
                  <a:pt x="6960" y="6789"/>
                  <a:pt x="6960" y="6825"/>
                </a:cubicBezTo>
                <a:cubicBezTo>
                  <a:pt x="6942" y="6861"/>
                  <a:pt x="6942" y="6897"/>
                  <a:pt x="6942" y="6934"/>
                </a:cubicBezTo>
                <a:cubicBezTo>
                  <a:pt x="6942" y="6934"/>
                  <a:pt x="6960" y="6970"/>
                  <a:pt x="6960" y="6970"/>
                </a:cubicBezTo>
                <a:cubicBezTo>
                  <a:pt x="6960" y="6970"/>
                  <a:pt x="6960" y="6970"/>
                  <a:pt x="6960" y="7006"/>
                </a:cubicBezTo>
                <a:cubicBezTo>
                  <a:pt x="6942" y="7006"/>
                  <a:pt x="6904" y="7079"/>
                  <a:pt x="6885" y="7079"/>
                </a:cubicBezTo>
                <a:cubicBezTo>
                  <a:pt x="6847" y="7115"/>
                  <a:pt x="6809" y="7115"/>
                  <a:pt x="6790" y="7115"/>
                </a:cubicBezTo>
                <a:cubicBezTo>
                  <a:pt x="6771" y="7152"/>
                  <a:pt x="6752" y="7188"/>
                  <a:pt x="6733" y="7224"/>
                </a:cubicBezTo>
                <a:cubicBezTo>
                  <a:pt x="6696" y="7260"/>
                  <a:pt x="6658" y="7260"/>
                  <a:pt x="6601" y="7297"/>
                </a:cubicBezTo>
                <a:cubicBezTo>
                  <a:pt x="6563" y="7297"/>
                  <a:pt x="6525" y="7260"/>
                  <a:pt x="6506" y="7260"/>
                </a:cubicBezTo>
                <a:cubicBezTo>
                  <a:pt x="6469" y="7260"/>
                  <a:pt x="6431" y="7297"/>
                  <a:pt x="6393" y="7260"/>
                </a:cubicBezTo>
                <a:cubicBezTo>
                  <a:pt x="6374" y="7260"/>
                  <a:pt x="6317" y="7260"/>
                  <a:pt x="6298" y="7297"/>
                </a:cubicBezTo>
                <a:cubicBezTo>
                  <a:pt x="6261" y="7297"/>
                  <a:pt x="6261" y="7369"/>
                  <a:pt x="6242" y="7406"/>
                </a:cubicBezTo>
                <a:cubicBezTo>
                  <a:pt x="6223" y="7442"/>
                  <a:pt x="6204" y="7442"/>
                  <a:pt x="6185" y="7442"/>
                </a:cubicBezTo>
                <a:cubicBezTo>
                  <a:pt x="6109" y="7515"/>
                  <a:pt x="6053" y="7696"/>
                  <a:pt x="6015" y="7805"/>
                </a:cubicBezTo>
                <a:cubicBezTo>
                  <a:pt x="6053" y="7769"/>
                  <a:pt x="6090" y="7660"/>
                  <a:pt x="6128" y="7624"/>
                </a:cubicBezTo>
                <a:cubicBezTo>
                  <a:pt x="6166" y="7551"/>
                  <a:pt x="6242" y="7515"/>
                  <a:pt x="6298" y="7478"/>
                </a:cubicBezTo>
                <a:cubicBezTo>
                  <a:pt x="6355" y="7442"/>
                  <a:pt x="6412" y="7442"/>
                  <a:pt x="6431" y="7515"/>
                </a:cubicBezTo>
                <a:cubicBezTo>
                  <a:pt x="6431" y="7551"/>
                  <a:pt x="6374" y="7624"/>
                  <a:pt x="6355" y="7624"/>
                </a:cubicBezTo>
                <a:cubicBezTo>
                  <a:pt x="6355" y="7624"/>
                  <a:pt x="6336" y="7624"/>
                  <a:pt x="6336" y="7587"/>
                </a:cubicBezTo>
                <a:cubicBezTo>
                  <a:pt x="6317" y="7587"/>
                  <a:pt x="6298" y="7624"/>
                  <a:pt x="6298" y="7624"/>
                </a:cubicBezTo>
                <a:cubicBezTo>
                  <a:pt x="6298" y="7624"/>
                  <a:pt x="6298" y="7624"/>
                  <a:pt x="6298" y="7624"/>
                </a:cubicBezTo>
                <a:cubicBezTo>
                  <a:pt x="6317" y="7624"/>
                  <a:pt x="6336" y="7660"/>
                  <a:pt x="6355" y="7696"/>
                </a:cubicBezTo>
                <a:cubicBezTo>
                  <a:pt x="6355" y="7660"/>
                  <a:pt x="6374" y="7660"/>
                  <a:pt x="6393" y="7660"/>
                </a:cubicBezTo>
                <a:cubicBezTo>
                  <a:pt x="6393" y="7660"/>
                  <a:pt x="6393" y="7660"/>
                  <a:pt x="6393" y="7660"/>
                </a:cubicBezTo>
                <a:cubicBezTo>
                  <a:pt x="6393" y="7660"/>
                  <a:pt x="6393" y="7660"/>
                  <a:pt x="6393" y="7660"/>
                </a:cubicBezTo>
                <a:cubicBezTo>
                  <a:pt x="6393" y="7660"/>
                  <a:pt x="6412" y="7660"/>
                  <a:pt x="6412" y="7660"/>
                </a:cubicBezTo>
                <a:cubicBezTo>
                  <a:pt x="6393" y="7660"/>
                  <a:pt x="6393" y="7696"/>
                  <a:pt x="6393" y="7696"/>
                </a:cubicBezTo>
                <a:cubicBezTo>
                  <a:pt x="6393" y="7732"/>
                  <a:pt x="6374" y="7732"/>
                  <a:pt x="6374" y="7769"/>
                </a:cubicBezTo>
                <a:cubicBezTo>
                  <a:pt x="6374" y="7769"/>
                  <a:pt x="6393" y="7769"/>
                  <a:pt x="6393" y="7769"/>
                </a:cubicBezTo>
                <a:cubicBezTo>
                  <a:pt x="6393" y="7805"/>
                  <a:pt x="6393" y="7805"/>
                  <a:pt x="6393" y="7841"/>
                </a:cubicBezTo>
                <a:cubicBezTo>
                  <a:pt x="6393" y="7805"/>
                  <a:pt x="6393" y="7805"/>
                  <a:pt x="6412" y="7841"/>
                </a:cubicBezTo>
                <a:cubicBezTo>
                  <a:pt x="6393" y="7914"/>
                  <a:pt x="6431" y="7878"/>
                  <a:pt x="6469" y="7914"/>
                </a:cubicBezTo>
                <a:cubicBezTo>
                  <a:pt x="6469" y="7914"/>
                  <a:pt x="6469" y="7914"/>
                  <a:pt x="6450" y="7914"/>
                </a:cubicBezTo>
                <a:cubicBezTo>
                  <a:pt x="6450" y="7914"/>
                  <a:pt x="6450" y="7914"/>
                  <a:pt x="6450" y="7914"/>
                </a:cubicBezTo>
                <a:cubicBezTo>
                  <a:pt x="6450" y="7914"/>
                  <a:pt x="6450" y="7914"/>
                  <a:pt x="6450" y="7914"/>
                </a:cubicBezTo>
                <a:cubicBezTo>
                  <a:pt x="6450" y="7914"/>
                  <a:pt x="6450" y="7914"/>
                  <a:pt x="6450" y="7914"/>
                </a:cubicBezTo>
                <a:cubicBezTo>
                  <a:pt x="6450" y="7914"/>
                  <a:pt x="6450" y="7914"/>
                  <a:pt x="6450" y="7914"/>
                </a:cubicBezTo>
                <a:cubicBezTo>
                  <a:pt x="6450" y="7914"/>
                  <a:pt x="6450" y="7950"/>
                  <a:pt x="6469" y="7950"/>
                </a:cubicBezTo>
                <a:cubicBezTo>
                  <a:pt x="6469" y="7950"/>
                  <a:pt x="6469" y="7950"/>
                  <a:pt x="6488" y="7950"/>
                </a:cubicBezTo>
                <a:cubicBezTo>
                  <a:pt x="6488" y="7950"/>
                  <a:pt x="6488" y="7950"/>
                  <a:pt x="6488" y="7950"/>
                </a:cubicBezTo>
                <a:cubicBezTo>
                  <a:pt x="6506" y="7950"/>
                  <a:pt x="6506" y="7950"/>
                  <a:pt x="6525" y="7950"/>
                </a:cubicBezTo>
                <a:cubicBezTo>
                  <a:pt x="6525" y="7950"/>
                  <a:pt x="6525" y="7950"/>
                  <a:pt x="6525" y="7950"/>
                </a:cubicBezTo>
                <a:cubicBezTo>
                  <a:pt x="6525" y="7950"/>
                  <a:pt x="6525" y="7950"/>
                  <a:pt x="6525" y="7950"/>
                </a:cubicBezTo>
                <a:cubicBezTo>
                  <a:pt x="6525" y="7950"/>
                  <a:pt x="6525" y="7987"/>
                  <a:pt x="6525" y="7987"/>
                </a:cubicBezTo>
                <a:cubicBezTo>
                  <a:pt x="6525" y="7987"/>
                  <a:pt x="6544" y="7987"/>
                  <a:pt x="6544" y="7987"/>
                </a:cubicBezTo>
                <a:cubicBezTo>
                  <a:pt x="6563" y="7950"/>
                  <a:pt x="6563" y="7950"/>
                  <a:pt x="6582" y="7950"/>
                </a:cubicBezTo>
                <a:cubicBezTo>
                  <a:pt x="6582" y="7987"/>
                  <a:pt x="6582" y="7950"/>
                  <a:pt x="6601" y="7987"/>
                </a:cubicBezTo>
                <a:cubicBezTo>
                  <a:pt x="6601" y="7987"/>
                  <a:pt x="6620" y="7987"/>
                  <a:pt x="6620" y="7987"/>
                </a:cubicBezTo>
                <a:cubicBezTo>
                  <a:pt x="6620" y="7987"/>
                  <a:pt x="6620" y="7987"/>
                  <a:pt x="6620" y="8023"/>
                </a:cubicBezTo>
                <a:cubicBezTo>
                  <a:pt x="6601" y="8023"/>
                  <a:pt x="6601" y="8023"/>
                  <a:pt x="6601" y="8023"/>
                </a:cubicBezTo>
                <a:cubicBezTo>
                  <a:pt x="6601" y="8023"/>
                  <a:pt x="6601" y="8023"/>
                  <a:pt x="6601" y="8023"/>
                </a:cubicBezTo>
                <a:cubicBezTo>
                  <a:pt x="6620" y="8023"/>
                  <a:pt x="6639" y="8023"/>
                  <a:pt x="6639" y="8023"/>
                </a:cubicBezTo>
                <a:cubicBezTo>
                  <a:pt x="6639" y="8023"/>
                  <a:pt x="6620" y="8059"/>
                  <a:pt x="6620" y="8059"/>
                </a:cubicBezTo>
                <a:cubicBezTo>
                  <a:pt x="6620" y="8023"/>
                  <a:pt x="6620" y="8023"/>
                  <a:pt x="6620" y="8023"/>
                </a:cubicBezTo>
                <a:cubicBezTo>
                  <a:pt x="6620" y="8059"/>
                  <a:pt x="6601" y="8059"/>
                  <a:pt x="6601" y="8059"/>
                </a:cubicBezTo>
                <a:cubicBezTo>
                  <a:pt x="6601" y="8059"/>
                  <a:pt x="6620" y="8059"/>
                  <a:pt x="6620" y="8059"/>
                </a:cubicBezTo>
                <a:cubicBezTo>
                  <a:pt x="6601" y="8059"/>
                  <a:pt x="6601" y="8059"/>
                  <a:pt x="6582" y="8059"/>
                </a:cubicBezTo>
                <a:cubicBezTo>
                  <a:pt x="6601" y="8059"/>
                  <a:pt x="6601" y="8059"/>
                  <a:pt x="6601" y="8059"/>
                </a:cubicBezTo>
                <a:cubicBezTo>
                  <a:pt x="6563" y="8059"/>
                  <a:pt x="6525" y="8095"/>
                  <a:pt x="6506" y="8132"/>
                </a:cubicBezTo>
                <a:cubicBezTo>
                  <a:pt x="6506" y="8095"/>
                  <a:pt x="6506" y="8095"/>
                  <a:pt x="6506" y="8095"/>
                </a:cubicBezTo>
                <a:cubicBezTo>
                  <a:pt x="6488" y="8095"/>
                  <a:pt x="6488" y="8095"/>
                  <a:pt x="6488" y="8095"/>
                </a:cubicBezTo>
                <a:cubicBezTo>
                  <a:pt x="6488" y="8132"/>
                  <a:pt x="6488" y="8132"/>
                  <a:pt x="6488" y="8132"/>
                </a:cubicBezTo>
                <a:cubicBezTo>
                  <a:pt x="6488" y="8132"/>
                  <a:pt x="6488" y="8132"/>
                  <a:pt x="6488" y="8132"/>
                </a:cubicBezTo>
                <a:cubicBezTo>
                  <a:pt x="6488" y="8132"/>
                  <a:pt x="6488" y="8132"/>
                  <a:pt x="6469" y="8132"/>
                </a:cubicBezTo>
                <a:cubicBezTo>
                  <a:pt x="6469" y="8132"/>
                  <a:pt x="6469" y="8132"/>
                  <a:pt x="6450" y="8132"/>
                </a:cubicBezTo>
                <a:cubicBezTo>
                  <a:pt x="6450" y="8132"/>
                  <a:pt x="6450" y="8132"/>
                  <a:pt x="6450" y="8132"/>
                </a:cubicBezTo>
                <a:cubicBezTo>
                  <a:pt x="6450" y="8132"/>
                  <a:pt x="6450" y="8132"/>
                  <a:pt x="6450" y="8132"/>
                </a:cubicBezTo>
                <a:cubicBezTo>
                  <a:pt x="6450" y="8132"/>
                  <a:pt x="6450" y="8132"/>
                  <a:pt x="6450" y="8132"/>
                </a:cubicBezTo>
                <a:cubicBezTo>
                  <a:pt x="6450" y="8132"/>
                  <a:pt x="6450" y="8132"/>
                  <a:pt x="6450" y="8132"/>
                </a:cubicBezTo>
                <a:cubicBezTo>
                  <a:pt x="6431" y="8132"/>
                  <a:pt x="6431" y="8132"/>
                  <a:pt x="6431" y="8132"/>
                </a:cubicBezTo>
                <a:cubicBezTo>
                  <a:pt x="6431" y="8132"/>
                  <a:pt x="6431" y="8132"/>
                  <a:pt x="6431" y="8132"/>
                </a:cubicBezTo>
                <a:cubicBezTo>
                  <a:pt x="6431" y="8168"/>
                  <a:pt x="6431" y="8168"/>
                  <a:pt x="6431" y="8168"/>
                </a:cubicBezTo>
                <a:cubicBezTo>
                  <a:pt x="6412" y="8168"/>
                  <a:pt x="6393" y="8241"/>
                  <a:pt x="6393" y="8241"/>
                </a:cubicBezTo>
                <a:cubicBezTo>
                  <a:pt x="6393" y="8241"/>
                  <a:pt x="6393" y="8241"/>
                  <a:pt x="6393" y="8241"/>
                </a:cubicBezTo>
                <a:cubicBezTo>
                  <a:pt x="6393" y="8241"/>
                  <a:pt x="6393" y="8241"/>
                  <a:pt x="6393" y="8277"/>
                </a:cubicBezTo>
                <a:cubicBezTo>
                  <a:pt x="6374" y="8277"/>
                  <a:pt x="6374" y="8277"/>
                  <a:pt x="6355" y="8277"/>
                </a:cubicBezTo>
                <a:cubicBezTo>
                  <a:pt x="6355" y="8277"/>
                  <a:pt x="6355" y="8277"/>
                  <a:pt x="6355" y="8277"/>
                </a:cubicBezTo>
                <a:cubicBezTo>
                  <a:pt x="6355" y="8277"/>
                  <a:pt x="6355" y="8277"/>
                  <a:pt x="6336" y="8277"/>
                </a:cubicBezTo>
                <a:cubicBezTo>
                  <a:pt x="6336" y="8277"/>
                  <a:pt x="6336" y="8277"/>
                  <a:pt x="6336" y="8241"/>
                </a:cubicBezTo>
                <a:cubicBezTo>
                  <a:pt x="6317" y="8241"/>
                  <a:pt x="6317" y="8241"/>
                  <a:pt x="6317" y="8241"/>
                </a:cubicBezTo>
                <a:cubicBezTo>
                  <a:pt x="6317" y="8204"/>
                  <a:pt x="6317" y="8168"/>
                  <a:pt x="6317" y="8168"/>
                </a:cubicBezTo>
                <a:cubicBezTo>
                  <a:pt x="6336" y="8132"/>
                  <a:pt x="6336" y="8168"/>
                  <a:pt x="6336" y="8132"/>
                </a:cubicBezTo>
                <a:cubicBezTo>
                  <a:pt x="6336" y="8132"/>
                  <a:pt x="6317" y="8168"/>
                  <a:pt x="6317" y="8168"/>
                </a:cubicBezTo>
                <a:cubicBezTo>
                  <a:pt x="6317" y="8168"/>
                  <a:pt x="6317" y="8168"/>
                  <a:pt x="6317" y="8168"/>
                </a:cubicBezTo>
                <a:cubicBezTo>
                  <a:pt x="6317" y="8168"/>
                  <a:pt x="6317" y="8132"/>
                  <a:pt x="6317" y="8132"/>
                </a:cubicBezTo>
                <a:cubicBezTo>
                  <a:pt x="6317" y="8132"/>
                  <a:pt x="6336" y="8132"/>
                  <a:pt x="6336" y="8132"/>
                </a:cubicBezTo>
                <a:cubicBezTo>
                  <a:pt x="6336" y="8132"/>
                  <a:pt x="6336" y="8132"/>
                  <a:pt x="6355" y="8132"/>
                </a:cubicBezTo>
                <a:cubicBezTo>
                  <a:pt x="6355" y="8132"/>
                  <a:pt x="6355" y="8132"/>
                  <a:pt x="6355" y="8132"/>
                </a:cubicBezTo>
                <a:cubicBezTo>
                  <a:pt x="6336" y="8132"/>
                  <a:pt x="6336" y="8132"/>
                  <a:pt x="6336" y="8132"/>
                </a:cubicBezTo>
                <a:cubicBezTo>
                  <a:pt x="6336" y="8132"/>
                  <a:pt x="6336" y="8132"/>
                  <a:pt x="6336" y="8132"/>
                </a:cubicBezTo>
                <a:cubicBezTo>
                  <a:pt x="6355" y="8095"/>
                  <a:pt x="6412" y="8023"/>
                  <a:pt x="6431" y="8023"/>
                </a:cubicBezTo>
                <a:cubicBezTo>
                  <a:pt x="6431" y="8023"/>
                  <a:pt x="6431" y="8059"/>
                  <a:pt x="6431" y="8059"/>
                </a:cubicBezTo>
                <a:cubicBezTo>
                  <a:pt x="6431" y="8059"/>
                  <a:pt x="6431" y="8059"/>
                  <a:pt x="6431" y="8059"/>
                </a:cubicBezTo>
                <a:cubicBezTo>
                  <a:pt x="6431" y="8059"/>
                  <a:pt x="6431" y="8059"/>
                  <a:pt x="6431" y="8059"/>
                </a:cubicBezTo>
                <a:cubicBezTo>
                  <a:pt x="6450" y="8023"/>
                  <a:pt x="6469" y="8023"/>
                  <a:pt x="6488" y="8023"/>
                </a:cubicBezTo>
                <a:cubicBezTo>
                  <a:pt x="6488" y="8023"/>
                  <a:pt x="6488" y="8023"/>
                  <a:pt x="6488" y="8023"/>
                </a:cubicBezTo>
                <a:cubicBezTo>
                  <a:pt x="6450" y="8023"/>
                  <a:pt x="6412" y="7987"/>
                  <a:pt x="6393" y="8023"/>
                </a:cubicBezTo>
                <a:cubicBezTo>
                  <a:pt x="6393" y="8023"/>
                  <a:pt x="6393" y="8023"/>
                  <a:pt x="6393" y="8023"/>
                </a:cubicBezTo>
                <a:cubicBezTo>
                  <a:pt x="6412" y="7987"/>
                  <a:pt x="6431" y="7987"/>
                  <a:pt x="6431" y="7950"/>
                </a:cubicBezTo>
                <a:cubicBezTo>
                  <a:pt x="6431" y="7950"/>
                  <a:pt x="6431" y="7950"/>
                  <a:pt x="6431" y="7950"/>
                </a:cubicBezTo>
                <a:cubicBezTo>
                  <a:pt x="6431" y="7950"/>
                  <a:pt x="6412" y="7950"/>
                  <a:pt x="6412" y="7950"/>
                </a:cubicBezTo>
                <a:cubicBezTo>
                  <a:pt x="6412" y="7950"/>
                  <a:pt x="6412" y="7950"/>
                  <a:pt x="6412" y="7914"/>
                </a:cubicBezTo>
                <a:cubicBezTo>
                  <a:pt x="6412" y="7950"/>
                  <a:pt x="6412" y="7950"/>
                  <a:pt x="6412" y="7950"/>
                </a:cubicBezTo>
                <a:cubicBezTo>
                  <a:pt x="6412" y="7950"/>
                  <a:pt x="6412" y="7987"/>
                  <a:pt x="6412" y="7987"/>
                </a:cubicBezTo>
                <a:cubicBezTo>
                  <a:pt x="6374" y="7987"/>
                  <a:pt x="6355" y="8023"/>
                  <a:pt x="6336" y="8023"/>
                </a:cubicBezTo>
                <a:cubicBezTo>
                  <a:pt x="6317" y="8023"/>
                  <a:pt x="6317" y="8023"/>
                  <a:pt x="6317" y="8023"/>
                </a:cubicBezTo>
                <a:cubicBezTo>
                  <a:pt x="6317" y="8023"/>
                  <a:pt x="6317" y="8023"/>
                  <a:pt x="6317" y="8023"/>
                </a:cubicBezTo>
                <a:cubicBezTo>
                  <a:pt x="6317" y="8059"/>
                  <a:pt x="6298" y="8059"/>
                  <a:pt x="6298" y="8059"/>
                </a:cubicBezTo>
                <a:cubicBezTo>
                  <a:pt x="6298" y="8059"/>
                  <a:pt x="6280" y="8059"/>
                  <a:pt x="6261" y="8059"/>
                </a:cubicBezTo>
                <a:cubicBezTo>
                  <a:pt x="6261" y="8059"/>
                  <a:pt x="6261" y="8059"/>
                  <a:pt x="6261" y="8059"/>
                </a:cubicBezTo>
                <a:cubicBezTo>
                  <a:pt x="6261" y="8059"/>
                  <a:pt x="6261" y="8059"/>
                  <a:pt x="6261" y="8059"/>
                </a:cubicBezTo>
                <a:cubicBezTo>
                  <a:pt x="6261" y="8095"/>
                  <a:pt x="6261" y="8095"/>
                  <a:pt x="6261" y="8095"/>
                </a:cubicBezTo>
                <a:cubicBezTo>
                  <a:pt x="6261" y="8095"/>
                  <a:pt x="6261" y="8095"/>
                  <a:pt x="6261" y="8095"/>
                </a:cubicBezTo>
                <a:cubicBezTo>
                  <a:pt x="6261" y="8095"/>
                  <a:pt x="6261" y="8095"/>
                  <a:pt x="6261" y="8095"/>
                </a:cubicBezTo>
                <a:cubicBezTo>
                  <a:pt x="6242" y="8132"/>
                  <a:pt x="6242" y="8132"/>
                  <a:pt x="6223" y="8132"/>
                </a:cubicBezTo>
                <a:cubicBezTo>
                  <a:pt x="6223" y="8132"/>
                  <a:pt x="6223" y="8132"/>
                  <a:pt x="6223" y="8132"/>
                </a:cubicBezTo>
                <a:cubicBezTo>
                  <a:pt x="6223" y="8132"/>
                  <a:pt x="6223" y="8132"/>
                  <a:pt x="6223" y="8132"/>
                </a:cubicBezTo>
                <a:cubicBezTo>
                  <a:pt x="6204" y="8132"/>
                  <a:pt x="6204" y="8168"/>
                  <a:pt x="6204" y="8168"/>
                </a:cubicBezTo>
                <a:cubicBezTo>
                  <a:pt x="6204" y="8168"/>
                  <a:pt x="6185" y="8168"/>
                  <a:pt x="6185" y="8132"/>
                </a:cubicBezTo>
                <a:cubicBezTo>
                  <a:pt x="6185" y="8132"/>
                  <a:pt x="6185" y="8168"/>
                  <a:pt x="6166" y="8168"/>
                </a:cubicBezTo>
                <a:cubicBezTo>
                  <a:pt x="6166" y="8168"/>
                  <a:pt x="6166" y="8168"/>
                  <a:pt x="6166" y="8168"/>
                </a:cubicBezTo>
                <a:cubicBezTo>
                  <a:pt x="6166" y="8168"/>
                  <a:pt x="6166" y="8168"/>
                  <a:pt x="6147" y="8168"/>
                </a:cubicBezTo>
                <a:cubicBezTo>
                  <a:pt x="6147" y="8168"/>
                  <a:pt x="6147" y="8168"/>
                  <a:pt x="6147" y="8168"/>
                </a:cubicBezTo>
                <a:cubicBezTo>
                  <a:pt x="6147" y="8168"/>
                  <a:pt x="6147" y="8132"/>
                  <a:pt x="6166" y="8132"/>
                </a:cubicBezTo>
                <a:cubicBezTo>
                  <a:pt x="6147" y="8132"/>
                  <a:pt x="6147" y="8132"/>
                  <a:pt x="6147" y="8132"/>
                </a:cubicBezTo>
                <a:cubicBezTo>
                  <a:pt x="6147" y="8132"/>
                  <a:pt x="6147" y="8132"/>
                  <a:pt x="6147" y="8132"/>
                </a:cubicBezTo>
                <a:cubicBezTo>
                  <a:pt x="6147" y="8168"/>
                  <a:pt x="6128" y="8204"/>
                  <a:pt x="6128" y="8241"/>
                </a:cubicBezTo>
                <a:cubicBezTo>
                  <a:pt x="6128" y="8204"/>
                  <a:pt x="6109" y="8204"/>
                  <a:pt x="6109" y="8204"/>
                </a:cubicBezTo>
                <a:cubicBezTo>
                  <a:pt x="6109" y="8241"/>
                  <a:pt x="6109" y="8241"/>
                  <a:pt x="6109" y="8241"/>
                </a:cubicBezTo>
                <a:cubicBezTo>
                  <a:pt x="6109" y="8241"/>
                  <a:pt x="6109" y="8241"/>
                  <a:pt x="6090" y="8241"/>
                </a:cubicBezTo>
                <a:cubicBezTo>
                  <a:pt x="6090" y="8241"/>
                  <a:pt x="6109" y="8241"/>
                  <a:pt x="6109" y="8204"/>
                </a:cubicBezTo>
                <a:cubicBezTo>
                  <a:pt x="6090" y="8204"/>
                  <a:pt x="6090" y="8241"/>
                  <a:pt x="6090" y="8241"/>
                </a:cubicBezTo>
                <a:cubicBezTo>
                  <a:pt x="6090" y="8241"/>
                  <a:pt x="6090" y="8241"/>
                  <a:pt x="6090" y="8277"/>
                </a:cubicBezTo>
                <a:cubicBezTo>
                  <a:pt x="6090" y="8277"/>
                  <a:pt x="6090" y="8277"/>
                  <a:pt x="6090" y="8277"/>
                </a:cubicBezTo>
                <a:cubicBezTo>
                  <a:pt x="6090" y="8241"/>
                  <a:pt x="6090" y="8241"/>
                  <a:pt x="6071" y="8241"/>
                </a:cubicBezTo>
                <a:cubicBezTo>
                  <a:pt x="6071" y="8241"/>
                  <a:pt x="6090" y="8241"/>
                  <a:pt x="6090" y="8241"/>
                </a:cubicBezTo>
                <a:cubicBezTo>
                  <a:pt x="6071" y="8241"/>
                  <a:pt x="6071" y="8241"/>
                  <a:pt x="6071" y="8241"/>
                </a:cubicBezTo>
                <a:cubicBezTo>
                  <a:pt x="6071" y="8277"/>
                  <a:pt x="6071" y="8277"/>
                  <a:pt x="6071" y="8277"/>
                </a:cubicBezTo>
                <a:cubicBezTo>
                  <a:pt x="6053" y="8277"/>
                  <a:pt x="6034" y="8350"/>
                  <a:pt x="6034" y="8386"/>
                </a:cubicBezTo>
                <a:cubicBezTo>
                  <a:pt x="6034" y="8422"/>
                  <a:pt x="6034" y="8422"/>
                  <a:pt x="6034" y="8422"/>
                </a:cubicBezTo>
                <a:cubicBezTo>
                  <a:pt x="6034" y="8422"/>
                  <a:pt x="6034" y="8422"/>
                  <a:pt x="6034" y="8422"/>
                </a:cubicBezTo>
                <a:cubicBezTo>
                  <a:pt x="6034" y="8422"/>
                  <a:pt x="6015" y="8422"/>
                  <a:pt x="6015" y="8458"/>
                </a:cubicBezTo>
                <a:cubicBezTo>
                  <a:pt x="6034" y="8458"/>
                  <a:pt x="6053" y="8495"/>
                  <a:pt x="6053" y="8531"/>
                </a:cubicBezTo>
                <a:cubicBezTo>
                  <a:pt x="6053" y="8531"/>
                  <a:pt x="6053" y="8531"/>
                  <a:pt x="6053" y="8531"/>
                </a:cubicBezTo>
                <a:cubicBezTo>
                  <a:pt x="6071" y="8531"/>
                  <a:pt x="6071" y="8531"/>
                  <a:pt x="6071" y="8531"/>
                </a:cubicBezTo>
                <a:cubicBezTo>
                  <a:pt x="6071" y="8531"/>
                  <a:pt x="6071" y="8531"/>
                  <a:pt x="6071" y="8531"/>
                </a:cubicBezTo>
                <a:cubicBezTo>
                  <a:pt x="6071" y="8531"/>
                  <a:pt x="6071" y="8531"/>
                  <a:pt x="6071" y="8531"/>
                </a:cubicBezTo>
                <a:cubicBezTo>
                  <a:pt x="6071" y="8495"/>
                  <a:pt x="6071" y="8495"/>
                  <a:pt x="6071" y="8495"/>
                </a:cubicBezTo>
                <a:cubicBezTo>
                  <a:pt x="6071" y="8495"/>
                  <a:pt x="6071" y="8495"/>
                  <a:pt x="6071" y="8495"/>
                </a:cubicBezTo>
                <a:cubicBezTo>
                  <a:pt x="6071" y="8495"/>
                  <a:pt x="6071" y="8495"/>
                  <a:pt x="6071" y="8495"/>
                </a:cubicBezTo>
                <a:cubicBezTo>
                  <a:pt x="6071" y="8531"/>
                  <a:pt x="6090" y="8531"/>
                  <a:pt x="6090" y="8567"/>
                </a:cubicBezTo>
                <a:cubicBezTo>
                  <a:pt x="6071" y="8567"/>
                  <a:pt x="6053" y="8567"/>
                  <a:pt x="6034" y="8567"/>
                </a:cubicBezTo>
                <a:cubicBezTo>
                  <a:pt x="6034" y="8567"/>
                  <a:pt x="6034" y="8531"/>
                  <a:pt x="6034" y="8531"/>
                </a:cubicBezTo>
                <a:cubicBezTo>
                  <a:pt x="6034" y="8531"/>
                  <a:pt x="6034" y="8531"/>
                  <a:pt x="6034" y="8531"/>
                </a:cubicBezTo>
                <a:cubicBezTo>
                  <a:pt x="6034" y="8567"/>
                  <a:pt x="6015" y="8567"/>
                  <a:pt x="6015" y="8567"/>
                </a:cubicBezTo>
                <a:cubicBezTo>
                  <a:pt x="6015" y="8567"/>
                  <a:pt x="6015" y="8567"/>
                  <a:pt x="5996" y="8567"/>
                </a:cubicBezTo>
                <a:cubicBezTo>
                  <a:pt x="5996" y="8567"/>
                  <a:pt x="6015" y="8531"/>
                  <a:pt x="6015" y="8531"/>
                </a:cubicBezTo>
                <a:cubicBezTo>
                  <a:pt x="5996" y="8531"/>
                  <a:pt x="5996" y="8531"/>
                  <a:pt x="5996" y="8531"/>
                </a:cubicBezTo>
                <a:cubicBezTo>
                  <a:pt x="5996" y="8567"/>
                  <a:pt x="5996" y="8567"/>
                  <a:pt x="5996" y="8604"/>
                </a:cubicBezTo>
                <a:cubicBezTo>
                  <a:pt x="5920" y="8604"/>
                  <a:pt x="5863" y="8640"/>
                  <a:pt x="5826" y="8676"/>
                </a:cubicBezTo>
                <a:cubicBezTo>
                  <a:pt x="5826" y="8676"/>
                  <a:pt x="5844" y="8640"/>
                  <a:pt x="5844" y="8640"/>
                </a:cubicBezTo>
                <a:cubicBezTo>
                  <a:pt x="5844" y="8640"/>
                  <a:pt x="5826" y="8676"/>
                  <a:pt x="5826" y="8676"/>
                </a:cubicBezTo>
                <a:cubicBezTo>
                  <a:pt x="5826" y="8676"/>
                  <a:pt x="5826" y="8676"/>
                  <a:pt x="5807" y="8713"/>
                </a:cubicBezTo>
                <a:cubicBezTo>
                  <a:pt x="5807" y="8713"/>
                  <a:pt x="5807" y="8713"/>
                  <a:pt x="5807" y="8713"/>
                </a:cubicBezTo>
                <a:cubicBezTo>
                  <a:pt x="5826" y="8713"/>
                  <a:pt x="5826" y="8713"/>
                  <a:pt x="5826" y="8713"/>
                </a:cubicBezTo>
                <a:cubicBezTo>
                  <a:pt x="5826" y="8785"/>
                  <a:pt x="5826" y="8822"/>
                  <a:pt x="5807" y="8858"/>
                </a:cubicBezTo>
                <a:cubicBezTo>
                  <a:pt x="5807" y="8858"/>
                  <a:pt x="5807" y="8858"/>
                  <a:pt x="5807" y="8858"/>
                </a:cubicBezTo>
                <a:cubicBezTo>
                  <a:pt x="5807" y="8894"/>
                  <a:pt x="5788" y="8930"/>
                  <a:pt x="5769" y="8930"/>
                </a:cubicBezTo>
                <a:cubicBezTo>
                  <a:pt x="5769" y="8930"/>
                  <a:pt x="5769" y="8930"/>
                  <a:pt x="5769" y="8930"/>
                </a:cubicBezTo>
                <a:cubicBezTo>
                  <a:pt x="5769" y="8930"/>
                  <a:pt x="5769" y="8930"/>
                  <a:pt x="5769" y="8930"/>
                </a:cubicBezTo>
                <a:cubicBezTo>
                  <a:pt x="5769" y="8930"/>
                  <a:pt x="5769" y="8930"/>
                  <a:pt x="5769" y="8894"/>
                </a:cubicBezTo>
                <a:cubicBezTo>
                  <a:pt x="5750" y="8894"/>
                  <a:pt x="5750" y="8858"/>
                  <a:pt x="5731" y="8858"/>
                </a:cubicBezTo>
                <a:cubicBezTo>
                  <a:pt x="5731" y="8822"/>
                  <a:pt x="5750" y="8822"/>
                  <a:pt x="5750" y="8822"/>
                </a:cubicBezTo>
                <a:cubicBezTo>
                  <a:pt x="5750" y="8822"/>
                  <a:pt x="5750" y="8822"/>
                  <a:pt x="5750" y="8822"/>
                </a:cubicBezTo>
                <a:cubicBezTo>
                  <a:pt x="5731" y="8822"/>
                  <a:pt x="5731" y="8822"/>
                  <a:pt x="5731" y="8822"/>
                </a:cubicBezTo>
                <a:cubicBezTo>
                  <a:pt x="5731" y="8858"/>
                  <a:pt x="5750" y="8930"/>
                  <a:pt x="5769" y="8967"/>
                </a:cubicBezTo>
                <a:cubicBezTo>
                  <a:pt x="5769" y="8967"/>
                  <a:pt x="5769" y="9003"/>
                  <a:pt x="5769" y="9003"/>
                </a:cubicBezTo>
                <a:cubicBezTo>
                  <a:pt x="5769" y="9039"/>
                  <a:pt x="5750" y="9039"/>
                  <a:pt x="5750" y="9076"/>
                </a:cubicBezTo>
                <a:cubicBezTo>
                  <a:pt x="5750" y="9076"/>
                  <a:pt x="5731" y="9112"/>
                  <a:pt x="5731" y="9112"/>
                </a:cubicBezTo>
                <a:cubicBezTo>
                  <a:pt x="5731" y="9148"/>
                  <a:pt x="5731" y="9112"/>
                  <a:pt x="5731" y="9112"/>
                </a:cubicBezTo>
                <a:cubicBezTo>
                  <a:pt x="5712" y="9148"/>
                  <a:pt x="5712" y="9148"/>
                  <a:pt x="5712" y="9185"/>
                </a:cubicBezTo>
                <a:cubicBezTo>
                  <a:pt x="5712" y="9185"/>
                  <a:pt x="5712" y="9185"/>
                  <a:pt x="5712" y="9185"/>
                </a:cubicBezTo>
                <a:cubicBezTo>
                  <a:pt x="5712" y="9185"/>
                  <a:pt x="5712" y="9185"/>
                  <a:pt x="5712" y="9148"/>
                </a:cubicBezTo>
                <a:cubicBezTo>
                  <a:pt x="5712" y="9112"/>
                  <a:pt x="5712" y="9112"/>
                  <a:pt x="5731" y="9076"/>
                </a:cubicBezTo>
                <a:cubicBezTo>
                  <a:pt x="5731" y="9076"/>
                  <a:pt x="5731" y="9076"/>
                  <a:pt x="5712" y="9076"/>
                </a:cubicBezTo>
                <a:cubicBezTo>
                  <a:pt x="5712" y="9076"/>
                  <a:pt x="5712" y="9076"/>
                  <a:pt x="5712" y="9076"/>
                </a:cubicBezTo>
                <a:cubicBezTo>
                  <a:pt x="5712" y="9076"/>
                  <a:pt x="5712" y="9076"/>
                  <a:pt x="5712" y="9076"/>
                </a:cubicBezTo>
                <a:cubicBezTo>
                  <a:pt x="5712" y="9076"/>
                  <a:pt x="5712" y="9039"/>
                  <a:pt x="5731" y="9039"/>
                </a:cubicBezTo>
                <a:cubicBezTo>
                  <a:pt x="5712" y="9039"/>
                  <a:pt x="5712" y="9039"/>
                  <a:pt x="5712" y="9039"/>
                </a:cubicBezTo>
                <a:cubicBezTo>
                  <a:pt x="5712" y="9039"/>
                  <a:pt x="5712" y="9039"/>
                  <a:pt x="5712" y="9003"/>
                </a:cubicBezTo>
                <a:cubicBezTo>
                  <a:pt x="5712" y="9003"/>
                  <a:pt x="5712" y="9039"/>
                  <a:pt x="5712" y="9039"/>
                </a:cubicBezTo>
                <a:cubicBezTo>
                  <a:pt x="5693" y="9039"/>
                  <a:pt x="5693" y="9003"/>
                  <a:pt x="5693" y="9003"/>
                </a:cubicBezTo>
                <a:cubicBezTo>
                  <a:pt x="5693" y="9003"/>
                  <a:pt x="5693" y="9003"/>
                  <a:pt x="5693" y="9003"/>
                </a:cubicBezTo>
                <a:cubicBezTo>
                  <a:pt x="5693" y="9003"/>
                  <a:pt x="5693" y="9003"/>
                  <a:pt x="5693" y="9003"/>
                </a:cubicBezTo>
                <a:cubicBezTo>
                  <a:pt x="5693" y="9003"/>
                  <a:pt x="5693" y="8967"/>
                  <a:pt x="5712" y="8967"/>
                </a:cubicBezTo>
                <a:cubicBezTo>
                  <a:pt x="5712" y="8967"/>
                  <a:pt x="5712" y="8967"/>
                  <a:pt x="5712" y="8967"/>
                </a:cubicBezTo>
                <a:cubicBezTo>
                  <a:pt x="5693" y="8967"/>
                  <a:pt x="5693" y="8967"/>
                  <a:pt x="5693" y="8967"/>
                </a:cubicBezTo>
                <a:cubicBezTo>
                  <a:pt x="5693" y="8967"/>
                  <a:pt x="5693" y="8967"/>
                  <a:pt x="5693" y="8967"/>
                </a:cubicBezTo>
                <a:cubicBezTo>
                  <a:pt x="5693" y="8967"/>
                  <a:pt x="5693" y="8967"/>
                  <a:pt x="5693" y="8967"/>
                </a:cubicBezTo>
                <a:cubicBezTo>
                  <a:pt x="5693" y="8930"/>
                  <a:pt x="5693" y="8930"/>
                  <a:pt x="5693" y="8930"/>
                </a:cubicBezTo>
                <a:cubicBezTo>
                  <a:pt x="5693" y="8967"/>
                  <a:pt x="5693" y="8967"/>
                  <a:pt x="5693" y="8967"/>
                </a:cubicBezTo>
                <a:cubicBezTo>
                  <a:pt x="5693" y="8967"/>
                  <a:pt x="5693" y="8930"/>
                  <a:pt x="5693" y="8930"/>
                </a:cubicBezTo>
                <a:cubicBezTo>
                  <a:pt x="5693" y="8930"/>
                  <a:pt x="5693" y="8930"/>
                  <a:pt x="5693" y="8930"/>
                </a:cubicBezTo>
                <a:cubicBezTo>
                  <a:pt x="5693" y="8930"/>
                  <a:pt x="5693" y="8930"/>
                  <a:pt x="5693" y="8930"/>
                </a:cubicBezTo>
                <a:cubicBezTo>
                  <a:pt x="5693" y="8930"/>
                  <a:pt x="5693" y="8930"/>
                  <a:pt x="5693" y="8930"/>
                </a:cubicBezTo>
                <a:cubicBezTo>
                  <a:pt x="5693" y="8930"/>
                  <a:pt x="5693" y="8930"/>
                  <a:pt x="5712" y="8894"/>
                </a:cubicBezTo>
                <a:cubicBezTo>
                  <a:pt x="5693" y="8894"/>
                  <a:pt x="5693" y="8894"/>
                  <a:pt x="5693" y="8894"/>
                </a:cubicBezTo>
                <a:cubicBezTo>
                  <a:pt x="5693" y="8894"/>
                  <a:pt x="5693" y="8894"/>
                  <a:pt x="5693" y="8894"/>
                </a:cubicBezTo>
                <a:cubicBezTo>
                  <a:pt x="5693" y="8894"/>
                  <a:pt x="5693" y="8894"/>
                  <a:pt x="5693" y="8894"/>
                </a:cubicBezTo>
                <a:cubicBezTo>
                  <a:pt x="5712" y="8894"/>
                  <a:pt x="5712" y="8858"/>
                  <a:pt x="5712" y="8858"/>
                </a:cubicBezTo>
                <a:cubicBezTo>
                  <a:pt x="5712" y="8858"/>
                  <a:pt x="5712" y="8858"/>
                  <a:pt x="5712" y="8858"/>
                </a:cubicBezTo>
                <a:cubicBezTo>
                  <a:pt x="5712" y="8858"/>
                  <a:pt x="5712" y="8858"/>
                  <a:pt x="5712" y="8858"/>
                </a:cubicBezTo>
                <a:cubicBezTo>
                  <a:pt x="5712" y="8858"/>
                  <a:pt x="5712" y="8858"/>
                  <a:pt x="5693" y="8858"/>
                </a:cubicBezTo>
                <a:cubicBezTo>
                  <a:pt x="5693" y="8858"/>
                  <a:pt x="5693" y="8858"/>
                  <a:pt x="5693" y="8858"/>
                </a:cubicBezTo>
                <a:cubicBezTo>
                  <a:pt x="5693" y="8858"/>
                  <a:pt x="5693" y="8858"/>
                  <a:pt x="5693" y="8858"/>
                </a:cubicBezTo>
                <a:cubicBezTo>
                  <a:pt x="5693" y="8858"/>
                  <a:pt x="5693" y="8858"/>
                  <a:pt x="5693" y="8894"/>
                </a:cubicBezTo>
                <a:cubicBezTo>
                  <a:pt x="5693" y="8894"/>
                  <a:pt x="5693" y="8894"/>
                  <a:pt x="5693" y="8894"/>
                </a:cubicBezTo>
                <a:cubicBezTo>
                  <a:pt x="5693" y="8858"/>
                  <a:pt x="5693" y="8858"/>
                  <a:pt x="5693" y="8858"/>
                </a:cubicBezTo>
                <a:cubicBezTo>
                  <a:pt x="5693" y="8894"/>
                  <a:pt x="5693" y="8894"/>
                  <a:pt x="5693" y="8894"/>
                </a:cubicBezTo>
                <a:cubicBezTo>
                  <a:pt x="5674" y="8894"/>
                  <a:pt x="5674" y="8894"/>
                  <a:pt x="5674" y="8894"/>
                </a:cubicBezTo>
                <a:cubicBezTo>
                  <a:pt x="5693" y="8967"/>
                  <a:pt x="5674" y="8930"/>
                  <a:pt x="5674" y="8967"/>
                </a:cubicBezTo>
                <a:cubicBezTo>
                  <a:pt x="5674" y="8967"/>
                  <a:pt x="5674" y="9003"/>
                  <a:pt x="5693" y="9003"/>
                </a:cubicBezTo>
                <a:cubicBezTo>
                  <a:pt x="5693" y="9003"/>
                  <a:pt x="5674" y="9003"/>
                  <a:pt x="5674" y="9003"/>
                </a:cubicBezTo>
                <a:cubicBezTo>
                  <a:pt x="5674" y="9003"/>
                  <a:pt x="5674" y="9003"/>
                  <a:pt x="5674" y="9003"/>
                </a:cubicBezTo>
                <a:cubicBezTo>
                  <a:pt x="5674" y="9003"/>
                  <a:pt x="5674" y="9003"/>
                  <a:pt x="5674" y="9003"/>
                </a:cubicBezTo>
                <a:cubicBezTo>
                  <a:pt x="5674" y="9003"/>
                  <a:pt x="5674" y="9003"/>
                  <a:pt x="5674" y="9003"/>
                </a:cubicBezTo>
                <a:cubicBezTo>
                  <a:pt x="5674" y="9003"/>
                  <a:pt x="5674" y="9003"/>
                  <a:pt x="5693" y="9039"/>
                </a:cubicBezTo>
                <a:cubicBezTo>
                  <a:pt x="5674" y="9039"/>
                  <a:pt x="5655" y="9039"/>
                  <a:pt x="5655" y="9003"/>
                </a:cubicBezTo>
                <a:cubicBezTo>
                  <a:pt x="5655" y="9003"/>
                  <a:pt x="5655" y="9003"/>
                  <a:pt x="5655" y="9039"/>
                </a:cubicBezTo>
                <a:cubicBezTo>
                  <a:pt x="5636" y="9003"/>
                  <a:pt x="5636" y="9003"/>
                  <a:pt x="5636" y="9003"/>
                </a:cubicBezTo>
                <a:cubicBezTo>
                  <a:pt x="5636" y="9003"/>
                  <a:pt x="5636" y="9003"/>
                  <a:pt x="5636" y="9003"/>
                </a:cubicBezTo>
                <a:cubicBezTo>
                  <a:pt x="5636" y="8967"/>
                  <a:pt x="5636" y="8967"/>
                  <a:pt x="5636" y="8967"/>
                </a:cubicBezTo>
                <a:cubicBezTo>
                  <a:pt x="5636" y="8967"/>
                  <a:pt x="5636" y="8967"/>
                  <a:pt x="5636" y="8967"/>
                </a:cubicBezTo>
                <a:cubicBezTo>
                  <a:pt x="5636" y="9003"/>
                  <a:pt x="5618" y="9003"/>
                  <a:pt x="5636" y="9003"/>
                </a:cubicBezTo>
                <a:cubicBezTo>
                  <a:pt x="5636" y="9039"/>
                  <a:pt x="5693" y="9076"/>
                  <a:pt x="5693" y="9076"/>
                </a:cubicBezTo>
                <a:cubicBezTo>
                  <a:pt x="5693" y="9112"/>
                  <a:pt x="5693" y="9112"/>
                  <a:pt x="5674" y="9112"/>
                </a:cubicBezTo>
                <a:cubicBezTo>
                  <a:pt x="5674" y="9112"/>
                  <a:pt x="5674" y="9112"/>
                  <a:pt x="5674" y="9112"/>
                </a:cubicBezTo>
                <a:cubicBezTo>
                  <a:pt x="5674" y="9076"/>
                  <a:pt x="5655" y="9076"/>
                  <a:pt x="5655" y="9076"/>
                </a:cubicBezTo>
                <a:cubicBezTo>
                  <a:pt x="5674" y="9112"/>
                  <a:pt x="5674" y="9112"/>
                  <a:pt x="5693" y="9112"/>
                </a:cubicBezTo>
                <a:cubicBezTo>
                  <a:pt x="5693" y="9112"/>
                  <a:pt x="5693" y="9112"/>
                  <a:pt x="5693" y="9112"/>
                </a:cubicBezTo>
                <a:cubicBezTo>
                  <a:pt x="5693" y="9148"/>
                  <a:pt x="5693" y="9148"/>
                  <a:pt x="5693" y="9148"/>
                </a:cubicBezTo>
                <a:cubicBezTo>
                  <a:pt x="5693" y="9148"/>
                  <a:pt x="5693" y="9148"/>
                  <a:pt x="5693" y="9148"/>
                </a:cubicBezTo>
                <a:cubicBezTo>
                  <a:pt x="5693" y="9148"/>
                  <a:pt x="5693" y="9148"/>
                  <a:pt x="5674" y="9148"/>
                </a:cubicBezTo>
                <a:cubicBezTo>
                  <a:pt x="5674" y="9148"/>
                  <a:pt x="5674" y="9148"/>
                  <a:pt x="5674" y="9148"/>
                </a:cubicBezTo>
                <a:cubicBezTo>
                  <a:pt x="5674" y="9148"/>
                  <a:pt x="5674" y="9148"/>
                  <a:pt x="5674" y="9148"/>
                </a:cubicBezTo>
                <a:cubicBezTo>
                  <a:pt x="5674" y="9148"/>
                  <a:pt x="5674" y="9148"/>
                  <a:pt x="5655" y="9148"/>
                </a:cubicBezTo>
                <a:cubicBezTo>
                  <a:pt x="5674" y="9148"/>
                  <a:pt x="5674" y="9148"/>
                  <a:pt x="5693" y="9185"/>
                </a:cubicBezTo>
                <a:cubicBezTo>
                  <a:pt x="5693" y="9185"/>
                  <a:pt x="5693" y="9185"/>
                  <a:pt x="5693" y="9185"/>
                </a:cubicBezTo>
                <a:cubicBezTo>
                  <a:pt x="5674" y="9185"/>
                  <a:pt x="5674" y="9185"/>
                  <a:pt x="5674" y="9185"/>
                </a:cubicBezTo>
                <a:cubicBezTo>
                  <a:pt x="5674" y="9185"/>
                  <a:pt x="5674" y="9148"/>
                  <a:pt x="5655" y="9148"/>
                </a:cubicBezTo>
                <a:cubicBezTo>
                  <a:pt x="5655" y="9148"/>
                  <a:pt x="5655" y="9148"/>
                  <a:pt x="5655" y="9148"/>
                </a:cubicBezTo>
                <a:cubicBezTo>
                  <a:pt x="5655" y="9185"/>
                  <a:pt x="5655" y="9185"/>
                  <a:pt x="5655" y="9185"/>
                </a:cubicBezTo>
                <a:cubicBezTo>
                  <a:pt x="5655" y="9185"/>
                  <a:pt x="5674" y="9185"/>
                  <a:pt x="5674" y="9221"/>
                </a:cubicBezTo>
                <a:cubicBezTo>
                  <a:pt x="5693" y="9221"/>
                  <a:pt x="5712" y="9185"/>
                  <a:pt x="5712" y="9257"/>
                </a:cubicBezTo>
                <a:cubicBezTo>
                  <a:pt x="5712" y="9257"/>
                  <a:pt x="5712" y="9257"/>
                  <a:pt x="5712" y="9257"/>
                </a:cubicBezTo>
                <a:cubicBezTo>
                  <a:pt x="5712" y="9257"/>
                  <a:pt x="5712" y="9257"/>
                  <a:pt x="5712" y="9257"/>
                </a:cubicBezTo>
                <a:cubicBezTo>
                  <a:pt x="5712" y="9257"/>
                  <a:pt x="5712" y="9257"/>
                  <a:pt x="5712" y="9257"/>
                </a:cubicBezTo>
                <a:cubicBezTo>
                  <a:pt x="5712" y="9257"/>
                  <a:pt x="5712" y="9257"/>
                  <a:pt x="5712" y="9257"/>
                </a:cubicBezTo>
                <a:cubicBezTo>
                  <a:pt x="5712" y="9257"/>
                  <a:pt x="5712" y="9257"/>
                  <a:pt x="5712" y="9257"/>
                </a:cubicBezTo>
                <a:cubicBezTo>
                  <a:pt x="5712" y="9293"/>
                  <a:pt x="5712" y="9293"/>
                  <a:pt x="5712" y="9330"/>
                </a:cubicBezTo>
                <a:cubicBezTo>
                  <a:pt x="5712" y="9330"/>
                  <a:pt x="5712" y="9330"/>
                  <a:pt x="5712" y="9330"/>
                </a:cubicBezTo>
                <a:cubicBezTo>
                  <a:pt x="5712" y="9330"/>
                  <a:pt x="5712" y="9293"/>
                  <a:pt x="5712" y="9293"/>
                </a:cubicBezTo>
                <a:cubicBezTo>
                  <a:pt x="5712" y="9293"/>
                  <a:pt x="5693" y="9293"/>
                  <a:pt x="5693" y="9293"/>
                </a:cubicBezTo>
                <a:cubicBezTo>
                  <a:pt x="5693" y="9293"/>
                  <a:pt x="5693" y="9293"/>
                  <a:pt x="5693" y="9330"/>
                </a:cubicBezTo>
                <a:cubicBezTo>
                  <a:pt x="5693" y="9330"/>
                  <a:pt x="5693" y="9330"/>
                  <a:pt x="5693" y="9330"/>
                </a:cubicBezTo>
                <a:cubicBezTo>
                  <a:pt x="5693" y="9330"/>
                  <a:pt x="5693" y="9330"/>
                  <a:pt x="5693" y="9330"/>
                </a:cubicBezTo>
                <a:cubicBezTo>
                  <a:pt x="5693" y="9330"/>
                  <a:pt x="5693" y="9330"/>
                  <a:pt x="5674" y="9293"/>
                </a:cubicBezTo>
                <a:cubicBezTo>
                  <a:pt x="5693" y="9330"/>
                  <a:pt x="5693" y="9330"/>
                  <a:pt x="5693" y="9330"/>
                </a:cubicBezTo>
                <a:cubicBezTo>
                  <a:pt x="5674" y="9330"/>
                  <a:pt x="5674" y="9330"/>
                  <a:pt x="5674" y="9330"/>
                </a:cubicBezTo>
                <a:cubicBezTo>
                  <a:pt x="5674" y="9330"/>
                  <a:pt x="5674" y="9330"/>
                  <a:pt x="5674" y="9330"/>
                </a:cubicBezTo>
                <a:cubicBezTo>
                  <a:pt x="5655" y="9293"/>
                  <a:pt x="5674" y="9293"/>
                  <a:pt x="5655" y="9293"/>
                </a:cubicBezTo>
                <a:cubicBezTo>
                  <a:pt x="5655" y="9293"/>
                  <a:pt x="5655" y="9293"/>
                  <a:pt x="5655" y="9293"/>
                </a:cubicBezTo>
                <a:cubicBezTo>
                  <a:pt x="5655" y="9330"/>
                  <a:pt x="5674" y="9330"/>
                  <a:pt x="5655" y="9330"/>
                </a:cubicBezTo>
                <a:cubicBezTo>
                  <a:pt x="5674" y="9330"/>
                  <a:pt x="5693" y="9330"/>
                  <a:pt x="5712" y="9330"/>
                </a:cubicBezTo>
                <a:cubicBezTo>
                  <a:pt x="5712" y="9330"/>
                  <a:pt x="5712" y="9330"/>
                  <a:pt x="5712" y="9330"/>
                </a:cubicBezTo>
                <a:cubicBezTo>
                  <a:pt x="5712" y="9366"/>
                  <a:pt x="5693" y="9366"/>
                  <a:pt x="5712" y="9366"/>
                </a:cubicBezTo>
                <a:cubicBezTo>
                  <a:pt x="5712" y="9366"/>
                  <a:pt x="5712" y="9366"/>
                  <a:pt x="5712" y="9366"/>
                </a:cubicBezTo>
                <a:cubicBezTo>
                  <a:pt x="5712" y="9366"/>
                  <a:pt x="5712" y="9366"/>
                  <a:pt x="5712" y="9330"/>
                </a:cubicBezTo>
                <a:cubicBezTo>
                  <a:pt x="5712" y="9330"/>
                  <a:pt x="5712" y="9330"/>
                  <a:pt x="5712" y="9330"/>
                </a:cubicBezTo>
                <a:cubicBezTo>
                  <a:pt x="5731" y="9366"/>
                  <a:pt x="5731" y="9366"/>
                  <a:pt x="5731" y="9366"/>
                </a:cubicBezTo>
                <a:cubicBezTo>
                  <a:pt x="5731" y="9366"/>
                  <a:pt x="5731" y="9402"/>
                  <a:pt x="5731" y="9402"/>
                </a:cubicBezTo>
                <a:cubicBezTo>
                  <a:pt x="5712" y="9402"/>
                  <a:pt x="5712" y="9366"/>
                  <a:pt x="5712" y="9402"/>
                </a:cubicBezTo>
                <a:cubicBezTo>
                  <a:pt x="5712" y="9402"/>
                  <a:pt x="5712" y="9402"/>
                  <a:pt x="5693" y="9439"/>
                </a:cubicBezTo>
                <a:cubicBezTo>
                  <a:pt x="5674" y="9439"/>
                  <a:pt x="5674" y="9402"/>
                  <a:pt x="5674" y="9402"/>
                </a:cubicBezTo>
                <a:cubicBezTo>
                  <a:pt x="5674" y="9402"/>
                  <a:pt x="5674" y="9402"/>
                  <a:pt x="5674" y="9402"/>
                </a:cubicBezTo>
                <a:cubicBezTo>
                  <a:pt x="5674" y="9402"/>
                  <a:pt x="5674" y="9402"/>
                  <a:pt x="5674" y="9402"/>
                </a:cubicBezTo>
                <a:cubicBezTo>
                  <a:pt x="5655" y="9402"/>
                  <a:pt x="5655" y="9402"/>
                  <a:pt x="5636" y="9402"/>
                </a:cubicBezTo>
                <a:cubicBezTo>
                  <a:pt x="5636" y="9402"/>
                  <a:pt x="5655" y="9402"/>
                  <a:pt x="5655" y="9402"/>
                </a:cubicBezTo>
                <a:cubicBezTo>
                  <a:pt x="5655" y="9402"/>
                  <a:pt x="5674" y="9439"/>
                  <a:pt x="5674" y="9439"/>
                </a:cubicBezTo>
                <a:cubicBezTo>
                  <a:pt x="5674" y="9439"/>
                  <a:pt x="5674" y="9439"/>
                  <a:pt x="5674" y="9439"/>
                </a:cubicBezTo>
                <a:cubicBezTo>
                  <a:pt x="5674" y="9439"/>
                  <a:pt x="5674" y="9475"/>
                  <a:pt x="5655" y="9475"/>
                </a:cubicBezTo>
                <a:cubicBezTo>
                  <a:pt x="5655" y="9475"/>
                  <a:pt x="5655" y="9475"/>
                  <a:pt x="5636" y="9439"/>
                </a:cubicBezTo>
                <a:cubicBezTo>
                  <a:pt x="5636" y="9475"/>
                  <a:pt x="5655" y="9475"/>
                  <a:pt x="5655" y="9475"/>
                </a:cubicBezTo>
                <a:cubicBezTo>
                  <a:pt x="5655" y="9475"/>
                  <a:pt x="5655" y="9475"/>
                  <a:pt x="5655" y="9475"/>
                </a:cubicBezTo>
                <a:cubicBezTo>
                  <a:pt x="5674" y="9475"/>
                  <a:pt x="5674" y="9475"/>
                  <a:pt x="5674" y="9475"/>
                </a:cubicBezTo>
                <a:cubicBezTo>
                  <a:pt x="5674" y="9475"/>
                  <a:pt x="5693" y="9475"/>
                  <a:pt x="5693" y="9475"/>
                </a:cubicBezTo>
                <a:cubicBezTo>
                  <a:pt x="5693" y="9475"/>
                  <a:pt x="5693" y="9475"/>
                  <a:pt x="5693" y="9475"/>
                </a:cubicBezTo>
                <a:cubicBezTo>
                  <a:pt x="5674" y="9475"/>
                  <a:pt x="5674" y="9511"/>
                  <a:pt x="5674" y="9511"/>
                </a:cubicBezTo>
                <a:cubicBezTo>
                  <a:pt x="5655" y="9511"/>
                  <a:pt x="5636" y="9511"/>
                  <a:pt x="5636" y="9511"/>
                </a:cubicBezTo>
                <a:cubicBezTo>
                  <a:pt x="5618" y="9548"/>
                  <a:pt x="5599" y="9584"/>
                  <a:pt x="5580" y="9620"/>
                </a:cubicBezTo>
                <a:cubicBezTo>
                  <a:pt x="5580" y="9620"/>
                  <a:pt x="5542" y="9620"/>
                  <a:pt x="5523" y="9656"/>
                </a:cubicBezTo>
                <a:cubicBezTo>
                  <a:pt x="5504" y="9656"/>
                  <a:pt x="5504" y="9693"/>
                  <a:pt x="5504" y="9729"/>
                </a:cubicBezTo>
                <a:cubicBezTo>
                  <a:pt x="5485" y="9765"/>
                  <a:pt x="5447" y="9802"/>
                  <a:pt x="5428" y="9802"/>
                </a:cubicBezTo>
                <a:cubicBezTo>
                  <a:pt x="5409" y="9838"/>
                  <a:pt x="5409" y="9874"/>
                  <a:pt x="5391" y="9911"/>
                </a:cubicBezTo>
                <a:cubicBezTo>
                  <a:pt x="5391" y="9947"/>
                  <a:pt x="5372" y="9983"/>
                  <a:pt x="5372" y="10019"/>
                </a:cubicBezTo>
                <a:cubicBezTo>
                  <a:pt x="5353" y="10128"/>
                  <a:pt x="5409" y="10237"/>
                  <a:pt x="5428" y="10310"/>
                </a:cubicBezTo>
                <a:cubicBezTo>
                  <a:pt x="5428" y="10346"/>
                  <a:pt x="5428" y="10383"/>
                  <a:pt x="5428" y="10419"/>
                </a:cubicBezTo>
                <a:cubicBezTo>
                  <a:pt x="5447" y="10455"/>
                  <a:pt x="5447" y="10491"/>
                  <a:pt x="5447" y="10528"/>
                </a:cubicBezTo>
                <a:cubicBezTo>
                  <a:pt x="5466" y="10600"/>
                  <a:pt x="5447" y="10709"/>
                  <a:pt x="5428" y="10782"/>
                </a:cubicBezTo>
                <a:cubicBezTo>
                  <a:pt x="5428" y="10782"/>
                  <a:pt x="5428" y="10782"/>
                  <a:pt x="5428" y="10782"/>
                </a:cubicBezTo>
                <a:cubicBezTo>
                  <a:pt x="5428" y="10782"/>
                  <a:pt x="5428" y="10746"/>
                  <a:pt x="5428" y="10746"/>
                </a:cubicBezTo>
                <a:cubicBezTo>
                  <a:pt x="5428" y="10746"/>
                  <a:pt x="5409" y="10746"/>
                  <a:pt x="5391" y="10746"/>
                </a:cubicBezTo>
                <a:cubicBezTo>
                  <a:pt x="5391" y="10746"/>
                  <a:pt x="5372" y="10673"/>
                  <a:pt x="5372" y="10673"/>
                </a:cubicBezTo>
                <a:cubicBezTo>
                  <a:pt x="5334" y="10673"/>
                  <a:pt x="5353" y="10637"/>
                  <a:pt x="5353" y="10600"/>
                </a:cubicBezTo>
                <a:cubicBezTo>
                  <a:pt x="5334" y="10600"/>
                  <a:pt x="5334" y="10564"/>
                  <a:pt x="5334" y="10564"/>
                </a:cubicBezTo>
                <a:cubicBezTo>
                  <a:pt x="5334" y="10564"/>
                  <a:pt x="5334" y="10564"/>
                  <a:pt x="5334" y="10528"/>
                </a:cubicBezTo>
                <a:cubicBezTo>
                  <a:pt x="5334" y="10528"/>
                  <a:pt x="5315" y="10528"/>
                  <a:pt x="5315" y="10528"/>
                </a:cubicBezTo>
                <a:cubicBezTo>
                  <a:pt x="5315" y="10528"/>
                  <a:pt x="5296" y="10491"/>
                  <a:pt x="5296" y="10455"/>
                </a:cubicBezTo>
                <a:cubicBezTo>
                  <a:pt x="5296" y="10455"/>
                  <a:pt x="5296" y="10455"/>
                  <a:pt x="5315" y="10419"/>
                </a:cubicBezTo>
                <a:cubicBezTo>
                  <a:pt x="5315" y="10419"/>
                  <a:pt x="5315" y="10419"/>
                  <a:pt x="5315" y="10419"/>
                </a:cubicBezTo>
                <a:cubicBezTo>
                  <a:pt x="5296" y="10419"/>
                  <a:pt x="5296" y="10419"/>
                  <a:pt x="5296" y="10419"/>
                </a:cubicBezTo>
                <a:cubicBezTo>
                  <a:pt x="5296" y="10419"/>
                  <a:pt x="5277" y="10419"/>
                  <a:pt x="5277" y="10419"/>
                </a:cubicBezTo>
                <a:cubicBezTo>
                  <a:pt x="5296" y="10383"/>
                  <a:pt x="5296" y="10310"/>
                  <a:pt x="5296" y="10274"/>
                </a:cubicBezTo>
                <a:cubicBezTo>
                  <a:pt x="5296" y="10237"/>
                  <a:pt x="5277" y="10237"/>
                  <a:pt x="5277" y="10237"/>
                </a:cubicBezTo>
                <a:cubicBezTo>
                  <a:pt x="5258" y="10201"/>
                  <a:pt x="5239" y="10092"/>
                  <a:pt x="5201" y="10128"/>
                </a:cubicBezTo>
                <a:cubicBezTo>
                  <a:pt x="5182" y="10128"/>
                  <a:pt x="5182" y="10165"/>
                  <a:pt x="5164" y="10165"/>
                </a:cubicBezTo>
                <a:cubicBezTo>
                  <a:pt x="5164" y="10165"/>
                  <a:pt x="5145" y="10165"/>
                  <a:pt x="5126" y="10165"/>
                </a:cubicBezTo>
                <a:cubicBezTo>
                  <a:pt x="5126" y="10165"/>
                  <a:pt x="5126" y="10128"/>
                  <a:pt x="5107" y="10128"/>
                </a:cubicBezTo>
                <a:cubicBezTo>
                  <a:pt x="5088" y="10092"/>
                  <a:pt x="5088" y="10092"/>
                  <a:pt x="5069" y="10092"/>
                </a:cubicBezTo>
                <a:cubicBezTo>
                  <a:pt x="5050" y="10092"/>
                  <a:pt x="5031" y="10092"/>
                  <a:pt x="5012" y="10092"/>
                </a:cubicBezTo>
                <a:cubicBezTo>
                  <a:pt x="5012" y="10092"/>
                  <a:pt x="5012" y="10092"/>
                  <a:pt x="5012" y="10092"/>
                </a:cubicBezTo>
                <a:cubicBezTo>
                  <a:pt x="4993" y="10092"/>
                  <a:pt x="4993" y="10092"/>
                  <a:pt x="4974" y="10092"/>
                </a:cubicBezTo>
                <a:cubicBezTo>
                  <a:pt x="4974" y="10092"/>
                  <a:pt x="4974" y="10056"/>
                  <a:pt x="4974" y="10056"/>
                </a:cubicBezTo>
                <a:cubicBezTo>
                  <a:pt x="4974" y="10056"/>
                  <a:pt x="4974" y="10056"/>
                  <a:pt x="4956" y="10056"/>
                </a:cubicBezTo>
                <a:cubicBezTo>
                  <a:pt x="4956" y="10056"/>
                  <a:pt x="4956" y="10092"/>
                  <a:pt x="4956" y="10092"/>
                </a:cubicBezTo>
                <a:cubicBezTo>
                  <a:pt x="4937" y="10092"/>
                  <a:pt x="4899" y="10056"/>
                  <a:pt x="4899" y="10092"/>
                </a:cubicBezTo>
                <a:cubicBezTo>
                  <a:pt x="4880" y="10092"/>
                  <a:pt x="4880" y="10092"/>
                  <a:pt x="4861" y="10128"/>
                </a:cubicBezTo>
                <a:cubicBezTo>
                  <a:pt x="4861" y="10128"/>
                  <a:pt x="4842" y="10056"/>
                  <a:pt x="4823" y="10092"/>
                </a:cubicBezTo>
                <a:cubicBezTo>
                  <a:pt x="4823" y="10092"/>
                  <a:pt x="4823" y="10092"/>
                  <a:pt x="4823" y="10128"/>
                </a:cubicBezTo>
                <a:cubicBezTo>
                  <a:pt x="4823" y="10128"/>
                  <a:pt x="4842" y="10128"/>
                  <a:pt x="4861" y="10128"/>
                </a:cubicBezTo>
                <a:cubicBezTo>
                  <a:pt x="4861" y="10128"/>
                  <a:pt x="4880" y="10128"/>
                  <a:pt x="4880" y="10165"/>
                </a:cubicBezTo>
                <a:cubicBezTo>
                  <a:pt x="4880" y="10165"/>
                  <a:pt x="4880" y="10165"/>
                  <a:pt x="4861" y="10165"/>
                </a:cubicBezTo>
                <a:cubicBezTo>
                  <a:pt x="4861" y="10201"/>
                  <a:pt x="4899" y="10201"/>
                  <a:pt x="4899" y="10237"/>
                </a:cubicBezTo>
                <a:cubicBezTo>
                  <a:pt x="4899" y="10237"/>
                  <a:pt x="4880" y="10237"/>
                  <a:pt x="4880" y="10237"/>
                </a:cubicBezTo>
                <a:cubicBezTo>
                  <a:pt x="4861" y="10237"/>
                  <a:pt x="4842" y="10201"/>
                  <a:pt x="4823" y="10201"/>
                </a:cubicBezTo>
                <a:cubicBezTo>
                  <a:pt x="4823" y="10201"/>
                  <a:pt x="4823" y="10201"/>
                  <a:pt x="4823" y="10201"/>
                </a:cubicBezTo>
                <a:cubicBezTo>
                  <a:pt x="4823" y="10201"/>
                  <a:pt x="4823" y="10201"/>
                  <a:pt x="4823" y="10237"/>
                </a:cubicBezTo>
                <a:cubicBezTo>
                  <a:pt x="4823" y="10237"/>
                  <a:pt x="4842" y="10237"/>
                  <a:pt x="4842" y="10237"/>
                </a:cubicBezTo>
                <a:cubicBezTo>
                  <a:pt x="4842" y="10237"/>
                  <a:pt x="4842" y="10237"/>
                  <a:pt x="4842" y="10237"/>
                </a:cubicBezTo>
                <a:cubicBezTo>
                  <a:pt x="4842" y="10237"/>
                  <a:pt x="4823" y="10237"/>
                  <a:pt x="4823" y="10237"/>
                </a:cubicBezTo>
                <a:cubicBezTo>
                  <a:pt x="4823" y="10237"/>
                  <a:pt x="4823" y="10237"/>
                  <a:pt x="4823" y="10237"/>
                </a:cubicBezTo>
                <a:cubicBezTo>
                  <a:pt x="4823" y="10237"/>
                  <a:pt x="4823" y="10237"/>
                  <a:pt x="4823" y="10237"/>
                </a:cubicBezTo>
                <a:cubicBezTo>
                  <a:pt x="4804" y="10237"/>
                  <a:pt x="4804" y="10237"/>
                  <a:pt x="4785" y="10237"/>
                </a:cubicBezTo>
                <a:cubicBezTo>
                  <a:pt x="4785" y="10237"/>
                  <a:pt x="4785" y="10237"/>
                  <a:pt x="4766" y="10237"/>
                </a:cubicBezTo>
                <a:cubicBezTo>
                  <a:pt x="4766" y="10201"/>
                  <a:pt x="4766" y="10201"/>
                  <a:pt x="4747" y="10201"/>
                </a:cubicBezTo>
                <a:cubicBezTo>
                  <a:pt x="4747" y="10165"/>
                  <a:pt x="4729" y="10165"/>
                  <a:pt x="4729" y="10165"/>
                </a:cubicBezTo>
                <a:cubicBezTo>
                  <a:pt x="4729" y="10165"/>
                  <a:pt x="4710" y="10165"/>
                  <a:pt x="4710" y="10165"/>
                </a:cubicBezTo>
                <a:cubicBezTo>
                  <a:pt x="4710" y="10165"/>
                  <a:pt x="4710" y="10165"/>
                  <a:pt x="4710" y="10165"/>
                </a:cubicBezTo>
                <a:cubicBezTo>
                  <a:pt x="4710" y="10165"/>
                  <a:pt x="4710" y="10165"/>
                  <a:pt x="4729" y="10201"/>
                </a:cubicBezTo>
                <a:cubicBezTo>
                  <a:pt x="4729" y="10201"/>
                  <a:pt x="4729" y="10201"/>
                  <a:pt x="4729" y="10201"/>
                </a:cubicBezTo>
                <a:cubicBezTo>
                  <a:pt x="4710" y="10201"/>
                  <a:pt x="4691" y="10201"/>
                  <a:pt x="4672" y="10201"/>
                </a:cubicBezTo>
                <a:cubicBezTo>
                  <a:pt x="4653" y="10165"/>
                  <a:pt x="4615" y="10165"/>
                  <a:pt x="4596" y="10165"/>
                </a:cubicBezTo>
                <a:cubicBezTo>
                  <a:pt x="4577" y="10165"/>
                  <a:pt x="4577" y="10201"/>
                  <a:pt x="4539" y="10201"/>
                </a:cubicBezTo>
                <a:cubicBezTo>
                  <a:pt x="4539" y="10165"/>
                  <a:pt x="4539" y="10165"/>
                  <a:pt x="4539" y="10165"/>
                </a:cubicBezTo>
                <a:cubicBezTo>
                  <a:pt x="4539" y="10165"/>
                  <a:pt x="4539" y="10165"/>
                  <a:pt x="4539" y="10165"/>
                </a:cubicBezTo>
                <a:cubicBezTo>
                  <a:pt x="4539" y="10201"/>
                  <a:pt x="4539" y="10201"/>
                  <a:pt x="4539" y="10237"/>
                </a:cubicBezTo>
                <a:cubicBezTo>
                  <a:pt x="4520" y="10237"/>
                  <a:pt x="4502" y="10310"/>
                  <a:pt x="4483" y="10310"/>
                </a:cubicBezTo>
                <a:cubicBezTo>
                  <a:pt x="4464" y="10310"/>
                  <a:pt x="4445" y="10310"/>
                  <a:pt x="4426" y="10310"/>
                </a:cubicBezTo>
                <a:cubicBezTo>
                  <a:pt x="4426" y="10310"/>
                  <a:pt x="4445" y="10346"/>
                  <a:pt x="4445" y="10346"/>
                </a:cubicBezTo>
                <a:cubicBezTo>
                  <a:pt x="4426" y="10383"/>
                  <a:pt x="4388" y="10383"/>
                  <a:pt x="4388" y="10419"/>
                </a:cubicBezTo>
                <a:cubicBezTo>
                  <a:pt x="4388" y="10419"/>
                  <a:pt x="4388" y="10419"/>
                  <a:pt x="4388" y="10419"/>
                </a:cubicBezTo>
                <a:cubicBezTo>
                  <a:pt x="4388" y="10419"/>
                  <a:pt x="4388" y="10419"/>
                  <a:pt x="4388" y="10419"/>
                </a:cubicBezTo>
                <a:cubicBezTo>
                  <a:pt x="4388" y="10419"/>
                  <a:pt x="4388" y="10419"/>
                  <a:pt x="4388" y="10455"/>
                </a:cubicBezTo>
                <a:cubicBezTo>
                  <a:pt x="4388" y="10455"/>
                  <a:pt x="4388" y="10455"/>
                  <a:pt x="4369" y="10491"/>
                </a:cubicBezTo>
                <a:cubicBezTo>
                  <a:pt x="4369" y="10564"/>
                  <a:pt x="4388" y="10600"/>
                  <a:pt x="4388" y="10673"/>
                </a:cubicBezTo>
                <a:cubicBezTo>
                  <a:pt x="4369" y="10709"/>
                  <a:pt x="4369" y="10746"/>
                  <a:pt x="4350" y="10782"/>
                </a:cubicBezTo>
                <a:cubicBezTo>
                  <a:pt x="4350" y="10782"/>
                  <a:pt x="4350" y="10818"/>
                  <a:pt x="4350" y="10854"/>
                </a:cubicBezTo>
                <a:cubicBezTo>
                  <a:pt x="4331" y="10963"/>
                  <a:pt x="4350" y="11181"/>
                  <a:pt x="4369" y="11254"/>
                </a:cubicBezTo>
                <a:cubicBezTo>
                  <a:pt x="4388" y="11290"/>
                  <a:pt x="4407" y="11363"/>
                  <a:pt x="4426" y="11399"/>
                </a:cubicBezTo>
                <a:cubicBezTo>
                  <a:pt x="4445" y="11435"/>
                  <a:pt x="4445" y="11508"/>
                  <a:pt x="4464" y="11544"/>
                </a:cubicBezTo>
                <a:cubicBezTo>
                  <a:pt x="4483" y="11544"/>
                  <a:pt x="4502" y="11544"/>
                  <a:pt x="4520" y="11544"/>
                </a:cubicBezTo>
                <a:cubicBezTo>
                  <a:pt x="4539" y="11581"/>
                  <a:pt x="4539" y="11617"/>
                  <a:pt x="4558" y="11617"/>
                </a:cubicBezTo>
                <a:cubicBezTo>
                  <a:pt x="4596" y="11617"/>
                  <a:pt x="4672" y="11544"/>
                  <a:pt x="4710" y="11544"/>
                </a:cubicBezTo>
                <a:cubicBezTo>
                  <a:pt x="4710" y="11544"/>
                  <a:pt x="4710" y="11581"/>
                  <a:pt x="4710" y="11581"/>
                </a:cubicBezTo>
                <a:cubicBezTo>
                  <a:pt x="4710" y="11581"/>
                  <a:pt x="4729" y="11581"/>
                  <a:pt x="4729" y="11581"/>
                </a:cubicBezTo>
                <a:cubicBezTo>
                  <a:pt x="4729" y="11581"/>
                  <a:pt x="4729" y="11581"/>
                  <a:pt x="4747" y="11581"/>
                </a:cubicBezTo>
                <a:cubicBezTo>
                  <a:pt x="4729" y="11544"/>
                  <a:pt x="4729" y="11544"/>
                  <a:pt x="4729" y="11544"/>
                </a:cubicBezTo>
                <a:cubicBezTo>
                  <a:pt x="4729" y="11544"/>
                  <a:pt x="4729" y="11544"/>
                  <a:pt x="4729" y="11544"/>
                </a:cubicBezTo>
                <a:cubicBezTo>
                  <a:pt x="4747" y="11508"/>
                  <a:pt x="4766" y="11508"/>
                  <a:pt x="4766" y="11472"/>
                </a:cubicBezTo>
                <a:cubicBezTo>
                  <a:pt x="4785" y="11472"/>
                  <a:pt x="4785" y="11435"/>
                  <a:pt x="4785" y="11435"/>
                </a:cubicBezTo>
                <a:cubicBezTo>
                  <a:pt x="4785" y="11435"/>
                  <a:pt x="4785" y="11399"/>
                  <a:pt x="4785" y="11399"/>
                </a:cubicBezTo>
                <a:cubicBezTo>
                  <a:pt x="4785" y="11363"/>
                  <a:pt x="4785" y="11363"/>
                  <a:pt x="4785" y="11326"/>
                </a:cubicBezTo>
                <a:cubicBezTo>
                  <a:pt x="4785" y="11326"/>
                  <a:pt x="4804" y="11290"/>
                  <a:pt x="4804" y="11290"/>
                </a:cubicBezTo>
                <a:cubicBezTo>
                  <a:pt x="4861" y="11217"/>
                  <a:pt x="4974" y="11145"/>
                  <a:pt x="5031" y="11254"/>
                </a:cubicBezTo>
                <a:cubicBezTo>
                  <a:pt x="5031" y="11254"/>
                  <a:pt x="5031" y="11254"/>
                  <a:pt x="5012" y="11290"/>
                </a:cubicBezTo>
                <a:cubicBezTo>
                  <a:pt x="5012" y="11326"/>
                  <a:pt x="4993" y="11326"/>
                  <a:pt x="4974" y="11363"/>
                </a:cubicBezTo>
                <a:cubicBezTo>
                  <a:pt x="4974" y="11363"/>
                  <a:pt x="4974" y="11435"/>
                  <a:pt x="4956" y="11435"/>
                </a:cubicBezTo>
                <a:cubicBezTo>
                  <a:pt x="4974" y="11435"/>
                  <a:pt x="4974" y="11472"/>
                  <a:pt x="4974" y="11472"/>
                </a:cubicBezTo>
                <a:cubicBezTo>
                  <a:pt x="4974" y="11472"/>
                  <a:pt x="4974" y="11435"/>
                  <a:pt x="4974" y="11435"/>
                </a:cubicBezTo>
                <a:cubicBezTo>
                  <a:pt x="4974" y="11508"/>
                  <a:pt x="4974" y="11544"/>
                  <a:pt x="4956" y="11581"/>
                </a:cubicBezTo>
                <a:cubicBezTo>
                  <a:pt x="4956" y="11581"/>
                  <a:pt x="4956" y="11581"/>
                  <a:pt x="4956" y="11581"/>
                </a:cubicBezTo>
                <a:cubicBezTo>
                  <a:pt x="4956" y="11581"/>
                  <a:pt x="4956" y="11544"/>
                  <a:pt x="4937" y="11544"/>
                </a:cubicBezTo>
                <a:cubicBezTo>
                  <a:pt x="4937" y="11544"/>
                  <a:pt x="4937" y="11544"/>
                  <a:pt x="4937" y="11544"/>
                </a:cubicBezTo>
                <a:cubicBezTo>
                  <a:pt x="4937" y="11544"/>
                  <a:pt x="4937" y="11544"/>
                  <a:pt x="4937" y="11544"/>
                </a:cubicBezTo>
                <a:cubicBezTo>
                  <a:pt x="4937" y="11581"/>
                  <a:pt x="4937" y="11581"/>
                  <a:pt x="4937" y="11617"/>
                </a:cubicBezTo>
                <a:cubicBezTo>
                  <a:pt x="4937" y="11617"/>
                  <a:pt x="4937" y="11581"/>
                  <a:pt x="4956" y="11581"/>
                </a:cubicBezTo>
                <a:cubicBezTo>
                  <a:pt x="4956" y="11617"/>
                  <a:pt x="4956" y="11617"/>
                  <a:pt x="4956" y="11617"/>
                </a:cubicBezTo>
                <a:cubicBezTo>
                  <a:pt x="4937" y="11689"/>
                  <a:pt x="4956" y="11762"/>
                  <a:pt x="4937" y="11835"/>
                </a:cubicBezTo>
                <a:cubicBezTo>
                  <a:pt x="4918" y="11871"/>
                  <a:pt x="4899" y="11871"/>
                  <a:pt x="4899" y="11907"/>
                </a:cubicBezTo>
                <a:cubicBezTo>
                  <a:pt x="4899" y="11907"/>
                  <a:pt x="4918" y="11907"/>
                  <a:pt x="4918" y="11907"/>
                </a:cubicBezTo>
                <a:cubicBezTo>
                  <a:pt x="4918" y="11907"/>
                  <a:pt x="4918" y="11907"/>
                  <a:pt x="4918" y="11907"/>
                </a:cubicBezTo>
                <a:cubicBezTo>
                  <a:pt x="4918" y="11907"/>
                  <a:pt x="4918" y="11907"/>
                  <a:pt x="4918" y="11871"/>
                </a:cubicBezTo>
                <a:cubicBezTo>
                  <a:pt x="4937" y="11907"/>
                  <a:pt x="4937" y="11907"/>
                  <a:pt x="4956" y="11907"/>
                </a:cubicBezTo>
                <a:cubicBezTo>
                  <a:pt x="4974" y="11871"/>
                  <a:pt x="5012" y="11907"/>
                  <a:pt x="5069" y="11907"/>
                </a:cubicBezTo>
                <a:cubicBezTo>
                  <a:pt x="5069" y="11907"/>
                  <a:pt x="5069" y="11907"/>
                  <a:pt x="5088" y="11871"/>
                </a:cubicBezTo>
                <a:cubicBezTo>
                  <a:pt x="5088" y="11907"/>
                  <a:pt x="5088" y="11907"/>
                  <a:pt x="5107" y="11907"/>
                </a:cubicBezTo>
                <a:cubicBezTo>
                  <a:pt x="5126" y="11907"/>
                  <a:pt x="5145" y="11907"/>
                  <a:pt x="5164" y="11907"/>
                </a:cubicBezTo>
                <a:cubicBezTo>
                  <a:pt x="5182" y="11907"/>
                  <a:pt x="5182" y="11907"/>
                  <a:pt x="5182" y="11907"/>
                </a:cubicBezTo>
                <a:cubicBezTo>
                  <a:pt x="5182" y="11944"/>
                  <a:pt x="5182" y="11944"/>
                  <a:pt x="5201" y="11980"/>
                </a:cubicBezTo>
                <a:cubicBezTo>
                  <a:pt x="5201" y="11980"/>
                  <a:pt x="5220" y="11980"/>
                  <a:pt x="5239" y="11980"/>
                </a:cubicBezTo>
                <a:cubicBezTo>
                  <a:pt x="5239" y="12016"/>
                  <a:pt x="5258" y="12089"/>
                  <a:pt x="5239" y="12125"/>
                </a:cubicBezTo>
                <a:cubicBezTo>
                  <a:pt x="5239" y="12125"/>
                  <a:pt x="5220" y="12161"/>
                  <a:pt x="5220" y="12161"/>
                </a:cubicBezTo>
                <a:cubicBezTo>
                  <a:pt x="5220" y="12198"/>
                  <a:pt x="5220" y="12270"/>
                  <a:pt x="5220" y="12307"/>
                </a:cubicBezTo>
                <a:cubicBezTo>
                  <a:pt x="5201" y="12343"/>
                  <a:pt x="5201" y="12415"/>
                  <a:pt x="5201" y="12452"/>
                </a:cubicBezTo>
                <a:cubicBezTo>
                  <a:pt x="5220" y="12524"/>
                  <a:pt x="5277" y="12633"/>
                  <a:pt x="5296" y="12670"/>
                </a:cubicBezTo>
                <a:cubicBezTo>
                  <a:pt x="5315" y="12670"/>
                  <a:pt x="5315" y="12706"/>
                  <a:pt x="5315" y="12706"/>
                </a:cubicBezTo>
                <a:cubicBezTo>
                  <a:pt x="5334" y="12742"/>
                  <a:pt x="5334" y="12706"/>
                  <a:pt x="5353" y="12742"/>
                </a:cubicBezTo>
                <a:cubicBezTo>
                  <a:pt x="5391" y="12742"/>
                  <a:pt x="5409" y="12706"/>
                  <a:pt x="5428" y="12706"/>
                </a:cubicBezTo>
                <a:cubicBezTo>
                  <a:pt x="5428" y="12706"/>
                  <a:pt x="5447" y="12706"/>
                  <a:pt x="5447" y="12706"/>
                </a:cubicBezTo>
                <a:cubicBezTo>
                  <a:pt x="5466" y="12670"/>
                  <a:pt x="5466" y="12670"/>
                  <a:pt x="5485" y="12670"/>
                </a:cubicBezTo>
                <a:cubicBezTo>
                  <a:pt x="5485" y="12633"/>
                  <a:pt x="5504" y="12670"/>
                  <a:pt x="5504" y="12670"/>
                </a:cubicBezTo>
                <a:cubicBezTo>
                  <a:pt x="5523" y="12670"/>
                  <a:pt x="5542" y="12670"/>
                  <a:pt x="5561" y="12670"/>
                </a:cubicBezTo>
                <a:cubicBezTo>
                  <a:pt x="5599" y="12706"/>
                  <a:pt x="5618" y="12778"/>
                  <a:pt x="5618" y="12851"/>
                </a:cubicBezTo>
                <a:cubicBezTo>
                  <a:pt x="5618" y="12851"/>
                  <a:pt x="5618" y="12887"/>
                  <a:pt x="5599" y="12887"/>
                </a:cubicBezTo>
                <a:cubicBezTo>
                  <a:pt x="5599" y="12887"/>
                  <a:pt x="5599" y="12887"/>
                  <a:pt x="5599" y="12887"/>
                </a:cubicBezTo>
                <a:cubicBezTo>
                  <a:pt x="5599" y="12887"/>
                  <a:pt x="5599" y="12887"/>
                  <a:pt x="5599" y="12887"/>
                </a:cubicBezTo>
                <a:cubicBezTo>
                  <a:pt x="5599" y="12887"/>
                  <a:pt x="5580" y="12887"/>
                  <a:pt x="5580" y="12924"/>
                </a:cubicBezTo>
                <a:cubicBezTo>
                  <a:pt x="5599" y="12924"/>
                  <a:pt x="5599" y="12924"/>
                  <a:pt x="5618" y="12887"/>
                </a:cubicBezTo>
                <a:cubicBezTo>
                  <a:pt x="5618" y="12887"/>
                  <a:pt x="5636" y="12815"/>
                  <a:pt x="5674" y="12815"/>
                </a:cubicBezTo>
                <a:cubicBezTo>
                  <a:pt x="5674" y="12851"/>
                  <a:pt x="5693" y="12851"/>
                  <a:pt x="5693" y="12887"/>
                </a:cubicBezTo>
                <a:cubicBezTo>
                  <a:pt x="5693" y="12887"/>
                  <a:pt x="5693" y="12887"/>
                  <a:pt x="5693" y="12887"/>
                </a:cubicBezTo>
                <a:cubicBezTo>
                  <a:pt x="5655" y="12887"/>
                  <a:pt x="5636" y="12887"/>
                  <a:pt x="5636" y="12924"/>
                </a:cubicBezTo>
                <a:cubicBezTo>
                  <a:pt x="5636" y="12960"/>
                  <a:pt x="5655" y="12996"/>
                  <a:pt x="5655" y="13033"/>
                </a:cubicBezTo>
                <a:cubicBezTo>
                  <a:pt x="5636" y="13069"/>
                  <a:pt x="5636" y="13105"/>
                  <a:pt x="5618" y="13142"/>
                </a:cubicBezTo>
                <a:cubicBezTo>
                  <a:pt x="5636" y="13178"/>
                  <a:pt x="5636" y="13214"/>
                  <a:pt x="5655" y="13214"/>
                </a:cubicBezTo>
                <a:cubicBezTo>
                  <a:pt x="5674" y="13214"/>
                  <a:pt x="5693" y="13214"/>
                  <a:pt x="5693" y="13178"/>
                </a:cubicBezTo>
                <a:cubicBezTo>
                  <a:pt x="5693" y="13142"/>
                  <a:pt x="5674" y="13033"/>
                  <a:pt x="5655" y="13033"/>
                </a:cubicBezTo>
                <a:cubicBezTo>
                  <a:pt x="5655" y="13033"/>
                  <a:pt x="5655" y="13033"/>
                  <a:pt x="5674" y="12996"/>
                </a:cubicBezTo>
                <a:cubicBezTo>
                  <a:pt x="5655" y="12996"/>
                  <a:pt x="5655" y="12996"/>
                  <a:pt x="5655" y="12996"/>
                </a:cubicBezTo>
                <a:cubicBezTo>
                  <a:pt x="5674" y="12996"/>
                  <a:pt x="5769" y="12960"/>
                  <a:pt x="5769" y="12924"/>
                </a:cubicBezTo>
                <a:cubicBezTo>
                  <a:pt x="5769" y="12924"/>
                  <a:pt x="5769" y="12924"/>
                  <a:pt x="5769" y="12924"/>
                </a:cubicBezTo>
                <a:cubicBezTo>
                  <a:pt x="5750" y="12924"/>
                  <a:pt x="5750" y="12924"/>
                  <a:pt x="5750" y="12924"/>
                </a:cubicBezTo>
                <a:cubicBezTo>
                  <a:pt x="5750" y="12887"/>
                  <a:pt x="5731" y="12887"/>
                  <a:pt x="5731" y="12887"/>
                </a:cubicBezTo>
                <a:cubicBezTo>
                  <a:pt x="5731" y="12851"/>
                  <a:pt x="5750" y="12851"/>
                  <a:pt x="5750" y="12851"/>
                </a:cubicBezTo>
                <a:cubicBezTo>
                  <a:pt x="5769" y="12887"/>
                  <a:pt x="5769" y="12924"/>
                  <a:pt x="5769" y="12924"/>
                </a:cubicBezTo>
                <a:cubicBezTo>
                  <a:pt x="5807" y="12924"/>
                  <a:pt x="5844" y="12960"/>
                  <a:pt x="5863" y="12996"/>
                </a:cubicBezTo>
                <a:cubicBezTo>
                  <a:pt x="5863" y="13033"/>
                  <a:pt x="5863" y="13033"/>
                  <a:pt x="5863" y="13033"/>
                </a:cubicBezTo>
                <a:cubicBezTo>
                  <a:pt x="5901" y="13069"/>
                  <a:pt x="5939" y="13033"/>
                  <a:pt x="5977" y="13033"/>
                </a:cubicBezTo>
                <a:cubicBezTo>
                  <a:pt x="6015" y="13033"/>
                  <a:pt x="6015" y="13142"/>
                  <a:pt x="6071" y="13105"/>
                </a:cubicBezTo>
                <a:cubicBezTo>
                  <a:pt x="6090" y="13105"/>
                  <a:pt x="6109" y="13069"/>
                  <a:pt x="6128" y="13033"/>
                </a:cubicBezTo>
                <a:cubicBezTo>
                  <a:pt x="6147" y="13033"/>
                  <a:pt x="6204" y="13033"/>
                  <a:pt x="6242" y="13033"/>
                </a:cubicBezTo>
                <a:cubicBezTo>
                  <a:pt x="6242" y="13033"/>
                  <a:pt x="6242" y="13033"/>
                  <a:pt x="6242" y="13033"/>
                </a:cubicBezTo>
                <a:cubicBezTo>
                  <a:pt x="6242" y="13033"/>
                  <a:pt x="6242" y="13033"/>
                  <a:pt x="6242" y="13033"/>
                </a:cubicBezTo>
                <a:cubicBezTo>
                  <a:pt x="6242" y="13069"/>
                  <a:pt x="6223" y="13069"/>
                  <a:pt x="6223" y="13069"/>
                </a:cubicBezTo>
                <a:cubicBezTo>
                  <a:pt x="6223" y="13069"/>
                  <a:pt x="6204" y="13069"/>
                  <a:pt x="6185" y="13069"/>
                </a:cubicBezTo>
                <a:cubicBezTo>
                  <a:pt x="6185" y="13069"/>
                  <a:pt x="6185" y="13069"/>
                  <a:pt x="6185" y="13069"/>
                </a:cubicBezTo>
                <a:cubicBezTo>
                  <a:pt x="6204" y="13105"/>
                  <a:pt x="6223" y="13105"/>
                  <a:pt x="6223" y="13142"/>
                </a:cubicBezTo>
                <a:cubicBezTo>
                  <a:pt x="6223" y="13142"/>
                  <a:pt x="6242" y="13142"/>
                  <a:pt x="6242" y="13142"/>
                </a:cubicBezTo>
                <a:cubicBezTo>
                  <a:pt x="6242" y="13142"/>
                  <a:pt x="6242" y="13142"/>
                  <a:pt x="6242" y="13105"/>
                </a:cubicBezTo>
                <a:cubicBezTo>
                  <a:pt x="6242" y="13142"/>
                  <a:pt x="6261" y="13105"/>
                  <a:pt x="6280" y="13142"/>
                </a:cubicBezTo>
                <a:cubicBezTo>
                  <a:pt x="6280" y="13142"/>
                  <a:pt x="6280" y="13142"/>
                  <a:pt x="6280" y="13142"/>
                </a:cubicBezTo>
                <a:cubicBezTo>
                  <a:pt x="6298" y="13178"/>
                  <a:pt x="6317" y="13178"/>
                  <a:pt x="6317" y="13178"/>
                </a:cubicBezTo>
                <a:cubicBezTo>
                  <a:pt x="6317" y="13178"/>
                  <a:pt x="6317" y="13178"/>
                  <a:pt x="6317" y="13214"/>
                </a:cubicBezTo>
                <a:cubicBezTo>
                  <a:pt x="6298" y="13214"/>
                  <a:pt x="6298" y="13250"/>
                  <a:pt x="6261" y="13287"/>
                </a:cubicBezTo>
                <a:cubicBezTo>
                  <a:pt x="6261" y="13287"/>
                  <a:pt x="6261" y="13287"/>
                  <a:pt x="6261" y="13287"/>
                </a:cubicBezTo>
                <a:cubicBezTo>
                  <a:pt x="6280" y="13287"/>
                  <a:pt x="6298" y="13287"/>
                  <a:pt x="6298" y="13287"/>
                </a:cubicBezTo>
                <a:cubicBezTo>
                  <a:pt x="6317" y="13287"/>
                  <a:pt x="6336" y="13287"/>
                  <a:pt x="6355" y="13287"/>
                </a:cubicBezTo>
                <a:cubicBezTo>
                  <a:pt x="6393" y="13287"/>
                  <a:pt x="6450" y="13359"/>
                  <a:pt x="6450" y="13432"/>
                </a:cubicBezTo>
                <a:cubicBezTo>
                  <a:pt x="6469" y="13468"/>
                  <a:pt x="6469" y="13505"/>
                  <a:pt x="6469" y="13541"/>
                </a:cubicBezTo>
                <a:cubicBezTo>
                  <a:pt x="6469" y="13541"/>
                  <a:pt x="6469" y="13505"/>
                  <a:pt x="6469" y="13505"/>
                </a:cubicBezTo>
                <a:cubicBezTo>
                  <a:pt x="6469" y="13505"/>
                  <a:pt x="6469" y="13505"/>
                  <a:pt x="6469" y="13505"/>
                </a:cubicBezTo>
                <a:cubicBezTo>
                  <a:pt x="6506" y="13468"/>
                  <a:pt x="6544" y="13577"/>
                  <a:pt x="6563" y="13613"/>
                </a:cubicBezTo>
                <a:cubicBezTo>
                  <a:pt x="6563" y="13613"/>
                  <a:pt x="6563" y="13613"/>
                  <a:pt x="6563" y="13613"/>
                </a:cubicBezTo>
                <a:cubicBezTo>
                  <a:pt x="6563" y="13613"/>
                  <a:pt x="6563" y="13613"/>
                  <a:pt x="6563" y="13613"/>
                </a:cubicBezTo>
                <a:cubicBezTo>
                  <a:pt x="6582" y="13613"/>
                  <a:pt x="6601" y="13613"/>
                  <a:pt x="6620" y="13613"/>
                </a:cubicBezTo>
                <a:cubicBezTo>
                  <a:pt x="6620" y="13613"/>
                  <a:pt x="6620" y="13613"/>
                  <a:pt x="6620" y="13613"/>
                </a:cubicBezTo>
                <a:cubicBezTo>
                  <a:pt x="6658" y="13577"/>
                  <a:pt x="6715" y="13613"/>
                  <a:pt x="6733" y="13613"/>
                </a:cubicBezTo>
                <a:cubicBezTo>
                  <a:pt x="6752" y="13650"/>
                  <a:pt x="6771" y="13650"/>
                  <a:pt x="6809" y="13650"/>
                </a:cubicBezTo>
                <a:cubicBezTo>
                  <a:pt x="6828" y="13686"/>
                  <a:pt x="6885" y="13795"/>
                  <a:pt x="6885" y="13795"/>
                </a:cubicBezTo>
                <a:cubicBezTo>
                  <a:pt x="6885" y="13795"/>
                  <a:pt x="6904" y="13795"/>
                  <a:pt x="6904" y="13795"/>
                </a:cubicBezTo>
                <a:cubicBezTo>
                  <a:pt x="6923" y="13795"/>
                  <a:pt x="6923" y="13831"/>
                  <a:pt x="6923" y="13868"/>
                </a:cubicBezTo>
                <a:cubicBezTo>
                  <a:pt x="6942" y="13940"/>
                  <a:pt x="6942" y="14085"/>
                  <a:pt x="6998" y="14085"/>
                </a:cubicBezTo>
                <a:cubicBezTo>
                  <a:pt x="6998" y="14122"/>
                  <a:pt x="6998" y="14158"/>
                  <a:pt x="6998" y="14158"/>
                </a:cubicBezTo>
                <a:cubicBezTo>
                  <a:pt x="6979" y="14194"/>
                  <a:pt x="6960" y="14231"/>
                  <a:pt x="6960" y="14267"/>
                </a:cubicBezTo>
                <a:cubicBezTo>
                  <a:pt x="6942" y="14303"/>
                  <a:pt x="6904" y="14303"/>
                  <a:pt x="6885" y="14376"/>
                </a:cubicBezTo>
                <a:cubicBezTo>
                  <a:pt x="6885" y="14412"/>
                  <a:pt x="6885" y="14448"/>
                  <a:pt x="6866" y="14485"/>
                </a:cubicBezTo>
                <a:cubicBezTo>
                  <a:pt x="6866" y="14485"/>
                  <a:pt x="6866" y="14485"/>
                  <a:pt x="6866" y="14485"/>
                </a:cubicBezTo>
                <a:cubicBezTo>
                  <a:pt x="6885" y="14521"/>
                  <a:pt x="6904" y="14448"/>
                  <a:pt x="6923" y="14448"/>
                </a:cubicBezTo>
                <a:cubicBezTo>
                  <a:pt x="6942" y="14485"/>
                  <a:pt x="6942" y="14485"/>
                  <a:pt x="6942" y="14521"/>
                </a:cubicBezTo>
                <a:cubicBezTo>
                  <a:pt x="6979" y="14557"/>
                  <a:pt x="7017" y="14521"/>
                  <a:pt x="7036" y="14521"/>
                </a:cubicBezTo>
                <a:cubicBezTo>
                  <a:pt x="7036" y="14521"/>
                  <a:pt x="7017" y="14557"/>
                  <a:pt x="7017" y="14594"/>
                </a:cubicBezTo>
                <a:cubicBezTo>
                  <a:pt x="7036" y="14594"/>
                  <a:pt x="7036" y="14594"/>
                  <a:pt x="7036" y="14594"/>
                </a:cubicBezTo>
                <a:cubicBezTo>
                  <a:pt x="7036" y="14521"/>
                  <a:pt x="7074" y="14521"/>
                  <a:pt x="7093" y="14485"/>
                </a:cubicBezTo>
                <a:cubicBezTo>
                  <a:pt x="7093" y="14448"/>
                  <a:pt x="7093" y="14412"/>
                  <a:pt x="7112" y="14412"/>
                </a:cubicBezTo>
                <a:cubicBezTo>
                  <a:pt x="7131" y="14376"/>
                  <a:pt x="7150" y="14376"/>
                  <a:pt x="7168" y="14376"/>
                </a:cubicBezTo>
                <a:cubicBezTo>
                  <a:pt x="7168" y="14412"/>
                  <a:pt x="7187" y="14412"/>
                  <a:pt x="7187" y="14412"/>
                </a:cubicBezTo>
                <a:cubicBezTo>
                  <a:pt x="7225" y="14448"/>
                  <a:pt x="7263" y="14448"/>
                  <a:pt x="7282" y="14521"/>
                </a:cubicBezTo>
                <a:cubicBezTo>
                  <a:pt x="7282" y="14521"/>
                  <a:pt x="7282" y="14521"/>
                  <a:pt x="7282" y="14521"/>
                </a:cubicBezTo>
                <a:cubicBezTo>
                  <a:pt x="7282" y="14521"/>
                  <a:pt x="7282" y="14485"/>
                  <a:pt x="7301" y="14485"/>
                </a:cubicBezTo>
                <a:cubicBezTo>
                  <a:pt x="7301" y="14485"/>
                  <a:pt x="7339" y="14557"/>
                  <a:pt x="7339" y="14594"/>
                </a:cubicBezTo>
                <a:cubicBezTo>
                  <a:pt x="7320" y="14630"/>
                  <a:pt x="7320" y="14594"/>
                  <a:pt x="7320" y="14666"/>
                </a:cubicBezTo>
                <a:cubicBezTo>
                  <a:pt x="7339" y="14630"/>
                  <a:pt x="7377" y="14594"/>
                  <a:pt x="7395" y="14594"/>
                </a:cubicBezTo>
                <a:cubicBezTo>
                  <a:pt x="7433" y="14594"/>
                  <a:pt x="7452" y="14630"/>
                  <a:pt x="7471" y="14630"/>
                </a:cubicBezTo>
                <a:cubicBezTo>
                  <a:pt x="7490" y="14630"/>
                  <a:pt x="7509" y="14666"/>
                  <a:pt x="7528" y="14666"/>
                </a:cubicBezTo>
                <a:cubicBezTo>
                  <a:pt x="7566" y="14666"/>
                  <a:pt x="7585" y="14630"/>
                  <a:pt x="7622" y="14666"/>
                </a:cubicBezTo>
                <a:cubicBezTo>
                  <a:pt x="7679" y="14703"/>
                  <a:pt x="7717" y="14811"/>
                  <a:pt x="7774" y="14884"/>
                </a:cubicBezTo>
                <a:cubicBezTo>
                  <a:pt x="7812" y="14920"/>
                  <a:pt x="7849" y="14884"/>
                  <a:pt x="7868" y="14920"/>
                </a:cubicBezTo>
                <a:cubicBezTo>
                  <a:pt x="7887" y="14920"/>
                  <a:pt x="7925" y="15174"/>
                  <a:pt x="7925" y="15211"/>
                </a:cubicBezTo>
                <a:cubicBezTo>
                  <a:pt x="7906" y="15392"/>
                  <a:pt x="7868" y="15501"/>
                  <a:pt x="7812" y="15574"/>
                </a:cubicBezTo>
                <a:cubicBezTo>
                  <a:pt x="7793" y="15574"/>
                  <a:pt x="7793" y="15574"/>
                  <a:pt x="7774" y="15610"/>
                </a:cubicBezTo>
                <a:cubicBezTo>
                  <a:pt x="7774" y="15610"/>
                  <a:pt x="7774" y="15646"/>
                  <a:pt x="7774" y="15683"/>
                </a:cubicBezTo>
                <a:cubicBezTo>
                  <a:pt x="7755" y="15719"/>
                  <a:pt x="7736" y="15828"/>
                  <a:pt x="7698" y="15864"/>
                </a:cubicBezTo>
                <a:cubicBezTo>
                  <a:pt x="7698" y="15864"/>
                  <a:pt x="7698" y="15864"/>
                  <a:pt x="7698" y="15864"/>
                </a:cubicBezTo>
                <a:cubicBezTo>
                  <a:pt x="7698" y="15828"/>
                  <a:pt x="7698" y="15828"/>
                  <a:pt x="7698" y="15828"/>
                </a:cubicBezTo>
                <a:cubicBezTo>
                  <a:pt x="7679" y="15792"/>
                  <a:pt x="7679" y="15792"/>
                  <a:pt x="7679" y="15792"/>
                </a:cubicBezTo>
                <a:cubicBezTo>
                  <a:pt x="7679" y="15864"/>
                  <a:pt x="7660" y="15937"/>
                  <a:pt x="7660" y="16009"/>
                </a:cubicBezTo>
                <a:cubicBezTo>
                  <a:pt x="7660" y="16046"/>
                  <a:pt x="7660" y="16118"/>
                  <a:pt x="7679" y="16191"/>
                </a:cubicBezTo>
                <a:cubicBezTo>
                  <a:pt x="7679" y="16264"/>
                  <a:pt x="7660" y="16300"/>
                  <a:pt x="7660" y="16336"/>
                </a:cubicBezTo>
                <a:cubicBezTo>
                  <a:pt x="7660" y="16372"/>
                  <a:pt x="7660" y="16409"/>
                  <a:pt x="7660" y="16445"/>
                </a:cubicBezTo>
                <a:cubicBezTo>
                  <a:pt x="7641" y="16445"/>
                  <a:pt x="7622" y="16518"/>
                  <a:pt x="7622" y="16554"/>
                </a:cubicBezTo>
                <a:cubicBezTo>
                  <a:pt x="7622" y="16590"/>
                  <a:pt x="7622" y="16627"/>
                  <a:pt x="7622" y="16663"/>
                </a:cubicBezTo>
                <a:cubicBezTo>
                  <a:pt x="7622" y="16663"/>
                  <a:pt x="7604" y="16663"/>
                  <a:pt x="7604" y="16699"/>
                </a:cubicBezTo>
                <a:cubicBezTo>
                  <a:pt x="7585" y="16735"/>
                  <a:pt x="7585" y="16772"/>
                  <a:pt x="7585" y="16772"/>
                </a:cubicBezTo>
                <a:cubicBezTo>
                  <a:pt x="7566" y="16808"/>
                  <a:pt x="7547" y="16844"/>
                  <a:pt x="7547" y="16917"/>
                </a:cubicBezTo>
                <a:cubicBezTo>
                  <a:pt x="7547" y="16917"/>
                  <a:pt x="7547" y="16953"/>
                  <a:pt x="7547" y="16953"/>
                </a:cubicBezTo>
                <a:cubicBezTo>
                  <a:pt x="7509" y="16953"/>
                  <a:pt x="7490" y="16990"/>
                  <a:pt x="7490" y="17062"/>
                </a:cubicBezTo>
                <a:cubicBezTo>
                  <a:pt x="7452" y="17062"/>
                  <a:pt x="7414" y="17098"/>
                  <a:pt x="7377" y="17062"/>
                </a:cubicBezTo>
                <a:cubicBezTo>
                  <a:pt x="7358" y="17062"/>
                  <a:pt x="7339" y="17062"/>
                  <a:pt x="7320" y="17062"/>
                </a:cubicBezTo>
                <a:cubicBezTo>
                  <a:pt x="7320" y="17135"/>
                  <a:pt x="7301" y="17098"/>
                  <a:pt x="7282" y="17135"/>
                </a:cubicBezTo>
                <a:cubicBezTo>
                  <a:pt x="7282" y="17135"/>
                  <a:pt x="7282" y="17171"/>
                  <a:pt x="7263" y="17171"/>
                </a:cubicBezTo>
                <a:cubicBezTo>
                  <a:pt x="7263" y="17171"/>
                  <a:pt x="7244" y="17171"/>
                  <a:pt x="7244" y="17171"/>
                </a:cubicBezTo>
                <a:cubicBezTo>
                  <a:pt x="7225" y="17171"/>
                  <a:pt x="7131" y="17280"/>
                  <a:pt x="7112" y="17316"/>
                </a:cubicBezTo>
                <a:cubicBezTo>
                  <a:pt x="7112" y="17353"/>
                  <a:pt x="7093" y="17389"/>
                  <a:pt x="7074" y="17389"/>
                </a:cubicBezTo>
                <a:cubicBezTo>
                  <a:pt x="7074" y="17389"/>
                  <a:pt x="7074" y="17389"/>
                  <a:pt x="7074" y="17389"/>
                </a:cubicBezTo>
                <a:cubicBezTo>
                  <a:pt x="7093" y="17425"/>
                  <a:pt x="7074" y="17462"/>
                  <a:pt x="7074" y="17498"/>
                </a:cubicBezTo>
                <a:cubicBezTo>
                  <a:pt x="7074" y="17534"/>
                  <a:pt x="7074" y="17534"/>
                  <a:pt x="7074" y="17570"/>
                </a:cubicBezTo>
                <a:cubicBezTo>
                  <a:pt x="7093" y="17788"/>
                  <a:pt x="7036" y="17788"/>
                  <a:pt x="6998" y="17897"/>
                </a:cubicBezTo>
                <a:cubicBezTo>
                  <a:pt x="6979" y="17970"/>
                  <a:pt x="6979" y="18006"/>
                  <a:pt x="6960" y="18042"/>
                </a:cubicBezTo>
                <a:cubicBezTo>
                  <a:pt x="6942" y="18115"/>
                  <a:pt x="6923" y="18151"/>
                  <a:pt x="6904" y="18188"/>
                </a:cubicBezTo>
                <a:cubicBezTo>
                  <a:pt x="6904" y="18115"/>
                  <a:pt x="6960" y="18079"/>
                  <a:pt x="6960" y="18006"/>
                </a:cubicBezTo>
                <a:cubicBezTo>
                  <a:pt x="6942" y="18006"/>
                  <a:pt x="6942" y="18006"/>
                  <a:pt x="6942" y="18006"/>
                </a:cubicBezTo>
                <a:cubicBezTo>
                  <a:pt x="6942" y="18006"/>
                  <a:pt x="6923" y="18006"/>
                  <a:pt x="6923" y="18006"/>
                </a:cubicBezTo>
                <a:cubicBezTo>
                  <a:pt x="6923" y="18006"/>
                  <a:pt x="6923" y="18006"/>
                  <a:pt x="6923" y="18006"/>
                </a:cubicBezTo>
                <a:cubicBezTo>
                  <a:pt x="6904" y="18042"/>
                  <a:pt x="6904" y="18079"/>
                  <a:pt x="6904" y="18115"/>
                </a:cubicBezTo>
                <a:cubicBezTo>
                  <a:pt x="6885" y="18115"/>
                  <a:pt x="6866" y="18151"/>
                  <a:pt x="6866" y="18188"/>
                </a:cubicBezTo>
                <a:cubicBezTo>
                  <a:pt x="6847" y="18224"/>
                  <a:pt x="6847" y="18260"/>
                  <a:pt x="6847" y="18296"/>
                </a:cubicBezTo>
                <a:cubicBezTo>
                  <a:pt x="6828" y="18369"/>
                  <a:pt x="6790" y="18405"/>
                  <a:pt x="6771" y="18478"/>
                </a:cubicBezTo>
                <a:cubicBezTo>
                  <a:pt x="6752" y="18514"/>
                  <a:pt x="6733" y="18587"/>
                  <a:pt x="6715" y="18623"/>
                </a:cubicBezTo>
                <a:cubicBezTo>
                  <a:pt x="6677" y="18623"/>
                  <a:pt x="6677" y="18587"/>
                  <a:pt x="6658" y="18587"/>
                </a:cubicBezTo>
                <a:cubicBezTo>
                  <a:pt x="6639" y="18587"/>
                  <a:pt x="6620" y="18623"/>
                  <a:pt x="6601" y="18623"/>
                </a:cubicBezTo>
                <a:cubicBezTo>
                  <a:pt x="6582" y="18551"/>
                  <a:pt x="6544" y="18551"/>
                  <a:pt x="6506" y="18587"/>
                </a:cubicBezTo>
                <a:cubicBezTo>
                  <a:pt x="6488" y="18551"/>
                  <a:pt x="6488" y="18514"/>
                  <a:pt x="6469" y="18514"/>
                </a:cubicBezTo>
                <a:cubicBezTo>
                  <a:pt x="6469" y="18514"/>
                  <a:pt x="6469" y="18551"/>
                  <a:pt x="6469" y="18551"/>
                </a:cubicBezTo>
                <a:cubicBezTo>
                  <a:pt x="6469" y="18551"/>
                  <a:pt x="6469" y="18551"/>
                  <a:pt x="6469" y="18551"/>
                </a:cubicBezTo>
                <a:cubicBezTo>
                  <a:pt x="6488" y="18623"/>
                  <a:pt x="6525" y="18623"/>
                  <a:pt x="6544" y="18696"/>
                </a:cubicBezTo>
                <a:cubicBezTo>
                  <a:pt x="6544" y="18696"/>
                  <a:pt x="6544" y="18696"/>
                  <a:pt x="6525" y="18732"/>
                </a:cubicBezTo>
                <a:cubicBezTo>
                  <a:pt x="6525" y="18805"/>
                  <a:pt x="6563" y="18805"/>
                  <a:pt x="6563" y="18841"/>
                </a:cubicBezTo>
                <a:cubicBezTo>
                  <a:pt x="6582" y="18841"/>
                  <a:pt x="6582" y="18877"/>
                  <a:pt x="6582" y="18877"/>
                </a:cubicBezTo>
                <a:cubicBezTo>
                  <a:pt x="6563" y="18914"/>
                  <a:pt x="6544" y="18950"/>
                  <a:pt x="6544" y="18986"/>
                </a:cubicBezTo>
                <a:cubicBezTo>
                  <a:pt x="6525" y="19023"/>
                  <a:pt x="6525" y="19059"/>
                  <a:pt x="6525" y="19059"/>
                </a:cubicBezTo>
                <a:cubicBezTo>
                  <a:pt x="6506" y="19131"/>
                  <a:pt x="6412" y="19131"/>
                  <a:pt x="6374" y="19168"/>
                </a:cubicBezTo>
                <a:cubicBezTo>
                  <a:pt x="6336" y="19168"/>
                  <a:pt x="6298" y="19168"/>
                  <a:pt x="6261" y="19168"/>
                </a:cubicBezTo>
                <a:cubicBezTo>
                  <a:pt x="6261" y="19168"/>
                  <a:pt x="6242" y="19131"/>
                  <a:pt x="6223" y="19168"/>
                </a:cubicBezTo>
                <a:cubicBezTo>
                  <a:pt x="6223" y="19204"/>
                  <a:pt x="6242" y="19240"/>
                  <a:pt x="6242" y="19240"/>
                </a:cubicBezTo>
                <a:cubicBezTo>
                  <a:pt x="6242" y="19277"/>
                  <a:pt x="6223" y="19313"/>
                  <a:pt x="6223" y="19349"/>
                </a:cubicBezTo>
                <a:cubicBezTo>
                  <a:pt x="6223" y="19386"/>
                  <a:pt x="6242" y="19386"/>
                  <a:pt x="6223" y="19422"/>
                </a:cubicBezTo>
                <a:cubicBezTo>
                  <a:pt x="6223" y="19422"/>
                  <a:pt x="6223" y="19422"/>
                  <a:pt x="6204" y="19458"/>
                </a:cubicBezTo>
                <a:cubicBezTo>
                  <a:pt x="6185" y="19458"/>
                  <a:pt x="6166" y="19494"/>
                  <a:pt x="6128" y="19458"/>
                </a:cubicBezTo>
                <a:cubicBezTo>
                  <a:pt x="6109" y="19458"/>
                  <a:pt x="6090" y="19422"/>
                  <a:pt x="6053" y="19422"/>
                </a:cubicBezTo>
                <a:cubicBezTo>
                  <a:pt x="6053" y="19422"/>
                  <a:pt x="6053" y="19422"/>
                  <a:pt x="6053" y="19458"/>
                </a:cubicBezTo>
                <a:cubicBezTo>
                  <a:pt x="6053" y="19494"/>
                  <a:pt x="6071" y="19494"/>
                  <a:pt x="6071" y="19531"/>
                </a:cubicBezTo>
                <a:cubicBezTo>
                  <a:pt x="6071" y="19567"/>
                  <a:pt x="6071" y="19567"/>
                  <a:pt x="6071" y="19603"/>
                </a:cubicBezTo>
                <a:cubicBezTo>
                  <a:pt x="6071" y="19640"/>
                  <a:pt x="6090" y="19676"/>
                  <a:pt x="6109" y="19640"/>
                </a:cubicBezTo>
                <a:cubicBezTo>
                  <a:pt x="6109" y="19640"/>
                  <a:pt x="6109" y="19640"/>
                  <a:pt x="6109" y="19640"/>
                </a:cubicBezTo>
                <a:cubicBezTo>
                  <a:pt x="6109" y="19640"/>
                  <a:pt x="6109" y="19640"/>
                  <a:pt x="6109" y="19603"/>
                </a:cubicBezTo>
                <a:cubicBezTo>
                  <a:pt x="6128" y="19603"/>
                  <a:pt x="6128" y="19603"/>
                  <a:pt x="6147" y="19603"/>
                </a:cubicBezTo>
                <a:cubicBezTo>
                  <a:pt x="6147" y="19603"/>
                  <a:pt x="6147" y="19603"/>
                  <a:pt x="6147" y="19603"/>
                </a:cubicBezTo>
                <a:cubicBezTo>
                  <a:pt x="6147" y="19640"/>
                  <a:pt x="6147" y="19676"/>
                  <a:pt x="6147" y="19676"/>
                </a:cubicBezTo>
                <a:cubicBezTo>
                  <a:pt x="6147" y="19676"/>
                  <a:pt x="6147" y="19676"/>
                  <a:pt x="6147" y="19712"/>
                </a:cubicBezTo>
                <a:cubicBezTo>
                  <a:pt x="6147" y="19712"/>
                  <a:pt x="6128" y="19712"/>
                  <a:pt x="6128" y="19712"/>
                </a:cubicBezTo>
                <a:cubicBezTo>
                  <a:pt x="6109" y="19712"/>
                  <a:pt x="6109" y="19676"/>
                  <a:pt x="6109" y="19676"/>
                </a:cubicBezTo>
                <a:cubicBezTo>
                  <a:pt x="6090" y="19676"/>
                  <a:pt x="6071" y="19676"/>
                  <a:pt x="6053" y="19712"/>
                </a:cubicBezTo>
                <a:cubicBezTo>
                  <a:pt x="6071" y="19712"/>
                  <a:pt x="6071" y="19712"/>
                  <a:pt x="6071" y="19712"/>
                </a:cubicBezTo>
                <a:cubicBezTo>
                  <a:pt x="6071" y="19712"/>
                  <a:pt x="6090" y="19712"/>
                  <a:pt x="6109" y="19749"/>
                </a:cubicBezTo>
                <a:cubicBezTo>
                  <a:pt x="6109" y="19749"/>
                  <a:pt x="6109" y="19749"/>
                  <a:pt x="6109" y="19749"/>
                </a:cubicBezTo>
                <a:cubicBezTo>
                  <a:pt x="6090" y="19749"/>
                  <a:pt x="6053" y="19785"/>
                  <a:pt x="6053" y="19821"/>
                </a:cubicBezTo>
                <a:cubicBezTo>
                  <a:pt x="6053" y="19894"/>
                  <a:pt x="6053" y="19930"/>
                  <a:pt x="6034" y="19966"/>
                </a:cubicBezTo>
                <a:cubicBezTo>
                  <a:pt x="6034" y="19966"/>
                  <a:pt x="6034" y="20003"/>
                  <a:pt x="6034" y="20003"/>
                </a:cubicBezTo>
                <a:cubicBezTo>
                  <a:pt x="6015" y="20003"/>
                  <a:pt x="5996" y="20003"/>
                  <a:pt x="5977" y="20039"/>
                </a:cubicBezTo>
                <a:cubicBezTo>
                  <a:pt x="5939" y="20039"/>
                  <a:pt x="5901" y="20148"/>
                  <a:pt x="5920" y="20257"/>
                </a:cubicBezTo>
                <a:cubicBezTo>
                  <a:pt x="5920" y="20293"/>
                  <a:pt x="5958" y="20329"/>
                  <a:pt x="5977" y="20329"/>
                </a:cubicBezTo>
                <a:cubicBezTo>
                  <a:pt x="5996" y="20329"/>
                  <a:pt x="6015" y="20329"/>
                  <a:pt x="6015" y="20366"/>
                </a:cubicBezTo>
                <a:cubicBezTo>
                  <a:pt x="6034" y="20511"/>
                  <a:pt x="5958" y="20511"/>
                  <a:pt x="5920" y="20584"/>
                </a:cubicBezTo>
                <a:cubicBezTo>
                  <a:pt x="5920" y="20620"/>
                  <a:pt x="5901" y="20620"/>
                  <a:pt x="5901" y="20656"/>
                </a:cubicBezTo>
                <a:cubicBezTo>
                  <a:pt x="5901" y="20692"/>
                  <a:pt x="5901" y="20729"/>
                  <a:pt x="5882" y="20765"/>
                </a:cubicBezTo>
                <a:cubicBezTo>
                  <a:pt x="5882" y="20801"/>
                  <a:pt x="5844" y="20801"/>
                  <a:pt x="5826" y="20838"/>
                </a:cubicBezTo>
                <a:cubicBezTo>
                  <a:pt x="5769" y="20947"/>
                  <a:pt x="5844" y="21055"/>
                  <a:pt x="5863" y="21164"/>
                </a:cubicBezTo>
                <a:cubicBezTo>
                  <a:pt x="5826" y="21164"/>
                  <a:pt x="5826" y="21164"/>
                  <a:pt x="5807" y="21128"/>
                </a:cubicBezTo>
                <a:cubicBezTo>
                  <a:pt x="5807" y="21128"/>
                  <a:pt x="5788" y="21128"/>
                  <a:pt x="5788" y="21128"/>
                </a:cubicBezTo>
                <a:cubicBezTo>
                  <a:pt x="5788" y="21128"/>
                  <a:pt x="5769" y="21164"/>
                  <a:pt x="5769" y="21164"/>
                </a:cubicBezTo>
                <a:cubicBezTo>
                  <a:pt x="5750" y="21201"/>
                  <a:pt x="5731" y="21164"/>
                  <a:pt x="5712" y="21201"/>
                </a:cubicBezTo>
                <a:cubicBezTo>
                  <a:pt x="5712" y="21201"/>
                  <a:pt x="5712" y="21201"/>
                  <a:pt x="5712" y="21201"/>
                </a:cubicBezTo>
                <a:cubicBezTo>
                  <a:pt x="5693" y="21273"/>
                  <a:pt x="5712" y="21310"/>
                  <a:pt x="5693" y="21382"/>
                </a:cubicBezTo>
                <a:cubicBezTo>
                  <a:pt x="5693" y="21382"/>
                  <a:pt x="5674" y="21382"/>
                  <a:pt x="5674" y="21382"/>
                </a:cubicBezTo>
                <a:cubicBezTo>
                  <a:pt x="5655" y="21382"/>
                  <a:pt x="5655" y="21346"/>
                  <a:pt x="5636" y="21346"/>
                </a:cubicBezTo>
                <a:cubicBezTo>
                  <a:pt x="5655" y="21310"/>
                  <a:pt x="5674" y="21273"/>
                  <a:pt x="5693" y="21237"/>
                </a:cubicBezTo>
                <a:cubicBezTo>
                  <a:pt x="5693" y="21237"/>
                  <a:pt x="5693" y="21237"/>
                  <a:pt x="5693" y="21237"/>
                </a:cubicBezTo>
                <a:cubicBezTo>
                  <a:pt x="5674" y="21237"/>
                  <a:pt x="5674" y="21237"/>
                  <a:pt x="5674" y="21201"/>
                </a:cubicBezTo>
                <a:cubicBezTo>
                  <a:pt x="5636" y="21237"/>
                  <a:pt x="5618" y="21273"/>
                  <a:pt x="5580" y="21273"/>
                </a:cubicBezTo>
                <a:cubicBezTo>
                  <a:pt x="5580" y="21237"/>
                  <a:pt x="5580" y="21237"/>
                  <a:pt x="5580" y="21237"/>
                </a:cubicBezTo>
                <a:cubicBezTo>
                  <a:pt x="5618" y="21201"/>
                  <a:pt x="5618" y="21201"/>
                  <a:pt x="5655" y="21201"/>
                </a:cubicBezTo>
                <a:cubicBezTo>
                  <a:pt x="5636" y="21164"/>
                  <a:pt x="5618" y="21164"/>
                  <a:pt x="5599" y="21164"/>
                </a:cubicBezTo>
                <a:cubicBezTo>
                  <a:pt x="5599" y="21128"/>
                  <a:pt x="5599" y="21128"/>
                  <a:pt x="5599" y="21092"/>
                </a:cubicBezTo>
                <a:cubicBezTo>
                  <a:pt x="5599" y="21092"/>
                  <a:pt x="5580" y="21092"/>
                  <a:pt x="5580" y="21055"/>
                </a:cubicBezTo>
                <a:cubicBezTo>
                  <a:pt x="5580" y="21092"/>
                  <a:pt x="5561" y="21092"/>
                  <a:pt x="5561" y="21092"/>
                </a:cubicBezTo>
                <a:cubicBezTo>
                  <a:pt x="5561" y="21092"/>
                  <a:pt x="5561" y="21092"/>
                  <a:pt x="5542" y="21092"/>
                </a:cubicBezTo>
                <a:cubicBezTo>
                  <a:pt x="5542" y="21055"/>
                  <a:pt x="5561" y="21055"/>
                  <a:pt x="5561" y="21019"/>
                </a:cubicBezTo>
                <a:cubicBezTo>
                  <a:pt x="5561" y="21019"/>
                  <a:pt x="5561" y="21019"/>
                  <a:pt x="5561" y="21019"/>
                </a:cubicBezTo>
                <a:cubicBezTo>
                  <a:pt x="5542" y="21055"/>
                  <a:pt x="5542" y="21055"/>
                  <a:pt x="5542" y="21055"/>
                </a:cubicBezTo>
                <a:cubicBezTo>
                  <a:pt x="5523" y="21019"/>
                  <a:pt x="5523" y="21019"/>
                  <a:pt x="5523" y="21019"/>
                </a:cubicBezTo>
                <a:cubicBezTo>
                  <a:pt x="5523" y="21019"/>
                  <a:pt x="5523" y="21019"/>
                  <a:pt x="5523" y="20983"/>
                </a:cubicBezTo>
                <a:cubicBezTo>
                  <a:pt x="5523" y="20983"/>
                  <a:pt x="5523" y="20983"/>
                  <a:pt x="5523" y="20983"/>
                </a:cubicBezTo>
                <a:cubicBezTo>
                  <a:pt x="5523" y="20983"/>
                  <a:pt x="5523" y="20983"/>
                  <a:pt x="5523" y="20947"/>
                </a:cubicBezTo>
                <a:cubicBezTo>
                  <a:pt x="5523" y="20947"/>
                  <a:pt x="5504" y="20947"/>
                  <a:pt x="5485" y="20910"/>
                </a:cubicBezTo>
                <a:cubicBezTo>
                  <a:pt x="5523" y="20910"/>
                  <a:pt x="5523" y="20874"/>
                  <a:pt x="5542" y="20838"/>
                </a:cubicBezTo>
                <a:cubicBezTo>
                  <a:pt x="5523" y="20838"/>
                  <a:pt x="5504" y="20838"/>
                  <a:pt x="5504" y="20838"/>
                </a:cubicBezTo>
                <a:cubicBezTo>
                  <a:pt x="5504" y="20838"/>
                  <a:pt x="5504" y="20801"/>
                  <a:pt x="5504" y="20801"/>
                </a:cubicBezTo>
                <a:cubicBezTo>
                  <a:pt x="5504" y="20801"/>
                  <a:pt x="5504" y="20765"/>
                  <a:pt x="5504" y="20765"/>
                </a:cubicBezTo>
                <a:cubicBezTo>
                  <a:pt x="5504" y="20765"/>
                  <a:pt x="5504" y="20729"/>
                  <a:pt x="5504" y="20692"/>
                </a:cubicBezTo>
                <a:cubicBezTo>
                  <a:pt x="5504" y="20692"/>
                  <a:pt x="5504" y="20692"/>
                  <a:pt x="5523" y="20692"/>
                </a:cubicBezTo>
                <a:cubicBezTo>
                  <a:pt x="5523" y="20656"/>
                  <a:pt x="5504" y="20656"/>
                  <a:pt x="5504" y="20656"/>
                </a:cubicBezTo>
                <a:cubicBezTo>
                  <a:pt x="5504" y="20656"/>
                  <a:pt x="5504" y="20656"/>
                  <a:pt x="5485" y="20692"/>
                </a:cubicBezTo>
                <a:cubicBezTo>
                  <a:pt x="5485" y="20656"/>
                  <a:pt x="5485" y="20620"/>
                  <a:pt x="5485" y="20584"/>
                </a:cubicBezTo>
                <a:cubicBezTo>
                  <a:pt x="5485" y="20547"/>
                  <a:pt x="5504" y="20547"/>
                  <a:pt x="5504" y="20547"/>
                </a:cubicBezTo>
                <a:cubicBezTo>
                  <a:pt x="5504" y="20511"/>
                  <a:pt x="5504" y="20475"/>
                  <a:pt x="5504" y="20475"/>
                </a:cubicBezTo>
                <a:cubicBezTo>
                  <a:pt x="5523" y="20475"/>
                  <a:pt x="5523" y="20475"/>
                  <a:pt x="5542" y="20475"/>
                </a:cubicBezTo>
                <a:cubicBezTo>
                  <a:pt x="5542" y="20475"/>
                  <a:pt x="5542" y="20475"/>
                  <a:pt x="5542" y="20475"/>
                </a:cubicBezTo>
                <a:cubicBezTo>
                  <a:pt x="5542" y="20475"/>
                  <a:pt x="5542" y="20475"/>
                  <a:pt x="5542" y="20475"/>
                </a:cubicBezTo>
                <a:cubicBezTo>
                  <a:pt x="5542" y="20438"/>
                  <a:pt x="5542" y="20438"/>
                  <a:pt x="5523" y="20438"/>
                </a:cubicBezTo>
                <a:cubicBezTo>
                  <a:pt x="5485" y="20438"/>
                  <a:pt x="5485" y="20438"/>
                  <a:pt x="5485" y="20438"/>
                </a:cubicBezTo>
                <a:cubicBezTo>
                  <a:pt x="5485" y="20438"/>
                  <a:pt x="5485" y="20438"/>
                  <a:pt x="5485" y="20402"/>
                </a:cubicBezTo>
                <a:cubicBezTo>
                  <a:pt x="5485" y="20402"/>
                  <a:pt x="5485" y="20366"/>
                  <a:pt x="5485" y="20366"/>
                </a:cubicBezTo>
                <a:cubicBezTo>
                  <a:pt x="5504" y="20366"/>
                  <a:pt x="5504" y="20366"/>
                  <a:pt x="5504" y="20366"/>
                </a:cubicBezTo>
                <a:cubicBezTo>
                  <a:pt x="5504" y="20329"/>
                  <a:pt x="5504" y="20329"/>
                  <a:pt x="5504" y="20329"/>
                </a:cubicBezTo>
                <a:cubicBezTo>
                  <a:pt x="5485" y="20293"/>
                  <a:pt x="5466" y="20293"/>
                  <a:pt x="5447" y="20293"/>
                </a:cubicBezTo>
                <a:cubicBezTo>
                  <a:pt x="5447" y="20257"/>
                  <a:pt x="5447" y="20257"/>
                  <a:pt x="5447" y="20257"/>
                </a:cubicBezTo>
                <a:cubicBezTo>
                  <a:pt x="5428" y="20257"/>
                  <a:pt x="5428" y="20257"/>
                  <a:pt x="5409" y="20257"/>
                </a:cubicBezTo>
                <a:cubicBezTo>
                  <a:pt x="5409" y="20257"/>
                  <a:pt x="5428" y="20257"/>
                  <a:pt x="5428" y="20220"/>
                </a:cubicBezTo>
                <a:cubicBezTo>
                  <a:pt x="5447" y="20220"/>
                  <a:pt x="5466" y="20184"/>
                  <a:pt x="5466" y="20148"/>
                </a:cubicBezTo>
                <a:cubicBezTo>
                  <a:pt x="5485" y="20148"/>
                  <a:pt x="5504" y="20148"/>
                  <a:pt x="5504" y="20148"/>
                </a:cubicBezTo>
                <a:cubicBezTo>
                  <a:pt x="5504" y="20148"/>
                  <a:pt x="5504" y="20184"/>
                  <a:pt x="5504" y="20184"/>
                </a:cubicBezTo>
                <a:cubicBezTo>
                  <a:pt x="5485" y="20184"/>
                  <a:pt x="5485" y="20184"/>
                  <a:pt x="5485" y="20220"/>
                </a:cubicBezTo>
                <a:cubicBezTo>
                  <a:pt x="5485" y="20220"/>
                  <a:pt x="5485" y="20220"/>
                  <a:pt x="5485" y="20257"/>
                </a:cubicBezTo>
                <a:cubicBezTo>
                  <a:pt x="5485" y="20257"/>
                  <a:pt x="5485" y="20257"/>
                  <a:pt x="5485" y="20257"/>
                </a:cubicBezTo>
                <a:cubicBezTo>
                  <a:pt x="5485" y="20220"/>
                  <a:pt x="5504" y="20220"/>
                  <a:pt x="5504" y="20220"/>
                </a:cubicBezTo>
                <a:cubicBezTo>
                  <a:pt x="5504" y="20220"/>
                  <a:pt x="5504" y="20220"/>
                  <a:pt x="5504" y="20220"/>
                </a:cubicBezTo>
                <a:cubicBezTo>
                  <a:pt x="5504" y="20220"/>
                  <a:pt x="5504" y="20257"/>
                  <a:pt x="5504" y="20257"/>
                </a:cubicBezTo>
                <a:cubicBezTo>
                  <a:pt x="5504" y="20257"/>
                  <a:pt x="5523" y="20257"/>
                  <a:pt x="5523" y="20257"/>
                </a:cubicBezTo>
                <a:cubicBezTo>
                  <a:pt x="5523" y="20257"/>
                  <a:pt x="5523" y="20220"/>
                  <a:pt x="5542" y="20184"/>
                </a:cubicBezTo>
                <a:cubicBezTo>
                  <a:pt x="5561" y="20112"/>
                  <a:pt x="5523" y="20148"/>
                  <a:pt x="5561" y="20075"/>
                </a:cubicBezTo>
                <a:cubicBezTo>
                  <a:pt x="5561" y="20075"/>
                  <a:pt x="5542" y="20075"/>
                  <a:pt x="5561" y="20039"/>
                </a:cubicBezTo>
                <a:cubicBezTo>
                  <a:pt x="5561" y="20039"/>
                  <a:pt x="5561" y="20003"/>
                  <a:pt x="5580" y="20003"/>
                </a:cubicBezTo>
                <a:cubicBezTo>
                  <a:pt x="5580" y="20003"/>
                  <a:pt x="5599" y="19966"/>
                  <a:pt x="5599" y="19966"/>
                </a:cubicBezTo>
                <a:cubicBezTo>
                  <a:pt x="5599" y="19930"/>
                  <a:pt x="5599" y="19930"/>
                  <a:pt x="5599" y="19930"/>
                </a:cubicBezTo>
                <a:cubicBezTo>
                  <a:pt x="5580" y="19930"/>
                  <a:pt x="5580" y="19930"/>
                  <a:pt x="5561" y="19894"/>
                </a:cubicBezTo>
                <a:cubicBezTo>
                  <a:pt x="5561" y="19857"/>
                  <a:pt x="5580" y="19857"/>
                  <a:pt x="5580" y="19821"/>
                </a:cubicBezTo>
                <a:cubicBezTo>
                  <a:pt x="5580" y="19785"/>
                  <a:pt x="5561" y="19749"/>
                  <a:pt x="5599" y="19749"/>
                </a:cubicBezTo>
                <a:cubicBezTo>
                  <a:pt x="5599" y="19712"/>
                  <a:pt x="5580" y="19676"/>
                  <a:pt x="5580" y="19640"/>
                </a:cubicBezTo>
                <a:cubicBezTo>
                  <a:pt x="5599" y="19640"/>
                  <a:pt x="5599" y="19640"/>
                  <a:pt x="5599" y="19640"/>
                </a:cubicBezTo>
                <a:cubicBezTo>
                  <a:pt x="5599" y="19603"/>
                  <a:pt x="5599" y="19603"/>
                  <a:pt x="5599" y="19603"/>
                </a:cubicBezTo>
                <a:cubicBezTo>
                  <a:pt x="5599" y="19603"/>
                  <a:pt x="5599" y="19603"/>
                  <a:pt x="5580" y="19567"/>
                </a:cubicBezTo>
                <a:cubicBezTo>
                  <a:pt x="5599" y="19567"/>
                  <a:pt x="5599" y="19531"/>
                  <a:pt x="5599" y="19531"/>
                </a:cubicBezTo>
                <a:cubicBezTo>
                  <a:pt x="5580" y="19531"/>
                  <a:pt x="5580" y="19531"/>
                  <a:pt x="5580" y="19531"/>
                </a:cubicBezTo>
                <a:cubicBezTo>
                  <a:pt x="5561" y="19567"/>
                  <a:pt x="5542" y="19567"/>
                  <a:pt x="5542" y="19531"/>
                </a:cubicBezTo>
                <a:cubicBezTo>
                  <a:pt x="5523" y="19494"/>
                  <a:pt x="5523" y="19494"/>
                  <a:pt x="5523" y="19458"/>
                </a:cubicBezTo>
                <a:cubicBezTo>
                  <a:pt x="5504" y="19349"/>
                  <a:pt x="5542" y="19313"/>
                  <a:pt x="5561" y="19240"/>
                </a:cubicBezTo>
                <a:cubicBezTo>
                  <a:pt x="5561" y="19240"/>
                  <a:pt x="5561" y="19240"/>
                  <a:pt x="5561" y="19240"/>
                </a:cubicBezTo>
                <a:cubicBezTo>
                  <a:pt x="5561" y="19204"/>
                  <a:pt x="5542" y="19168"/>
                  <a:pt x="5542" y="19131"/>
                </a:cubicBezTo>
                <a:cubicBezTo>
                  <a:pt x="5542" y="19095"/>
                  <a:pt x="5542" y="19059"/>
                  <a:pt x="5542" y="19023"/>
                </a:cubicBezTo>
                <a:cubicBezTo>
                  <a:pt x="5542" y="18986"/>
                  <a:pt x="5542" y="18950"/>
                  <a:pt x="5523" y="18950"/>
                </a:cubicBezTo>
                <a:cubicBezTo>
                  <a:pt x="5523" y="18950"/>
                  <a:pt x="5523" y="18950"/>
                  <a:pt x="5523" y="18950"/>
                </a:cubicBezTo>
                <a:cubicBezTo>
                  <a:pt x="5542" y="18914"/>
                  <a:pt x="5561" y="18950"/>
                  <a:pt x="5561" y="18914"/>
                </a:cubicBezTo>
                <a:cubicBezTo>
                  <a:pt x="5580" y="18768"/>
                  <a:pt x="5618" y="18659"/>
                  <a:pt x="5636" y="18514"/>
                </a:cubicBezTo>
                <a:cubicBezTo>
                  <a:pt x="5636" y="18478"/>
                  <a:pt x="5655" y="18478"/>
                  <a:pt x="5655" y="18442"/>
                </a:cubicBezTo>
                <a:cubicBezTo>
                  <a:pt x="5655" y="18405"/>
                  <a:pt x="5655" y="18405"/>
                  <a:pt x="5655" y="18369"/>
                </a:cubicBezTo>
                <a:cubicBezTo>
                  <a:pt x="5655" y="18369"/>
                  <a:pt x="5655" y="18333"/>
                  <a:pt x="5674" y="18333"/>
                </a:cubicBezTo>
                <a:cubicBezTo>
                  <a:pt x="5674" y="18296"/>
                  <a:pt x="5674" y="18296"/>
                  <a:pt x="5655" y="18260"/>
                </a:cubicBezTo>
                <a:cubicBezTo>
                  <a:pt x="5655" y="18224"/>
                  <a:pt x="5655" y="18079"/>
                  <a:pt x="5655" y="18042"/>
                </a:cubicBezTo>
                <a:cubicBezTo>
                  <a:pt x="5655" y="18006"/>
                  <a:pt x="5674" y="17970"/>
                  <a:pt x="5674" y="17933"/>
                </a:cubicBezTo>
                <a:cubicBezTo>
                  <a:pt x="5693" y="17897"/>
                  <a:pt x="5655" y="17897"/>
                  <a:pt x="5674" y="17825"/>
                </a:cubicBezTo>
                <a:cubicBezTo>
                  <a:pt x="5674" y="17788"/>
                  <a:pt x="5674" y="17752"/>
                  <a:pt x="5693" y="17716"/>
                </a:cubicBezTo>
                <a:cubicBezTo>
                  <a:pt x="5693" y="17679"/>
                  <a:pt x="5693" y="17679"/>
                  <a:pt x="5693" y="17679"/>
                </a:cubicBezTo>
                <a:cubicBezTo>
                  <a:pt x="5712" y="17607"/>
                  <a:pt x="5712" y="17462"/>
                  <a:pt x="5712" y="17425"/>
                </a:cubicBezTo>
                <a:cubicBezTo>
                  <a:pt x="5712" y="17389"/>
                  <a:pt x="5731" y="17389"/>
                  <a:pt x="5731" y="17353"/>
                </a:cubicBezTo>
                <a:cubicBezTo>
                  <a:pt x="5731" y="17353"/>
                  <a:pt x="5731" y="17316"/>
                  <a:pt x="5731" y="17316"/>
                </a:cubicBezTo>
                <a:cubicBezTo>
                  <a:pt x="5712" y="17280"/>
                  <a:pt x="5731" y="17207"/>
                  <a:pt x="5731" y="17171"/>
                </a:cubicBezTo>
                <a:cubicBezTo>
                  <a:pt x="5731" y="17135"/>
                  <a:pt x="5731" y="17135"/>
                  <a:pt x="5712" y="17135"/>
                </a:cubicBezTo>
                <a:cubicBezTo>
                  <a:pt x="5712" y="17135"/>
                  <a:pt x="5712" y="17098"/>
                  <a:pt x="5712" y="17098"/>
                </a:cubicBezTo>
                <a:cubicBezTo>
                  <a:pt x="5731" y="17098"/>
                  <a:pt x="5731" y="17062"/>
                  <a:pt x="5731" y="17062"/>
                </a:cubicBezTo>
                <a:cubicBezTo>
                  <a:pt x="5750" y="16953"/>
                  <a:pt x="5750" y="16590"/>
                  <a:pt x="5731" y="16481"/>
                </a:cubicBezTo>
                <a:cubicBezTo>
                  <a:pt x="5712" y="16445"/>
                  <a:pt x="5693" y="16445"/>
                  <a:pt x="5674" y="16409"/>
                </a:cubicBezTo>
                <a:cubicBezTo>
                  <a:pt x="5674" y="16409"/>
                  <a:pt x="5655" y="16372"/>
                  <a:pt x="5655" y="16372"/>
                </a:cubicBezTo>
                <a:cubicBezTo>
                  <a:pt x="5636" y="16336"/>
                  <a:pt x="5618" y="16336"/>
                  <a:pt x="5599" y="16300"/>
                </a:cubicBezTo>
                <a:cubicBezTo>
                  <a:pt x="5523" y="16227"/>
                  <a:pt x="5447" y="16155"/>
                  <a:pt x="5391" y="16046"/>
                </a:cubicBezTo>
                <a:cubicBezTo>
                  <a:pt x="5391" y="16046"/>
                  <a:pt x="5372" y="16009"/>
                  <a:pt x="5372" y="15973"/>
                </a:cubicBezTo>
                <a:cubicBezTo>
                  <a:pt x="5372" y="15973"/>
                  <a:pt x="5372" y="15937"/>
                  <a:pt x="5372" y="15900"/>
                </a:cubicBezTo>
                <a:cubicBezTo>
                  <a:pt x="5372" y="15864"/>
                  <a:pt x="5353" y="15864"/>
                  <a:pt x="5334" y="15828"/>
                </a:cubicBezTo>
                <a:cubicBezTo>
                  <a:pt x="5315" y="15755"/>
                  <a:pt x="5315" y="15683"/>
                  <a:pt x="5277" y="15646"/>
                </a:cubicBezTo>
                <a:cubicBezTo>
                  <a:pt x="5277" y="15537"/>
                  <a:pt x="5201" y="15320"/>
                  <a:pt x="5164" y="15211"/>
                </a:cubicBezTo>
                <a:cubicBezTo>
                  <a:pt x="5164" y="15174"/>
                  <a:pt x="5145" y="15138"/>
                  <a:pt x="5126" y="15102"/>
                </a:cubicBezTo>
                <a:cubicBezTo>
                  <a:pt x="5107" y="15066"/>
                  <a:pt x="5088" y="15066"/>
                  <a:pt x="5050" y="15029"/>
                </a:cubicBezTo>
                <a:cubicBezTo>
                  <a:pt x="5069" y="15029"/>
                  <a:pt x="5069" y="15029"/>
                  <a:pt x="5069" y="15029"/>
                </a:cubicBezTo>
                <a:cubicBezTo>
                  <a:pt x="5069" y="14993"/>
                  <a:pt x="5069" y="14993"/>
                  <a:pt x="5088" y="14993"/>
                </a:cubicBezTo>
                <a:cubicBezTo>
                  <a:pt x="5088" y="14920"/>
                  <a:pt x="5050" y="14920"/>
                  <a:pt x="5050" y="14848"/>
                </a:cubicBezTo>
                <a:cubicBezTo>
                  <a:pt x="5069" y="14775"/>
                  <a:pt x="5145" y="14739"/>
                  <a:pt x="5145" y="14630"/>
                </a:cubicBezTo>
                <a:cubicBezTo>
                  <a:pt x="5164" y="14630"/>
                  <a:pt x="5145" y="14594"/>
                  <a:pt x="5145" y="14557"/>
                </a:cubicBezTo>
                <a:cubicBezTo>
                  <a:pt x="5126" y="14594"/>
                  <a:pt x="5107" y="14666"/>
                  <a:pt x="5088" y="14594"/>
                </a:cubicBezTo>
                <a:cubicBezTo>
                  <a:pt x="5088" y="14594"/>
                  <a:pt x="5088" y="14594"/>
                  <a:pt x="5088" y="14594"/>
                </a:cubicBezTo>
                <a:cubicBezTo>
                  <a:pt x="5088" y="14557"/>
                  <a:pt x="5088" y="14557"/>
                  <a:pt x="5088" y="14557"/>
                </a:cubicBezTo>
                <a:cubicBezTo>
                  <a:pt x="5088" y="14521"/>
                  <a:pt x="5088" y="14485"/>
                  <a:pt x="5088" y="14412"/>
                </a:cubicBezTo>
                <a:cubicBezTo>
                  <a:pt x="5088" y="14412"/>
                  <a:pt x="5107" y="14412"/>
                  <a:pt x="5126" y="14376"/>
                </a:cubicBezTo>
                <a:cubicBezTo>
                  <a:pt x="5107" y="14376"/>
                  <a:pt x="5107" y="14376"/>
                  <a:pt x="5107" y="14376"/>
                </a:cubicBezTo>
                <a:cubicBezTo>
                  <a:pt x="5107" y="14339"/>
                  <a:pt x="5126" y="14339"/>
                  <a:pt x="5126" y="14303"/>
                </a:cubicBezTo>
                <a:cubicBezTo>
                  <a:pt x="5145" y="14267"/>
                  <a:pt x="5126" y="14231"/>
                  <a:pt x="5145" y="14194"/>
                </a:cubicBezTo>
                <a:cubicBezTo>
                  <a:pt x="5164" y="14194"/>
                  <a:pt x="5182" y="14194"/>
                  <a:pt x="5201" y="14158"/>
                </a:cubicBezTo>
                <a:cubicBezTo>
                  <a:pt x="5201" y="14122"/>
                  <a:pt x="5201" y="14122"/>
                  <a:pt x="5201" y="14122"/>
                </a:cubicBezTo>
                <a:cubicBezTo>
                  <a:pt x="5201" y="14122"/>
                  <a:pt x="5201" y="14085"/>
                  <a:pt x="5201" y="14085"/>
                </a:cubicBezTo>
                <a:cubicBezTo>
                  <a:pt x="5220" y="14085"/>
                  <a:pt x="5220" y="14085"/>
                  <a:pt x="5220" y="14085"/>
                </a:cubicBezTo>
                <a:cubicBezTo>
                  <a:pt x="5239" y="14085"/>
                  <a:pt x="5220" y="14049"/>
                  <a:pt x="5220" y="14013"/>
                </a:cubicBezTo>
                <a:cubicBezTo>
                  <a:pt x="5239" y="14013"/>
                  <a:pt x="5258" y="14013"/>
                  <a:pt x="5277" y="14013"/>
                </a:cubicBezTo>
                <a:cubicBezTo>
                  <a:pt x="5296" y="13940"/>
                  <a:pt x="5296" y="13904"/>
                  <a:pt x="5315" y="13868"/>
                </a:cubicBezTo>
                <a:cubicBezTo>
                  <a:pt x="5315" y="13831"/>
                  <a:pt x="5296" y="13831"/>
                  <a:pt x="5296" y="13831"/>
                </a:cubicBezTo>
                <a:cubicBezTo>
                  <a:pt x="5296" y="13795"/>
                  <a:pt x="5296" y="13759"/>
                  <a:pt x="5315" y="13722"/>
                </a:cubicBezTo>
                <a:cubicBezTo>
                  <a:pt x="5315" y="13686"/>
                  <a:pt x="5296" y="13686"/>
                  <a:pt x="5296" y="13650"/>
                </a:cubicBezTo>
                <a:cubicBezTo>
                  <a:pt x="5296" y="13650"/>
                  <a:pt x="5315" y="13650"/>
                  <a:pt x="5315" y="13613"/>
                </a:cubicBezTo>
                <a:cubicBezTo>
                  <a:pt x="5315" y="13613"/>
                  <a:pt x="5296" y="13613"/>
                  <a:pt x="5296" y="13577"/>
                </a:cubicBezTo>
                <a:cubicBezTo>
                  <a:pt x="5296" y="13541"/>
                  <a:pt x="5296" y="13541"/>
                  <a:pt x="5296" y="13541"/>
                </a:cubicBezTo>
                <a:cubicBezTo>
                  <a:pt x="5296" y="13505"/>
                  <a:pt x="5277" y="13468"/>
                  <a:pt x="5277" y="13468"/>
                </a:cubicBezTo>
                <a:cubicBezTo>
                  <a:pt x="5277" y="13432"/>
                  <a:pt x="5277" y="13396"/>
                  <a:pt x="5277" y="13396"/>
                </a:cubicBezTo>
                <a:cubicBezTo>
                  <a:pt x="5277" y="13396"/>
                  <a:pt x="5296" y="13396"/>
                  <a:pt x="5296" y="13396"/>
                </a:cubicBezTo>
                <a:cubicBezTo>
                  <a:pt x="5296" y="13396"/>
                  <a:pt x="5315" y="13359"/>
                  <a:pt x="5315" y="13359"/>
                </a:cubicBezTo>
                <a:cubicBezTo>
                  <a:pt x="5315" y="13323"/>
                  <a:pt x="5296" y="13323"/>
                  <a:pt x="5296" y="13287"/>
                </a:cubicBezTo>
                <a:cubicBezTo>
                  <a:pt x="5296" y="13287"/>
                  <a:pt x="5296" y="13287"/>
                  <a:pt x="5296" y="13287"/>
                </a:cubicBezTo>
                <a:cubicBezTo>
                  <a:pt x="5315" y="13287"/>
                  <a:pt x="5315" y="13323"/>
                  <a:pt x="5334" y="13359"/>
                </a:cubicBezTo>
                <a:cubicBezTo>
                  <a:pt x="5334" y="13359"/>
                  <a:pt x="5334" y="13359"/>
                  <a:pt x="5334" y="13359"/>
                </a:cubicBezTo>
                <a:cubicBezTo>
                  <a:pt x="5334" y="13359"/>
                  <a:pt x="5334" y="13359"/>
                  <a:pt x="5334" y="13359"/>
                </a:cubicBezTo>
                <a:cubicBezTo>
                  <a:pt x="5334" y="13323"/>
                  <a:pt x="5334" y="13323"/>
                  <a:pt x="5334" y="13287"/>
                </a:cubicBezTo>
                <a:cubicBezTo>
                  <a:pt x="5372" y="13214"/>
                  <a:pt x="5372" y="13214"/>
                  <a:pt x="5372" y="13214"/>
                </a:cubicBezTo>
                <a:cubicBezTo>
                  <a:pt x="5391" y="13178"/>
                  <a:pt x="5391" y="13178"/>
                  <a:pt x="5409" y="13178"/>
                </a:cubicBezTo>
                <a:cubicBezTo>
                  <a:pt x="5428" y="13105"/>
                  <a:pt x="5409" y="13069"/>
                  <a:pt x="5447" y="12996"/>
                </a:cubicBezTo>
                <a:cubicBezTo>
                  <a:pt x="5447" y="12996"/>
                  <a:pt x="5466" y="12996"/>
                  <a:pt x="5466" y="12996"/>
                </a:cubicBezTo>
                <a:cubicBezTo>
                  <a:pt x="5485" y="12996"/>
                  <a:pt x="5485" y="12996"/>
                  <a:pt x="5485" y="13033"/>
                </a:cubicBezTo>
                <a:cubicBezTo>
                  <a:pt x="5485" y="13033"/>
                  <a:pt x="5485" y="13033"/>
                  <a:pt x="5485" y="12996"/>
                </a:cubicBezTo>
                <a:cubicBezTo>
                  <a:pt x="5485" y="12960"/>
                  <a:pt x="5485" y="12960"/>
                  <a:pt x="5504" y="12960"/>
                </a:cubicBezTo>
                <a:cubicBezTo>
                  <a:pt x="5523" y="12960"/>
                  <a:pt x="5561" y="12960"/>
                  <a:pt x="5580" y="12924"/>
                </a:cubicBezTo>
                <a:cubicBezTo>
                  <a:pt x="5561" y="12924"/>
                  <a:pt x="5542" y="12851"/>
                  <a:pt x="5561" y="12851"/>
                </a:cubicBezTo>
                <a:cubicBezTo>
                  <a:pt x="5561" y="12815"/>
                  <a:pt x="5561" y="12815"/>
                  <a:pt x="5580" y="12815"/>
                </a:cubicBezTo>
                <a:cubicBezTo>
                  <a:pt x="5580" y="12815"/>
                  <a:pt x="5580" y="12815"/>
                  <a:pt x="5580" y="12815"/>
                </a:cubicBezTo>
                <a:cubicBezTo>
                  <a:pt x="5580" y="12815"/>
                  <a:pt x="5561" y="12815"/>
                  <a:pt x="5561" y="12778"/>
                </a:cubicBezTo>
                <a:cubicBezTo>
                  <a:pt x="5561" y="12778"/>
                  <a:pt x="5561" y="12815"/>
                  <a:pt x="5542" y="12815"/>
                </a:cubicBezTo>
                <a:cubicBezTo>
                  <a:pt x="5542" y="12742"/>
                  <a:pt x="5504" y="12706"/>
                  <a:pt x="5466" y="12742"/>
                </a:cubicBezTo>
                <a:cubicBezTo>
                  <a:pt x="5466" y="12742"/>
                  <a:pt x="5466" y="12778"/>
                  <a:pt x="5466" y="12778"/>
                </a:cubicBezTo>
                <a:cubicBezTo>
                  <a:pt x="5447" y="12778"/>
                  <a:pt x="5428" y="12815"/>
                  <a:pt x="5428" y="12815"/>
                </a:cubicBezTo>
                <a:cubicBezTo>
                  <a:pt x="5428" y="12851"/>
                  <a:pt x="5447" y="12851"/>
                  <a:pt x="5447" y="12924"/>
                </a:cubicBezTo>
                <a:cubicBezTo>
                  <a:pt x="5428" y="12924"/>
                  <a:pt x="5428" y="12924"/>
                  <a:pt x="5391" y="12924"/>
                </a:cubicBezTo>
                <a:cubicBezTo>
                  <a:pt x="5391" y="12924"/>
                  <a:pt x="5391" y="12924"/>
                  <a:pt x="5391" y="12924"/>
                </a:cubicBezTo>
                <a:cubicBezTo>
                  <a:pt x="5391" y="12887"/>
                  <a:pt x="5391" y="12887"/>
                  <a:pt x="5372" y="12851"/>
                </a:cubicBezTo>
                <a:cubicBezTo>
                  <a:pt x="5372" y="12851"/>
                  <a:pt x="5372" y="12851"/>
                  <a:pt x="5372" y="12851"/>
                </a:cubicBezTo>
                <a:cubicBezTo>
                  <a:pt x="5372" y="12851"/>
                  <a:pt x="5372" y="12887"/>
                  <a:pt x="5372" y="12887"/>
                </a:cubicBezTo>
                <a:cubicBezTo>
                  <a:pt x="5353" y="12887"/>
                  <a:pt x="5353" y="12851"/>
                  <a:pt x="5353" y="12815"/>
                </a:cubicBezTo>
                <a:cubicBezTo>
                  <a:pt x="5315" y="12815"/>
                  <a:pt x="5296" y="12815"/>
                  <a:pt x="5277" y="12815"/>
                </a:cubicBezTo>
                <a:cubicBezTo>
                  <a:pt x="5277" y="12815"/>
                  <a:pt x="5277" y="12815"/>
                  <a:pt x="5258" y="12851"/>
                </a:cubicBezTo>
                <a:cubicBezTo>
                  <a:pt x="5258" y="12815"/>
                  <a:pt x="5258" y="12778"/>
                  <a:pt x="5239" y="12742"/>
                </a:cubicBezTo>
                <a:cubicBezTo>
                  <a:pt x="5239" y="12742"/>
                  <a:pt x="5239" y="12742"/>
                  <a:pt x="5239" y="12742"/>
                </a:cubicBezTo>
                <a:cubicBezTo>
                  <a:pt x="5239" y="12778"/>
                  <a:pt x="5239" y="12778"/>
                  <a:pt x="5258" y="12778"/>
                </a:cubicBezTo>
                <a:cubicBezTo>
                  <a:pt x="5258" y="12778"/>
                  <a:pt x="5258" y="12778"/>
                  <a:pt x="5258" y="12778"/>
                </a:cubicBezTo>
                <a:cubicBezTo>
                  <a:pt x="5239" y="12778"/>
                  <a:pt x="5220" y="12778"/>
                  <a:pt x="5220" y="12778"/>
                </a:cubicBezTo>
                <a:cubicBezTo>
                  <a:pt x="5239" y="12706"/>
                  <a:pt x="5201" y="12706"/>
                  <a:pt x="5164" y="12670"/>
                </a:cubicBezTo>
                <a:cubicBezTo>
                  <a:pt x="5164" y="12670"/>
                  <a:pt x="5164" y="12633"/>
                  <a:pt x="5164" y="12597"/>
                </a:cubicBezTo>
                <a:cubicBezTo>
                  <a:pt x="5145" y="12597"/>
                  <a:pt x="5145" y="12597"/>
                  <a:pt x="5126" y="12561"/>
                </a:cubicBezTo>
                <a:cubicBezTo>
                  <a:pt x="5126" y="12561"/>
                  <a:pt x="5126" y="12561"/>
                  <a:pt x="5126" y="12561"/>
                </a:cubicBezTo>
                <a:cubicBezTo>
                  <a:pt x="5126" y="12597"/>
                  <a:pt x="5126" y="12597"/>
                  <a:pt x="5126" y="12597"/>
                </a:cubicBezTo>
                <a:cubicBezTo>
                  <a:pt x="5145" y="12597"/>
                  <a:pt x="5145" y="12597"/>
                  <a:pt x="5145" y="12633"/>
                </a:cubicBezTo>
                <a:cubicBezTo>
                  <a:pt x="5145" y="12633"/>
                  <a:pt x="5145" y="12633"/>
                  <a:pt x="5145" y="12670"/>
                </a:cubicBezTo>
                <a:cubicBezTo>
                  <a:pt x="5145" y="12670"/>
                  <a:pt x="5126" y="12670"/>
                  <a:pt x="5126" y="12670"/>
                </a:cubicBezTo>
                <a:cubicBezTo>
                  <a:pt x="5126" y="12597"/>
                  <a:pt x="5107" y="12633"/>
                  <a:pt x="5088" y="12561"/>
                </a:cubicBezTo>
                <a:cubicBezTo>
                  <a:pt x="5088" y="12561"/>
                  <a:pt x="5107" y="12524"/>
                  <a:pt x="5107" y="12524"/>
                </a:cubicBezTo>
                <a:cubicBezTo>
                  <a:pt x="5107" y="12524"/>
                  <a:pt x="5107" y="12524"/>
                  <a:pt x="5107" y="12524"/>
                </a:cubicBezTo>
                <a:cubicBezTo>
                  <a:pt x="5088" y="12488"/>
                  <a:pt x="5088" y="12488"/>
                  <a:pt x="5088" y="12488"/>
                </a:cubicBezTo>
                <a:cubicBezTo>
                  <a:pt x="5088" y="12488"/>
                  <a:pt x="5088" y="12488"/>
                  <a:pt x="5107" y="12488"/>
                </a:cubicBezTo>
                <a:cubicBezTo>
                  <a:pt x="5088" y="12488"/>
                  <a:pt x="5088" y="12488"/>
                  <a:pt x="5088" y="12488"/>
                </a:cubicBezTo>
                <a:cubicBezTo>
                  <a:pt x="5088" y="12488"/>
                  <a:pt x="5069" y="12415"/>
                  <a:pt x="5069" y="12415"/>
                </a:cubicBezTo>
                <a:cubicBezTo>
                  <a:pt x="5031" y="12343"/>
                  <a:pt x="4993" y="12307"/>
                  <a:pt x="4974" y="12270"/>
                </a:cubicBezTo>
                <a:cubicBezTo>
                  <a:pt x="4974" y="12234"/>
                  <a:pt x="4974" y="12234"/>
                  <a:pt x="4974" y="12234"/>
                </a:cubicBezTo>
                <a:cubicBezTo>
                  <a:pt x="4974" y="12234"/>
                  <a:pt x="4993" y="12234"/>
                  <a:pt x="4993" y="12234"/>
                </a:cubicBezTo>
                <a:cubicBezTo>
                  <a:pt x="4993" y="12234"/>
                  <a:pt x="4974" y="12198"/>
                  <a:pt x="4974" y="12198"/>
                </a:cubicBezTo>
                <a:cubicBezTo>
                  <a:pt x="4974" y="12198"/>
                  <a:pt x="4956" y="12198"/>
                  <a:pt x="4956" y="12234"/>
                </a:cubicBezTo>
                <a:cubicBezTo>
                  <a:pt x="4899" y="12234"/>
                  <a:pt x="4842" y="12161"/>
                  <a:pt x="4785" y="12125"/>
                </a:cubicBezTo>
                <a:cubicBezTo>
                  <a:pt x="4766" y="12125"/>
                  <a:pt x="4747" y="12125"/>
                  <a:pt x="4729" y="12125"/>
                </a:cubicBezTo>
                <a:cubicBezTo>
                  <a:pt x="4691" y="12052"/>
                  <a:pt x="4615" y="11907"/>
                  <a:pt x="4558" y="11871"/>
                </a:cubicBezTo>
                <a:cubicBezTo>
                  <a:pt x="4502" y="11835"/>
                  <a:pt x="4483" y="11907"/>
                  <a:pt x="4445" y="11907"/>
                </a:cubicBezTo>
                <a:cubicBezTo>
                  <a:pt x="4426" y="11907"/>
                  <a:pt x="4350" y="11871"/>
                  <a:pt x="4331" y="11871"/>
                </a:cubicBezTo>
                <a:cubicBezTo>
                  <a:pt x="4312" y="11835"/>
                  <a:pt x="4294" y="11835"/>
                  <a:pt x="4275" y="11798"/>
                </a:cubicBezTo>
                <a:cubicBezTo>
                  <a:pt x="4256" y="11798"/>
                  <a:pt x="4237" y="11798"/>
                  <a:pt x="4218" y="11762"/>
                </a:cubicBezTo>
                <a:cubicBezTo>
                  <a:pt x="4199" y="11762"/>
                  <a:pt x="4180" y="11726"/>
                  <a:pt x="4142" y="11726"/>
                </a:cubicBezTo>
                <a:cubicBezTo>
                  <a:pt x="4123" y="11689"/>
                  <a:pt x="4104" y="11653"/>
                  <a:pt x="4067" y="11653"/>
                </a:cubicBezTo>
                <a:cubicBezTo>
                  <a:pt x="4048" y="11617"/>
                  <a:pt x="4029" y="11617"/>
                  <a:pt x="3991" y="11617"/>
                </a:cubicBezTo>
                <a:cubicBezTo>
                  <a:pt x="3991" y="11581"/>
                  <a:pt x="3972" y="11544"/>
                  <a:pt x="3953" y="11508"/>
                </a:cubicBezTo>
                <a:cubicBezTo>
                  <a:pt x="3934" y="11508"/>
                  <a:pt x="3934" y="11472"/>
                  <a:pt x="3915" y="11472"/>
                </a:cubicBezTo>
                <a:cubicBezTo>
                  <a:pt x="3896" y="11435"/>
                  <a:pt x="3896" y="11399"/>
                  <a:pt x="3877" y="11399"/>
                </a:cubicBezTo>
                <a:cubicBezTo>
                  <a:pt x="3877" y="11363"/>
                  <a:pt x="3877" y="11363"/>
                  <a:pt x="3858" y="11363"/>
                </a:cubicBezTo>
                <a:cubicBezTo>
                  <a:pt x="3858" y="11326"/>
                  <a:pt x="3877" y="11326"/>
                  <a:pt x="3896" y="11326"/>
                </a:cubicBezTo>
                <a:cubicBezTo>
                  <a:pt x="3877" y="11290"/>
                  <a:pt x="3877" y="11290"/>
                  <a:pt x="3877" y="11290"/>
                </a:cubicBezTo>
                <a:cubicBezTo>
                  <a:pt x="3896" y="11254"/>
                  <a:pt x="3877" y="11181"/>
                  <a:pt x="3877" y="11145"/>
                </a:cubicBezTo>
                <a:cubicBezTo>
                  <a:pt x="3877" y="11145"/>
                  <a:pt x="3877" y="11145"/>
                  <a:pt x="3877" y="11109"/>
                </a:cubicBezTo>
                <a:cubicBezTo>
                  <a:pt x="3840" y="11036"/>
                  <a:pt x="3802" y="10963"/>
                  <a:pt x="3764" y="10854"/>
                </a:cubicBezTo>
                <a:cubicBezTo>
                  <a:pt x="3745" y="10854"/>
                  <a:pt x="3745" y="10854"/>
                  <a:pt x="3726" y="10818"/>
                </a:cubicBezTo>
                <a:cubicBezTo>
                  <a:pt x="3726" y="10818"/>
                  <a:pt x="3726" y="10782"/>
                  <a:pt x="3726" y="10782"/>
                </a:cubicBezTo>
                <a:cubicBezTo>
                  <a:pt x="3707" y="10746"/>
                  <a:pt x="3707" y="10746"/>
                  <a:pt x="3688" y="10746"/>
                </a:cubicBezTo>
                <a:cubicBezTo>
                  <a:pt x="3688" y="10709"/>
                  <a:pt x="3669" y="10709"/>
                  <a:pt x="3669" y="10709"/>
                </a:cubicBezTo>
                <a:cubicBezTo>
                  <a:pt x="3669" y="10673"/>
                  <a:pt x="3650" y="10709"/>
                  <a:pt x="3650" y="10709"/>
                </a:cubicBezTo>
                <a:cubicBezTo>
                  <a:pt x="3650" y="10709"/>
                  <a:pt x="3650" y="10709"/>
                  <a:pt x="3650" y="10673"/>
                </a:cubicBezTo>
                <a:cubicBezTo>
                  <a:pt x="3632" y="10673"/>
                  <a:pt x="3650" y="10637"/>
                  <a:pt x="3650" y="10600"/>
                </a:cubicBezTo>
                <a:cubicBezTo>
                  <a:pt x="3650" y="10564"/>
                  <a:pt x="3632" y="10564"/>
                  <a:pt x="3613" y="10564"/>
                </a:cubicBezTo>
                <a:cubicBezTo>
                  <a:pt x="3594" y="10491"/>
                  <a:pt x="3575" y="10528"/>
                  <a:pt x="3556" y="10455"/>
                </a:cubicBezTo>
                <a:cubicBezTo>
                  <a:pt x="3575" y="10455"/>
                  <a:pt x="3575" y="10419"/>
                  <a:pt x="3556" y="10419"/>
                </a:cubicBezTo>
                <a:cubicBezTo>
                  <a:pt x="3556" y="10419"/>
                  <a:pt x="3537" y="10383"/>
                  <a:pt x="3518" y="10383"/>
                </a:cubicBezTo>
                <a:cubicBezTo>
                  <a:pt x="3480" y="10346"/>
                  <a:pt x="3405" y="10092"/>
                  <a:pt x="3405" y="9983"/>
                </a:cubicBezTo>
                <a:cubicBezTo>
                  <a:pt x="3405" y="9983"/>
                  <a:pt x="3386" y="9983"/>
                  <a:pt x="3367" y="9947"/>
                </a:cubicBezTo>
                <a:cubicBezTo>
                  <a:pt x="3367" y="9947"/>
                  <a:pt x="3367" y="9947"/>
                  <a:pt x="3367" y="9911"/>
                </a:cubicBezTo>
                <a:cubicBezTo>
                  <a:pt x="3367" y="9911"/>
                  <a:pt x="3367" y="9911"/>
                  <a:pt x="3348" y="9911"/>
                </a:cubicBezTo>
                <a:cubicBezTo>
                  <a:pt x="3348" y="9911"/>
                  <a:pt x="3348" y="9947"/>
                  <a:pt x="3348" y="9947"/>
                </a:cubicBezTo>
                <a:cubicBezTo>
                  <a:pt x="3329" y="9947"/>
                  <a:pt x="3310" y="9911"/>
                  <a:pt x="3310" y="9911"/>
                </a:cubicBezTo>
                <a:cubicBezTo>
                  <a:pt x="3291" y="9911"/>
                  <a:pt x="3291" y="9947"/>
                  <a:pt x="3291" y="9983"/>
                </a:cubicBezTo>
                <a:cubicBezTo>
                  <a:pt x="3291" y="9983"/>
                  <a:pt x="3310" y="10019"/>
                  <a:pt x="3310" y="10019"/>
                </a:cubicBezTo>
                <a:cubicBezTo>
                  <a:pt x="3310" y="10056"/>
                  <a:pt x="3310" y="10092"/>
                  <a:pt x="3310" y="10128"/>
                </a:cubicBezTo>
                <a:cubicBezTo>
                  <a:pt x="3329" y="10165"/>
                  <a:pt x="3348" y="10165"/>
                  <a:pt x="3367" y="10201"/>
                </a:cubicBezTo>
                <a:cubicBezTo>
                  <a:pt x="3386" y="10237"/>
                  <a:pt x="3386" y="10310"/>
                  <a:pt x="3386" y="10310"/>
                </a:cubicBezTo>
                <a:cubicBezTo>
                  <a:pt x="3405" y="10346"/>
                  <a:pt x="3405" y="10346"/>
                  <a:pt x="3423" y="10346"/>
                </a:cubicBezTo>
                <a:cubicBezTo>
                  <a:pt x="3423" y="10383"/>
                  <a:pt x="3423" y="10419"/>
                  <a:pt x="3442" y="10455"/>
                </a:cubicBezTo>
                <a:cubicBezTo>
                  <a:pt x="3442" y="10455"/>
                  <a:pt x="3442" y="10455"/>
                  <a:pt x="3461" y="10455"/>
                </a:cubicBezTo>
                <a:cubicBezTo>
                  <a:pt x="3480" y="10528"/>
                  <a:pt x="3461" y="10564"/>
                  <a:pt x="3499" y="10564"/>
                </a:cubicBezTo>
                <a:cubicBezTo>
                  <a:pt x="3499" y="10600"/>
                  <a:pt x="3518" y="10637"/>
                  <a:pt x="3518" y="10673"/>
                </a:cubicBezTo>
                <a:cubicBezTo>
                  <a:pt x="3537" y="10709"/>
                  <a:pt x="3537" y="10746"/>
                  <a:pt x="3556" y="10782"/>
                </a:cubicBezTo>
                <a:cubicBezTo>
                  <a:pt x="3556" y="10854"/>
                  <a:pt x="3556" y="10854"/>
                  <a:pt x="3575" y="10891"/>
                </a:cubicBezTo>
                <a:cubicBezTo>
                  <a:pt x="3575" y="10891"/>
                  <a:pt x="3575" y="10854"/>
                  <a:pt x="3594" y="10854"/>
                </a:cubicBezTo>
                <a:cubicBezTo>
                  <a:pt x="3594" y="10891"/>
                  <a:pt x="3613" y="10927"/>
                  <a:pt x="3613" y="10927"/>
                </a:cubicBezTo>
                <a:cubicBezTo>
                  <a:pt x="3632" y="10963"/>
                  <a:pt x="3632" y="10963"/>
                  <a:pt x="3632" y="10963"/>
                </a:cubicBezTo>
                <a:cubicBezTo>
                  <a:pt x="3632" y="11000"/>
                  <a:pt x="3613" y="11036"/>
                  <a:pt x="3613" y="11036"/>
                </a:cubicBezTo>
                <a:cubicBezTo>
                  <a:pt x="3613" y="11036"/>
                  <a:pt x="3594" y="11036"/>
                  <a:pt x="3594" y="11036"/>
                </a:cubicBezTo>
                <a:cubicBezTo>
                  <a:pt x="3594" y="11036"/>
                  <a:pt x="3594" y="11000"/>
                  <a:pt x="3594" y="10963"/>
                </a:cubicBezTo>
                <a:cubicBezTo>
                  <a:pt x="3575" y="10963"/>
                  <a:pt x="3556" y="10927"/>
                  <a:pt x="3556" y="10927"/>
                </a:cubicBezTo>
                <a:cubicBezTo>
                  <a:pt x="3537" y="10891"/>
                  <a:pt x="3480" y="10818"/>
                  <a:pt x="3461" y="10782"/>
                </a:cubicBezTo>
                <a:cubicBezTo>
                  <a:pt x="3461" y="10746"/>
                  <a:pt x="3480" y="10709"/>
                  <a:pt x="3461" y="10709"/>
                </a:cubicBezTo>
                <a:cubicBezTo>
                  <a:pt x="3461" y="10673"/>
                  <a:pt x="3461" y="10637"/>
                  <a:pt x="3442" y="10600"/>
                </a:cubicBezTo>
                <a:cubicBezTo>
                  <a:pt x="3442" y="10600"/>
                  <a:pt x="3423" y="10600"/>
                  <a:pt x="3423" y="10600"/>
                </a:cubicBezTo>
                <a:cubicBezTo>
                  <a:pt x="3405" y="10564"/>
                  <a:pt x="3405" y="10564"/>
                  <a:pt x="3405" y="10564"/>
                </a:cubicBezTo>
                <a:cubicBezTo>
                  <a:pt x="3367" y="10564"/>
                  <a:pt x="3310" y="10455"/>
                  <a:pt x="3291" y="10419"/>
                </a:cubicBezTo>
                <a:cubicBezTo>
                  <a:pt x="3310" y="10419"/>
                  <a:pt x="3329" y="10419"/>
                  <a:pt x="3348" y="10383"/>
                </a:cubicBezTo>
                <a:cubicBezTo>
                  <a:pt x="3367" y="10346"/>
                  <a:pt x="3329" y="10274"/>
                  <a:pt x="3310" y="10274"/>
                </a:cubicBezTo>
                <a:cubicBezTo>
                  <a:pt x="3310" y="10237"/>
                  <a:pt x="3253" y="10201"/>
                  <a:pt x="3253" y="10165"/>
                </a:cubicBezTo>
                <a:cubicBezTo>
                  <a:pt x="3253" y="10165"/>
                  <a:pt x="3253" y="10128"/>
                  <a:pt x="3234" y="10092"/>
                </a:cubicBezTo>
                <a:cubicBezTo>
                  <a:pt x="3234" y="10092"/>
                  <a:pt x="3234" y="10092"/>
                  <a:pt x="3215" y="10092"/>
                </a:cubicBezTo>
                <a:cubicBezTo>
                  <a:pt x="3215" y="10056"/>
                  <a:pt x="3215" y="10019"/>
                  <a:pt x="3215" y="10019"/>
                </a:cubicBezTo>
                <a:cubicBezTo>
                  <a:pt x="3197" y="9983"/>
                  <a:pt x="3178" y="9947"/>
                  <a:pt x="3197" y="9874"/>
                </a:cubicBezTo>
                <a:cubicBezTo>
                  <a:pt x="3178" y="9874"/>
                  <a:pt x="3178" y="9874"/>
                  <a:pt x="3178" y="9838"/>
                </a:cubicBezTo>
                <a:cubicBezTo>
                  <a:pt x="3178" y="9838"/>
                  <a:pt x="3178" y="9838"/>
                  <a:pt x="3178" y="9802"/>
                </a:cubicBezTo>
                <a:cubicBezTo>
                  <a:pt x="3159" y="9765"/>
                  <a:pt x="3121" y="9584"/>
                  <a:pt x="3102" y="9656"/>
                </a:cubicBezTo>
                <a:cubicBezTo>
                  <a:pt x="3083" y="9620"/>
                  <a:pt x="3083" y="9620"/>
                  <a:pt x="3083" y="9620"/>
                </a:cubicBezTo>
                <a:cubicBezTo>
                  <a:pt x="3083" y="9620"/>
                  <a:pt x="3083" y="9620"/>
                  <a:pt x="3083" y="9584"/>
                </a:cubicBezTo>
                <a:cubicBezTo>
                  <a:pt x="3045" y="9584"/>
                  <a:pt x="3045" y="9548"/>
                  <a:pt x="3026" y="9548"/>
                </a:cubicBezTo>
                <a:cubicBezTo>
                  <a:pt x="3007" y="9548"/>
                  <a:pt x="2988" y="9548"/>
                  <a:pt x="2970" y="9548"/>
                </a:cubicBezTo>
                <a:cubicBezTo>
                  <a:pt x="2951" y="9511"/>
                  <a:pt x="2951" y="9511"/>
                  <a:pt x="2951" y="9511"/>
                </a:cubicBezTo>
                <a:cubicBezTo>
                  <a:pt x="2951" y="9475"/>
                  <a:pt x="2951" y="9475"/>
                  <a:pt x="2951" y="9439"/>
                </a:cubicBezTo>
                <a:cubicBezTo>
                  <a:pt x="2951" y="9439"/>
                  <a:pt x="2951" y="9439"/>
                  <a:pt x="2932" y="9439"/>
                </a:cubicBezTo>
                <a:cubicBezTo>
                  <a:pt x="2951" y="9402"/>
                  <a:pt x="2875" y="9330"/>
                  <a:pt x="2875" y="9257"/>
                </a:cubicBezTo>
                <a:cubicBezTo>
                  <a:pt x="2894" y="9257"/>
                  <a:pt x="2875" y="9221"/>
                  <a:pt x="2875" y="9221"/>
                </a:cubicBezTo>
                <a:cubicBezTo>
                  <a:pt x="2856" y="9185"/>
                  <a:pt x="2856" y="9185"/>
                  <a:pt x="2837" y="9148"/>
                </a:cubicBezTo>
                <a:cubicBezTo>
                  <a:pt x="2837" y="9148"/>
                  <a:pt x="2837" y="9112"/>
                  <a:pt x="2837" y="9112"/>
                </a:cubicBezTo>
                <a:cubicBezTo>
                  <a:pt x="2837" y="9112"/>
                  <a:pt x="2837" y="9076"/>
                  <a:pt x="2837" y="9076"/>
                </a:cubicBezTo>
                <a:cubicBezTo>
                  <a:pt x="2837" y="9076"/>
                  <a:pt x="2837" y="9076"/>
                  <a:pt x="2837" y="9076"/>
                </a:cubicBezTo>
                <a:cubicBezTo>
                  <a:pt x="2856" y="9112"/>
                  <a:pt x="2856" y="9112"/>
                  <a:pt x="2856" y="9148"/>
                </a:cubicBezTo>
                <a:cubicBezTo>
                  <a:pt x="2856" y="9112"/>
                  <a:pt x="2856" y="9112"/>
                  <a:pt x="2856" y="9112"/>
                </a:cubicBezTo>
                <a:cubicBezTo>
                  <a:pt x="2856" y="9112"/>
                  <a:pt x="2837" y="9076"/>
                  <a:pt x="2837" y="9039"/>
                </a:cubicBezTo>
                <a:cubicBezTo>
                  <a:pt x="2837" y="9039"/>
                  <a:pt x="2837" y="9039"/>
                  <a:pt x="2837" y="9039"/>
                </a:cubicBezTo>
                <a:cubicBezTo>
                  <a:pt x="2837" y="9076"/>
                  <a:pt x="2837" y="9076"/>
                  <a:pt x="2837" y="9076"/>
                </a:cubicBezTo>
                <a:cubicBezTo>
                  <a:pt x="2837" y="9076"/>
                  <a:pt x="2837" y="9076"/>
                  <a:pt x="2818" y="9076"/>
                </a:cubicBezTo>
                <a:cubicBezTo>
                  <a:pt x="2761" y="8930"/>
                  <a:pt x="2761" y="8930"/>
                  <a:pt x="2761" y="8930"/>
                </a:cubicBezTo>
                <a:cubicBezTo>
                  <a:pt x="2761" y="8930"/>
                  <a:pt x="2761" y="8930"/>
                  <a:pt x="2761" y="8930"/>
                </a:cubicBezTo>
                <a:cubicBezTo>
                  <a:pt x="2761" y="8930"/>
                  <a:pt x="2761" y="8894"/>
                  <a:pt x="2761" y="8858"/>
                </a:cubicBezTo>
                <a:cubicBezTo>
                  <a:pt x="2761" y="8858"/>
                  <a:pt x="2761" y="8858"/>
                  <a:pt x="2761" y="8858"/>
                </a:cubicBezTo>
                <a:cubicBezTo>
                  <a:pt x="2761" y="8785"/>
                  <a:pt x="2724" y="8785"/>
                  <a:pt x="2724" y="8749"/>
                </a:cubicBezTo>
                <a:cubicBezTo>
                  <a:pt x="2724" y="8676"/>
                  <a:pt x="2743" y="8640"/>
                  <a:pt x="2743" y="8567"/>
                </a:cubicBezTo>
                <a:cubicBezTo>
                  <a:pt x="2743" y="8531"/>
                  <a:pt x="2705" y="8386"/>
                  <a:pt x="2705" y="8350"/>
                </a:cubicBezTo>
                <a:cubicBezTo>
                  <a:pt x="2724" y="8350"/>
                  <a:pt x="2724" y="8313"/>
                  <a:pt x="2724" y="8313"/>
                </a:cubicBezTo>
                <a:cubicBezTo>
                  <a:pt x="2724" y="8313"/>
                  <a:pt x="2743" y="8277"/>
                  <a:pt x="2743" y="8277"/>
                </a:cubicBezTo>
                <a:cubicBezTo>
                  <a:pt x="2743" y="8277"/>
                  <a:pt x="2724" y="8241"/>
                  <a:pt x="2724" y="8241"/>
                </a:cubicBezTo>
                <a:cubicBezTo>
                  <a:pt x="2724" y="8204"/>
                  <a:pt x="2743" y="8132"/>
                  <a:pt x="2743" y="8095"/>
                </a:cubicBezTo>
                <a:cubicBezTo>
                  <a:pt x="2743" y="8023"/>
                  <a:pt x="2743" y="7950"/>
                  <a:pt x="2743" y="7878"/>
                </a:cubicBezTo>
                <a:cubicBezTo>
                  <a:pt x="2743" y="7878"/>
                  <a:pt x="2761" y="7878"/>
                  <a:pt x="2761" y="7878"/>
                </a:cubicBezTo>
                <a:cubicBezTo>
                  <a:pt x="2761" y="7878"/>
                  <a:pt x="2743" y="7878"/>
                  <a:pt x="2743" y="7878"/>
                </a:cubicBezTo>
                <a:cubicBezTo>
                  <a:pt x="2743" y="7841"/>
                  <a:pt x="2743" y="7805"/>
                  <a:pt x="2743" y="7805"/>
                </a:cubicBezTo>
                <a:cubicBezTo>
                  <a:pt x="2743" y="7769"/>
                  <a:pt x="2743" y="7769"/>
                  <a:pt x="2743" y="7769"/>
                </a:cubicBezTo>
                <a:cubicBezTo>
                  <a:pt x="2743" y="7769"/>
                  <a:pt x="2743" y="7769"/>
                  <a:pt x="2743" y="7769"/>
                </a:cubicBezTo>
                <a:cubicBezTo>
                  <a:pt x="2743" y="7769"/>
                  <a:pt x="2743" y="7769"/>
                  <a:pt x="2724" y="7769"/>
                </a:cubicBezTo>
                <a:cubicBezTo>
                  <a:pt x="2724" y="7769"/>
                  <a:pt x="2724" y="7769"/>
                  <a:pt x="2724" y="7769"/>
                </a:cubicBezTo>
                <a:cubicBezTo>
                  <a:pt x="2724" y="7696"/>
                  <a:pt x="2705" y="7660"/>
                  <a:pt x="2705" y="7587"/>
                </a:cubicBezTo>
                <a:cubicBezTo>
                  <a:pt x="2724" y="7551"/>
                  <a:pt x="2743" y="7587"/>
                  <a:pt x="2761" y="7587"/>
                </a:cubicBezTo>
                <a:cubicBezTo>
                  <a:pt x="2799" y="7624"/>
                  <a:pt x="2818" y="7587"/>
                  <a:pt x="2818" y="7660"/>
                </a:cubicBezTo>
                <a:cubicBezTo>
                  <a:pt x="2818" y="7660"/>
                  <a:pt x="2799" y="7696"/>
                  <a:pt x="2799" y="7696"/>
                </a:cubicBezTo>
                <a:cubicBezTo>
                  <a:pt x="2799" y="7696"/>
                  <a:pt x="2799" y="7696"/>
                  <a:pt x="2799" y="7696"/>
                </a:cubicBezTo>
                <a:cubicBezTo>
                  <a:pt x="2818" y="7732"/>
                  <a:pt x="2818" y="7732"/>
                  <a:pt x="2818" y="7732"/>
                </a:cubicBezTo>
                <a:cubicBezTo>
                  <a:pt x="2837" y="7696"/>
                  <a:pt x="2856" y="7660"/>
                  <a:pt x="2856" y="7587"/>
                </a:cubicBezTo>
                <a:cubicBezTo>
                  <a:pt x="2837" y="7551"/>
                  <a:pt x="2837" y="7551"/>
                  <a:pt x="2837" y="7515"/>
                </a:cubicBezTo>
                <a:cubicBezTo>
                  <a:pt x="2818" y="7478"/>
                  <a:pt x="2780" y="7442"/>
                  <a:pt x="2799" y="7406"/>
                </a:cubicBezTo>
                <a:cubicBezTo>
                  <a:pt x="2780" y="7406"/>
                  <a:pt x="2780" y="7406"/>
                  <a:pt x="2761" y="7406"/>
                </a:cubicBezTo>
                <a:cubicBezTo>
                  <a:pt x="2761" y="7369"/>
                  <a:pt x="2761" y="7369"/>
                  <a:pt x="2743" y="7333"/>
                </a:cubicBezTo>
                <a:cubicBezTo>
                  <a:pt x="2743" y="7333"/>
                  <a:pt x="2743" y="7369"/>
                  <a:pt x="2724" y="7369"/>
                </a:cubicBezTo>
                <a:cubicBezTo>
                  <a:pt x="2705" y="7333"/>
                  <a:pt x="2705" y="7297"/>
                  <a:pt x="2686" y="7224"/>
                </a:cubicBezTo>
                <a:cubicBezTo>
                  <a:pt x="2667" y="7260"/>
                  <a:pt x="2629" y="7224"/>
                  <a:pt x="2610" y="7224"/>
                </a:cubicBezTo>
                <a:cubicBezTo>
                  <a:pt x="2610" y="7188"/>
                  <a:pt x="2610" y="7188"/>
                  <a:pt x="2591" y="7152"/>
                </a:cubicBezTo>
                <a:cubicBezTo>
                  <a:pt x="2572" y="7188"/>
                  <a:pt x="2534" y="7188"/>
                  <a:pt x="2516" y="7152"/>
                </a:cubicBezTo>
                <a:cubicBezTo>
                  <a:pt x="2516" y="7115"/>
                  <a:pt x="2534" y="7079"/>
                  <a:pt x="2534" y="7079"/>
                </a:cubicBezTo>
                <a:cubicBezTo>
                  <a:pt x="2534" y="7043"/>
                  <a:pt x="2516" y="7043"/>
                  <a:pt x="2497" y="7043"/>
                </a:cubicBezTo>
                <a:cubicBezTo>
                  <a:pt x="2497" y="7043"/>
                  <a:pt x="2497" y="7043"/>
                  <a:pt x="2497" y="7043"/>
                </a:cubicBezTo>
                <a:cubicBezTo>
                  <a:pt x="2516" y="7006"/>
                  <a:pt x="2516" y="7006"/>
                  <a:pt x="2534" y="6970"/>
                </a:cubicBezTo>
                <a:cubicBezTo>
                  <a:pt x="2553" y="6970"/>
                  <a:pt x="2553" y="6970"/>
                  <a:pt x="2553" y="6934"/>
                </a:cubicBezTo>
                <a:cubicBezTo>
                  <a:pt x="2534" y="6934"/>
                  <a:pt x="2516" y="6970"/>
                  <a:pt x="2497" y="6934"/>
                </a:cubicBezTo>
                <a:cubicBezTo>
                  <a:pt x="2497" y="6897"/>
                  <a:pt x="2497" y="6897"/>
                  <a:pt x="2497" y="6861"/>
                </a:cubicBezTo>
                <a:cubicBezTo>
                  <a:pt x="2497" y="6861"/>
                  <a:pt x="2478" y="6861"/>
                  <a:pt x="2478" y="6861"/>
                </a:cubicBezTo>
                <a:cubicBezTo>
                  <a:pt x="2459" y="6825"/>
                  <a:pt x="2440" y="6789"/>
                  <a:pt x="2459" y="6716"/>
                </a:cubicBezTo>
                <a:cubicBezTo>
                  <a:pt x="2440" y="6752"/>
                  <a:pt x="2421" y="6752"/>
                  <a:pt x="2421" y="6752"/>
                </a:cubicBezTo>
                <a:cubicBezTo>
                  <a:pt x="2383" y="6752"/>
                  <a:pt x="2364" y="6680"/>
                  <a:pt x="2364" y="6607"/>
                </a:cubicBezTo>
                <a:cubicBezTo>
                  <a:pt x="2364" y="6571"/>
                  <a:pt x="2383" y="6571"/>
                  <a:pt x="2383" y="6534"/>
                </a:cubicBezTo>
                <a:cubicBezTo>
                  <a:pt x="2383" y="6534"/>
                  <a:pt x="2383" y="6498"/>
                  <a:pt x="2383" y="6498"/>
                </a:cubicBezTo>
                <a:cubicBezTo>
                  <a:pt x="2383" y="6498"/>
                  <a:pt x="2383" y="6498"/>
                  <a:pt x="2383" y="6498"/>
                </a:cubicBezTo>
                <a:cubicBezTo>
                  <a:pt x="2383" y="6498"/>
                  <a:pt x="2383" y="6498"/>
                  <a:pt x="2383" y="6498"/>
                </a:cubicBezTo>
                <a:cubicBezTo>
                  <a:pt x="2364" y="6534"/>
                  <a:pt x="2345" y="6534"/>
                  <a:pt x="2345" y="6534"/>
                </a:cubicBezTo>
                <a:cubicBezTo>
                  <a:pt x="2345" y="6534"/>
                  <a:pt x="2345" y="6534"/>
                  <a:pt x="2326" y="6534"/>
                </a:cubicBezTo>
                <a:cubicBezTo>
                  <a:pt x="2326" y="6498"/>
                  <a:pt x="2345" y="6462"/>
                  <a:pt x="2326" y="6462"/>
                </a:cubicBezTo>
                <a:cubicBezTo>
                  <a:pt x="2326" y="6426"/>
                  <a:pt x="2308" y="6389"/>
                  <a:pt x="2308" y="6353"/>
                </a:cubicBezTo>
                <a:cubicBezTo>
                  <a:pt x="2270" y="6353"/>
                  <a:pt x="2270" y="6389"/>
                  <a:pt x="2232" y="6389"/>
                </a:cubicBezTo>
                <a:cubicBezTo>
                  <a:pt x="2232" y="6353"/>
                  <a:pt x="2251" y="6317"/>
                  <a:pt x="2251" y="6280"/>
                </a:cubicBezTo>
                <a:cubicBezTo>
                  <a:pt x="2232" y="6244"/>
                  <a:pt x="2194" y="6208"/>
                  <a:pt x="2175" y="6171"/>
                </a:cubicBezTo>
                <a:cubicBezTo>
                  <a:pt x="2175" y="6135"/>
                  <a:pt x="2156" y="6099"/>
                  <a:pt x="2156" y="6063"/>
                </a:cubicBezTo>
                <a:cubicBezTo>
                  <a:pt x="2156" y="6063"/>
                  <a:pt x="2156" y="6063"/>
                  <a:pt x="2156" y="6063"/>
                </a:cubicBezTo>
                <a:cubicBezTo>
                  <a:pt x="2156" y="6063"/>
                  <a:pt x="2156" y="6063"/>
                  <a:pt x="2156" y="6026"/>
                </a:cubicBezTo>
                <a:cubicBezTo>
                  <a:pt x="2137" y="6026"/>
                  <a:pt x="2137" y="6026"/>
                  <a:pt x="2118" y="5990"/>
                </a:cubicBezTo>
                <a:cubicBezTo>
                  <a:pt x="2118" y="5954"/>
                  <a:pt x="2099" y="5954"/>
                  <a:pt x="2081" y="5954"/>
                </a:cubicBezTo>
                <a:cubicBezTo>
                  <a:pt x="2062" y="5917"/>
                  <a:pt x="2062" y="5845"/>
                  <a:pt x="2062" y="5808"/>
                </a:cubicBezTo>
                <a:cubicBezTo>
                  <a:pt x="2043" y="5808"/>
                  <a:pt x="2043" y="5808"/>
                  <a:pt x="2043" y="5808"/>
                </a:cubicBezTo>
                <a:cubicBezTo>
                  <a:pt x="2043" y="5808"/>
                  <a:pt x="2043" y="5808"/>
                  <a:pt x="2043" y="5808"/>
                </a:cubicBezTo>
                <a:cubicBezTo>
                  <a:pt x="2024" y="5881"/>
                  <a:pt x="2062" y="5917"/>
                  <a:pt x="2062" y="5954"/>
                </a:cubicBezTo>
                <a:cubicBezTo>
                  <a:pt x="2043" y="5954"/>
                  <a:pt x="2043" y="5954"/>
                  <a:pt x="2043" y="5954"/>
                </a:cubicBezTo>
                <a:cubicBezTo>
                  <a:pt x="2024" y="5954"/>
                  <a:pt x="2024" y="5917"/>
                  <a:pt x="2005" y="5881"/>
                </a:cubicBezTo>
                <a:cubicBezTo>
                  <a:pt x="1986" y="5881"/>
                  <a:pt x="1967" y="5881"/>
                  <a:pt x="1948" y="5881"/>
                </a:cubicBezTo>
                <a:cubicBezTo>
                  <a:pt x="1948" y="5881"/>
                  <a:pt x="1948" y="5881"/>
                  <a:pt x="1948" y="5881"/>
                </a:cubicBezTo>
                <a:cubicBezTo>
                  <a:pt x="1948" y="5881"/>
                  <a:pt x="1948" y="5881"/>
                  <a:pt x="1948" y="5881"/>
                </a:cubicBezTo>
                <a:cubicBezTo>
                  <a:pt x="1967" y="5881"/>
                  <a:pt x="1986" y="5917"/>
                  <a:pt x="1986" y="5954"/>
                </a:cubicBezTo>
                <a:cubicBezTo>
                  <a:pt x="1967" y="5954"/>
                  <a:pt x="1948" y="5954"/>
                  <a:pt x="1948" y="5954"/>
                </a:cubicBezTo>
                <a:cubicBezTo>
                  <a:pt x="1910" y="5917"/>
                  <a:pt x="1891" y="5845"/>
                  <a:pt x="1854" y="5845"/>
                </a:cubicBezTo>
                <a:cubicBezTo>
                  <a:pt x="1854" y="5845"/>
                  <a:pt x="1835" y="5808"/>
                  <a:pt x="1835" y="5808"/>
                </a:cubicBezTo>
                <a:cubicBezTo>
                  <a:pt x="1816" y="5808"/>
                  <a:pt x="1797" y="5772"/>
                  <a:pt x="1778" y="5772"/>
                </a:cubicBezTo>
                <a:cubicBezTo>
                  <a:pt x="1797" y="5772"/>
                  <a:pt x="1797" y="5736"/>
                  <a:pt x="1797" y="5736"/>
                </a:cubicBezTo>
                <a:cubicBezTo>
                  <a:pt x="1797" y="5699"/>
                  <a:pt x="1797" y="5699"/>
                  <a:pt x="1797" y="5699"/>
                </a:cubicBezTo>
                <a:cubicBezTo>
                  <a:pt x="1778" y="5699"/>
                  <a:pt x="1759" y="5699"/>
                  <a:pt x="1740" y="5736"/>
                </a:cubicBezTo>
                <a:cubicBezTo>
                  <a:pt x="1721" y="5736"/>
                  <a:pt x="1702" y="5699"/>
                  <a:pt x="1683" y="5699"/>
                </a:cubicBezTo>
                <a:cubicBezTo>
                  <a:pt x="1683" y="5699"/>
                  <a:pt x="1683" y="5663"/>
                  <a:pt x="1664" y="5663"/>
                </a:cubicBezTo>
                <a:cubicBezTo>
                  <a:pt x="1646" y="5663"/>
                  <a:pt x="1646" y="5663"/>
                  <a:pt x="1627" y="5663"/>
                </a:cubicBezTo>
                <a:cubicBezTo>
                  <a:pt x="1608" y="5699"/>
                  <a:pt x="1589" y="5663"/>
                  <a:pt x="1570" y="5663"/>
                </a:cubicBezTo>
                <a:cubicBezTo>
                  <a:pt x="1551" y="5663"/>
                  <a:pt x="1513" y="5663"/>
                  <a:pt x="1494" y="5663"/>
                </a:cubicBezTo>
                <a:cubicBezTo>
                  <a:pt x="1475" y="5663"/>
                  <a:pt x="1456" y="5627"/>
                  <a:pt x="1456" y="5591"/>
                </a:cubicBezTo>
                <a:cubicBezTo>
                  <a:pt x="1437" y="5591"/>
                  <a:pt x="1437" y="5591"/>
                  <a:pt x="1419" y="5627"/>
                </a:cubicBezTo>
                <a:cubicBezTo>
                  <a:pt x="1400" y="5591"/>
                  <a:pt x="1381" y="5554"/>
                  <a:pt x="1362" y="5518"/>
                </a:cubicBezTo>
                <a:cubicBezTo>
                  <a:pt x="1324" y="5518"/>
                  <a:pt x="1305" y="5518"/>
                  <a:pt x="1267" y="5482"/>
                </a:cubicBezTo>
                <a:cubicBezTo>
                  <a:pt x="1267" y="5482"/>
                  <a:pt x="1248" y="5482"/>
                  <a:pt x="1248" y="5482"/>
                </a:cubicBezTo>
                <a:cubicBezTo>
                  <a:pt x="1248" y="5518"/>
                  <a:pt x="1248" y="5518"/>
                  <a:pt x="1248" y="5518"/>
                </a:cubicBezTo>
                <a:cubicBezTo>
                  <a:pt x="1229" y="5518"/>
                  <a:pt x="1229" y="5554"/>
                  <a:pt x="1211" y="5591"/>
                </a:cubicBezTo>
                <a:cubicBezTo>
                  <a:pt x="1248" y="5627"/>
                  <a:pt x="1267" y="5591"/>
                  <a:pt x="1248" y="5699"/>
                </a:cubicBezTo>
                <a:cubicBezTo>
                  <a:pt x="1211" y="5699"/>
                  <a:pt x="1211" y="5663"/>
                  <a:pt x="1192" y="5663"/>
                </a:cubicBezTo>
                <a:cubicBezTo>
                  <a:pt x="1173" y="5663"/>
                  <a:pt x="1154" y="5699"/>
                  <a:pt x="1135" y="5736"/>
                </a:cubicBezTo>
                <a:cubicBezTo>
                  <a:pt x="1135" y="5736"/>
                  <a:pt x="1116" y="5736"/>
                  <a:pt x="1116" y="5736"/>
                </a:cubicBezTo>
                <a:cubicBezTo>
                  <a:pt x="1078" y="5772"/>
                  <a:pt x="1078" y="5808"/>
                  <a:pt x="1040" y="5845"/>
                </a:cubicBezTo>
                <a:cubicBezTo>
                  <a:pt x="1040" y="5772"/>
                  <a:pt x="1040" y="5772"/>
                  <a:pt x="1059" y="5772"/>
                </a:cubicBezTo>
                <a:cubicBezTo>
                  <a:pt x="1059" y="5736"/>
                  <a:pt x="1040" y="5699"/>
                  <a:pt x="1040" y="5699"/>
                </a:cubicBezTo>
                <a:cubicBezTo>
                  <a:pt x="1040" y="5663"/>
                  <a:pt x="1059" y="5663"/>
                  <a:pt x="1059" y="5627"/>
                </a:cubicBezTo>
                <a:cubicBezTo>
                  <a:pt x="1078" y="5591"/>
                  <a:pt x="1078" y="5554"/>
                  <a:pt x="1116" y="5518"/>
                </a:cubicBezTo>
                <a:cubicBezTo>
                  <a:pt x="1135" y="5518"/>
                  <a:pt x="1173" y="5518"/>
                  <a:pt x="1192" y="5518"/>
                </a:cubicBezTo>
                <a:cubicBezTo>
                  <a:pt x="1192" y="5518"/>
                  <a:pt x="1192" y="5518"/>
                  <a:pt x="1192" y="5518"/>
                </a:cubicBezTo>
                <a:cubicBezTo>
                  <a:pt x="1192" y="5518"/>
                  <a:pt x="1192" y="5518"/>
                  <a:pt x="1192" y="5518"/>
                </a:cubicBezTo>
                <a:cubicBezTo>
                  <a:pt x="1154" y="5482"/>
                  <a:pt x="1135" y="5409"/>
                  <a:pt x="1097" y="5445"/>
                </a:cubicBezTo>
                <a:cubicBezTo>
                  <a:pt x="1078" y="5482"/>
                  <a:pt x="1059" y="5518"/>
                  <a:pt x="1040" y="5554"/>
                </a:cubicBezTo>
                <a:cubicBezTo>
                  <a:pt x="1040" y="5554"/>
                  <a:pt x="1021" y="5554"/>
                  <a:pt x="1002" y="5554"/>
                </a:cubicBezTo>
                <a:cubicBezTo>
                  <a:pt x="1002" y="5591"/>
                  <a:pt x="1002" y="5591"/>
                  <a:pt x="984" y="5627"/>
                </a:cubicBezTo>
                <a:cubicBezTo>
                  <a:pt x="984" y="5627"/>
                  <a:pt x="984" y="5627"/>
                  <a:pt x="965" y="5627"/>
                </a:cubicBezTo>
                <a:cubicBezTo>
                  <a:pt x="984" y="5772"/>
                  <a:pt x="889" y="5699"/>
                  <a:pt x="889" y="5845"/>
                </a:cubicBezTo>
                <a:cubicBezTo>
                  <a:pt x="889" y="5845"/>
                  <a:pt x="889" y="5845"/>
                  <a:pt x="889" y="5845"/>
                </a:cubicBezTo>
                <a:cubicBezTo>
                  <a:pt x="908" y="5845"/>
                  <a:pt x="927" y="5845"/>
                  <a:pt x="927" y="5881"/>
                </a:cubicBezTo>
                <a:cubicBezTo>
                  <a:pt x="927" y="5917"/>
                  <a:pt x="908" y="5917"/>
                  <a:pt x="889" y="5954"/>
                </a:cubicBezTo>
                <a:cubicBezTo>
                  <a:pt x="889" y="5954"/>
                  <a:pt x="870" y="5990"/>
                  <a:pt x="851" y="6026"/>
                </a:cubicBezTo>
                <a:cubicBezTo>
                  <a:pt x="832" y="6026"/>
                  <a:pt x="813" y="6026"/>
                  <a:pt x="794" y="6026"/>
                </a:cubicBezTo>
                <a:cubicBezTo>
                  <a:pt x="775" y="6063"/>
                  <a:pt x="757" y="6099"/>
                  <a:pt x="738" y="6135"/>
                </a:cubicBezTo>
                <a:cubicBezTo>
                  <a:pt x="738" y="6135"/>
                  <a:pt x="738" y="6171"/>
                  <a:pt x="757" y="6171"/>
                </a:cubicBezTo>
                <a:cubicBezTo>
                  <a:pt x="738" y="6208"/>
                  <a:pt x="700" y="6208"/>
                  <a:pt x="662" y="6244"/>
                </a:cubicBezTo>
                <a:cubicBezTo>
                  <a:pt x="662" y="6244"/>
                  <a:pt x="624" y="6280"/>
                  <a:pt x="624" y="6280"/>
                </a:cubicBezTo>
                <a:cubicBezTo>
                  <a:pt x="624" y="6317"/>
                  <a:pt x="605" y="6317"/>
                  <a:pt x="605" y="6353"/>
                </a:cubicBezTo>
                <a:cubicBezTo>
                  <a:pt x="586" y="6389"/>
                  <a:pt x="511" y="6426"/>
                  <a:pt x="492" y="6353"/>
                </a:cubicBezTo>
                <a:cubicBezTo>
                  <a:pt x="492" y="6353"/>
                  <a:pt x="492" y="6353"/>
                  <a:pt x="492" y="6353"/>
                </a:cubicBezTo>
                <a:cubicBezTo>
                  <a:pt x="511" y="6317"/>
                  <a:pt x="549" y="6244"/>
                  <a:pt x="567" y="6244"/>
                </a:cubicBezTo>
                <a:cubicBezTo>
                  <a:pt x="586" y="6244"/>
                  <a:pt x="605" y="6244"/>
                  <a:pt x="605" y="6244"/>
                </a:cubicBezTo>
                <a:cubicBezTo>
                  <a:pt x="605" y="6244"/>
                  <a:pt x="605" y="6244"/>
                  <a:pt x="605" y="6244"/>
                </a:cubicBezTo>
                <a:cubicBezTo>
                  <a:pt x="605" y="6208"/>
                  <a:pt x="605" y="6171"/>
                  <a:pt x="624" y="6171"/>
                </a:cubicBezTo>
                <a:cubicBezTo>
                  <a:pt x="624" y="6171"/>
                  <a:pt x="662" y="6135"/>
                  <a:pt x="681" y="6099"/>
                </a:cubicBezTo>
                <a:cubicBezTo>
                  <a:pt x="681" y="6063"/>
                  <a:pt x="662" y="6026"/>
                  <a:pt x="681" y="5990"/>
                </a:cubicBezTo>
                <a:cubicBezTo>
                  <a:pt x="681" y="5954"/>
                  <a:pt x="700" y="5954"/>
                  <a:pt x="700" y="5954"/>
                </a:cubicBezTo>
                <a:cubicBezTo>
                  <a:pt x="700" y="5917"/>
                  <a:pt x="700" y="5917"/>
                  <a:pt x="700" y="5881"/>
                </a:cubicBezTo>
                <a:cubicBezTo>
                  <a:pt x="700" y="5881"/>
                  <a:pt x="700" y="5881"/>
                  <a:pt x="700" y="5881"/>
                </a:cubicBezTo>
                <a:cubicBezTo>
                  <a:pt x="681" y="5881"/>
                  <a:pt x="662" y="5917"/>
                  <a:pt x="643" y="5917"/>
                </a:cubicBezTo>
                <a:cubicBezTo>
                  <a:pt x="624" y="5881"/>
                  <a:pt x="624" y="5881"/>
                  <a:pt x="624" y="5845"/>
                </a:cubicBezTo>
                <a:cubicBezTo>
                  <a:pt x="605" y="5845"/>
                  <a:pt x="605" y="5881"/>
                  <a:pt x="605" y="5881"/>
                </a:cubicBezTo>
                <a:cubicBezTo>
                  <a:pt x="586" y="5917"/>
                  <a:pt x="605" y="5917"/>
                  <a:pt x="605" y="5954"/>
                </a:cubicBezTo>
                <a:cubicBezTo>
                  <a:pt x="567" y="5954"/>
                  <a:pt x="549" y="5881"/>
                  <a:pt x="530" y="5881"/>
                </a:cubicBezTo>
                <a:cubicBezTo>
                  <a:pt x="492" y="5845"/>
                  <a:pt x="492" y="5881"/>
                  <a:pt x="454" y="5917"/>
                </a:cubicBezTo>
                <a:cubicBezTo>
                  <a:pt x="454" y="5917"/>
                  <a:pt x="416" y="5917"/>
                  <a:pt x="416" y="5881"/>
                </a:cubicBezTo>
                <a:cubicBezTo>
                  <a:pt x="397" y="5845"/>
                  <a:pt x="397" y="5808"/>
                  <a:pt x="416" y="5772"/>
                </a:cubicBezTo>
                <a:cubicBezTo>
                  <a:pt x="416" y="5736"/>
                  <a:pt x="397" y="5663"/>
                  <a:pt x="378" y="5663"/>
                </a:cubicBezTo>
                <a:cubicBezTo>
                  <a:pt x="359" y="5663"/>
                  <a:pt x="284" y="5736"/>
                  <a:pt x="284" y="5699"/>
                </a:cubicBezTo>
                <a:cubicBezTo>
                  <a:pt x="265" y="5699"/>
                  <a:pt x="227" y="5591"/>
                  <a:pt x="208" y="5591"/>
                </a:cubicBezTo>
                <a:cubicBezTo>
                  <a:pt x="208" y="5591"/>
                  <a:pt x="208" y="5591"/>
                  <a:pt x="208" y="5591"/>
                </a:cubicBezTo>
                <a:cubicBezTo>
                  <a:pt x="227" y="5554"/>
                  <a:pt x="227" y="5554"/>
                  <a:pt x="227" y="5518"/>
                </a:cubicBezTo>
                <a:cubicBezTo>
                  <a:pt x="265" y="5554"/>
                  <a:pt x="284" y="5591"/>
                  <a:pt x="303" y="5554"/>
                </a:cubicBezTo>
                <a:cubicBezTo>
                  <a:pt x="303" y="5554"/>
                  <a:pt x="303" y="5554"/>
                  <a:pt x="303" y="5554"/>
                </a:cubicBezTo>
                <a:cubicBezTo>
                  <a:pt x="303" y="5518"/>
                  <a:pt x="303" y="5518"/>
                  <a:pt x="284" y="5482"/>
                </a:cubicBezTo>
                <a:cubicBezTo>
                  <a:pt x="265" y="5482"/>
                  <a:pt x="265" y="5518"/>
                  <a:pt x="246" y="5518"/>
                </a:cubicBezTo>
                <a:cubicBezTo>
                  <a:pt x="227" y="5482"/>
                  <a:pt x="208" y="5445"/>
                  <a:pt x="170" y="5445"/>
                </a:cubicBezTo>
                <a:cubicBezTo>
                  <a:pt x="151" y="5409"/>
                  <a:pt x="151" y="5409"/>
                  <a:pt x="151" y="5373"/>
                </a:cubicBezTo>
                <a:cubicBezTo>
                  <a:pt x="151" y="5373"/>
                  <a:pt x="170" y="5373"/>
                  <a:pt x="170" y="5336"/>
                </a:cubicBezTo>
                <a:cubicBezTo>
                  <a:pt x="170" y="5336"/>
                  <a:pt x="170" y="5300"/>
                  <a:pt x="170" y="5300"/>
                </a:cubicBezTo>
                <a:cubicBezTo>
                  <a:pt x="170" y="5300"/>
                  <a:pt x="189" y="5300"/>
                  <a:pt x="189" y="5300"/>
                </a:cubicBezTo>
                <a:cubicBezTo>
                  <a:pt x="189" y="5264"/>
                  <a:pt x="189" y="5264"/>
                  <a:pt x="189" y="5228"/>
                </a:cubicBezTo>
                <a:cubicBezTo>
                  <a:pt x="208" y="5228"/>
                  <a:pt x="208" y="5228"/>
                  <a:pt x="227" y="5191"/>
                </a:cubicBezTo>
                <a:cubicBezTo>
                  <a:pt x="227" y="5155"/>
                  <a:pt x="246" y="5119"/>
                  <a:pt x="265" y="5082"/>
                </a:cubicBezTo>
                <a:cubicBezTo>
                  <a:pt x="284" y="5082"/>
                  <a:pt x="322" y="5119"/>
                  <a:pt x="322" y="5119"/>
                </a:cubicBezTo>
                <a:cubicBezTo>
                  <a:pt x="359" y="5119"/>
                  <a:pt x="359" y="5082"/>
                  <a:pt x="378" y="5046"/>
                </a:cubicBezTo>
                <a:cubicBezTo>
                  <a:pt x="397" y="5046"/>
                  <a:pt x="435" y="5046"/>
                  <a:pt x="454" y="5046"/>
                </a:cubicBezTo>
                <a:cubicBezTo>
                  <a:pt x="473" y="5010"/>
                  <a:pt x="473" y="5010"/>
                  <a:pt x="473" y="5010"/>
                </a:cubicBezTo>
                <a:cubicBezTo>
                  <a:pt x="473" y="4937"/>
                  <a:pt x="454" y="4901"/>
                  <a:pt x="454" y="4865"/>
                </a:cubicBezTo>
                <a:cubicBezTo>
                  <a:pt x="454" y="4865"/>
                  <a:pt x="454" y="4865"/>
                  <a:pt x="454" y="4865"/>
                </a:cubicBezTo>
                <a:cubicBezTo>
                  <a:pt x="454" y="4865"/>
                  <a:pt x="473" y="4865"/>
                  <a:pt x="473" y="4828"/>
                </a:cubicBezTo>
                <a:cubicBezTo>
                  <a:pt x="473" y="4828"/>
                  <a:pt x="473" y="4828"/>
                  <a:pt x="473" y="4828"/>
                </a:cubicBezTo>
                <a:cubicBezTo>
                  <a:pt x="473" y="4792"/>
                  <a:pt x="473" y="4792"/>
                  <a:pt x="454" y="4756"/>
                </a:cubicBezTo>
                <a:cubicBezTo>
                  <a:pt x="435" y="4792"/>
                  <a:pt x="416" y="4792"/>
                  <a:pt x="397" y="4792"/>
                </a:cubicBezTo>
                <a:cubicBezTo>
                  <a:pt x="378" y="4828"/>
                  <a:pt x="359" y="4828"/>
                  <a:pt x="359" y="4865"/>
                </a:cubicBezTo>
                <a:cubicBezTo>
                  <a:pt x="340" y="4865"/>
                  <a:pt x="303" y="4828"/>
                  <a:pt x="284" y="4828"/>
                </a:cubicBezTo>
                <a:cubicBezTo>
                  <a:pt x="265" y="4828"/>
                  <a:pt x="227" y="4828"/>
                  <a:pt x="208" y="4828"/>
                </a:cubicBezTo>
                <a:cubicBezTo>
                  <a:pt x="189" y="4865"/>
                  <a:pt x="132" y="4828"/>
                  <a:pt x="113" y="4792"/>
                </a:cubicBezTo>
                <a:cubicBezTo>
                  <a:pt x="113" y="4792"/>
                  <a:pt x="113" y="4756"/>
                  <a:pt x="113" y="4719"/>
                </a:cubicBezTo>
                <a:cubicBezTo>
                  <a:pt x="113" y="4719"/>
                  <a:pt x="113" y="4719"/>
                  <a:pt x="132" y="4719"/>
                </a:cubicBezTo>
                <a:cubicBezTo>
                  <a:pt x="151" y="4719"/>
                  <a:pt x="170" y="4719"/>
                  <a:pt x="170" y="4719"/>
                </a:cubicBezTo>
                <a:cubicBezTo>
                  <a:pt x="132" y="4683"/>
                  <a:pt x="76" y="4647"/>
                  <a:pt x="19" y="4610"/>
                </a:cubicBezTo>
                <a:cubicBezTo>
                  <a:pt x="19" y="4610"/>
                  <a:pt x="38" y="4610"/>
                  <a:pt x="38" y="4610"/>
                </a:cubicBezTo>
                <a:cubicBezTo>
                  <a:pt x="76" y="4574"/>
                  <a:pt x="113" y="4574"/>
                  <a:pt x="151" y="4538"/>
                </a:cubicBezTo>
                <a:cubicBezTo>
                  <a:pt x="189" y="4502"/>
                  <a:pt x="246" y="4429"/>
                  <a:pt x="303" y="4465"/>
                </a:cubicBezTo>
                <a:cubicBezTo>
                  <a:pt x="303" y="4465"/>
                  <a:pt x="284" y="4502"/>
                  <a:pt x="303" y="4538"/>
                </a:cubicBezTo>
                <a:cubicBezTo>
                  <a:pt x="359" y="4538"/>
                  <a:pt x="397" y="4574"/>
                  <a:pt x="454" y="4502"/>
                </a:cubicBezTo>
                <a:cubicBezTo>
                  <a:pt x="473" y="4502"/>
                  <a:pt x="511" y="4538"/>
                  <a:pt x="530" y="4502"/>
                </a:cubicBezTo>
                <a:cubicBezTo>
                  <a:pt x="530" y="4465"/>
                  <a:pt x="530" y="4465"/>
                  <a:pt x="530" y="4465"/>
                </a:cubicBezTo>
                <a:cubicBezTo>
                  <a:pt x="511" y="4465"/>
                  <a:pt x="416" y="4429"/>
                  <a:pt x="416" y="4429"/>
                </a:cubicBezTo>
                <a:cubicBezTo>
                  <a:pt x="416" y="4393"/>
                  <a:pt x="416" y="4356"/>
                  <a:pt x="416" y="4356"/>
                </a:cubicBezTo>
                <a:cubicBezTo>
                  <a:pt x="378" y="4356"/>
                  <a:pt x="340" y="4320"/>
                  <a:pt x="303" y="4320"/>
                </a:cubicBezTo>
                <a:cubicBezTo>
                  <a:pt x="303" y="4211"/>
                  <a:pt x="151" y="4102"/>
                  <a:pt x="113" y="4066"/>
                </a:cubicBezTo>
                <a:cubicBezTo>
                  <a:pt x="113" y="4066"/>
                  <a:pt x="113" y="4066"/>
                  <a:pt x="113" y="4066"/>
                </a:cubicBezTo>
                <a:cubicBezTo>
                  <a:pt x="132" y="4066"/>
                  <a:pt x="132" y="4030"/>
                  <a:pt x="132" y="3993"/>
                </a:cubicBezTo>
                <a:cubicBezTo>
                  <a:pt x="189" y="3993"/>
                  <a:pt x="265" y="3993"/>
                  <a:pt x="303" y="3921"/>
                </a:cubicBezTo>
                <a:cubicBezTo>
                  <a:pt x="303" y="3884"/>
                  <a:pt x="303" y="3884"/>
                  <a:pt x="322" y="3848"/>
                </a:cubicBezTo>
                <a:cubicBezTo>
                  <a:pt x="322" y="3812"/>
                  <a:pt x="359" y="3739"/>
                  <a:pt x="378" y="3703"/>
                </a:cubicBezTo>
                <a:cubicBezTo>
                  <a:pt x="397" y="3703"/>
                  <a:pt x="454" y="3667"/>
                  <a:pt x="473" y="3667"/>
                </a:cubicBezTo>
                <a:cubicBezTo>
                  <a:pt x="492" y="3667"/>
                  <a:pt x="511" y="3667"/>
                  <a:pt x="530" y="3667"/>
                </a:cubicBezTo>
                <a:cubicBezTo>
                  <a:pt x="530" y="3667"/>
                  <a:pt x="530" y="3630"/>
                  <a:pt x="530" y="3630"/>
                </a:cubicBezTo>
                <a:cubicBezTo>
                  <a:pt x="530" y="3630"/>
                  <a:pt x="530" y="3594"/>
                  <a:pt x="511" y="3594"/>
                </a:cubicBezTo>
                <a:cubicBezTo>
                  <a:pt x="511" y="3594"/>
                  <a:pt x="511" y="3558"/>
                  <a:pt x="511" y="3558"/>
                </a:cubicBezTo>
                <a:cubicBezTo>
                  <a:pt x="567" y="3558"/>
                  <a:pt x="624" y="3558"/>
                  <a:pt x="662" y="3558"/>
                </a:cubicBezTo>
                <a:cubicBezTo>
                  <a:pt x="681" y="3521"/>
                  <a:pt x="700" y="3485"/>
                  <a:pt x="719" y="3449"/>
                </a:cubicBezTo>
                <a:cubicBezTo>
                  <a:pt x="757" y="3449"/>
                  <a:pt x="775" y="3485"/>
                  <a:pt x="775" y="3521"/>
                </a:cubicBezTo>
                <a:cubicBezTo>
                  <a:pt x="775" y="3521"/>
                  <a:pt x="775" y="3521"/>
                  <a:pt x="775" y="3558"/>
                </a:cubicBezTo>
                <a:cubicBezTo>
                  <a:pt x="775" y="3558"/>
                  <a:pt x="775" y="3558"/>
                  <a:pt x="775" y="3558"/>
                </a:cubicBezTo>
                <a:cubicBezTo>
                  <a:pt x="775" y="3558"/>
                  <a:pt x="794" y="3558"/>
                  <a:pt x="813" y="3558"/>
                </a:cubicBezTo>
                <a:cubicBezTo>
                  <a:pt x="813" y="3558"/>
                  <a:pt x="832" y="3521"/>
                  <a:pt x="832" y="3521"/>
                </a:cubicBezTo>
                <a:cubicBezTo>
                  <a:pt x="851" y="3521"/>
                  <a:pt x="851" y="3521"/>
                  <a:pt x="870" y="3521"/>
                </a:cubicBezTo>
                <a:cubicBezTo>
                  <a:pt x="908" y="3558"/>
                  <a:pt x="927" y="3558"/>
                  <a:pt x="965" y="3558"/>
                </a:cubicBezTo>
                <a:cubicBezTo>
                  <a:pt x="984" y="3558"/>
                  <a:pt x="1002" y="3630"/>
                  <a:pt x="1021" y="3630"/>
                </a:cubicBezTo>
                <a:cubicBezTo>
                  <a:pt x="1040" y="3630"/>
                  <a:pt x="1040" y="3630"/>
                  <a:pt x="1040" y="3630"/>
                </a:cubicBezTo>
                <a:cubicBezTo>
                  <a:pt x="1059" y="3630"/>
                  <a:pt x="1097" y="3667"/>
                  <a:pt x="1116" y="3630"/>
                </a:cubicBezTo>
                <a:cubicBezTo>
                  <a:pt x="1154" y="3630"/>
                  <a:pt x="1173" y="3630"/>
                  <a:pt x="1192" y="3630"/>
                </a:cubicBezTo>
                <a:cubicBezTo>
                  <a:pt x="1229" y="3630"/>
                  <a:pt x="1248" y="3667"/>
                  <a:pt x="1286" y="3667"/>
                </a:cubicBezTo>
                <a:cubicBezTo>
                  <a:pt x="1324" y="3667"/>
                  <a:pt x="1343" y="3703"/>
                  <a:pt x="1381" y="3703"/>
                </a:cubicBezTo>
                <a:cubicBezTo>
                  <a:pt x="1400" y="3703"/>
                  <a:pt x="1419" y="3703"/>
                  <a:pt x="1437" y="3739"/>
                </a:cubicBezTo>
                <a:cubicBezTo>
                  <a:pt x="1475" y="3703"/>
                  <a:pt x="1513" y="3703"/>
                  <a:pt x="1551" y="3703"/>
                </a:cubicBezTo>
                <a:cubicBezTo>
                  <a:pt x="1608" y="3739"/>
                  <a:pt x="1646" y="3812"/>
                  <a:pt x="1683" y="3848"/>
                </a:cubicBezTo>
                <a:cubicBezTo>
                  <a:pt x="1702" y="3848"/>
                  <a:pt x="1721" y="3812"/>
                  <a:pt x="1740" y="3812"/>
                </a:cubicBezTo>
                <a:cubicBezTo>
                  <a:pt x="1778" y="3848"/>
                  <a:pt x="1797" y="3848"/>
                  <a:pt x="1816" y="3884"/>
                </a:cubicBezTo>
                <a:cubicBezTo>
                  <a:pt x="1854" y="3921"/>
                  <a:pt x="1873" y="3957"/>
                  <a:pt x="1910" y="3957"/>
                </a:cubicBezTo>
                <a:cubicBezTo>
                  <a:pt x="1929" y="3957"/>
                  <a:pt x="1967" y="3957"/>
                  <a:pt x="1986" y="3993"/>
                </a:cubicBezTo>
                <a:cubicBezTo>
                  <a:pt x="2005" y="3993"/>
                  <a:pt x="2024" y="4030"/>
                  <a:pt x="2043" y="4030"/>
                </a:cubicBezTo>
                <a:cubicBezTo>
                  <a:pt x="2043" y="4030"/>
                  <a:pt x="2043" y="4030"/>
                  <a:pt x="2043" y="4030"/>
                </a:cubicBezTo>
                <a:cubicBezTo>
                  <a:pt x="2024" y="3993"/>
                  <a:pt x="2024" y="3957"/>
                  <a:pt x="2005" y="3921"/>
                </a:cubicBezTo>
                <a:cubicBezTo>
                  <a:pt x="2005" y="3921"/>
                  <a:pt x="2005" y="3884"/>
                  <a:pt x="2005" y="3884"/>
                </a:cubicBezTo>
                <a:cubicBezTo>
                  <a:pt x="2024" y="3884"/>
                  <a:pt x="2024" y="3848"/>
                  <a:pt x="2043" y="3848"/>
                </a:cubicBezTo>
                <a:cubicBezTo>
                  <a:pt x="2043" y="3848"/>
                  <a:pt x="2062" y="3848"/>
                  <a:pt x="2062" y="3848"/>
                </a:cubicBezTo>
                <a:cubicBezTo>
                  <a:pt x="2062" y="3848"/>
                  <a:pt x="2081" y="3848"/>
                  <a:pt x="2081" y="3848"/>
                </a:cubicBezTo>
                <a:cubicBezTo>
                  <a:pt x="2099" y="3812"/>
                  <a:pt x="2137" y="3884"/>
                  <a:pt x="2156" y="3848"/>
                </a:cubicBezTo>
                <a:cubicBezTo>
                  <a:pt x="2175" y="3848"/>
                  <a:pt x="2175" y="3812"/>
                  <a:pt x="2194" y="3812"/>
                </a:cubicBezTo>
                <a:cubicBezTo>
                  <a:pt x="2194" y="3812"/>
                  <a:pt x="2194" y="3812"/>
                  <a:pt x="2213" y="3812"/>
                </a:cubicBezTo>
                <a:cubicBezTo>
                  <a:pt x="2213" y="3775"/>
                  <a:pt x="2213" y="3775"/>
                  <a:pt x="2232" y="3775"/>
                </a:cubicBezTo>
                <a:cubicBezTo>
                  <a:pt x="2251" y="3775"/>
                  <a:pt x="2270" y="3775"/>
                  <a:pt x="2289" y="3775"/>
                </a:cubicBezTo>
                <a:cubicBezTo>
                  <a:pt x="2289" y="3739"/>
                  <a:pt x="2308" y="3739"/>
                  <a:pt x="2308" y="3703"/>
                </a:cubicBezTo>
                <a:cubicBezTo>
                  <a:pt x="2326" y="3703"/>
                  <a:pt x="2364" y="3703"/>
                  <a:pt x="2383" y="3703"/>
                </a:cubicBezTo>
                <a:cubicBezTo>
                  <a:pt x="2383" y="3775"/>
                  <a:pt x="2364" y="3775"/>
                  <a:pt x="2326" y="3775"/>
                </a:cubicBezTo>
                <a:cubicBezTo>
                  <a:pt x="2326" y="3775"/>
                  <a:pt x="2308" y="3812"/>
                  <a:pt x="2308" y="3812"/>
                </a:cubicBezTo>
                <a:cubicBezTo>
                  <a:pt x="2289" y="3812"/>
                  <a:pt x="2270" y="3848"/>
                  <a:pt x="2232" y="3848"/>
                </a:cubicBezTo>
                <a:cubicBezTo>
                  <a:pt x="2232" y="3884"/>
                  <a:pt x="2232" y="3884"/>
                  <a:pt x="2213" y="3921"/>
                </a:cubicBezTo>
                <a:cubicBezTo>
                  <a:pt x="2194" y="3957"/>
                  <a:pt x="2175" y="3884"/>
                  <a:pt x="2156" y="3993"/>
                </a:cubicBezTo>
                <a:cubicBezTo>
                  <a:pt x="2156" y="3993"/>
                  <a:pt x="2156" y="3993"/>
                  <a:pt x="2156" y="3993"/>
                </a:cubicBezTo>
                <a:cubicBezTo>
                  <a:pt x="2175" y="3993"/>
                  <a:pt x="2194" y="4030"/>
                  <a:pt x="2213" y="4066"/>
                </a:cubicBezTo>
                <a:cubicBezTo>
                  <a:pt x="2213" y="4030"/>
                  <a:pt x="2213" y="4030"/>
                  <a:pt x="2213" y="3993"/>
                </a:cubicBezTo>
                <a:cubicBezTo>
                  <a:pt x="2251" y="3957"/>
                  <a:pt x="2251" y="3921"/>
                  <a:pt x="2270" y="3884"/>
                </a:cubicBezTo>
                <a:cubicBezTo>
                  <a:pt x="2345" y="3921"/>
                  <a:pt x="2345" y="3848"/>
                  <a:pt x="2383" y="3812"/>
                </a:cubicBezTo>
                <a:cubicBezTo>
                  <a:pt x="2402" y="3812"/>
                  <a:pt x="2421" y="3812"/>
                  <a:pt x="2440" y="3812"/>
                </a:cubicBezTo>
                <a:cubicBezTo>
                  <a:pt x="2440" y="3812"/>
                  <a:pt x="2459" y="3775"/>
                  <a:pt x="2459" y="3775"/>
                </a:cubicBezTo>
                <a:cubicBezTo>
                  <a:pt x="2478" y="3739"/>
                  <a:pt x="2497" y="3739"/>
                  <a:pt x="2516" y="3703"/>
                </a:cubicBezTo>
                <a:cubicBezTo>
                  <a:pt x="2516" y="3667"/>
                  <a:pt x="2497" y="3630"/>
                  <a:pt x="2478" y="3594"/>
                </a:cubicBezTo>
                <a:cubicBezTo>
                  <a:pt x="2553" y="3630"/>
                  <a:pt x="2553" y="3775"/>
                  <a:pt x="2610" y="3848"/>
                </a:cubicBezTo>
                <a:cubicBezTo>
                  <a:pt x="2629" y="3848"/>
                  <a:pt x="2648" y="3921"/>
                  <a:pt x="2667" y="3884"/>
                </a:cubicBezTo>
                <a:close/>
                <a:moveTo>
                  <a:pt x="5712" y="9257"/>
                </a:moveTo>
                <a:cubicBezTo>
                  <a:pt x="5712" y="9257"/>
                  <a:pt x="5712" y="9257"/>
                  <a:pt x="5712" y="9257"/>
                </a:cubicBezTo>
                <a:cubicBezTo>
                  <a:pt x="5712" y="9257"/>
                  <a:pt x="5712" y="9257"/>
                  <a:pt x="5712" y="9257"/>
                </a:cubicBezTo>
                <a:cubicBezTo>
                  <a:pt x="5712" y="9257"/>
                  <a:pt x="5712" y="9257"/>
                  <a:pt x="5712" y="9257"/>
                </a:cubicBezTo>
                <a:close/>
                <a:moveTo>
                  <a:pt x="5712" y="9257"/>
                </a:moveTo>
                <a:cubicBezTo>
                  <a:pt x="5712" y="9257"/>
                  <a:pt x="5712" y="9257"/>
                  <a:pt x="5712" y="9257"/>
                </a:cubicBezTo>
                <a:cubicBezTo>
                  <a:pt x="5712" y="9257"/>
                  <a:pt x="5712" y="9257"/>
                  <a:pt x="5712" y="9257"/>
                </a:cubicBezTo>
                <a:cubicBezTo>
                  <a:pt x="5712" y="9257"/>
                  <a:pt x="5712" y="9257"/>
                  <a:pt x="5712" y="9257"/>
                </a:cubicBezTo>
                <a:close/>
                <a:moveTo>
                  <a:pt x="38" y="6789"/>
                </a:moveTo>
                <a:cubicBezTo>
                  <a:pt x="38" y="6825"/>
                  <a:pt x="19" y="6825"/>
                  <a:pt x="19" y="6825"/>
                </a:cubicBezTo>
                <a:cubicBezTo>
                  <a:pt x="0" y="6825"/>
                  <a:pt x="0" y="6789"/>
                  <a:pt x="0" y="6789"/>
                </a:cubicBezTo>
                <a:cubicBezTo>
                  <a:pt x="0" y="6789"/>
                  <a:pt x="19" y="6789"/>
                  <a:pt x="19" y="6752"/>
                </a:cubicBezTo>
                <a:cubicBezTo>
                  <a:pt x="38" y="6752"/>
                  <a:pt x="38" y="6789"/>
                  <a:pt x="38" y="6789"/>
                </a:cubicBezTo>
                <a:close/>
                <a:moveTo>
                  <a:pt x="113" y="6680"/>
                </a:moveTo>
                <a:cubicBezTo>
                  <a:pt x="113" y="6680"/>
                  <a:pt x="113" y="6680"/>
                  <a:pt x="132" y="6716"/>
                </a:cubicBezTo>
                <a:cubicBezTo>
                  <a:pt x="132" y="6716"/>
                  <a:pt x="132" y="6716"/>
                  <a:pt x="132" y="6716"/>
                </a:cubicBezTo>
                <a:cubicBezTo>
                  <a:pt x="132" y="6752"/>
                  <a:pt x="113" y="6752"/>
                  <a:pt x="95" y="6789"/>
                </a:cubicBezTo>
                <a:cubicBezTo>
                  <a:pt x="95" y="6789"/>
                  <a:pt x="95" y="6789"/>
                  <a:pt x="95" y="6789"/>
                </a:cubicBezTo>
                <a:cubicBezTo>
                  <a:pt x="95" y="6752"/>
                  <a:pt x="95" y="6716"/>
                  <a:pt x="95" y="6716"/>
                </a:cubicBezTo>
                <a:cubicBezTo>
                  <a:pt x="95" y="6716"/>
                  <a:pt x="95" y="6716"/>
                  <a:pt x="95" y="6716"/>
                </a:cubicBezTo>
                <a:cubicBezTo>
                  <a:pt x="95" y="6716"/>
                  <a:pt x="95" y="6680"/>
                  <a:pt x="113" y="6680"/>
                </a:cubicBezTo>
                <a:close/>
                <a:moveTo>
                  <a:pt x="303" y="6534"/>
                </a:moveTo>
                <a:cubicBezTo>
                  <a:pt x="303" y="6534"/>
                  <a:pt x="340" y="6534"/>
                  <a:pt x="322" y="6571"/>
                </a:cubicBezTo>
                <a:cubicBezTo>
                  <a:pt x="322" y="6571"/>
                  <a:pt x="322" y="6571"/>
                  <a:pt x="303" y="6607"/>
                </a:cubicBezTo>
                <a:cubicBezTo>
                  <a:pt x="303" y="6607"/>
                  <a:pt x="284" y="6571"/>
                  <a:pt x="265" y="6607"/>
                </a:cubicBezTo>
                <a:cubicBezTo>
                  <a:pt x="265" y="6607"/>
                  <a:pt x="265" y="6643"/>
                  <a:pt x="246" y="6643"/>
                </a:cubicBezTo>
                <a:cubicBezTo>
                  <a:pt x="227" y="6643"/>
                  <a:pt x="227" y="6643"/>
                  <a:pt x="227" y="6607"/>
                </a:cubicBezTo>
                <a:cubicBezTo>
                  <a:pt x="227" y="6607"/>
                  <a:pt x="246" y="6571"/>
                  <a:pt x="246" y="6571"/>
                </a:cubicBezTo>
                <a:cubicBezTo>
                  <a:pt x="265" y="6534"/>
                  <a:pt x="284" y="6534"/>
                  <a:pt x="303" y="6534"/>
                </a:cubicBezTo>
                <a:close/>
                <a:moveTo>
                  <a:pt x="322" y="6498"/>
                </a:moveTo>
                <a:cubicBezTo>
                  <a:pt x="340" y="6498"/>
                  <a:pt x="340" y="6498"/>
                  <a:pt x="340" y="6498"/>
                </a:cubicBezTo>
                <a:cubicBezTo>
                  <a:pt x="340" y="6498"/>
                  <a:pt x="359" y="6498"/>
                  <a:pt x="359" y="6498"/>
                </a:cubicBezTo>
                <a:cubicBezTo>
                  <a:pt x="359" y="6498"/>
                  <a:pt x="359" y="6498"/>
                  <a:pt x="359" y="6534"/>
                </a:cubicBezTo>
                <a:cubicBezTo>
                  <a:pt x="359" y="6534"/>
                  <a:pt x="359" y="6534"/>
                  <a:pt x="340" y="6534"/>
                </a:cubicBezTo>
                <a:cubicBezTo>
                  <a:pt x="340" y="6534"/>
                  <a:pt x="322" y="6534"/>
                  <a:pt x="322" y="6498"/>
                </a:cubicBezTo>
                <a:cubicBezTo>
                  <a:pt x="322" y="6498"/>
                  <a:pt x="322" y="6498"/>
                  <a:pt x="322" y="6498"/>
                </a:cubicBezTo>
                <a:close/>
                <a:moveTo>
                  <a:pt x="416" y="6389"/>
                </a:moveTo>
                <a:cubicBezTo>
                  <a:pt x="435" y="6389"/>
                  <a:pt x="435" y="6389"/>
                  <a:pt x="454" y="6389"/>
                </a:cubicBezTo>
                <a:cubicBezTo>
                  <a:pt x="473" y="6389"/>
                  <a:pt x="492" y="6389"/>
                  <a:pt x="511" y="6426"/>
                </a:cubicBezTo>
                <a:cubicBezTo>
                  <a:pt x="511" y="6426"/>
                  <a:pt x="511" y="6426"/>
                  <a:pt x="511" y="6426"/>
                </a:cubicBezTo>
                <a:cubicBezTo>
                  <a:pt x="473" y="6426"/>
                  <a:pt x="454" y="6426"/>
                  <a:pt x="435" y="6462"/>
                </a:cubicBezTo>
                <a:cubicBezTo>
                  <a:pt x="416" y="6462"/>
                  <a:pt x="397" y="6534"/>
                  <a:pt x="378" y="6498"/>
                </a:cubicBezTo>
                <a:cubicBezTo>
                  <a:pt x="378" y="6498"/>
                  <a:pt x="378" y="6462"/>
                  <a:pt x="378" y="6462"/>
                </a:cubicBezTo>
                <a:cubicBezTo>
                  <a:pt x="397" y="6462"/>
                  <a:pt x="397" y="6426"/>
                  <a:pt x="416" y="6389"/>
                </a:cubicBezTo>
                <a:close/>
                <a:moveTo>
                  <a:pt x="643" y="11181"/>
                </a:moveTo>
                <a:cubicBezTo>
                  <a:pt x="643" y="11181"/>
                  <a:pt x="662" y="11217"/>
                  <a:pt x="662" y="11217"/>
                </a:cubicBezTo>
                <a:cubicBezTo>
                  <a:pt x="662" y="11254"/>
                  <a:pt x="662" y="11254"/>
                  <a:pt x="662" y="11254"/>
                </a:cubicBezTo>
                <a:cubicBezTo>
                  <a:pt x="662" y="11254"/>
                  <a:pt x="662" y="11254"/>
                  <a:pt x="662" y="11254"/>
                </a:cubicBezTo>
                <a:cubicBezTo>
                  <a:pt x="643" y="11254"/>
                  <a:pt x="643" y="11254"/>
                  <a:pt x="624" y="11254"/>
                </a:cubicBezTo>
                <a:cubicBezTo>
                  <a:pt x="624" y="11217"/>
                  <a:pt x="624" y="11217"/>
                  <a:pt x="624" y="11181"/>
                </a:cubicBezTo>
                <a:cubicBezTo>
                  <a:pt x="624" y="11181"/>
                  <a:pt x="643" y="11181"/>
                  <a:pt x="643" y="11181"/>
                </a:cubicBezTo>
                <a:close/>
                <a:moveTo>
                  <a:pt x="775" y="11290"/>
                </a:moveTo>
                <a:cubicBezTo>
                  <a:pt x="775" y="11290"/>
                  <a:pt x="775" y="11290"/>
                  <a:pt x="775" y="11326"/>
                </a:cubicBezTo>
                <a:cubicBezTo>
                  <a:pt x="757" y="11326"/>
                  <a:pt x="757" y="11326"/>
                  <a:pt x="738" y="11326"/>
                </a:cubicBezTo>
                <a:cubicBezTo>
                  <a:pt x="738" y="11326"/>
                  <a:pt x="738" y="11290"/>
                  <a:pt x="719" y="11290"/>
                </a:cubicBezTo>
                <a:cubicBezTo>
                  <a:pt x="719" y="11290"/>
                  <a:pt x="719" y="11254"/>
                  <a:pt x="738" y="11254"/>
                </a:cubicBezTo>
                <a:cubicBezTo>
                  <a:pt x="738" y="11254"/>
                  <a:pt x="757" y="11290"/>
                  <a:pt x="775" y="11290"/>
                </a:cubicBezTo>
                <a:close/>
                <a:moveTo>
                  <a:pt x="775" y="11363"/>
                </a:moveTo>
                <a:cubicBezTo>
                  <a:pt x="775" y="11363"/>
                  <a:pt x="775" y="11363"/>
                  <a:pt x="775" y="11363"/>
                </a:cubicBezTo>
                <a:cubicBezTo>
                  <a:pt x="794" y="11363"/>
                  <a:pt x="813" y="11399"/>
                  <a:pt x="832" y="11399"/>
                </a:cubicBezTo>
                <a:cubicBezTo>
                  <a:pt x="832" y="11435"/>
                  <a:pt x="832" y="11435"/>
                  <a:pt x="851" y="11435"/>
                </a:cubicBezTo>
                <a:cubicBezTo>
                  <a:pt x="832" y="11508"/>
                  <a:pt x="813" y="11472"/>
                  <a:pt x="794" y="11508"/>
                </a:cubicBezTo>
                <a:cubicBezTo>
                  <a:pt x="794" y="11508"/>
                  <a:pt x="794" y="11508"/>
                  <a:pt x="794" y="11508"/>
                </a:cubicBezTo>
                <a:cubicBezTo>
                  <a:pt x="794" y="11508"/>
                  <a:pt x="794" y="11508"/>
                  <a:pt x="794" y="11508"/>
                </a:cubicBezTo>
                <a:cubicBezTo>
                  <a:pt x="775" y="11508"/>
                  <a:pt x="775" y="11508"/>
                  <a:pt x="775" y="11508"/>
                </a:cubicBezTo>
                <a:cubicBezTo>
                  <a:pt x="775" y="11472"/>
                  <a:pt x="775" y="11435"/>
                  <a:pt x="775" y="11435"/>
                </a:cubicBezTo>
                <a:cubicBezTo>
                  <a:pt x="775" y="11399"/>
                  <a:pt x="775" y="11399"/>
                  <a:pt x="775" y="11399"/>
                </a:cubicBezTo>
                <a:cubicBezTo>
                  <a:pt x="775" y="11363"/>
                  <a:pt x="775" y="11363"/>
                  <a:pt x="775" y="11363"/>
                </a:cubicBezTo>
                <a:close/>
                <a:moveTo>
                  <a:pt x="927" y="6099"/>
                </a:moveTo>
                <a:cubicBezTo>
                  <a:pt x="927" y="6099"/>
                  <a:pt x="927" y="6099"/>
                  <a:pt x="946" y="6063"/>
                </a:cubicBezTo>
                <a:cubicBezTo>
                  <a:pt x="946" y="6063"/>
                  <a:pt x="946" y="6063"/>
                  <a:pt x="946" y="6063"/>
                </a:cubicBezTo>
                <a:cubicBezTo>
                  <a:pt x="965" y="6063"/>
                  <a:pt x="984" y="6063"/>
                  <a:pt x="1002" y="6099"/>
                </a:cubicBezTo>
                <a:cubicBezTo>
                  <a:pt x="1002" y="6099"/>
                  <a:pt x="1002" y="6099"/>
                  <a:pt x="1002" y="6099"/>
                </a:cubicBezTo>
                <a:cubicBezTo>
                  <a:pt x="984" y="6099"/>
                  <a:pt x="965" y="6099"/>
                  <a:pt x="946" y="6135"/>
                </a:cubicBezTo>
                <a:cubicBezTo>
                  <a:pt x="927" y="6135"/>
                  <a:pt x="927" y="6244"/>
                  <a:pt x="889" y="6208"/>
                </a:cubicBezTo>
                <a:cubicBezTo>
                  <a:pt x="870" y="6171"/>
                  <a:pt x="870" y="6171"/>
                  <a:pt x="851" y="6171"/>
                </a:cubicBezTo>
                <a:cubicBezTo>
                  <a:pt x="870" y="6135"/>
                  <a:pt x="870" y="6135"/>
                  <a:pt x="889" y="6099"/>
                </a:cubicBezTo>
                <a:cubicBezTo>
                  <a:pt x="889" y="6099"/>
                  <a:pt x="908" y="6135"/>
                  <a:pt x="927" y="6099"/>
                </a:cubicBezTo>
                <a:close/>
                <a:moveTo>
                  <a:pt x="2005" y="5990"/>
                </a:moveTo>
                <a:cubicBezTo>
                  <a:pt x="2024" y="5990"/>
                  <a:pt x="2024" y="6026"/>
                  <a:pt x="2043" y="6026"/>
                </a:cubicBezTo>
                <a:cubicBezTo>
                  <a:pt x="2062" y="6026"/>
                  <a:pt x="2062" y="6063"/>
                  <a:pt x="2062" y="6099"/>
                </a:cubicBezTo>
                <a:cubicBezTo>
                  <a:pt x="2043" y="6099"/>
                  <a:pt x="2043" y="6063"/>
                  <a:pt x="2024" y="6063"/>
                </a:cubicBezTo>
                <a:cubicBezTo>
                  <a:pt x="2024" y="6099"/>
                  <a:pt x="2024" y="6099"/>
                  <a:pt x="2024" y="6135"/>
                </a:cubicBezTo>
                <a:cubicBezTo>
                  <a:pt x="2024" y="6099"/>
                  <a:pt x="2024" y="6099"/>
                  <a:pt x="2005" y="6099"/>
                </a:cubicBezTo>
                <a:cubicBezTo>
                  <a:pt x="2005" y="6099"/>
                  <a:pt x="1986" y="6063"/>
                  <a:pt x="1967" y="6026"/>
                </a:cubicBezTo>
                <a:cubicBezTo>
                  <a:pt x="1986" y="6026"/>
                  <a:pt x="1986" y="5990"/>
                  <a:pt x="1986" y="5990"/>
                </a:cubicBezTo>
                <a:cubicBezTo>
                  <a:pt x="2005" y="5990"/>
                  <a:pt x="2005" y="5990"/>
                  <a:pt x="2005" y="5990"/>
                </a:cubicBezTo>
                <a:close/>
                <a:moveTo>
                  <a:pt x="2081" y="6135"/>
                </a:moveTo>
                <a:cubicBezTo>
                  <a:pt x="2081" y="6208"/>
                  <a:pt x="2081" y="6208"/>
                  <a:pt x="2081" y="6280"/>
                </a:cubicBezTo>
                <a:cubicBezTo>
                  <a:pt x="2081" y="6280"/>
                  <a:pt x="2081" y="6280"/>
                  <a:pt x="2081" y="6280"/>
                </a:cubicBezTo>
                <a:cubicBezTo>
                  <a:pt x="2081" y="6280"/>
                  <a:pt x="2081" y="6280"/>
                  <a:pt x="2081" y="6280"/>
                </a:cubicBezTo>
                <a:cubicBezTo>
                  <a:pt x="2062" y="6244"/>
                  <a:pt x="2043" y="6171"/>
                  <a:pt x="2043" y="6135"/>
                </a:cubicBezTo>
                <a:cubicBezTo>
                  <a:pt x="2062" y="6135"/>
                  <a:pt x="2062" y="6135"/>
                  <a:pt x="2081" y="6135"/>
                </a:cubicBezTo>
                <a:close/>
                <a:moveTo>
                  <a:pt x="2213" y="6389"/>
                </a:moveTo>
                <a:cubicBezTo>
                  <a:pt x="2213" y="6389"/>
                  <a:pt x="2213" y="6426"/>
                  <a:pt x="2213" y="6426"/>
                </a:cubicBezTo>
                <a:cubicBezTo>
                  <a:pt x="2213" y="6462"/>
                  <a:pt x="2232" y="6462"/>
                  <a:pt x="2251" y="6498"/>
                </a:cubicBezTo>
                <a:cubicBezTo>
                  <a:pt x="2251" y="6498"/>
                  <a:pt x="2251" y="6534"/>
                  <a:pt x="2251" y="6571"/>
                </a:cubicBezTo>
                <a:cubicBezTo>
                  <a:pt x="2232" y="6534"/>
                  <a:pt x="2194" y="6462"/>
                  <a:pt x="2175" y="6426"/>
                </a:cubicBezTo>
                <a:cubicBezTo>
                  <a:pt x="2175" y="6426"/>
                  <a:pt x="2175" y="6389"/>
                  <a:pt x="2175" y="6389"/>
                </a:cubicBezTo>
                <a:cubicBezTo>
                  <a:pt x="2175" y="6353"/>
                  <a:pt x="2156" y="6353"/>
                  <a:pt x="2156" y="6317"/>
                </a:cubicBezTo>
                <a:cubicBezTo>
                  <a:pt x="2175" y="6317"/>
                  <a:pt x="2213" y="6353"/>
                  <a:pt x="2213" y="6389"/>
                </a:cubicBezTo>
                <a:close/>
                <a:moveTo>
                  <a:pt x="2270" y="6716"/>
                </a:moveTo>
                <a:cubicBezTo>
                  <a:pt x="2251" y="6716"/>
                  <a:pt x="2251" y="6752"/>
                  <a:pt x="2251" y="6789"/>
                </a:cubicBezTo>
                <a:cubicBezTo>
                  <a:pt x="2232" y="6789"/>
                  <a:pt x="2232" y="6789"/>
                  <a:pt x="2213" y="6825"/>
                </a:cubicBezTo>
                <a:cubicBezTo>
                  <a:pt x="2213" y="6789"/>
                  <a:pt x="2175" y="6752"/>
                  <a:pt x="2194" y="6680"/>
                </a:cubicBezTo>
                <a:cubicBezTo>
                  <a:pt x="2213" y="6680"/>
                  <a:pt x="2251" y="6680"/>
                  <a:pt x="2270" y="6716"/>
                </a:cubicBezTo>
                <a:close/>
                <a:moveTo>
                  <a:pt x="2497" y="7188"/>
                </a:moveTo>
                <a:cubicBezTo>
                  <a:pt x="2534" y="7188"/>
                  <a:pt x="2553" y="7224"/>
                  <a:pt x="2591" y="7260"/>
                </a:cubicBezTo>
                <a:cubicBezTo>
                  <a:pt x="2610" y="7260"/>
                  <a:pt x="2629" y="7260"/>
                  <a:pt x="2648" y="7260"/>
                </a:cubicBezTo>
                <a:cubicBezTo>
                  <a:pt x="2667" y="7297"/>
                  <a:pt x="2667" y="7369"/>
                  <a:pt x="2705" y="7406"/>
                </a:cubicBezTo>
                <a:cubicBezTo>
                  <a:pt x="2724" y="7442"/>
                  <a:pt x="2761" y="7442"/>
                  <a:pt x="2780" y="7551"/>
                </a:cubicBezTo>
                <a:cubicBezTo>
                  <a:pt x="2761" y="7551"/>
                  <a:pt x="2761" y="7551"/>
                  <a:pt x="2761" y="7551"/>
                </a:cubicBezTo>
                <a:cubicBezTo>
                  <a:pt x="2724" y="7551"/>
                  <a:pt x="2705" y="7551"/>
                  <a:pt x="2667" y="7515"/>
                </a:cubicBezTo>
                <a:cubicBezTo>
                  <a:pt x="2667" y="7515"/>
                  <a:pt x="2667" y="7478"/>
                  <a:pt x="2667" y="7478"/>
                </a:cubicBezTo>
                <a:cubicBezTo>
                  <a:pt x="2686" y="7478"/>
                  <a:pt x="2686" y="7478"/>
                  <a:pt x="2686" y="7442"/>
                </a:cubicBezTo>
                <a:cubicBezTo>
                  <a:pt x="2667" y="7442"/>
                  <a:pt x="2648" y="7442"/>
                  <a:pt x="2648" y="7478"/>
                </a:cubicBezTo>
                <a:cubicBezTo>
                  <a:pt x="2648" y="7478"/>
                  <a:pt x="2629" y="7478"/>
                  <a:pt x="2629" y="7442"/>
                </a:cubicBezTo>
                <a:cubicBezTo>
                  <a:pt x="2629" y="7442"/>
                  <a:pt x="2629" y="7442"/>
                  <a:pt x="2629" y="7406"/>
                </a:cubicBezTo>
                <a:cubicBezTo>
                  <a:pt x="2629" y="7406"/>
                  <a:pt x="2610" y="7406"/>
                  <a:pt x="2591" y="7406"/>
                </a:cubicBezTo>
                <a:cubicBezTo>
                  <a:pt x="2591" y="7406"/>
                  <a:pt x="2591" y="7369"/>
                  <a:pt x="2591" y="7369"/>
                </a:cubicBezTo>
                <a:cubicBezTo>
                  <a:pt x="2591" y="7369"/>
                  <a:pt x="2591" y="7369"/>
                  <a:pt x="2591" y="7369"/>
                </a:cubicBezTo>
                <a:cubicBezTo>
                  <a:pt x="2591" y="7333"/>
                  <a:pt x="2572" y="7333"/>
                  <a:pt x="2572" y="7333"/>
                </a:cubicBezTo>
                <a:cubicBezTo>
                  <a:pt x="2553" y="7333"/>
                  <a:pt x="2553" y="7333"/>
                  <a:pt x="2553" y="7333"/>
                </a:cubicBezTo>
                <a:cubicBezTo>
                  <a:pt x="2534" y="7333"/>
                  <a:pt x="2478" y="7224"/>
                  <a:pt x="2478" y="7188"/>
                </a:cubicBezTo>
                <a:cubicBezTo>
                  <a:pt x="2478" y="7188"/>
                  <a:pt x="2478" y="7188"/>
                  <a:pt x="2478" y="7188"/>
                </a:cubicBezTo>
                <a:cubicBezTo>
                  <a:pt x="2478" y="7188"/>
                  <a:pt x="2497" y="7188"/>
                  <a:pt x="2497" y="7188"/>
                </a:cubicBezTo>
                <a:close/>
                <a:moveTo>
                  <a:pt x="5580" y="21128"/>
                </a:moveTo>
                <a:cubicBezTo>
                  <a:pt x="5580" y="21128"/>
                  <a:pt x="5580" y="21128"/>
                  <a:pt x="5580" y="21128"/>
                </a:cubicBezTo>
                <a:cubicBezTo>
                  <a:pt x="5580" y="21201"/>
                  <a:pt x="5580" y="21201"/>
                  <a:pt x="5561" y="21237"/>
                </a:cubicBezTo>
                <a:cubicBezTo>
                  <a:pt x="5561" y="21237"/>
                  <a:pt x="5561" y="21237"/>
                  <a:pt x="5561" y="21237"/>
                </a:cubicBezTo>
                <a:cubicBezTo>
                  <a:pt x="5561" y="21237"/>
                  <a:pt x="5561" y="21237"/>
                  <a:pt x="5561" y="21237"/>
                </a:cubicBezTo>
                <a:cubicBezTo>
                  <a:pt x="5561" y="21201"/>
                  <a:pt x="5561" y="21201"/>
                  <a:pt x="5561" y="21164"/>
                </a:cubicBezTo>
                <a:cubicBezTo>
                  <a:pt x="5561" y="21164"/>
                  <a:pt x="5561" y="21164"/>
                  <a:pt x="5561" y="21164"/>
                </a:cubicBezTo>
                <a:cubicBezTo>
                  <a:pt x="5542" y="21164"/>
                  <a:pt x="5542" y="21164"/>
                  <a:pt x="5542" y="21164"/>
                </a:cubicBezTo>
                <a:cubicBezTo>
                  <a:pt x="5523" y="21164"/>
                  <a:pt x="5542" y="21128"/>
                  <a:pt x="5542" y="21128"/>
                </a:cubicBezTo>
                <a:cubicBezTo>
                  <a:pt x="5542" y="21128"/>
                  <a:pt x="5561" y="21128"/>
                  <a:pt x="5580" y="21128"/>
                </a:cubicBezTo>
                <a:close/>
                <a:moveTo>
                  <a:pt x="5788" y="21491"/>
                </a:moveTo>
                <a:cubicBezTo>
                  <a:pt x="5807" y="21491"/>
                  <a:pt x="5807" y="21491"/>
                  <a:pt x="5807" y="21491"/>
                </a:cubicBezTo>
                <a:cubicBezTo>
                  <a:pt x="5807" y="21491"/>
                  <a:pt x="5807" y="21455"/>
                  <a:pt x="5788" y="21455"/>
                </a:cubicBezTo>
                <a:cubicBezTo>
                  <a:pt x="5769" y="21418"/>
                  <a:pt x="5769" y="21418"/>
                  <a:pt x="5750" y="21382"/>
                </a:cubicBezTo>
                <a:cubicBezTo>
                  <a:pt x="5750" y="21382"/>
                  <a:pt x="5750" y="21382"/>
                  <a:pt x="5750" y="21382"/>
                </a:cubicBezTo>
                <a:cubicBezTo>
                  <a:pt x="5769" y="21346"/>
                  <a:pt x="5769" y="21346"/>
                  <a:pt x="5788" y="21346"/>
                </a:cubicBezTo>
                <a:cubicBezTo>
                  <a:pt x="5788" y="21310"/>
                  <a:pt x="5788" y="21310"/>
                  <a:pt x="5788" y="21310"/>
                </a:cubicBezTo>
                <a:cubicBezTo>
                  <a:pt x="5788" y="21310"/>
                  <a:pt x="5788" y="21310"/>
                  <a:pt x="5788" y="21310"/>
                </a:cubicBezTo>
                <a:cubicBezTo>
                  <a:pt x="5769" y="21310"/>
                  <a:pt x="5750" y="21310"/>
                  <a:pt x="5731" y="21310"/>
                </a:cubicBezTo>
                <a:cubicBezTo>
                  <a:pt x="5731" y="21310"/>
                  <a:pt x="5731" y="21310"/>
                  <a:pt x="5731" y="21310"/>
                </a:cubicBezTo>
                <a:cubicBezTo>
                  <a:pt x="5731" y="21237"/>
                  <a:pt x="5769" y="21201"/>
                  <a:pt x="5788" y="21164"/>
                </a:cubicBezTo>
                <a:cubicBezTo>
                  <a:pt x="5807" y="21201"/>
                  <a:pt x="5844" y="21201"/>
                  <a:pt x="5863" y="21237"/>
                </a:cubicBezTo>
                <a:cubicBezTo>
                  <a:pt x="5863" y="21237"/>
                  <a:pt x="5863" y="21237"/>
                  <a:pt x="5863" y="21237"/>
                </a:cubicBezTo>
                <a:cubicBezTo>
                  <a:pt x="5844" y="21273"/>
                  <a:pt x="5826" y="21273"/>
                  <a:pt x="5844" y="21310"/>
                </a:cubicBezTo>
                <a:cubicBezTo>
                  <a:pt x="5882" y="21310"/>
                  <a:pt x="5882" y="21346"/>
                  <a:pt x="5901" y="21382"/>
                </a:cubicBezTo>
                <a:cubicBezTo>
                  <a:pt x="5939" y="21455"/>
                  <a:pt x="5977" y="21527"/>
                  <a:pt x="6053" y="21527"/>
                </a:cubicBezTo>
                <a:cubicBezTo>
                  <a:pt x="6053" y="21527"/>
                  <a:pt x="6053" y="21527"/>
                  <a:pt x="6053" y="21527"/>
                </a:cubicBezTo>
                <a:cubicBezTo>
                  <a:pt x="6053" y="21527"/>
                  <a:pt x="6053" y="21564"/>
                  <a:pt x="6034" y="21564"/>
                </a:cubicBezTo>
                <a:cubicBezTo>
                  <a:pt x="6015" y="21564"/>
                  <a:pt x="5977" y="21600"/>
                  <a:pt x="5958" y="21564"/>
                </a:cubicBezTo>
                <a:cubicBezTo>
                  <a:pt x="5958" y="21564"/>
                  <a:pt x="5939" y="21564"/>
                  <a:pt x="5939" y="21564"/>
                </a:cubicBezTo>
                <a:cubicBezTo>
                  <a:pt x="5901" y="21564"/>
                  <a:pt x="5882" y="21527"/>
                  <a:pt x="5863" y="21527"/>
                </a:cubicBezTo>
                <a:cubicBezTo>
                  <a:pt x="5844" y="21564"/>
                  <a:pt x="5826" y="21564"/>
                  <a:pt x="5807" y="21564"/>
                </a:cubicBezTo>
                <a:cubicBezTo>
                  <a:pt x="5788" y="21564"/>
                  <a:pt x="5788" y="21527"/>
                  <a:pt x="5769" y="21527"/>
                </a:cubicBezTo>
                <a:cubicBezTo>
                  <a:pt x="5750" y="21527"/>
                  <a:pt x="5731" y="21564"/>
                  <a:pt x="5712" y="21564"/>
                </a:cubicBezTo>
                <a:cubicBezTo>
                  <a:pt x="5712" y="21564"/>
                  <a:pt x="5712" y="21564"/>
                  <a:pt x="5712" y="21564"/>
                </a:cubicBezTo>
                <a:cubicBezTo>
                  <a:pt x="5712" y="21527"/>
                  <a:pt x="5712" y="21491"/>
                  <a:pt x="5712" y="21491"/>
                </a:cubicBezTo>
                <a:cubicBezTo>
                  <a:pt x="5750" y="21491"/>
                  <a:pt x="5788" y="21455"/>
                  <a:pt x="5788" y="21491"/>
                </a:cubicBezTo>
                <a:close/>
                <a:moveTo>
                  <a:pt x="10403" y="12488"/>
                </a:moveTo>
                <a:cubicBezTo>
                  <a:pt x="10403" y="12488"/>
                  <a:pt x="10403" y="12488"/>
                  <a:pt x="10403" y="12488"/>
                </a:cubicBezTo>
                <a:cubicBezTo>
                  <a:pt x="10403" y="12524"/>
                  <a:pt x="10403" y="12561"/>
                  <a:pt x="10384" y="12561"/>
                </a:cubicBezTo>
                <a:cubicBezTo>
                  <a:pt x="10384" y="12561"/>
                  <a:pt x="10384" y="12561"/>
                  <a:pt x="10384" y="12561"/>
                </a:cubicBezTo>
                <a:cubicBezTo>
                  <a:pt x="10384" y="12524"/>
                  <a:pt x="10384" y="12524"/>
                  <a:pt x="10384" y="12524"/>
                </a:cubicBezTo>
                <a:cubicBezTo>
                  <a:pt x="10384" y="12524"/>
                  <a:pt x="10384" y="12488"/>
                  <a:pt x="10403" y="12488"/>
                </a:cubicBezTo>
                <a:close/>
                <a:moveTo>
                  <a:pt x="12559" y="15465"/>
                </a:moveTo>
                <a:cubicBezTo>
                  <a:pt x="12578" y="15465"/>
                  <a:pt x="12616" y="15283"/>
                  <a:pt x="12616" y="15247"/>
                </a:cubicBezTo>
                <a:cubicBezTo>
                  <a:pt x="12616" y="15247"/>
                  <a:pt x="12597" y="15211"/>
                  <a:pt x="12597" y="15211"/>
                </a:cubicBezTo>
                <a:cubicBezTo>
                  <a:pt x="12597" y="15174"/>
                  <a:pt x="12597" y="15174"/>
                  <a:pt x="12597" y="15174"/>
                </a:cubicBezTo>
                <a:cubicBezTo>
                  <a:pt x="12597" y="15138"/>
                  <a:pt x="12578" y="15066"/>
                  <a:pt x="12578" y="14993"/>
                </a:cubicBezTo>
                <a:cubicBezTo>
                  <a:pt x="12597" y="14957"/>
                  <a:pt x="12616" y="14957"/>
                  <a:pt x="12616" y="14848"/>
                </a:cubicBezTo>
                <a:cubicBezTo>
                  <a:pt x="12616" y="14848"/>
                  <a:pt x="12635" y="14848"/>
                  <a:pt x="12635" y="14848"/>
                </a:cubicBezTo>
                <a:cubicBezTo>
                  <a:pt x="12635" y="14848"/>
                  <a:pt x="12654" y="14848"/>
                  <a:pt x="12654" y="14811"/>
                </a:cubicBezTo>
                <a:cubicBezTo>
                  <a:pt x="12654" y="14811"/>
                  <a:pt x="12673" y="14848"/>
                  <a:pt x="12673" y="14848"/>
                </a:cubicBezTo>
                <a:cubicBezTo>
                  <a:pt x="12673" y="14811"/>
                  <a:pt x="12673" y="14811"/>
                  <a:pt x="12691" y="14811"/>
                </a:cubicBezTo>
                <a:cubicBezTo>
                  <a:pt x="12710" y="14811"/>
                  <a:pt x="12710" y="14811"/>
                  <a:pt x="12729" y="14811"/>
                </a:cubicBezTo>
                <a:cubicBezTo>
                  <a:pt x="12729" y="14811"/>
                  <a:pt x="12729" y="14811"/>
                  <a:pt x="12729" y="14775"/>
                </a:cubicBezTo>
                <a:cubicBezTo>
                  <a:pt x="12729" y="14775"/>
                  <a:pt x="12748" y="14775"/>
                  <a:pt x="12748" y="14739"/>
                </a:cubicBezTo>
                <a:cubicBezTo>
                  <a:pt x="12767" y="14739"/>
                  <a:pt x="12767" y="14775"/>
                  <a:pt x="12767" y="14775"/>
                </a:cubicBezTo>
                <a:cubicBezTo>
                  <a:pt x="12767" y="14739"/>
                  <a:pt x="12767" y="14739"/>
                  <a:pt x="12786" y="14739"/>
                </a:cubicBezTo>
                <a:cubicBezTo>
                  <a:pt x="12767" y="14739"/>
                  <a:pt x="12767" y="14739"/>
                  <a:pt x="12767" y="14703"/>
                </a:cubicBezTo>
                <a:cubicBezTo>
                  <a:pt x="12767" y="14703"/>
                  <a:pt x="12786" y="14703"/>
                  <a:pt x="12786" y="14703"/>
                </a:cubicBezTo>
                <a:cubicBezTo>
                  <a:pt x="12786" y="14703"/>
                  <a:pt x="12786" y="14703"/>
                  <a:pt x="12786" y="14703"/>
                </a:cubicBezTo>
                <a:cubicBezTo>
                  <a:pt x="12786" y="14703"/>
                  <a:pt x="12786" y="14703"/>
                  <a:pt x="12805" y="14703"/>
                </a:cubicBezTo>
                <a:cubicBezTo>
                  <a:pt x="12805" y="14703"/>
                  <a:pt x="12805" y="14666"/>
                  <a:pt x="12824" y="14666"/>
                </a:cubicBezTo>
                <a:cubicBezTo>
                  <a:pt x="12805" y="14666"/>
                  <a:pt x="12805" y="14630"/>
                  <a:pt x="12805" y="14630"/>
                </a:cubicBezTo>
                <a:cubicBezTo>
                  <a:pt x="12805" y="14630"/>
                  <a:pt x="12805" y="14630"/>
                  <a:pt x="12805" y="14630"/>
                </a:cubicBezTo>
                <a:cubicBezTo>
                  <a:pt x="12824" y="14630"/>
                  <a:pt x="12824" y="14630"/>
                  <a:pt x="12824" y="14630"/>
                </a:cubicBezTo>
                <a:cubicBezTo>
                  <a:pt x="12824" y="14594"/>
                  <a:pt x="12824" y="14594"/>
                  <a:pt x="12824" y="14594"/>
                </a:cubicBezTo>
                <a:cubicBezTo>
                  <a:pt x="12824" y="14594"/>
                  <a:pt x="12824" y="14557"/>
                  <a:pt x="12824" y="14521"/>
                </a:cubicBezTo>
                <a:cubicBezTo>
                  <a:pt x="12824" y="14521"/>
                  <a:pt x="12824" y="14521"/>
                  <a:pt x="12824" y="14521"/>
                </a:cubicBezTo>
                <a:cubicBezTo>
                  <a:pt x="12843" y="14557"/>
                  <a:pt x="12843" y="14557"/>
                  <a:pt x="12843" y="14557"/>
                </a:cubicBezTo>
                <a:cubicBezTo>
                  <a:pt x="12843" y="14557"/>
                  <a:pt x="12862" y="14521"/>
                  <a:pt x="12862" y="14521"/>
                </a:cubicBezTo>
                <a:cubicBezTo>
                  <a:pt x="12881" y="14485"/>
                  <a:pt x="12881" y="14448"/>
                  <a:pt x="12881" y="14412"/>
                </a:cubicBezTo>
                <a:cubicBezTo>
                  <a:pt x="12899" y="14376"/>
                  <a:pt x="12899" y="14376"/>
                  <a:pt x="12918" y="14412"/>
                </a:cubicBezTo>
                <a:cubicBezTo>
                  <a:pt x="12918" y="14412"/>
                  <a:pt x="12937" y="14412"/>
                  <a:pt x="12937" y="14448"/>
                </a:cubicBezTo>
                <a:cubicBezTo>
                  <a:pt x="12956" y="14485"/>
                  <a:pt x="12956" y="14630"/>
                  <a:pt x="12956" y="14666"/>
                </a:cubicBezTo>
                <a:cubicBezTo>
                  <a:pt x="12975" y="14703"/>
                  <a:pt x="12975" y="14703"/>
                  <a:pt x="12975" y="14739"/>
                </a:cubicBezTo>
                <a:cubicBezTo>
                  <a:pt x="12975" y="14775"/>
                  <a:pt x="12975" y="14811"/>
                  <a:pt x="12956" y="14811"/>
                </a:cubicBezTo>
                <a:cubicBezTo>
                  <a:pt x="12956" y="14811"/>
                  <a:pt x="12937" y="14775"/>
                  <a:pt x="12937" y="14739"/>
                </a:cubicBezTo>
                <a:cubicBezTo>
                  <a:pt x="12937" y="14739"/>
                  <a:pt x="12937" y="14739"/>
                  <a:pt x="12937" y="14775"/>
                </a:cubicBezTo>
                <a:cubicBezTo>
                  <a:pt x="12937" y="14775"/>
                  <a:pt x="12918" y="14775"/>
                  <a:pt x="12918" y="14775"/>
                </a:cubicBezTo>
                <a:cubicBezTo>
                  <a:pt x="12918" y="14811"/>
                  <a:pt x="12937" y="14848"/>
                  <a:pt x="12937" y="14884"/>
                </a:cubicBezTo>
                <a:cubicBezTo>
                  <a:pt x="12937" y="14920"/>
                  <a:pt x="12918" y="14957"/>
                  <a:pt x="12918" y="14993"/>
                </a:cubicBezTo>
                <a:cubicBezTo>
                  <a:pt x="12899" y="15029"/>
                  <a:pt x="12918" y="15066"/>
                  <a:pt x="12899" y="15102"/>
                </a:cubicBezTo>
                <a:cubicBezTo>
                  <a:pt x="12881" y="15283"/>
                  <a:pt x="12843" y="15501"/>
                  <a:pt x="12805" y="15683"/>
                </a:cubicBezTo>
                <a:cubicBezTo>
                  <a:pt x="12805" y="15755"/>
                  <a:pt x="12786" y="15937"/>
                  <a:pt x="12748" y="15973"/>
                </a:cubicBezTo>
                <a:cubicBezTo>
                  <a:pt x="12748" y="15973"/>
                  <a:pt x="12729" y="15973"/>
                  <a:pt x="12710" y="15973"/>
                </a:cubicBezTo>
                <a:cubicBezTo>
                  <a:pt x="12691" y="15973"/>
                  <a:pt x="12673" y="16009"/>
                  <a:pt x="12654" y="16009"/>
                </a:cubicBezTo>
                <a:cubicBezTo>
                  <a:pt x="12635" y="15973"/>
                  <a:pt x="12597" y="15973"/>
                  <a:pt x="12578" y="15937"/>
                </a:cubicBezTo>
                <a:cubicBezTo>
                  <a:pt x="12578" y="15937"/>
                  <a:pt x="12578" y="15900"/>
                  <a:pt x="12578" y="15900"/>
                </a:cubicBezTo>
                <a:cubicBezTo>
                  <a:pt x="12578" y="15864"/>
                  <a:pt x="12559" y="15864"/>
                  <a:pt x="12559" y="15792"/>
                </a:cubicBezTo>
                <a:cubicBezTo>
                  <a:pt x="12559" y="15755"/>
                  <a:pt x="12559" y="15755"/>
                  <a:pt x="12559" y="15719"/>
                </a:cubicBezTo>
                <a:cubicBezTo>
                  <a:pt x="12559" y="15683"/>
                  <a:pt x="12540" y="15646"/>
                  <a:pt x="12540" y="15610"/>
                </a:cubicBezTo>
                <a:cubicBezTo>
                  <a:pt x="12521" y="15574"/>
                  <a:pt x="12540" y="15501"/>
                  <a:pt x="12559" y="15501"/>
                </a:cubicBezTo>
                <a:cubicBezTo>
                  <a:pt x="12559" y="15501"/>
                  <a:pt x="12559" y="15465"/>
                  <a:pt x="12559" y="15465"/>
                </a:cubicBezTo>
                <a:close/>
                <a:moveTo>
                  <a:pt x="14791" y="11835"/>
                </a:moveTo>
                <a:cubicBezTo>
                  <a:pt x="14791" y="11871"/>
                  <a:pt x="14791" y="11835"/>
                  <a:pt x="14810" y="11835"/>
                </a:cubicBezTo>
                <a:cubicBezTo>
                  <a:pt x="14810" y="11798"/>
                  <a:pt x="14810" y="11798"/>
                  <a:pt x="14810" y="11762"/>
                </a:cubicBezTo>
                <a:cubicBezTo>
                  <a:pt x="14848" y="11798"/>
                  <a:pt x="14867" y="11835"/>
                  <a:pt x="14867" y="11907"/>
                </a:cubicBezTo>
                <a:cubicBezTo>
                  <a:pt x="14885" y="11944"/>
                  <a:pt x="14885" y="11944"/>
                  <a:pt x="14885" y="11980"/>
                </a:cubicBezTo>
                <a:cubicBezTo>
                  <a:pt x="14904" y="12016"/>
                  <a:pt x="14923" y="12016"/>
                  <a:pt x="14923" y="12052"/>
                </a:cubicBezTo>
                <a:cubicBezTo>
                  <a:pt x="14923" y="12161"/>
                  <a:pt x="14867" y="12234"/>
                  <a:pt x="14829" y="12198"/>
                </a:cubicBezTo>
                <a:cubicBezTo>
                  <a:pt x="14810" y="12198"/>
                  <a:pt x="14791" y="12125"/>
                  <a:pt x="14791" y="12089"/>
                </a:cubicBezTo>
                <a:cubicBezTo>
                  <a:pt x="14791" y="12016"/>
                  <a:pt x="14791" y="11980"/>
                  <a:pt x="14791" y="11944"/>
                </a:cubicBezTo>
                <a:cubicBezTo>
                  <a:pt x="14791" y="11907"/>
                  <a:pt x="14791" y="11907"/>
                  <a:pt x="14791" y="11871"/>
                </a:cubicBezTo>
                <a:cubicBezTo>
                  <a:pt x="14791" y="11871"/>
                  <a:pt x="14791" y="11871"/>
                  <a:pt x="14772" y="11871"/>
                </a:cubicBezTo>
                <a:cubicBezTo>
                  <a:pt x="14772" y="11871"/>
                  <a:pt x="14791" y="11871"/>
                  <a:pt x="14791" y="11835"/>
                </a:cubicBezTo>
                <a:close/>
                <a:moveTo>
                  <a:pt x="16512" y="13178"/>
                </a:moveTo>
                <a:cubicBezTo>
                  <a:pt x="16550" y="13178"/>
                  <a:pt x="16569" y="13178"/>
                  <a:pt x="16588" y="13178"/>
                </a:cubicBezTo>
                <a:cubicBezTo>
                  <a:pt x="16607" y="13214"/>
                  <a:pt x="16626" y="13214"/>
                  <a:pt x="16644" y="13250"/>
                </a:cubicBezTo>
                <a:cubicBezTo>
                  <a:pt x="16644" y="13287"/>
                  <a:pt x="16644" y="13287"/>
                  <a:pt x="16644" y="13287"/>
                </a:cubicBezTo>
                <a:cubicBezTo>
                  <a:pt x="16663" y="13323"/>
                  <a:pt x="16663" y="13323"/>
                  <a:pt x="16682" y="13359"/>
                </a:cubicBezTo>
                <a:cubicBezTo>
                  <a:pt x="16701" y="13396"/>
                  <a:pt x="16720" y="13396"/>
                  <a:pt x="16739" y="13432"/>
                </a:cubicBezTo>
                <a:cubicBezTo>
                  <a:pt x="16739" y="13432"/>
                  <a:pt x="16739" y="13468"/>
                  <a:pt x="16739" y="13468"/>
                </a:cubicBezTo>
                <a:cubicBezTo>
                  <a:pt x="16777" y="13468"/>
                  <a:pt x="16777" y="13541"/>
                  <a:pt x="16796" y="13541"/>
                </a:cubicBezTo>
                <a:cubicBezTo>
                  <a:pt x="16796" y="13541"/>
                  <a:pt x="16796" y="13541"/>
                  <a:pt x="16815" y="13541"/>
                </a:cubicBezTo>
                <a:cubicBezTo>
                  <a:pt x="16815" y="13541"/>
                  <a:pt x="16815" y="13541"/>
                  <a:pt x="16815" y="13505"/>
                </a:cubicBezTo>
                <a:cubicBezTo>
                  <a:pt x="16815" y="13505"/>
                  <a:pt x="16815" y="13505"/>
                  <a:pt x="16815" y="13505"/>
                </a:cubicBezTo>
                <a:cubicBezTo>
                  <a:pt x="16834" y="13541"/>
                  <a:pt x="16834" y="13577"/>
                  <a:pt x="16853" y="13577"/>
                </a:cubicBezTo>
                <a:cubicBezTo>
                  <a:pt x="16853" y="13613"/>
                  <a:pt x="16871" y="13613"/>
                  <a:pt x="16871" y="13613"/>
                </a:cubicBezTo>
                <a:cubicBezTo>
                  <a:pt x="16871" y="13613"/>
                  <a:pt x="16871" y="13613"/>
                  <a:pt x="16871" y="13613"/>
                </a:cubicBezTo>
                <a:cubicBezTo>
                  <a:pt x="16871" y="13613"/>
                  <a:pt x="16871" y="13613"/>
                  <a:pt x="16871" y="13613"/>
                </a:cubicBezTo>
                <a:cubicBezTo>
                  <a:pt x="16890" y="13650"/>
                  <a:pt x="16890" y="13650"/>
                  <a:pt x="16890" y="13686"/>
                </a:cubicBezTo>
                <a:cubicBezTo>
                  <a:pt x="16909" y="13722"/>
                  <a:pt x="16928" y="13686"/>
                  <a:pt x="16947" y="13722"/>
                </a:cubicBezTo>
                <a:cubicBezTo>
                  <a:pt x="16966" y="13722"/>
                  <a:pt x="16966" y="13759"/>
                  <a:pt x="16985" y="13759"/>
                </a:cubicBezTo>
                <a:cubicBezTo>
                  <a:pt x="16985" y="13795"/>
                  <a:pt x="16966" y="13831"/>
                  <a:pt x="16947" y="13868"/>
                </a:cubicBezTo>
                <a:cubicBezTo>
                  <a:pt x="16966" y="13868"/>
                  <a:pt x="16966" y="13904"/>
                  <a:pt x="16985" y="13904"/>
                </a:cubicBezTo>
                <a:cubicBezTo>
                  <a:pt x="17004" y="13904"/>
                  <a:pt x="17004" y="13904"/>
                  <a:pt x="17023" y="13904"/>
                </a:cubicBezTo>
                <a:cubicBezTo>
                  <a:pt x="17023" y="13940"/>
                  <a:pt x="17023" y="14013"/>
                  <a:pt x="17042" y="14013"/>
                </a:cubicBezTo>
                <a:cubicBezTo>
                  <a:pt x="17042" y="14013"/>
                  <a:pt x="17042" y="14013"/>
                  <a:pt x="17042" y="14013"/>
                </a:cubicBezTo>
                <a:cubicBezTo>
                  <a:pt x="17042" y="14049"/>
                  <a:pt x="17042" y="14049"/>
                  <a:pt x="17042" y="14085"/>
                </a:cubicBezTo>
                <a:cubicBezTo>
                  <a:pt x="17042" y="14085"/>
                  <a:pt x="17042" y="14085"/>
                  <a:pt x="17042" y="14085"/>
                </a:cubicBezTo>
                <a:cubicBezTo>
                  <a:pt x="17042" y="14085"/>
                  <a:pt x="17061" y="14085"/>
                  <a:pt x="17061" y="14049"/>
                </a:cubicBezTo>
                <a:cubicBezTo>
                  <a:pt x="17080" y="14085"/>
                  <a:pt x="17080" y="14085"/>
                  <a:pt x="17098" y="14085"/>
                </a:cubicBezTo>
                <a:cubicBezTo>
                  <a:pt x="17098" y="14085"/>
                  <a:pt x="17098" y="14122"/>
                  <a:pt x="17117" y="14158"/>
                </a:cubicBezTo>
                <a:cubicBezTo>
                  <a:pt x="17117" y="14194"/>
                  <a:pt x="17117" y="14231"/>
                  <a:pt x="17098" y="14267"/>
                </a:cubicBezTo>
                <a:cubicBezTo>
                  <a:pt x="17098" y="14303"/>
                  <a:pt x="17136" y="14448"/>
                  <a:pt x="17098" y="14485"/>
                </a:cubicBezTo>
                <a:cubicBezTo>
                  <a:pt x="17098" y="14448"/>
                  <a:pt x="17080" y="14448"/>
                  <a:pt x="17080" y="14412"/>
                </a:cubicBezTo>
                <a:cubicBezTo>
                  <a:pt x="17080" y="14448"/>
                  <a:pt x="17080" y="14448"/>
                  <a:pt x="17080" y="14448"/>
                </a:cubicBezTo>
                <a:cubicBezTo>
                  <a:pt x="17080" y="14448"/>
                  <a:pt x="17061" y="14448"/>
                  <a:pt x="17061" y="14485"/>
                </a:cubicBezTo>
                <a:cubicBezTo>
                  <a:pt x="17061" y="14448"/>
                  <a:pt x="17042" y="14448"/>
                  <a:pt x="17023" y="14448"/>
                </a:cubicBezTo>
                <a:cubicBezTo>
                  <a:pt x="17042" y="14448"/>
                  <a:pt x="17042" y="14448"/>
                  <a:pt x="17042" y="14485"/>
                </a:cubicBezTo>
                <a:cubicBezTo>
                  <a:pt x="17042" y="14485"/>
                  <a:pt x="16947" y="14339"/>
                  <a:pt x="16928" y="14303"/>
                </a:cubicBezTo>
                <a:cubicBezTo>
                  <a:pt x="16909" y="14267"/>
                  <a:pt x="16909" y="14267"/>
                  <a:pt x="16890" y="14231"/>
                </a:cubicBezTo>
                <a:cubicBezTo>
                  <a:pt x="16890" y="14231"/>
                  <a:pt x="16890" y="14194"/>
                  <a:pt x="16890" y="14194"/>
                </a:cubicBezTo>
                <a:cubicBezTo>
                  <a:pt x="16853" y="14158"/>
                  <a:pt x="16815" y="14122"/>
                  <a:pt x="16796" y="14049"/>
                </a:cubicBezTo>
                <a:cubicBezTo>
                  <a:pt x="16796" y="14013"/>
                  <a:pt x="16796" y="13976"/>
                  <a:pt x="16796" y="13976"/>
                </a:cubicBezTo>
                <a:cubicBezTo>
                  <a:pt x="16777" y="13904"/>
                  <a:pt x="16758" y="13831"/>
                  <a:pt x="16739" y="13795"/>
                </a:cubicBezTo>
                <a:cubicBezTo>
                  <a:pt x="16720" y="13759"/>
                  <a:pt x="16701" y="13759"/>
                  <a:pt x="16701" y="13759"/>
                </a:cubicBezTo>
                <a:cubicBezTo>
                  <a:pt x="16701" y="13722"/>
                  <a:pt x="16701" y="13722"/>
                  <a:pt x="16682" y="13686"/>
                </a:cubicBezTo>
                <a:cubicBezTo>
                  <a:pt x="16663" y="13577"/>
                  <a:pt x="16663" y="13541"/>
                  <a:pt x="16607" y="13505"/>
                </a:cubicBezTo>
                <a:cubicBezTo>
                  <a:pt x="16588" y="13432"/>
                  <a:pt x="16588" y="13359"/>
                  <a:pt x="16550" y="13323"/>
                </a:cubicBezTo>
                <a:cubicBezTo>
                  <a:pt x="16531" y="13359"/>
                  <a:pt x="16531" y="13323"/>
                  <a:pt x="16512" y="13287"/>
                </a:cubicBezTo>
                <a:cubicBezTo>
                  <a:pt x="16493" y="13250"/>
                  <a:pt x="16436" y="13178"/>
                  <a:pt x="16455" y="13105"/>
                </a:cubicBezTo>
                <a:cubicBezTo>
                  <a:pt x="16493" y="13105"/>
                  <a:pt x="16493" y="13142"/>
                  <a:pt x="16512" y="13178"/>
                </a:cubicBezTo>
                <a:close/>
                <a:moveTo>
                  <a:pt x="17117" y="14085"/>
                </a:moveTo>
                <a:cubicBezTo>
                  <a:pt x="17117" y="14085"/>
                  <a:pt x="17117" y="14049"/>
                  <a:pt x="17117" y="14049"/>
                </a:cubicBezTo>
                <a:cubicBezTo>
                  <a:pt x="17098" y="14049"/>
                  <a:pt x="17080" y="14049"/>
                  <a:pt x="17080" y="14013"/>
                </a:cubicBezTo>
                <a:cubicBezTo>
                  <a:pt x="17080" y="14013"/>
                  <a:pt x="17080" y="13976"/>
                  <a:pt x="17098" y="13976"/>
                </a:cubicBezTo>
                <a:cubicBezTo>
                  <a:pt x="17098" y="13976"/>
                  <a:pt x="17098" y="13976"/>
                  <a:pt x="17098" y="14013"/>
                </a:cubicBezTo>
                <a:cubicBezTo>
                  <a:pt x="17098" y="13976"/>
                  <a:pt x="17117" y="13976"/>
                  <a:pt x="17117" y="13976"/>
                </a:cubicBezTo>
                <a:cubicBezTo>
                  <a:pt x="17136" y="14013"/>
                  <a:pt x="17136" y="14085"/>
                  <a:pt x="17174" y="14085"/>
                </a:cubicBezTo>
                <a:cubicBezTo>
                  <a:pt x="17155" y="14085"/>
                  <a:pt x="17155" y="14085"/>
                  <a:pt x="17155" y="14085"/>
                </a:cubicBezTo>
                <a:cubicBezTo>
                  <a:pt x="17155" y="14085"/>
                  <a:pt x="17155" y="14122"/>
                  <a:pt x="17155" y="14122"/>
                </a:cubicBezTo>
                <a:cubicBezTo>
                  <a:pt x="17155" y="14122"/>
                  <a:pt x="17155" y="14122"/>
                  <a:pt x="17155" y="14158"/>
                </a:cubicBezTo>
                <a:cubicBezTo>
                  <a:pt x="17155" y="14122"/>
                  <a:pt x="17117" y="14122"/>
                  <a:pt x="17117" y="14085"/>
                </a:cubicBezTo>
                <a:close/>
                <a:moveTo>
                  <a:pt x="16663" y="10673"/>
                </a:moveTo>
                <a:cubicBezTo>
                  <a:pt x="16663" y="10673"/>
                  <a:pt x="16644" y="10709"/>
                  <a:pt x="16626" y="10709"/>
                </a:cubicBezTo>
                <a:cubicBezTo>
                  <a:pt x="16626" y="10709"/>
                  <a:pt x="16626" y="10746"/>
                  <a:pt x="16607" y="10746"/>
                </a:cubicBezTo>
                <a:cubicBezTo>
                  <a:pt x="16607" y="10746"/>
                  <a:pt x="16588" y="10709"/>
                  <a:pt x="16569" y="10709"/>
                </a:cubicBezTo>
                <a:cubicBezTo>
                  <a:pt x="16569" y="10673"/>
                  <a:pt x="16550" y="10637"/>
                  <a:pt x="16569" y="10600"/>
                </a:cubicBezTo>
                <a:cubicBezTo>
                  <a:pt x="16588" y="10600"/>
                  <a:pt x="16588" y="10564"/>
                  <a:pt x="16607" y="10564"/>
                </a:cubicBezTo>
                <a:cubicBezTo>
                  <a:pt x="16626" y="10528"/>
                  <a:pt x="16626" y="10528"/>
                  <a:pt x="16626" y="10528"/>
                </a:cubicBezTo>
                <a:cubicBezTo>
                  <a:pt x="16644" y="10528"/>
                  <a:pt x="16644" y="10528"/>
                  <a:pt x="16644" y="10528"/>
                </a:cubicBezTo>
                <a:cubicBezTo>
                  <a:pt x="16663" y="10528"/>
                  <a:pt x="16663" y="10528"/>
                  <a:pt x="16682" y="10528"/>
                </a:cubicBezTo>
                <a:cubicBezTo>
                  <a:pt x="16682" y="10528"/>
                  <a:pt x="16682" y="10528"/>
                  <a:pt x="16682" y="10528"/>
                </a:cubicBezTo>
                <a:cubicBezTo>
                  <a:pt x="16701" y="10528"/>
                  <a:pt x="16701" y="10528"/>
                  <a:pt x="16701" y="10564"/>
                </a:cubicBezTo>
                <a:cubicBezTo>
                  <a:pt x="16701" y="10564"/>
                  <a:pt x="16701" y="10564"/>
                  <a:pt x="16701" y="10564"/>
                </a:cubicBezTo>
                <a:cubicBezTo>
                  <a:pt x="16682" y="10564"/>
                  <a:pt x="16682" y="10600"/>
                  <a:pt x="16663" y="10637"/>
                </a:cubicBezTo>
                <a:cubicBezTo>
                  <a:pt x="16663" y="10673"/>
                  <a:pt x="16682" y="10673"/>
                  <a:pt x="16663" y="10673"/>
                </a:cubicBezTo>
                <a:close/>
                <a:moveTo>
                  <a:pt x="17155" y="11835"/>
                </a:moveTo>
                <a:cubicBezTo>
                  <a:pt x="17136" y="11835"/>
                  <a:pt x="17136" y="11835"/>
                  <a:pt x="17136" y="11871"/>
                </a:cubicBezTo>
                <a:cubicBezTo>
                  <a:pt x="17136" y="11871"/>
                  <a:pt x="17098" y="11907"/>
                  <a:pt x="17098" y="11907"/>
                </a:cubicBezTo>
                <a:cubicBezTo>
                  <a:pt x="17098" y="11907"/>
                  <a:pt x="17098" y="11907"/>
                  <a:pt x="17098" y="11907"/>
                </a:cubicBezTo>
                <a:cubicBezTo>
                  <a:pt x="17117" y="11835"/>
                  <a:pt x="17155" y="11798"/>
                  <a:pt x="17174" y="11726"/>
                </a:cubicBezTo>
                <a:cubicBezTo>
                  <a:pt x="17174" y="11726"/>
                  <a:pt x="17174" y="11762"/>
                  <a:pt x="17174" y="11798"/>
                </a:cubicBezTo>
                <a:cubicBezTo>
                  <a:pt x="17174" y="11798"/>
                  <a:pt x="17155" y="11798"/>
                  <a:pt x="17155" y="11835"/>
                </a:cubicBezTo>
                <a:close/>
                <a:moveTo>
                  <a:pt x="17212" y="12307"/>
                </a:moveTo>
                <a:cubicBezTo>
                  <a:pt x="17212" y="12307"/>
                  <a:pt x="17212" y="12307"/>
                  <a:pt x="17212" y="12307"/>
                </a:cubicBezTo>
                <a:cubicBezTo>
                  <a:pt x="17193" y="12307"/>
                  <a:pt x="17136" y="12343"/>
                  <a:pt x="17136" y="12343"/>
                </a:cubicBezTo>
                <a:cubicBezTo>
                  <a:pt x="17136" y="12343"/>
                  <a:pt x="17136" y="12343"/>
                  <a:pt x="17136" y="12343"/>
                </a:cubicBezTo>
                <a:cubicBezTo>
                  <a:pt x="17155" y="12379"/>
                  <a:pt x="17155" y="12379"/>
                  <a:pt x="17174" y="12379"/>
                </a:cubicBezTo>
                <a:cubicBezTo>
                  <a:pt x="17174" y="12379"/>
                  <a:pt x="17174" y="12379"/>
                  <a:pt x="17174" y="12415"/>
                </a:cubicBezTo>
                <a:cubicBezTo>
                  <a:pt x="17155" y="12452"/>
                  <a:pt x="17117" y="12415"/>
                  <a:pt x="17117" y="12452"/>
                </a:cubicBezTo>
                <a:cubicBezTo>
                  <a:pt x="17098" y="12415"/>
                  <a:pt x="17023" y="12379"/>
                  <a:pt x="17004" y="12415"/>
                </a:cubicBezTo>
                <a:cubicBezTo>
                  <a:pt x="16985" y="12452"/>
                  <a:pt x="17004" y="12488"/>
                  <a:pt x="16985" y="12524"/>
                </a:cubicBezTo>
                <a:cubicBezTo>
                  <a:pt x="16985" y="12561"/>
                  <a:pt x="16966" y="12561"/>
                  <a:pt x="16966" y="12561"/>
                </a:cubicBezTo>
                <a:cubicBezTo>
                  <a:pt x="16966" y="12597"/>
                  <a:pt x="16966" y="12597"/>
                  <a:pt x="16966" y="12633"/>
                </a:cubicBezTo>
                <a:cubicBezTo>
                  <a:pt x="16966" y="12670"/>
                  <a:pt x="16947" y="12706"/>
                  <a:pt x="16928" y="12742"/>
                </a:cubicBezTo>
                <a:cubicBezTo>
                  <a:pt x="16928" y="12742"/>
                  <a:pt x="16871" y="12778"/>
                  <a:pt x="16871" y="12778"/>
                </a:cubicBezTo>
                <a:cubicBezTo>
                  <a:pt x="16853" y="12778"/>
                  <a:pt x="16815" y="12706"/>
                  <a:pt x="16796" y="12742"/>
                </a:cubicBezTo>
                <a:cubicBezTo>
                  <a:pt x="16777" y="12778"/>
                  <a:pt x="16758" y="12815"/>
                  <a:pt x="16739" y="12815"/>
                </a:cubicBezTo>
                <a:cubicBezTo>
                  <a:pt x="16739" y="12815"/>
                  <a:pt x="16720" y="12815"/>
                  <a:pt x="16701" y="12815"/>
                </a:cubicBezTo>
                <a:cubicBezTo>
                  <a:pt x="16701" y="12815"/>
                  <a:pt x="16682" y="12815"/>
                  <a:pt x="16682" y="12815"/>
                </a:cubicBezTo>
                <a:cubicBezTo>
                  <a:pt x="16663" y="12778"/>
                  <a:pt x="16626" y="12778"/>
                  <a:pt x="16626" y="12706"/>
                </a:cubicBezTo>
                <a:cubicBezTo>
                  <a:pt x="16626" y="12706"/>
                  <a:pt x="16626" y="12706"/>
                  <a:pt x="16644" y="12706"/>
                </a:cubicBezTo>
                <a:cubicBezTo>
                  <a:pt x="16644" y="12742"/>
                  <a:pt x="16663" y="12742"/>
                  <a:pt x="16663" y="12742"/>
                </a:cubicBezTo>
                <a:cubicBezTo>
                  <a:pt x="16682" y="12742"/>
                  <a:pt x="16701" y="12778"/>
                  <a:pt x="16720" y="12778"/>
                </a:cubicBezTo>
                <a:cubicBezTo>
                  <a:pt x="16720" y="12778"/>
                  <a:pt x="16720" y="12742"/>
                  <a:pt x="16720" y="12742"/>
                </a:cubicBezTo>
                <a:cubicBezTo>
                  <a:pt x="16720" y="12742"/>
                  <a:pt x="16720" y="12742"/>
                  <a:pt x="16720" y="12742"/>
                </a:cubicBezTo>
                <a:cubicBezTo>
                  <a:pt x="16701" y="12742"/>
                  <a:pt x="16701" y="12742"/>
                  <a:pt x="16701" y="12742"/>
                </a:cubicBezTo>
                <a:cubicBezTo>
                  <a:pt x="16701" y="12706"/>
                  <a:pt x="16739" y="12597"/>
                  <a:pt x="16739" y="12597"/>
                </a:cubicBezTo>
                <a:cubicBezTo>
                  <a:pt x="16758" y="12597"/>
                  <a:pt x="16777" y="12597"/>
                  <a:pt x="16777" y="12561"/>
                </a:cubicBezTo>
                <a:cubicBezTo>
                  <a:pt x="16796" y="12561"/>
                  <a:pt x="16815" y="12561"/>
                  <a:pt x="16815" y="12561"/>
                </a:cubicBezTo>
                <a:cubicBezTo>
                  <a:pt x="16834" y="12524"/>
                  <a:pt x="16834" y="12488"/>
                  <a:pt x="16853" y="12488"/>
                </a:cubicBezTo>
                <a:cubicBezTo>
                  <a:pt x="16853" y="12488"/>
                  <a:pt x="16853" y="12452"/>
                  <a:pt x="16871" y="12452"/>
                </a:cubicBezTo>
                <a:cubicBezTo>
                  <a:pt x="16871" y="12452"/>
                  <a:pt x="16890" y="12415"/>
                  <a:pt x="16890" y="12379"/>
                </a:cubicBezTo>
                <a:cubicBezTo>
                  <a:pt x="16909" y="12379"/>
                  <a:pt x="16909" y="12379"/>
                  <a:pt x="16928" y="12379"/>
                </a:cubicBezTo>
                <a:cubicBezTo>
                  <a:pt x="16928" y="12343"/>
                  <a:pt x="16928" y="12343"/>
                  <a:pt x="16947" y="12307"/>
                </a:cubicBezTo>
                <a:cubicBezTo>
                  <a:pt x="16947" y="12307"/>
                  <a:pt x="16947" y="12307"/>
                  <a:pt x="16947" y="12307"/>
                </a:cubicBezTo>
                <a:cubicBezTo>
                  <a:pt x="16947" y="12307"/>
                  <a:pt x="16947" y="12343"/>
                  <a:pt x="16947" y="12343"/>
                </a:cubicBezTo>
                <a:cubicBezTo>
                  <a:pt x="16947" y="12343"/>
                  <a:pt x="16947" y="12343"/>
                  <a:pt x="16947" y="12343"/>
                </a:cubicBezTo>
                <a:cubicBezTo>
                  <a:pt x="16966" y="12343"/>
                  <a:pt x="16985" y="12343"/>
                  <a:pt x="16985" y="12343"/>
                </a:cubicBezTo>
                <a:cubicBezTo>
                  <a:pt x="16985" y="12307"/>
                  <a:pt x="16985" y="12307"/>
                  <a:pt x="16966" y="12270"/>
                </a:cubicBezTo>
                <a:cubicBezTo>
                  <a:pt x="16966" y="12270"/>
                  <a:pt x="16966" y="12270"/>
                  <a:pt x="16966" y="12270"/>
                </a:cubicBezTo>
                <a:cubicBezTo>
                  <a:pt x="16966" y="12270"/>
                  <a:pt x="16966" y="12270"/>
                  <a:pt x="16985" y="12270"/>
                </a:cubicBezTo>
                <a:cubicBezTo>
                  <a:pt x="16985" y="12270"/>
                  <a:pt x="16985" y="12270"/>
                  <a:pt x="17004" y="12270"/>
                </a:cubicBezTo>
                <a:cubicBezTo>
                  <a:pt x="17004" y="12198"/>
                  <a:pt x="17023" y="12198"/>
                  <a:pt x="17042" y="12161"/>
                </a:cubicBezTo>
                <a:cubicBezTo>
                  <a:pt x="17042" y="12125"/>
                  <a:pt x="17061" y="12125"/>
                  <a:pt x="17061" y="12089"/>
                </a:cubicBezTo>
                <a:cubicBezTo>
                  <a:pt x="17061" y="12089"/>
                  <a:pt x="17061" y="12125"/>
                  <a:pt x="17061" y="12125"/>
                </a:cubicBezTo>
                <a:cubicBezTo>
                  <a:pt x="17061" y="12125"/>
                  <a:pt x="17080" y="12125"/>
                  <a:pt x="17080" y="12125"/>
                </a:cubicBezTo>
                <a:cubicBezTo>
                  <a:pt x="17080" y="12125"/>
                  <a:pt x="17080" y="12125"/>
                  <a:pt x="17080" y="12089"/>
                </a:cubicBezTo>
                <a:cubicBezTo>
                  <a:pt x="17098" y="12125"/>
                  <a:pt x="17098" y="12125"/>
                  <a:pt x="17117" y="12161"/>
                </a:cubicBezTo>
                <a:cubicBezTo>
                  <a:pt x="17117" y="12198"/>
                  <a:pt x="17098" y="12198"/>
                  <a:pt x="17098" y="12234"/>
                </a:cubicBezTo>
                <a:cubicBezTo>
                  <a:pt x="17117" y="12234"/>
                  <a:pt x="17117" y="12198"/>
                  <a:pt x="17136" y="12198"/>
                </a:cubicBezTo>
                <a:cubicBezTo>
                  <a:pt x="17136" y="12234"/>
                  <a:pt x="17136" y="12234"/>
                  <a:pt x="17136" y="12234"/>
                </a:cubicBezTo>
                <a:cubicBezTo>
                  <a:pt x="17136" y="12234"/>
                  <a:pt x="17136" y="12234"/>
                  <a:pt x="17136" y="12234"/>
                </a:cubicBezTo>
                <a:cubicBezTo>
                  <a:pt x="17136" y="12234"/>
                  <a:pt x="17136" y="12234"/>
                  <a:pt x="17136" y="12234"/>
                </a:cubicBezTo>
                <a:cubicBezTo>
                  <a:pt x="17155" y="12234"/>
                  <a:pt x="17193" y="12270"/>
                  <a:pt x="17212" y="12307"/>
                </a:cubicBezTo>
                <a:close/>
                <a:moveTo>
                  <a:pt x="17193" y="11726"/>
                </a:moveTo>
                <a:cubicBezTo>
                  <a:pt x="17193" y="11726"/>
                  <a:pt x="17193" y="11726"/>
                  <a:pt x="17193" y="11726"/>
                </a:cubicBezTo>
                <a:cubicBezTo>
                  <a:pt x="17193" y="11726"/>
                  <a:pt x="17193" y="11726"/>
                  <a:pt x="17193" y="11726"/>
                </a:cubicBezTo>
                <a:cubicBezTo>
                  <a:pt x="17193" y="11689"/>
                  <a:pt x="17212" y="11689"/>
                  <a:pt x="17212" y="11653"/>
                </a:cubicBezTo>
                <a:cubicBezTo>
                  <a:pt x="17212" y="11617"/>
                  <a:pt x="17212" y="11617"/>
                  <a:pt x="17212" y="11581"/>
                </a:cubicBezTo>
                <a:cubicBezTo>
                  <a:pt x="17231" y="11581"/>
                  <a:pt x="17231" y="11581"/>
                  <a:pt x="17231" y="11581"/>
                </a:cubicBezTo>
                <a:cubicBezTo>
                  <a:pt x="17231" y="11581"/>
                  <a:pt x="17231" y="11581"/>
                  <a:pt x="17231" y="11581"/>
                </a:cubicBezTo>
                <a:cubicBezTo>
                  <a:pt x="17231" y="11581"/>
                  <a:pt x="17231" y="11617"/>
                  <a:pt x="17231" y="11617"/>
                </a:cubicBezTo>
                <a:cubicBezTo>
                  <a:pt x="17231" y="11617"/>
                  <a:pt x="17231" y="11653"/>
                  <a:pt x="17250" y="11653"/>
                </a:cubicBezTo>
                <a:cubicBezTo>
                  <a:pt x="17231" y="11689"/>
                  <a:pt x="17212" y="11689"/>
                  <a:pt x="17193" y="11726"/>
                </a:cubicBezTo>
                <a:close/>
                <a:moveTo>
                  <a:pt x="17098" y="14557"/>
                </a:moveTo>
                <a:cubicBezTo>
                  <a:pt x="17098" y="14557"/>
                  <a:pt x="17098" y="14557"/>
                  <a:pt x="17098" y="14521"/>
                </a:cubicBezTo>
                <a:cubicBezTo>
                  <a:pt x="17098" y="14521"/>
                  <a:pt x="17117" y="14557"/>
                  <a:pt x="17117" y="14557"/>
                </a:cubicBezTo>
                <a:cubicBezTo>
                  <a:pt x="17117" y="14521"/>
                  <a:pt x="17117" y="14521"/>
                  <a:pt x="17117" y="14485"/>
                </a:cubicBezTo>
                <a:cubicBezTo>
                  <a:pt x="17136" y="14485"/>
                  <a:pt x="17155" y="14485"/>
                  <a:pt x="17155" y="14485"/>
                </a:cubicBezTo>
                <a:cubicBezTo>
                  <a:pt x="17155" y="14521"/>
                  <a:pt x="17155" y="14521"/>
                  <a:pt x="17174" y="14521"/>
                </a:cubicBezTo>
                <a:cubicBezTo>
                  <a:pt x="17174" y="14521"/>
                  <a:pt x="17174" y="14521"/>
                  <a:pt x="17174" y="14521"/>
                </a:cubicBezTo>
                <a:cubicBezTo>
                  <a:pt x="17174" y="14521"/>
                  <a:pt x="17174" y="14485"/>
                  <a:pt x="17193" y="14485"/>
                </a:cubicBezTo>
                <a:cubicBezTo>
                  <a:pt x="17212" y="14521"/>
                  <a:pt x="17212" y="14521"/>
                  <a:pt x="17231" y="14521"/>
                </a:cubicBezTo>
                <a:cubicBezTo>
                  <a:pt x="17250" y="14557"/>
                  <a:pt x="17250" y="14521"/>
                  <a:pt x="17269" y="14521"/>
                </a:cubicBezTo>
                <a:cubicBezTo>
                  <a:pt x="17269" y="14521"/>
                  <a:pt x="17288" y="14557"/>
                  <a:pt x="17288" y="14594"/>
                </a:cubicBezTo>
                <a:cubicBezTo>
                  <a:pt x="17306" y="14594"/>
                  <a:pt x="17382" y="14630"/>
                  <a:pt x="17401" y="14594"/>
                </a:cubicBezTo>
                <a:cubicBezTo>
                  <a:pt x="17401" y="14594"/>
                  <a:pt x="17401" y="14557"/>
                  <a:pt x="17401" y="14557"/>
                </a:cubicBezTo>
                <a:cubicBezTo>
                  <a:pt x="17420" y="14557"/>
                  <a:pt x="17420" y="14557"/>
                  <a:pt x="17420" y="14557"/>
                </a:cubicBezTo>
                <a:cubicBezTo>
                  <a:pt x="17420" y="14557"/>
                  <a:pt x="17439" y="14557"/>
                  <a:pt x="17439" y="14594"/>
                </a:cubicBezTo>
                <a:cubicBezTo>
                  <a:pt x="17439" y="14594"/>
                  <a:pt x="17458" y="14594"/>
                  <a:pt x="17477" y="14594"/>
                </a:cubicBezTo>
                <a:cubicBezTo>
                  <a:pt x="17496" y="14594"/>
                  <a:pt x="17515" y="14594"/>
                  <a:pt x="17533" y="14630"/>
                </a:cubicBezTo>
                <a:cubicBezTo>
                  <a:pt x="17533" y="14630"/>
                  <a:pt x="17533" y="14666"/>
                  <a:pt x="17533" y="14666"/>
                </a:cubicBezTo>
                <a:cubicBezTo>
                  <a:pt x="17552" y="14739"/>
                  <a:pt x="17590" y="14703"/>
                  <a:pt x="17628" y="14703"/>
                </a:cubicBezTo>
                <a:cubicBezTo>
                  <a:pt x="17628" y="14739"/>
                  <a:pt x="17609" y="14775"/>
                  <a:pt x="17628" y="14775"/>
                </a:cubicBezTo>
                <a:cubicBezTo>
                  <a:pt x="17628" y="14811"/>
                  <a:pt x="17628" y="14811"/>
                  <a:pt x="17628" y="14811"/>
                </a:cubicBezTo>
                <a:cubicBezTo>
                  <a:pt x="17609" y="14811"/>
                  <a:pt x="17590" y="14775"/>
                  <a:pt x="17552" y="14775"/>
                </a:cubicBezTo>
                <a:cubicBezTo>
                  <a:pt x="17552" y="14739"/>
                  <a:pt x="17533" y="14775"/>
                  <a:pt x="17533" y="14775"/>
                </a:cubicBezTo>
                <a:cubicBezTo>
                  <a:pt x="17496" y="14775"/>
                  <a:pt x="17458" y="14775"/>
                  <a:pt x="17420" y="14775"/>
                </a:cubicBezTo>
                <a:cubicBezTo>
                  <a:pt x="17382" y="14739"/>
                  <a:pt x="17344" y="14703"/>
                  <a:pt x="17306" y="14703"/>
                </a:cubicBezTo>
                <a:cubicBezTo>
                  <a:pt x="17288" y="14666"/>
                  <a:pt x="17269" y="14703"/>
                  <a:pt x="17250" y="14703"/>
                </a:cubicBezTo>
                <a:cubicBezTo>
                  <a:pt x="17231" y="14703"/>
                  <a:pt x="17231" y="14666"/>
                  <a:pt x="17212" y="14666"/>
                </a:cubicBezTo>
                <a:cubicBezTo>
                  <a:pt x="17193" y="14666"/>
                  <a:pt x="17155" y="14666"/>
                  <a:pt x="17136" y="14666"/>
                </a:cubicBezTo>
                <a:cubicBezTo>
                  <a:pt x="17155" y="14630"/>
                  <a:pt x="17155" y="14630"/>
                  <a:pt x="17155" y="14630"/>
                </a:cubicBezTo>
                <a:cubicBezTo>
                  <a:pt x="17155" y="14630"/>
                  <a:pt x="17155" y="14630"/>
                  <a:pt x="17155" y="14630"/>
                </a:cubicBezTo>
                <a:cubicBezTo>
                  <a:pt x="17136" y="14594"/>
                  <a:pt x="17080" y="14594"/>
                  <a:pt x="17080" y="14594"/>
                </a:cubicBezTo>
                <a:cubicBezTo>
                  <a:pt x="17080" y="14594"/>
                  <a:pt x="17098" y="14594"/>
                  <a:pt x="17098" y="14557"/>
                </a:cubicBezTo>
                <a:close/>
                <a:moveTo>
                  <a:pt x="17571" y="17062"/>
                </a:moveTo>
                <a:cubicBezTo>
                  <a:pt x="17571" y="17062"/>
                  <a:pt x="17571" y="17062"/>
                  <a:pt x="17571" y="17062"/>
                </a:cubicBezTo>
                <a:cubicBezTo>
                  <a:pt x="17571" y="17062"/>
                  <a:pt x="17571" y="17026"/>
                  <a:pt x="17552" y="17026"/>
                </a:cubicBezTo>
                <a:cubicBezTo>
                  <a:pt x="17552" y="17026"/>
                  <a:pt x="17552" y="17026"/>
                  <a:pt x="17552" y="17026"/>
                </a:cubicBezTo>
                <a:cubicBezTo>
                  <a:pt x="17552" y="17026"/>
                  <a:pt x="17552" y="17026"/>
                  <a:pt x="17552" y="17026"/>
                </a:cubicBezTo>
                <a:cubicBezTo>
                  <a:pt x="17571" y="17026"/>
                  <a:pt x="17590" y="17026"/>
                  <a:pt x="17571" y="17062"/>
                </a:cubicBezTo>
                <a:close/>
                <a:moveTo>
                  <a:pt x="19009" y="15465"/>
                </a:moveTo>
                <a:cubicBezTo>
                  <a:pt x="19009" y="15465"/>
                  <a:pt x="19009" y="15465"/>
                  <a:pt x="18990" y="15465"/>
                </a:cubicBezTo>
                <a:cubicBezTo>
                  <a:pt x="18990" y="15465"/>
                  <a:pt x="18990" y="15465"/>
                  <a:pt x="18990" y="15465"/>
                </a:cubicBezTo>
                <a:cubicBezTo>
                  <a:pt x="19009" y="15429"/>
                  <a:pt x="18990" y="15429"/>
                  <a:pt x="19009" y="15429"/>
                </a:cubicBezTo>
                <a:cubicBezTo>
                  <a:pt x="19009" y="15429"/>
                  <a:pt x="19009" y="15429"/>
                  <a:pt x="19028" y="15429"/>
                </a:cubicBezTo>
                <a:cubicBezTo>
                  <a:pt x="19009" y="15429"/>
                  <a:pt x="19028" y="15465"/>
                  <a:pt x="19009" y="15465"/>
                </a:cubicBezTo>
                <a:close/>
                <a:moveTo>
                  <a:pt x="19198" y="15719"/>
                </a:moveTo>
                <a:cubicBezTo>
                  <a:pt x="19198" y="15719"/>
                  <a:pt x="19198" y="15719"/>
                  <a:pt x="19198" y="15719"/>
                </a:cubicBezTo>
                <a:cubicBezTo>
                  <a:pt x="19198" y="15755"/>
                  <a:pt x="19179" y="15755"/>
                  <a:pt x="19179" y="15755"/>
                </a:cubicBezTo>
                <a:cubicBezTo>
                  <a:pt x="19179" y="15755"/>
                  <a:pt x="19198" y="15719"/>
                  <a:pt x="19198" y="15719"/>
                </a:cubicBezTo>
                <a:cubicBezTo>
                  <a:pt x="19198" y="15719"/>
                  <a:pt x="19198" y="15719"/>
                  <a:pt x="19198" y="15719"/>
                </a:cubicBezTo>
                <a:cubicBezTo>
                  <a:pt x="19198" y="15719"/>
                  <a:pt x="19198" y="15719"/>
                  <a:pt x="19198" y="15719"/>
                </a:cubicBezTo>
                <a:close/>
                <a:moveTo>
                  <a:pt x="19141" y="14666"/>
                </a:moveTo>
                <a:cubicBezTo>
                  <a:pt x="19141" y="14666"/>
                  <a:pt x="19141" y="14703"/>
                  <a:pt x="19160" y="14703"/>
                </a:cubicBezTo>
                <a:cubicBezTo>
                  <a:pt x="19141" y="14739"/>
                  <a:pt x="19122" y="14775"/>
                  <a:pt x="19103" y="14775"/>
                </a:cubicBezTo>
                <a:cubicBezTo>
                  <a:pt x="19103" y="14775"/>
                  <a:pt x="19084" y="14775"/>
                  <a:pt x="19084" y="14775"/>
                </a:cubicBezTo>
                <a:cubicBezTo>
                  <a:pt x="19084" y="14775"/>
                  <a:pt x="19084" y="14775"/>
                  <a:pt x="19084" y="14775"/>
                </a:cubicBezTo>
                <a:cubicBezTo>
                  <a:pt x="19084" y="14739"/>
                  <a:pt x="19103" y="14703"/>
                  <a:pt x="19122" y="14666"/>
                </a:cubicBezTo>
                <a:cubicBezTo>
                  <a:pt x="19122" y="14666"/>
                  <a:pt x="19141" y="14666"/>
                  <a:pt x="19141" y="14666"/>
                </a:cubicBezTo>
                <a:close/>
                <a:moveTo>
                  <a:pt x="18649" y="15138"/>
                </a:moveTo>
                <a:cubicBezTo>
                  <a:pt x="18649" y="15138"/>
                  <a:pt x="18668" y="15138"/>
                  <a:pt x="18668" y="15138"/>
                </a:cubicBezTo>
                <a:cubicBezTo>
                  <a:pt x="18668" y="15174"/>
                  <a:pt x="18668" y="15174"/>
                  <a:pt x="18649" y="15211"/>
                </a:cubicBezTo>
                <a:cubicBezTo>
                  <a:pt x="18649" y="15211"/>
                  <a:pt x="18649" y="15211"/>
                  <a:pt x="18649" y="15211"/>
                </a:cubicBezTo>
                <a:cubicBezTo>
                  <a:pt x="18630" y="15211"/>
                  <a:pt x="18630" y="15211"/>
                  <a:pt x="18612" y="15211"/>
                </a:cubicBezTo>
                <a:cubicBezTo>
                  <a:pt x="18612" y="15174"/>
                  <a:pt x="18612" y="15174"/>
                  <a:pt x="18593" y="15138"/>
                </a:cubicBezTo>
                <a:cubicBezTo>
                  <a:pt x="18612" y="15138"/>
                  <a:pt x="18612" y="15138"/>
                  <a:pt x="18612" y="15138"/>
                </a:cubicBezTo>
                <a:cubicBezTo>
                  <a:pt x="18612" y="15138"/>
                  <a:pt x="18630" y="15174"/>
                  <a:pt x="18649" y="15138"/>
                </a:cubicBezTo>
                <a:close/>
                <a:moveTo>
                  <a:pt x="18612" y="15211"/>
                </a:moveTo>
                <a:cubicBezTo>
                  <a:pt x="18593" y="15211"/>
                  <a:pt x="18593" y="15211"/>
                  <a:pt x="18593" y="15211"/>
                </a:cubicBezTo>
                <a:cubicBezTo>
                  <a:pt x="18593" y="15211"/>
                  <a:pt x="18593" y="15211"/>
                  <a:pt x="18593" y="15211"/>
                </a:cubicBezTo>
                <a:cubicBezTo>
                  <a:pt x="18593" y="15174"/>
                  <a:pt x="18593" y="15174"/>
                  <a:pt x="18593" y="15138"/>
                </a:cubicBezTo>
                <a:cubicBezTo>
                  <a:pt x="18593" y="15138"/>
                  <a:pt x="18593" y="15138"/>
                  <a:pt x="18593" y="15138"/>
                </a:cubicBezTo>
                <a:cubicBezTo>
                  <a:pt x="18593" y="15138"/>
                  <a:pt x="18593" y="15138"/>
                  <a:pt x="18593" y="15138"/>
                </a:cubicBezTo>
                <a:cubicBezTo>
                  <a:pt x="18612" y="15174"/>
                  <a:pt x="18612" y="15174"/>
                  <a:pt x="18612" y="15211"/>
                </a:cubicBezTo>
                <a:cubicBezTo>
                  <a:pt x="18612" y="15211"/>
                  <a:pt x="18612" y="15211"/>
                  <a:pt x="18612" y="15211"/>
                </a:cubicBezTo>
                <a:cubicBezTo>
                  <a:pt x="18612" y="15211"/>
                  <a:pt x="18612" y="15211"/>
                  <a:pt x="18612" y="15211"/>
                </a:cubicBezTo>
                <a:close/>
                <a:moveTo>
                  <a:pt x="18536" y="14158"/>
                </a:moveTo>
                <a:cubicBezTo>
                  <a:pt x="18517" y="14158"/>
                  <a:pt x="18517" y="14194"/>
                  <a:pt x="18498" y="14194"/>
                </a:cubicBezTo>
                <a:cubicBezTo>
                  <a:pt x="18498" y="14158"/>
                  <a:pt x="18498" y="14158"/>
                  <a:pt x="18479" y="14122"/>
                </a:cubicBezTo>
                <a:cubicBezTo>
                  <a:pt x="18517" y="14122"/>
                  <a:pt x="18536" y="14122"/>
                  <a:pt x="18555" y="14158"/>
                </a:cubicBezTo>
                <a:cubicBezTo>
                  <a:pt x="18555" y="14158"/>
                  <a:pt x="18574" y="14122"/>
                  <a:pt x="18574" y="14122"/>
                </a:cubicBezTo>
                <a:cubicBezTo>
                  <a:pt x="18612" y="14122"/>
                  <a:pt x="18649" y="14158"/>
                  <a:pt x="18649" y="14231"/>
                </a:cubicBezTo>
                <a:cubicBezTo>
                  <a:pt x="18649" y="14231"/>
                  <a:pt x="18649" y="14231"/>
                  <a:pt x="18649" y="14231"/>
                </a:cubicBezTo>
                <a:cubicBezTo>
                  <a:pt x="18630" y="14231"/>
                  <a:pt x="18612" y="14194"/>
                  <a:pt x="18593" y="14158"/>
                </a:cubicBezTo>
                <a:cubicBezTo>
                  <a:pt x="18593" y="14158"/>
                  <a:pt x="18574" y="14158"/>
                  <a:pt x="18574" y="14158"/>
                </a:cubicBezTo>
                <a:cubicBezTo>
                  <a:pt x="18574" y="14194"/>
                  <a:pt x="18574" y="14194"/>
                  <a:pt x="18574" y="14194"/>
                </a:cubicBezTo>
                <a:cubicBezTo>
                  <a:pt x="18555" y="14194"/>
                  <a:pt x="18555" y="14158"/>
                  <a:pt x="18536" y="14158"/>
                </a:cubicBezTo>
                <a:close/>
                <a:moveTo>
                  <a:pt x="18441" y="13650"/>
                </a:moveTo>
                <a:cubicBezTo>
                  <a:pt x="18441" y="13613"/>
                  <a:pt x="18460" y="13577"/>
                  <a:pt x="18460" y="13541"/>
                </a:cubicBezTo>
                <a:cubicBezTo>
                  <a:pt x="18479" y="13577"/>
                  <a:pt x="18479" y="13577"/>
                  <a:pt x="18479" y="13577"/>
                </a:cubicBezTo>
                <a:cubicBezTo>
                  <a:pt x="18479" y="13613"/>
                  <a:pt x="18460" y="13650"/>
                  <a:pt x="18460" y="13686"/>
                </a:cubicBezTo>
                <a:cubicBezTo>
                  <a:pt x="18460" y="13686"/>
                  <a:pt x="18460" y="13686"/>
                  <a:pt x="18460" y="13686"/>
                </a:cubicBezTo>
                <a:cubicBezTo>
                  <a:pt x="18460" y="13686"/>
                  <a:pt x="18479" y="13686"/>
                  <a:pt x="18479" y="13686"/>
                </a:cubicBezTo>
                <a:cubicBezTo>
                  <a:pt x="18479" y="13650"/>
                  <a:pt x="18498" y="13577"/>
                  <a:pt x="18517" y="13613"/>
                </a:cubicBezTo>
                <a:cubicBezTo>
                  <a:pt x="18517" y="13613"/>
                  <a:pt x="18517" y="13650"/>
                  <a:pt x="18517" y="13650"/>
                </a:cubicBezTo>
                <a:cubicBezTo>
                  <a:pt x="18498" y="13650"/>
                  <a:pt x="18498" y="13686"/>
                  <a:pt x="18498" y="13686"/>
                </a:cubicBezTo>
                <a:cubicBezTo>
                  <a:pt x="18498" y="13722"/>
                  <a:pt x="18517" y="13722"/>
                  <a:pt x="18517" y="13722"/>
                </a:cubicBezTo>
                <a:cubicBezTo>
                  <a:pt x="18517" y="13722"/>
                  <a:pt x="18517" y="13722"/>
                  <a:pt x="18517" y="13759"/>
                </a:cubicBezTo>
                <a:cubicBezTo>
                  <a:pt x="18517" y="13759"/>
                  <a:pt x="18498" y="13722"/>
                  <a:pt x="18479" y="13722"/>
                </a:cubicBezTo>
                <a:cubicBezTo>
                  <a:pt x="18479" y="13722"/>
                  <a:pt x="18479" y="13722"/>
                  <a:pt x="18479" y="13722"/>
                </a:cubicBezTo>
                <a:cubicBezTo>
                  <a:pt x="18479" y="13795"/>
                  <a:pt x="18479" y="13831"/>
                  <a:pt x="18498" y="13868"/>
                </a:cubicBezTo>
                <a:cubicBezTo>
                  <a:pt x="18498" y="13868"/>
                  <a:pt x="18498" y="13904"/>
                  <a:pt x="18498" y="13904"/>
                </a:cubicBezTo>
                <a:cubicBezTo>
                  <a:pt x="18479" y="13868"/>
                  <a:pt x="18460" y="13831"/>
                  <a:pt x="18460" y="13795"/>
                </a:cubicBezTo>
                <a:cubicBezTo>
                  <a:pt x="18460" y="13795"/>
                  <a:pt x="18460" y="13759"/>
                  <a:pt x="18460" y="13759"/>
                </a:cubicBezTo>
                <a:cubicBezTo>
                  <a:pt x="18460" y="13759"/>
                  <a:pt x="18441" y="13722"/>
                  <a:pt x="18441" y="13722"/>
                </a:cubicBezTo>
                <a:cubicBezTo>
                  <a:pt x="18441" y="13686"/>
                  <a:pt x="18441" y="13686"/>
                  <a:pt x="18441" y="13686"/>
                </a:cubicBezTo>
                <a:cubicBezTo>
                  <a:pt x="18441" y="13686"/>
                  <a:pt x="18441" y="13650"/>
                  <a:pt x="18441" y="13650"/>
                </a:cubicBezTo>
                <a:close/>
                <a:moveTo>
                  <a:pt x="17893" y="8822"/>
                </a:moveTo>
                <a:cubicBezTo>
                  <a:pt x="17893" y="8785"/>
                  <a:pt x="17912" y="8785"/>
                  <a:pt x="17912" y="8785"/>
                </a:cubicBezTo>
                <a:cubicBezTo>
                  <a:pt x="17912" y="8785"/>
                  <a:pt x="17912" y="8749"/>
                  <a:pt x="17912" y="8749"/>
                </a:cubicBezTo>
                <a:cubicBezTo>
                  <a:pt x="17931" y="8749"/>
                  <a:pt x="17931" y="8785"/>
                  <a:pt x="17931" y="8785"/>
                </a:cubicBezTo>
                <a:cubicBezTo>
                  <a:pt x="17950" y="8822"/>
                  <a:pt x="17968" y="8785"/>
                  <a:pt x="17987" y="8785"/>
                </a:cubicBezTo>
                <a:cubicBezTo>
                  <a:pt x="17987" y="8822"/>
                  <a:pt x="17987" y="8822"/>
                  <a:pt x="17987" y="8822"/>
                </a:cubicBezTo>
                <a:cubicBezTo>
                  <a:pt x="17987" y="8822"/>
                  <a:pt x="17968" y="8822"/>
                  <a:pt x="17968" y="8858"/>
                </a:cubicBezTo>
                <a:cubicBezTo>
                  <a:pt x="17987" y="8858"/>
                  <a:pt x="17987" y="8894"/>
                  <a:pt x="17987" y="8894"/>
                </a:cubicBezTo>
                <a:cubicBezTo>
                  <a:pt x="17968" y="8930"/>
                  <a:pt x="17968" y="9003"/>
                  <a:pt x="17968" y="9039"/>
                </a:cubicBezTo>
                <a:cubicBezTo>
                  <a:pt x="17968" y="9039"/>
                  <a:pt x="17931" y="9148"/>
                  <a:pt x="17931" y="9148"/>
                </a:cubicBezTo>
                <a:cubicBezTo>
                  <a:pt x="17931" y="9148"/>
                  <a:pt x="17931" y="9148"/>
                  <a:pt x="17912" y="9148"/>
                </a:cubicBezTo>
                <a:cubicBezTo>
                  <a:pt x="17931" y="9112"/>
                  <a:pt x="17931" y="9076"/>
                  <a:pt x="17931" y="9076"/>
                </a:cubicBezTo>
                <a:cubicBezTo>
                  <a:pt x="17931" y="9076"/>
                  <a:pt x="17931" y="9039"/>
                  <a:pt x="17931" y="9039"/>
                </a:cubicBezTo>
                <a:cubicBezTo>
                  <a:pt x="17912" y="9039"/>
                  <a:pt x="17912" y="9076"/>
                  <a:pt x="17912" y="9076"/>
                </a:cubicBezTo>
                <a:cubicBezTo>
                  <a:pt x="17912" y="9076"/>
                  <a:pt x="17912" y="9112"/>
                  <a:pt x="17893" y="9112"/>
                </a:cubicBezTo>
                <a:cubicBezTo>
                  <a:pt x="17893" y="9112"/>
                  <a:pt x="17893" y="9112"/>
                  <a:pt x="17893" y="9112"/>
                </a:cubicBezTo>
                <a:cubicBezTo>
                  <a:pt x="17893" y="9112"/>
                  <a:pt x="17893" y="9112"/>
                  <a:pt x="17893" y="9112"/>
                </a:cubicBezTo>
                <a:cubicBezTo>
                  <a:pt x="17893" y="9076"/>
                  <a:pt x="17893" y="9076"/>
                  <a:pt x="17893" y="9039"/>
                </a:cubicBezTo>
                <a:cubicBezTo>
                  <a:pt x="17893" y="9039"/>
                  <a:pt x="17893" y="9003"/>
                  <a:pt x="17893" y="9003"/>
                </a:cubicBezTo>
                <a:cubicBezTo>
                  <a:pt x="17893" y="8967"/>
                  <a:pt x="17912" y="8967"/>
                  <a:pt x="17912" y="8930"/>
                </a:cubicBezTo>
                <a:cubicBezTo>
                  <a:pt x="17912" y="8894"/>
                  <a:pt x="17912" y="8894"/>
                  <a:pt x="17893" y="8858"/>
                </a:cubicBezTo>
                <a:cubicBezTo>
                  <a:pt x="17893" y="8858"/>
                  <a:pt x="17893" y="8858"/>
                  <a:pt x="17893" y="8858"/>
                </a:cubicBezTo>
                <a:cubicBezTo>
                  <a:pt x="17893" y="8894"/>
                  <a:pt x="17874" y="8894"/>
                  <a:pt x="17874" y="8930"/>
                </a:cubicBezTo>
                <a:cubicBezTo>
                  <a:pt x="17855" y="8894"/>
                  <a:pt x="17855" y="8858"/>
                  <a:pt x="17836" y="8858"/>
                </a:cubicBezTo>
                <a:cubicBezTo>
                  <a:pt x="17855" y="8822"/>
                  <a:pt x="17874" y="8822"/>
                  <a:pt x="17893" y="8822"/>
                </a:cubicBezTo>
                <a:close/>
                <a:moveTo>
                  <a:pt x="17912" y="14920"/>
                </a:moveTo>
                <a:cubicBezTo>
                  <a:pt x="17912" y="14920"/>
                  <a:pt x="17912" y="14920"/>
                  <a:pt x="17931" y="14920"/>
                </a:cubicBezTo>
                <a:cubicBezTo>
                  <a:pt x="17931" y="14884"/>
                  <a:pt x="17968" y="14920"/>
                  <a:pt x="17968" y="14884"/>
                </a:cubicBezTo>
                <a:cubicBezTo>
                  <a:pt x="17987" y="14920"/>
                  <a:pt x="18006" y="14957"/>
                  <a:pt x="18025" y="14957"/>
                </a:cubicBezTo>
                <a:cubicBezTo>
                  <a:pt x="18025" y="14993"/>
                  <a:pt x="18025" y="14993"/>
                  <a:pt x="18006" y="14993"/>
                </a:cubicBezTo>
                <a:cubicBezTo>
                  <a:pt x="18006" y="14993"/>
                  <a:pt x="17931" y="14920"/>
                  <a:pt x="17912" y="14920"/>
                </a:cubicBezTo>
                <a:close/>
                <a:moveTo>
                  <a:pt x="18158" y="14811"/>
                </a:moveTo>
                <a:cubicBezTo>
                  <a:pt x="18139" y="14811"/>
                  <a:pt x="18120" y="14811"/>
                  <a:pt x="18101" y="14811"/>
                </a:cubicBezTo>
                <a:cubicBezTo>
                  <a:pt x="18101" y="14848"/>
                  <a:pt x="18101" y="14848"/>
                  <a:pt x="18101" y="14848"/>
                </a:cubicBezTo>
                <a:cubicBezTo>
                  <a:pt x="18082" y="14848"/>
                  <a:pt x="18082" y="14848"/>
                  <a:pt x="18063" y="14848"/>
                </a:cubicBezTo>
                <a:cubicBezTo>
                  <a:pt x="18063" y="14848"/>
                  <a:pt x="18063" y="14848"/>
                  <a:pt x="18044" y="14848"/>
                </a:cubicBezTo>
                <a:cubicBezTo>
                  <a:pt x="18025" y="14848"/>
                  <a:pt x="18006" y="14811"/>
                  <a:pt x="17987" y="14848"/>
                </a:cubicBezTo>
                <a:cubicBezTo>
                  <a:pt x="17987" y="14811"/>
                  <a:pt x="17987" y="14811"/>
                  <a:pt x="17968" y="14811"/>
                </a:cubicBezTo>
                <a:cubicBezTo>
                  <a:pt x="17968" y="14811"/>
                  <a:pt x="17987" y="14775"/>
                  <a:pt x="17987" y="14775"/>
                </a:cubicBezTo>
                <a:cubicBezTo>
                  <a:pt x="18006" y="14775"/>
                  <a:pt x="18025" y="14775"/>
                  <a:pt x="18044" y="14775"/>
                </a:cubicBezTo>
                <a:cubicBezTo>
                  <a:pt x="18063" y="14775"/>
                  <a:pt x="18063" y="14811"/>
                  <a:pt x="18082" y="14811"/>
                </a:cubicBezTo>
                <a:cubicBezTo>
                  <a:pt x="18101" y="14775"/>
                  <a:pt x="18120" y="14811"/>
                  <a:pt x="18139" y="14775"/>
                </a:cubicBezTo>
                <a:cubicBezTo>
                  <a:pt x="18139" y="14775"/>
                  <a:pt x="18139" y="14775"/>
                  <a:pt x="18139" y="14775"/>
                </a:cubicBezTo>
                <a:cubicBezTo>
                  <a:pt x="18139" y="14775"/>
                  <a:pt x="18158" y="14775"/>
                  <a:pt x="18158" y="14739"/>
                </a:cubicBezTo>
                <a:cubicBezTo>
                  <a:pt x="18158" y="14739"/>
                  <a:pt x="18158" y="14739"/>
                  <a:pt x="18158" y="14739"/>
                </a:cubicBezTo>
                <a:cubicBezTo>
                  <a:pt x="18158" y="14739"/>
                  <a:pt x="18158" y="14739"/>
                  <a:pt x="18158" y="14739"/>
                </a:cubicBezTo>
                <a:cubicBezTo>
                  <a:pt x="18158" y="14739"/>
                  <a:pt x="18177" y="14739"/>
                  <a:pt x="18177" y="14739"/>
                </a:cubicBezTo>
                <a:cubicBezTo>
                  <a:pt x="18177" y="14775"/>
                  <a:pt x="18177" y="14775"/>
                  <a:pt x="18177" y="14775"/>
                </a:cubicBezTo>
                <a:cubicBezTo>
                  <a:pt x="18158" y="14775"/>
                  <a:pt x="18158" y="14775"/>
                  <a:pt x="18158" y="14811"/>
                </a:cubicBezTo>
                <a:close/>
                <a:moveTo>
                  <a:pt x="18101" y="8822"/>
                </a:moveTo>
                <a:cubicBezTo>
                  <a:pt x="18063" y="8822"/>
                  <a:pt x="18082" y="8894"/>
                  <a:pt x="18044" y="8930"/>
                </a:cubicBezTo>
                <a:cubicBezTo>
                  <a:pt x="18025" y="8894"/>
                  <a:pt x="18025" y="8858"/>
                  <a:pt x="18006" y="8822"/>
                </a:cubicBezTo>
                <a:cubicBezTo>
                  <a:pt x="18006" y="8822"/>
                  <a:pt x="18006" y="8822"/>
                  <a:pt x="18025" y="8822"/>
                </a:cubicBezTo>
                <a:cubicBezTo>
                  <a:pt x="18044" y="8785"/>
                  <a:pt x="18044" y="8785"/>
                  <a:pt x="18063" y="8749"/>
                </a:cubicBezTo>
                <a:cubicBezTo>
                  <a:pt x="18082" y="8749"/>
                  <a:pt x="18101" y="8749"/>
                  <a:pt x="18120" y="8713"/>
                </a:cubicBezTo>
                <a:cubicBezTo>
                  <a:pt x="18139" y="8713"/>
                  <a:pt x="18158" y="8713"/>
                  <a:pt x="18158" y="8749"/>
                </a:cubicBezTo>
                <a:cubicBezTo>
                  <a:pt x="18158" y="8749"/>
                  <a:pt x="18158" y="8749"/>
                  <a:pt x="18177" y="8749"/>
                </a:cubicBezTo>
                <a:cubicBezTo>
                  <a:pt x="18158" y="8785"/>
                  <a:pt x="18139" y="8822"/>
                  <a:pt x="18120" y="8858"/>
                </a:cubicBezTo>
                <a:cubicBezTo>
                  <a:pt x="18120" y="8822"/>
                  <a:pt x="18120" y="8822"/>
                  <a:pt x="18101" y="8822"/>
                </a:cubicBezTo>
                <a:close/>
                <a:moveTo>
                  <a:pt x="18366" y="14194"/>
                </a:moveTo>
                <a:cubicBezTo>
                  <a:pt x="18366" y="14158"/>
                  <a:pt x="18366" y="14158"/>
                  <a:pt x="18366" y="14158"/>
                </a:cubicBezTo>
                <a:cubicBezTo>
                  <a:pt x="18366" y="14158"/>
                  <a:pt x="18385" y="14158"/>
                  <a:pt x="18385" y="14158"/>
                </a:cubicBezTo>
                <a:cubicBezTo>
                  <a:pt x="18403" y="14158"/>
                  <a:pt x="18403" y="14158"/>
                  <a:pt x="18403" y="14158"/>
                </a:cubicBezTo>
                <a:cubicBezTo>
                  <a:pt x="18403" y="14158"/>
                  <a:pt x="18422" y="14194"/>
                  <a:pt x="18422" y="14194"/>
                </a:cubicBezTo>
                <a:cubicBezTo>
                  <a:pt x="18422" y="14194"/>
                  <a:pt x="18422" y="14194"/>
                  <a:pt x="18422" y="14194"/>
                </a:cubicBezTo>
                <a:cubicBezTo>
                  <a:pt x="18403" y="14267"/>
                  <a:pt x="18366" y="14231"/>
                  <a:pt x="18366" y="14194"/>
                </a:cubicBezTo>
                <a:close/>
                <a:moveTo>
                  <a:pt x="18422" y="14811"/>
                </a:moveTo>
                <a:cubicBezTo>
                  <a:pt x="18385" y="14848"/>
                  <a:pt x="18328" y="14848"/>
                  <a:pt x="18290" y="14884"/>
                </a:cubicBezTo>
                <a:cubicBezTo>
                  <a:pt x="18271" y="14920"/>
                  <a:pt x="18252" y="14993"/>
                  <a:pt x="18195" y="14993"/>
                </a:cubicBezTo>
                <a:cubicBezTo>
                  <a:pt x="18214" y="14993"/>
                  <a:pt x="18214" y="14920"/>
                  <a:pt x="18214" y="14920"/>
                </a:cubicBezTo>
                <a:cubicBezTo>
                  <a:pt x="18233" y="14884"/>
                  <a:pt x="18252" y="14884"/>
                  <a:pt x="18271" y="14848"/>
                </a:cubicBezTo>
                <a:cubicBezTo>
                  <a:pt x="18290" y="14848"/>
                  <a:pt x="18290" y="14811"/>
                  <a:pt x="18309" y="14811"/>
                </a:cubicBezTo>
                <a:cubicBezTo>
                  <a:pt x="18347" y="14775"/>
                  <a:pt x="18385" y="14811"/>
                  <a:pt x="18422" y="14775"/>
                </a:cubicBezTo>
                <a:cubicBezTo>
                  <a:pt x="18422" y="14775"/>
                  <a:pt x="18422" y="14775"/>
                  <a:pt x="18422" y="14775"/>
                </a:cubicBezTo>
                <a:cubicBezTo>
                  <a:pt x="18422" y="14775"/>
                  <a:pt x="18422" y="14775"/>
                  <a:pt x="18422" y="14811"/>
                </a:cubicBezTo>
                <a:close/>
                <a:moveTo>
                  <a:pt x="18006" y="13904"/>
                </a:moveTo>
                <a:cubicBezTo>
                  <a:pt x="18025" y="13940"/>
                  <a:pt x="18025" y="13940"/>
                  <a:pt x="18025" y="13940"/>
                </a:cubicBezTo>
                <a:cubicBezTo>
                  <a:pt x="18025" y="13940"/>
                  <a:pt x="18044" y="13940"/>
                  <a:pt x="18044" y="13940"/>
                </a:cubicBezTo>
                <a:cubicBezTo>
                  <a:pt x="18063" y="13940"/>
                  <a:pt x="18063" y="13904"/>
                  <a:pt x="18082" y="13904"/>
                </a:cubicBezTo>
                <a:cubicBezTo>
                  <a:pt x="18082" y="13904"/>
                  <a:pt x="18101" y="13904"/>
                  <a:pt x="18101" y="13904"/>
                </a:cubicBezTo>
                <a:cubicBezTo>
                  <a:pt x="18101" y="13904"/>
                  <a:pt x="18158" y="13868"/>
                  <a:pt x="18158" y="13868"/>
                </a:cubicBezTo>
                <a:cubicBezTo>
                  <a:pt x="18158" y="13868"/>
                  <a:pt x="18158" y="13868"/>
                  <a:pt x="18177" y="13868"/>
                </a:cubicBezTo>
                <a:cubicBezTo>
                  <a:pt x="18177" y="13868"/>
                  <a:pt x="18177" y="13868"/>
                  <a:pt x="18195" y="13868"/>
                </a:cubicBezTo>
                <a:cubicBezTo>
                  <a:pt x="18195" y="13904"/>
                  <a:pt x="18195" y="13904"/>
                  <a:pt x="18195" y="13904"/>
                </a:cubicBezTo>
                <a:cubicBezTo>
                  <a:pt x="18177" y="13904"/>
                  <a:pt x="18177" y="13904"/>
                  <a:pt x="18177" y="13904"/>
                </a:cubicBezTo>
                <a:cubicBezTo>
                  <a:pt x="18177" y="13904"/>
                  <a:pt x="18177" y="13904"/>
                  <a:pt x="18158" y="13904"/>
                </a:cubicBezTo>
                <a:cubicBezTo>
                  <a:pt x="18139" y="13940"/>
                  <a:pt x="18139" y="13940"/>
                  <a:pt x="18120" y="13976"/>
                </a:cubicBezTo>
                <a:cubicBezTo>
                  <a:pt x="18120" y="13976"/>
                  <a:pt x="18101" y="13976"/>
                  <a:pt x="18082" y="14013"/>
                </a:cubicBezTo>
                <a:cubicBezTo>
                  <a:pt x="18082" y="14013"/>
                  <a:pt x="18063" y="14013"/>
                  <a:pt x="18063" y="14013"/>
                </a:cubicBezTo>
                <a:cubicBezTo>
                  <a:pt x="18063" y="14013"/>
                  <a:pt x="18063" y="14013"/>
                  <a:pt x="18063" y="14013"/>
                </a:cubicBezTo>
                <a:cubicBezTo>
                  <a:pt x="18063" y="14013"/>
                  <a:pt x="18063" y="14013"/>
                  <a:pt x="18063" y="14013"/>
                </a:cubicBezTo>
                <a:cubicBezTo>
                  <a:pt x="18082" y="14049"/>
                  <a:pt x="18120" y="14122"/>
                  <a:pt x="18120" y="14158"/>
                </a:cubicBezTo>
                <a:cubicBezTo>
                  <a:pt x="18120" y="14231"/>
                  <a:pt x="18120" y="14267"/>
                  <a:pt x="18158" y="14267"/>
                </a:cubicBezTo>
                <a:cubicBezTo>
                  <a:pt x="18158" y="14303"/>
                  <a:pt x="18158" y="14303"/>
                  <a:pt x="18158" y="14303"/>
                </a:cubicBezTo>
                <a:cubicBezTo>
                  <a:pt x="18120" y="14303"/>
                  <a:pt x="18101" y="14303"/>
                  <a:pt x="18101" y="14376"/>
                </a:cubicBezTo>
                <a:cubicBezTo>
                  <a:pt x="18082" y="14376"/>
                  <a:pt x="18082" y="14339"/>
                  <a:pt x="18082" y="14339"/>
                </a:cubicBezTo>
                <a:cubicBezTo>
                  <a:pt x="18082" y="14303"/>
                  <a:pt x="18082" y="14303"/>
                  <a:pt x="18082" y="14267"/>
                </a:cubicBezTo>
                <a:cubicBezTo>
                  <a:pt x="18063" y="14231"/>
                  <a:pt x="18044" y="14231"/>
                  <a:pt x="18044" y="14194"/>
                </a:cubicBezTo>
                <a:cubicBezTo>
                  <a:pt x="18025" y="14158"/>
                  <a:pt x="18063" y="14158"/>
                  <a:pt x="18044" y="14122"/>
                </a:cubicBezTo>
                <a:cubicBezTo>
                  <a:pt x="18025" y="14122"/>
                  <a:pt x="18006" y="14122"/>
                  <a:pt x="18006" y="14122"/>
                </a:cubicBezTo>
                <a:cubicBezTo>
                  <a:pt x="18006" y="14158"/>
                  <a:pt x="18006" y="14194"/>
                  <a:pt x="18006" y="14231"/>
                </a:cubicBezTo>
                <a:cubicBezTo>
                  <a:pt x="18006" y="14231"/>
                  <a:pt x="18006" y="14267"/>
                  <a:pt x="18006" y="14303"/>
                </a:cubicBezTo>
                <a:cubicBezTo>
                  <a:pt x="18006" y="14303"/>
                  <a:pt x="18006" y="14339"/>
                  <a:pt x="18006" y="14339"/>
                </a:cubicBezTo>
                <a:cubicBezTo>
                  <a:pt x="18006" y="14376"/>
                  <a:pt x="18006" y="14376"/>
                  <a:pt x="17987" y="14412"/>
                </a:cubicBezTo>
                <a:cubicBezTo>
                  <a:pt x="18006" y="14412"/>
                  <a:pt x="18006" y="14412"/>
                  <a:pt x="18006" y="14448"/>
                </a:cubicBezTo>
                <a:cubicBezTo>
                  <a:pt x="17987" y="14448"/>
                  <a:pt x="17968" y="14448"/>
                  <a:pt x="17950" y="14448"/>
                </a:cubicBezTo>
                <a:cubicBezTo>
                  <a:pt x="17931" y="14448"/>
                  <a:pt x="17968" y="14267"/>
                  <a:pt x="17950" y="14194"/>
                </a:cubicBezTo>
                <a:cubicBezTo>
                  <a:pt x="17931" y="14194"/>
                  <a:pt x="17931" y="14194"/>
                  <a:pt x="17912" y="14194"/>
                </a:cubicBezTo>
                <a:cubicBezTo>
                  <a:pt x="17912" y="14158"/>
                  <a:pt x="17912" y="14158"/>
                  <a:pt x="17912" y="14122"/>
                </a:cubicBezTo>
                <a:cubicBezTo>
                  <a:pt x="17912" y="14085"/>
                  <a:pt x="17931" y="14049"/>
                  <a:pt x="17950" y="14013"/>
                </a:cubicBezTo>
                <a:cubicBezTo>
                  <a:pt x="17931" y="13976"/>
                  <a:pt x="17931" y="13976"/>
                  <a:pt x="17931" y="13940"/>
                </a:cubicBezTo>
                <a:cubicBezTo>
                  <a:pt x="17950" y="13904"/>
                  <a:pt x="17950" y="13904"/>
                  <a:pt x="17950" y="13868"/>
                </a:cubicBezTo>
                <a:cubicBezTo>
                  <a:pt x="17950" y="13868"/>
                  <a:pt x="17950" y="13868"/>
                  <a:pt x="17968" y="13868"/>
                </a:cubicBezTo>
                <a:cubicBezTo>
                  <a:pt x="17968" y="13795"/>
                  <a:pt x="17968" y="13722"/>
                  <a:pt x="18006" y="13686"/>
                </a:cubicBezTo>
                <a:cubicBezTo>
                  <a:pt x="18006" y="13686"/>
                  <a:pt x="18006" y="13686"/>
                  <a:pt x="18006" y="13686"/>
                </a:cubicBezTo>
                <a:cubicBezTo>
                  <a:pt x="18025" y="13686"/>
                  <a:pt x="18025" y="13650"/>
                  <a:pt x="18044" y="13650"/>
                </a:cubicBezTo>
                <a:cubicBezTo>
                  <a:pt x="18063" y="13613"/>
                  <a:pt x="18063" y="13650"/>
                  <a:pt x="18082" y="13686"/>
                </a:cubicBezTo>
                <a:cubicBezTo>
                  <a:pt x="18101" y="13686"/>
                  <a:pt x="18101" y="13686"/>
                  <a:pt x="18120" y="13686"/>
                </a:cubicBezTo>
                <a:cubicBezTo>
                  <a:pt x="18139" y="13686"/>
                  <a:pt x="18139" y="13686"/>
                  <a:pt x="18158" y="13686"/>
                </a:cubicBezTo>
                <a:cubicBezTo>
                  <a:pt x="18158" y="13686"/>
                  <a:pt x="18158" y="13686"/>
                  <a:pt x="18177" y="13686"/>
                </a:cubicBezTo>
                <a:cubicBezTo>
                  <a:pt x="18214" y="13650"/>
                  <a:pt x="18233" y="13722"/>
                  <a:pt x="18271" y="13650"/>
                </a:cubicBezTo>
                <a:cubicBezTo>
                  <a:pt x="18271" y="13650"/>
                  <a:pt x="18271" y="13650"/>
                  <a:pt x="18271" y="13613"/>
                </a:cubicBezTo>
                <a:cubicBezTo>
                  <a:pt x="18271" y="13613"/>
                  <a:pt x="18290" y="13577"/>
                  <a:pt x="18290" y="13577"/>
                </a:cubicBezTo>
                <a:cubicBezTo>
                  <a:pt x="18290" y="13613"/>
                  <a:pt x="18290" y="13650"/>
                  <a:pt x="18271" y="13686"/>
                </a:cubicBezTo>
                <a:cubicBezTo>
                  <a:pt x="18233" y="13795"/>
                  <a:pt x="18195" y="13722"/>
                  <a:pt x="18120" y="13722"/>
                </a:cubicBezTo>
                <a:cubicBezTo>
                  <a:pt x="18044" y="13722"/>
                  <a:pt x="18006" y="13686"/>
                  <a:pt x="17987" y="13795"/>
                </a:cubicBezTo>
                <a:cubicBezTo>
                  <a:pt x="17987" y="13795"/>
                  <a:pt x="17968" y="13831"/>
                  <a:pt x="17987" y="13868"/>
                </a:cubicBezTo>
                <a:cubicBezTo>
                  <a:pt x="17987" y="13904"/>
                  <a:pt x="18006" y="13904"/>
                  <a:pt x="18006" y="13904"/>
                </a:cubicBezTo>
                <a:close/>
                <a:moveTo>
                  <a:pt x="17855" y="14848"/>
                </a:moveTo>
                <a:cubicBezTo>
                  <a:pt x="17836" y="14848"/>
                  <a:pt x="17817" y="14884"/>
                  <a:pt x="17779" y="14848"/>
                </a:cubicBezTo>
                <a:cubicBezTo>
                  <a:pt x="17779" y="14811"/>
                  <a:pt x="17779" y="14811"/>
                  <a:pt x="17779" y="14811"/>
                </a:cubicBezTo>
                <a:cubicBezTo>
                  <a:pt x="17798" y="14811"/>
                  <a:pt x="17798" y="14775"/>
                  <a:pt x="17798" y="14775"/>
                </a:cubicBezTo>
                <a:cubicBezTo>
                  <a:pt x="17817" y="14775"/>
                  <a:pt x="17817" y="14775"/>
                  <a:pt x="17817" y="14775"/>
                </a:cubicBezTo>
                <a:cubicBezTo>
                  <a:pt x="17836" y="14811"/>
                  <a:pt x="17836" y="14848"/>
                  <a:pt x="17874" y="14811"/>
                </a:cubicBezTo>
                <a:cubicBezTo>
                  <a:pt x="17874" y="14811"/>
                  <a:pt x="17874" y="14775"/>
                  <a:pt x="17874" y="14775"/>
                </a:cubicBezTo>
                <a:cubicBezTo>
                  <a:pt x="17855" y="14775"/>
                  <a:pt x="17855" y="14775"/>
                  <a:pt x="17855" y="14775"/>
                </a:cubicBezTo>
                <a:cubicBezTo>
                  <a:pt x="17855" y="14775"/>
                  <a:pt x="17836" y="14775"/>
                  <a:pt x="17836" y="14739"/>
                </a:cubicBezTo>
                <a:cubicBezTo>
                  <a:pt x="17855" y="14739"/>
                  <a:pt x="17855" y="14739"/>
                  <a:pt x="17855" y="14739"/>
                </a:cubicBezTo>
                <a:cubicBezTo>
                  <a:pt x="17874" y="14739"/>
                  <a:pt x="17874" y="14739"/>
                  <a:pt x="17874" y="14775"/>
                </a:cubicBezTo>
                <a:cubicBezTo>
                  <a:pt x="17874" y="14739"/>
                  <a:pt x="17893" y="14739"/>
                  <a:pt x="17893" y="14775"/>
                </a:cubicBezTo>
                <a:cubicBezTo>
                  <a:pt x="17893" y="14775"/>
                  <a:pt x="17893" y="14775"/>
                  <a:pt x="17893" y="14775"/>
                </a:cubicBezTo>
                <a:cubicBezTo>
                  <a:pt x="17893" y="14775"/>
                  <a:pt x="17893" y="14775"/>
                  <a:pt x="17912" y="14775"/>
                </a:cubicBezTo>
                <a:cubicBezTo>
                  <a:pt x="17912" y="14775"/>
                  <a:pt x="17912" y="14775"/>
                  <a:pt x="17912" y="14775"/>
                </a:cubicBezTo>
                <a:cubicBezTo>
                  <a:pt x="17912" y="14775"/>
                  <a:pt x="17912" y="14775"/>
                  <a:pt x="17912" y="14811"/>
                </a:cubicBezTo>
                <a:cubicBezTo>
                  <a:pt x="17931" y="14811"/>
                  <a:pt x="17931" y="14811"/>
                  <a:pt x="17931" y="14811"/>
                </a:cubicBezTo>
                <a:cubicBezTo>
                  <a:pt x="17931" y="14811"/>
                  <a:pt x="17931" y="14811"/>
                  <a:pt x="17931" y="14811"/>
                </a:cubicBezTo>
                <a:cubicBezTo>
                  <a:pt x="17912" y="14811"/>
                  <a:pt x="17912" y="14811"/>
                  <a:pt x="17912" y="14811"/>
                </a:cubicBezTo>
                <a:cubicBezTo>
                  <a:pt x="17893" y="14811"/>
                  <a:pt x="17893" y="14848"/>
                  <a:pt x="17874" y="14811"/>
                </a:cubicBezTo>
                <a:cubicBezTo>
                  <a:pt x="17874" y="14811"/>
                  <a:pt x="17874" y="14811"/>
                  <a:pt x="17874" y="14811"/>
                </a:cubicBezTo>
                <a:cubicBezTo>
                  <a:pt x="17874" y="14811"/>
                  <a:pt x="17874" y="14811"/>
                  <a:pt x="17874" y="14811"/>
                </a:cubicBezTo>
                <a:cubicBezTo>
                  <a:pt x="17874" y="14811"/>
                  <a:pt x="17874" y="14811"/>
                  <a:pt x="17874" y="14811"/>
                </a:cubicBezTo>
                <a:cubicBezTo>
                  <a:pt x="17874" y="14811"/>
                  <a:pt x="17874" y="14811"/>
                  <a:pt x="17855" y="14848"/>
                </a:cubicBezTo>
                <a:close/>
                <a:moveTo>
                  <a:pt x="17685" y="14739"/>
                </a:moveTo>
                <a:cubicBezTo>
                  <a:pt x="17685" y="14775"/>
                  <a:pt x="17704" y="14775"/>
                  <a:pt x="17704" y="14775"/>
                </a:cubicBezTo>
                <a:cubicBezTo>
                  <a:pt x="17704" y="14775"/>
                  <a:pt x="17704" y="14775"/>
                  <a:pt x="17704" y="14775"/>
                </a:cubicBezTo>
                <a:cubicBezTo>
                  <a:pt x="17704" y="14775"/>
                  <a:pt x="17685" y="14775"/>
                  <a:pt x="17685" y="14811"/>
                </a:cubicBezTo>
                <a:cubicBezTo>
                  <a:pt x="17666" y="14811"/>
                  <a:pt x="17647" y="14775"/>
                  <a:pt x="17647" y="14775"/>
                </a:cubicBezTo>
                <a:cubicBezTo>
                  <a:pt x="17647" y="14775"/>
                  <a:pt x="17647" y="14775"/>
                  <a:pt x="17647" y="14775"/>
                </a:cubicBezTo>
                <a:cubicBezTo>
                  <a:pt x="17666" y="14775"/>
                  <a:pt x="17666" y="14739"/>
                  <a:pt x="17685" y="14739"/>
                </a:cubicBezTo>
                <a:close/>
                <a:moveTo>
                  <a:pt x="17666" y="13214"/>
                </a:moveTo>
                <a:cubicBezTo>
                  <a:pt x="17685" y="13214"/>
                  <a:pt x="17685" y="13214"/>
                  <a:pt x="17685" y="13214"/>
                </a:cubicBezTo>
                <a:cubicBezTo>
                  <a:pt x="17685" y="13214"/>
                  <a:pt x="17685" y="13250"/>
                  <a:pt x="17685" y="13250"/>
                </a:cubicBezTo>
                <a:cubicBezTo>
                  <a:pt x="17666" y="13287"/>
                  <a:pt x="17666" y="13287"/>
                  <a:pt x="17647" y="13287"/>
                </a:cubicBezTo>
                <a:cubicBezTo>
                  <a:pt x="17647" y="13287"/>
                  <a:pt x="17628" y="13287"/>
                  <a:pt x="17628" y="13287"/>
                </a:cubicBezTo>
                <a:cubicBezTo>
                  <a:pt x="17628" y="13250"/>
                  <a:pt x="17628" y="13250"/>
                  <a:pt x="17628" y="13250"/>
                </a:cubicBezTo>
                <a:cubicBezTo>
                  <a:pt x="17647" y="13214"/>
                  <a:pt x="17647" y="13214"/>
                  <a:pt x="17666" y="13178"/>
                </a:cubicBezTo>
                <a:cubicBezTo>
                  <a:pt x="17666" y="13178"/>
                  <a:pt x="17666" y="13178"/>
                  <a:pt x="17666" y="13214"/>
                </a:cubicBezTo>
                <a:close/>
                <a:moveTo>
                  <a:pt x="17382" y="11508"/>
                </a:moveTo>
                <a:cubicBezTo>
                  <a:pt x="17401" y="11544"/>
                  <a:pt x="17420" y="11544"/>
                  <a:pt x="17439" y="11544"/>
                </a:cubicBezTo>
                <a:cubicBezTo>
                  <a:pt x="17439" y="11544"/>
                  <a:pt x="17439" y="11544"/>
                  <a:pt x="17439" y="11581"/>
                </a:cubicBezTo>
                <a:cubicBezTo>
                  <a:pt x="17439" y="11617"/>
                  <a:pt x="17401" y="11653"/>
                  <a:pt x="17382" y="11653"/>
                </a:cubicBezTo>
                <a:cubicBezTo>
                  <a:pt x="17382" y="11617"/>
                  <a:pt x="17382" y="11581"/>
                  <a:pt x="17382" y="11508"/>
                </a:cubicBezTo>
                <a:close/>
                <a:moveTo>
                  <a:pt x="17439" y="11835"/>
                </a:moveTo>
                <a:cubicBezTo>
                  <a:pt x="17439" y="11835"/>
                  <a:pt x="17420" y="11798"/>
                  <a:pt x="17401" y="11762"/>
                </a:cubicBezTo>
                <a:cubicBezTo>
                  <a:pt x="17401" y="11762"/>
                  <a:pt x="17420" y="11762"/>
                  <a:pt x="17420" y="11762"/>
                </a:cubicBezTo>
                <a:cubicBezTo>
                  <a:pt x="17439" y="11726"/>
                  <a:pt x="17439" y="11689"/>
                  <a:pt x="17439" y="11617"/>
                </a:cubicBezTo>
                <a:cubicBezTo>
                  <a:pt x="17458" y="11617"/>
                  <a:pt x="17458" y="11617"/>
                  <a:pt x="17458" y="11617"/>
                </a:cubicBezTo>
                <a:cubicBezTo>
                  <a:pt x="17458" y="11617"/>
                  <a:pt x="17458" y="11617"/>
                  <a:pt x="17477" y="11617"/>
                </a:cubicBezTo>
                <a:cubicBezTo>
                  <a:pt x="17477" y="11689"/>
                  <a:pt x="17439" y="11726"/>
                  <a:pt x="17458" y="11798"/>
                </a:cubicBezTo>
                <a:cubicBezTo>
                  <a:pt x="17458" y="11835"/>
                  <a:pt x="17458" y="11835"/>
                  <a:pt x="17439" y="11835"/>
                </a:cubicBezTo>
                <a:close/>
                <a:moveTo>
                  <a:pt x="17344" y="11326"/>
                </a:moveTo>
                <a:cubicBezTo>
                  <a:pt x="17363" y="11363"/>
                  <a:pt x="17344" y="11435"/>
                  <a:pt x="17325" y="11472"/>
                </a:cubicBezTo>
                <a:cubicBezTo>
                  <a:pt x="17306" y="11435"/>
                  <a:pt x="17306" y="11363"/>
                  <a:pt x="17288" y="11326"/>
                </a:cubicBezTo>
                <a:cubicBezTo>
                  <a:pt x="17288" y="11326"/>
                  <a:pt x="17288" y="11326"/>
                  <a:pt x="17288" y="11326"/>
                </a:cubicBezTo>
                <a:cubicBezTo>
                  <a:pt x="17288" y="11326"/>
                  <a:pt x="17306" y="11326"/>
                  <a:pt x="17306" y="11326"/>
                </a:cubicBezTo>
                <a:cubicBezTo>
                  <a:pt x="17325" y="11326"/>
                  <a:pt x="17344" y="11326"/>
                  <a:pt x="17344" y="11326"/>
                </a:cubicBezTo>
                <a:close/>
                <a:moveTo>
                  <a:pt x="17325" y="10165"/>
                </a:moveTo>
                <a:cubicBezTo>
                  <a:pt x="17325" y="10201"/>
                  <a:pt x="17325" y="10274"/>
                  <a:pt x="17306" y="10274"/>
                </a:cubicBezTo>
                <a:cubicBezTo>
                  <a:pt x="17288" y="10237"/>
                  <a:pt x="17269" y="10201"/>
                  <a:pt x="17269" y="10128"/>
                </a:cubicBezTo>
                <a:cubicBezTo>
                  <a:pt x="17250" y="10092"/>
                  <a:pt x="17306" y="9911"/>
                  <a:pt x="17325" y="9911"/>
                </a:cubicBezTo>
                <a:cubicBezTo>
                  <a:pt x="17344" y="9874"/>
                  <a:pt x="17344" y="9874"/>
                  <a:pt x="17363" y="9874"/>
                </a:cubicBezTo>
                <a:cubicBezTo>
                  <a:pt x="17363" y="9874"/>
                  <a:pt x="17363" y="9874"/>
                  <a:pt x="17382" y="9911"/>
                </a:cubicBezTo>
                <a:cubicBezTo>
                  <a:pt x="17363" y="9947"/>
                  <a:pt x="17363" y="10019"/>
                  <a:pt x="17344" y="10092"/>
                </a:cubicBezTo>
                <a:cubicBezTo>
                  <a:pt x="17344" y="10128"/>
                  <a:pt x="17325" y="10165"/>
                  <a:pt x="17325" y="10165"/>
                </a:cubicBezTo>
                <a:close/>
                <a:moveTo>
                  <a:pt x="17496" y="11363"/>
                </a:moveTo>
                <a:cubicBezTo>
                  <a:pt x="17477" y="11363"/>
                  <a:pt x="17477" y="11363"/>
                  <a:pt x="17458" y="11363"/>
                </a:cubicBezTo>
                <a:cubicBezTo>
                  <a:pt x="17458" y="11326"/>
                  <a:pt x="17439" y="11254"/>
                  <a:pt x="17420" y="11254"/>
                </a:cubicBezTo>
                <a:cubicBezTo>
                  <a:pt x="17420" y="11254"/>
                  <a:pt x="17420" y="11254"/>
                  <a:pt x="17401" y="11254"/>
                </a:cubicBezTo>
                <a:cubicBezTo>
                  <a:pt x="17420" y="11290"/>
                  <a:pt x="17420" y="11290"/>
                  <a:pt x="17420" y="11326"/>
                </a:cubicBezTo>
                <a:cubicBezTo>
                  <a:pt x="17420" y="11326"/>
                  <a:pt x="17420" y="11326"/>
                  <a:pt x="17420" y="11326"/>
                </a:cubicBezTo>
                <a:cubicBezTo>
                  <a:pt x="17420" y="11326"/>
                  <a:pt x="17420" y="11326"/>
                  <a:pt x="17420" y="11326"/>
                </a:cubicBezTo>
                <a:cubicBezTo>
                  <a:pt x="17401" y="11290"/>
                  <a:pt x="17382" y="11254"/>
                  <a:pt x="17363" y="11254"/>
                </a:cubicBezTo>
                <a:cubicBezTo>
                  <a:pt x="17344" y="11254"/>
                  <a:pt x="17344" y="11290"/>
                  <a:pt x="17325" y="11290"/>
                </a:cubicBezTo>
                <a:cubicBezTo>
                  <a:pt x="17325" y="11254"/>
                  <a:pt x="17306" y="11254"/>
                  <a:pt x="17306" y="11217"/>
                </a:cubicBezTo>
                <a:cubicBezTo>
                  <a:pt x="17306" y="11217"/>
                  <a:pt x="17306" y="11217"/>
                  <a:pt x="17306" y="11181"/>
                </a:cubicBezTo>
                <a:cubicBezTo>
                  <a:pt x="17325" y="11217"/>
                  <a:pt x="17325" y="11217"/>
                  <a:pt x="17344" y="11217"/>
                </a:cubicBezTo>
                <a:cubicBezTo>
                  <a:pt x="17344" y="11217"/>
                  <a:pt x="17344" y="11217"/>
                  <a:pt x="17344" y="11217"/>
                </a:cubicBezTo>
                <a:cubicBezTo>
                  <a:pt x="17344" y="11217"/>
                  <a:pt x="17344" y="11181"/>
                  <a:pt x="17344" y="11181"/>
                </a:cubicBezTo>
                <a:cubicBezTo>
                  <a:pt x="17325" y="11181"/>
                  <a:pt x="17306" y="11145"/>
                  <a:pt x="17288" y="11145"/>
                </a:cubicBezTo>
                <a:cubicBezTo>
                  <a:pt x="17288" y="11145"/>
                  <a:pt x="17288" y="11181"/>
                  <a:pt x="17288" y="11181"/>
                </a:cubicBezTo>
                <a:cubicBezTo>
                  <a:pt x="17231" y="11109"/>
                  <a:pt x="17269" y="11036"/>
                  <a:pt x="17250" y="10963"/>
                </a:cubicBezTo>
                <a:cubicBezTo>
                  <a:pt x="17250" y="10963"/>
                  <a:pt x="17250" y="10963"/>
                  <a:pt x="17250" y="10963"/>
                </a:cubicBezTo>
                <a:cubicBezTo>
                  <a:pt x="17250" y="10963"/>
                  <a:pt x="17250" y="10963"/>
                  <a:pt x="17250" y="10963"/>
                </a:cubicBezTo>
                <a:cubicBezTo>
                  <a:pt x="17269" y="10963"/>
                  <a:pt x="17269" y="11000"/>
                  <a:pt x="17288" y="11000"/>
                </a:cubicBezTo>
                <a:cubicBezTo>
                  <a:pt x="17288" y="10891"/>
                  <a:pt x="17269" y="10746"/>
                  <a:pt x="17306" y="10673"/>
                </a:cubicBezTo>
                <a:cubicBezTo>
                  <a:pt x="17344" y="10709"/>
                  <a:pt x="17344" y="10709"/>
                  <a:pt x="17363" y="10709"/>
                </a:cubicBezTo>
                <a:cubicBezTo>
                  <a:pt x="17382" y="10746"/>
                  <a:pt x="17382" y="10709"/>
                  <a:pt x="17401" y="10709"/>
                </a:cubicBezTo>
                <a:cubicBezTo>
                  <a:pt x="17401" y="10709"/>
                  <a:pt x="17401" y="10709"/>
                  <a:pt x="17401" y="10746"/>
                </a:cubicBezTo>
                <a:cubicBezTo>
                  <a:pt x="17382" y="10818"/>
                  <a:pt x="17401" y="10818"/>
                  <a:pt x="17420" y="10854"/>
                </a:cubicBezTo>
                <a:cubicBezTo>
                  <a:pt x="17401" y="10963"/>
                  <a:pt x="17382" y="10963"/>
                  <a:pt x="17344" y="11000"/>
                </a:cubicBezTo>
                <a:cubicBezTo>
                  <a:pt x="17344" y="11036"/>
                  <a:pt x="17344" y="11072"/>
                  <a:pt x="17344" y="11109"/>
                </a:cubicBezTo>
                <a:cubicBezTo>
                  <a:pt x="17363" y="11145"/>
                  <a:pt x="17363" y="11254"/>
                  <a:pt x="17401" y="11254"/>
                </a:cubicBezTo>
                <a:cubicBezTo>
                  <a:pt x="17401" y="11217"/>
                  <a:pt x="17401" y="11217"/>
                  <a:pt x="17420" y="11217"/>
                </a:cubicBezTo>
                <a:cubicBezTo>
                  <a:pt x="17420" y="11217"/>
                  <a:pt x="17420" y="11217"/>
                  <a:pt x="17439" y="11217"/>
                </a:cubicBezTo>
                <a:cubicBezTo>
                  <a:pt x="17439" y="11217"/>
                  <a:pt x="17439" y="11254"/>
                  <a:pt x="17458" y="11290"/>
                </a:cubicBezTo>
                <a:cubicBezTo>
                  <a:pt x="17458" y="11290"/>
                  <a:pt x="17458" y="11290"/>
                  <a:pt x="17458" y="11290"/>
                </a:cubicBezTo>
                <a:cubicBezTo>
                  <a:pt x="17458" y="11254"/>
                  <a:pt x="17477" y="11254"/>
                  <a:pt x="17477" y="11254"/>
                </a:cubicBezTo>
                <a:cubicBezTo>
                  <a:pt x="17477" y="11254"/>
                  <a:pt x="17496" y="11254"/>
                  <a:pt x="17496" y="11254"/>
                </a:cubicBezTo>
                <a:cubicBezTo>
                  <a:pt x="17496" y="11254"/>
                  <a:pt x="17496" y="11254"/>
                  <a:pt x="17496" y="11254"/>
                </a:cubicBezTo>
                <a:cubicBezTo>
                  <a:pt x="17496" y="11254"/>
                  <a:pt x="17496" y="11290"/>
                  <a:pt x="17496" y="11290"/>
                </a:cubicBezTo>
                <a:cubicBezTo>
                  <a:pt x="17496" y="11290"/>
                  <a:pt x="17477" y="11290"/>
                  <a:pt x="17477" y="11290"/>
                </a:cubicBezTo>
                <a:cubicBezTo>
                  <a:pt x="17477" y="11326"/>
                  <a:pt x="17496" y="11363"/>
                  <a:pt x="17496" y="11363"/>
                </a:cubicBezTo>
                <a:cubicBezTo>
                  <a:pt x="17496" y="11363"/>
                  <a:pt x="17496" y="11363"/>
                  <a:pt x="17496" y="11363"/>
                </a:cubicBezTo>
                <a:close/>
                <a:moveTo>
                  <a:pt x="17533" y="11435"/>
                </a:moveTo>
                <a:cubicBezTo>
                  <a:pt x="17533" y="11435"/>
                  <a:pt x="17552" y="11435"/>
                  <a:pt x="17571" y="11435"/>
                </a:cubicBezTo>
                <a:cubicBezTo>
                  <a:pt x="17571" y="11435"/>
                  <a:pt x="17571" y="11435"/>
                  <a:pt x="17590" y="11435"/>
                </a:cubicBezTo>
                <a:cubicBezTo>
                  <a:pt x="17590" y="11472"/>
                  <a:pt x="17590" y="11544"/>
                  <a:pt x="17609" y="11581"/>
                </a:cubicBezTo>
                <a:cubicBezTo>
                  <a:pt x="17609" y="11581"/>
                  <a:pt x="17609" y="11581"/>
                  <a:pt x="17590" y="11581"/>
                </a:cubicBezTo>
                <a:cubicBezTo>
                  <a:pt x="17590" y="11581"/>
                  <a:pt x="17590" y="11581"/>
                  <a:pt x="17590" y="11581"/>
                </a:cubicBezTo>
                <a:cubicBezTo>
                  <a:pt x="17590" y="11581"/>
                  <a:pt x="17571" y="11581"/>
                  <a:pt x="17571" y="11544"/>
                </a:cubicBezTo>
                <a:cubicBezTo>
                  <a:pt x="17571" y="11544"/>
                  <a:pt x="17571" y="11508"/>
                  <a:pt x="17571" y="11508"/>
                </a:cubicBezTo>
                <a:cubicBezTo>
                  <a:pt x="17552" y="11508"/>
                  <a:pt x="17533" y="11472"/>
                  <a:pt x="17533" y="11435"/>
                </a:cubicBezTo>
                <a:close/>
                <a:moveTo>
                  <a:pt x="17666" y="12052"/>
                </a:moveTo>
                <a:cubicBezTo>
                  <a:pt x="17647" y="12089"/>
                  <a:pt x="17647" y="12089"/>
                  <a:pt x="17647" y="12125"/>
                </a:cubicBezTo>
                <a:cubicBezTo>
                  <a:pt x="17647" y="12125"/>
                  <a:pt x="17628" y="12125"/>
                  <a:pt x="17628" y="12125"/>
                </a:cubicBezTo>
                <a:cubicBezTo>
                  <a:pt x="17628" y="12089"/>
                  <a:pt x="17628" y="12052"/>
                  <a:pt x="17609" y="12052"/>
                </a:cubicBezTo>
                <a:cubicBezTo>
                  <a:pt x="17609" y="12089"/>
                  <a:pt x="17609" y="12089"/>
                  <a:pt x="17590" y="12125"/>
                </a:cubicBezTo>
                <a:cubicBezTo>
                  <a:pt x="17590" y="12161"/>
                  <a:pt x="17628" y="12198"/>
                  <a:pt x="17590" y="12270"/>
                </a:cubicBezTo>
                <a:cubicBezTo>
                  <a:pt x="17590" y="12270"/>
                  <a:pt x="17590" y="12270"/>
                  <a:pt x="17590" y="12270"/>
                </a:cubicBezTo>
                <a:cubicBezTo>
                  <a:pt x="17590" y="12234"/>
                  <a:pt x="17590" y="12234"/>
                  <a:pt x="17571" y="12234"/>
                </a:cubicBezTo>
                <a:cubicBezTo>
                  <a:pt x="17590" y="12234"/>
                  <a:pt x="17590" y="12198"/>
                  <a:pt x="17590" y="12198"/>
                </a:cubicBezTo>
                <a:cubicBezTo>
                  <a:pt x="17571" y="12198"/>
                  <a:pt x="17571" y="12198"/>
                  <a:pt x="17571" y="12198"/>
                </a:cubicBezTo>
                <a:cubicBezTo>
                  <a:pt x="17571" y="12198"/>
                  <a:pt x="17571" y="12198"/>
                  <a:pt x="17571" y="12234"/>
                </a:cubicBezTo>
                <a:cubicBezTo>
                  <a:pt x="17533" y="12234"/>
                  <a:pt x="17515" y="12161"/>
                  <a:pt x="17515" y="12125"/>
                </a:cubicBezTo>
                <a:cubicBezTo>
                  <a:pt x="17496" y="12089"/>
                  <a:pt x="17533" y="12052"/>
                  <a:pt x="17496" y="12016"/>
                </a:cubicBezTo>
                <a:cubicBezTo>
                  <a:pt x="17496" y="11980"/>
                  <a:pt x="17477" y="11980"/>
                  <a:pt x="17477" y="11980"/>
                </a:cubicBezTo>
                <a:cubicBezTo>
                  <a:pt x="17458" y="12016"/>
                  <a:pt x="17458" y="12016"/>
                  <a:pt x="17439" y="12016"/>
                </a:cubicBezTo>
                <a:cubicBezTo>
                  <a:pt x="17439" y="12016"/>
                  <a:pt x="17439" y="12016"/>
                  <a:pt x="17439" y="12016"/>
                </a:cubicBezTo>
                <a:cubicBezTo>
                  <a:pt x="17439" y="11980"/>
                  <a:pt x="17439" y="11980"/>
                  <a:pt x="17439" y="11980"/>
                </a:cubicBezTo>
                <a:cubicBezTo>
                  <a:pt x="17420" y="11980"/>
                  <a:pt x="17401" y="12052"/>
                  <a:pt x="17401" y="12089"/>
                </a:cubicBezTo>
                <a:cubicBezTo>
                  <a:pt x="17382" y="12089"/>
                  <a:pt x="17382" y="12089"/>
                  <a:pt x="17382" y="12089"/>
                </a:cubicBezTo>
                <a:cubicBezTo>
                  <a:pt x="17382" y="12089"/>
                  <a:pt x="17382" y="12089"/>
                  <a:pt x="17382" y="12089"/>
                </a:cubicBezTo>
                <a:cubicBezTo>
                  <a:pt x="17382" y="12052"/>
                  <a:pt x="17382" y="11980"/>
                  <a:pt x="17401" y="11980"/>
                </a:cubicBezTo>
                <a:cubicBezTo>
                  <a:pt x="17420" y="11980"/>
                  <a:pt x="17420" y="11980"/>
                  <a:pt x="17439" y="11944"/>
                </a:cubicBezTo>
                <a:cubicBezTo>
                  <a:pt x="17439" y="11907"/>
                  <a:pt x="17458" y="11907"/>
                  <a:pt x="17477" y="11907"/>
                </a:cubicBezTo>
                <a:cubicBezTo>
                  <a:pt x="17496" y="11907"/>
                  <a:pt x="17496" y="11944"/>
                  <a:pt x="17496" y="11944"/>
                </a:cubicBezTo>
                <a:cubicBezTo>
                  <a:pt x="17496" y="11944"/>
                  <a:pt x="17515" y="11944"/>
                  <a:pt x="17515" y="11944"/>
                </a:cubicBezTo>
                <a:cubicBezTo>
                  <a:pt x="17515" y="11907"/>
                  <a:pt x="17533" y="11907"/>
                  <a:pt x="17533" y="11907"/>
                </a:cubicBezTo>
                <a:cubicBezTo>
                  <a:pt x="17552" y="11907"/>
                  <a:pt x="17552" y="11907"/>
                  <a:pt x="17552" y="11907"/>
                </a:cubicBezTo>
                <a:cubicBezTo>
                  <a:pt x="17552" y="11871"/>
                  <a:pt x="17552" y="11871"/>
                  <a:pt x="17571" y="11835"/>
                </a:cubicBezTo>
                <a:cubicBezTo>
                  <a:pt x="17571" y="11871"/>
                  <a:pt x="17571" y="11871"/>
                  <a:pt x="17571" y="11871"/>
                </a:cubicBezTo>
                <a:cubicBezTo>
                  <a:pt x="17571" y="11871"/>
                  <a:pt x="17571" y="11871"/>
                  <a:pt x="17571" y="11871"/>
                </a:cubicBezTo>
                <a:cubicBezTo>
                  <a:pt x="17590" y="11835"/>
                  <a:pt x="17590" y="11871"/>
                  <a:pt x="17609" y="11835"/>
                </a:cubicBezTo>
                <a:cubicBezTo>
                  <a:pt x="17609" y="11835"/>
                  <a:pt x="17590" y="11798"/>
                  <a:pt x="17590" y="11762"/>
                </a:cubicBezTo>
                <a:cubicBezTo>
                  <a:pt x="17590" y="11762"/>
                  <a:pt x="17609" y="11762"/>
                  <a:pt x="17609" y="11762"/>
                </a:cubicBezTo>
                <a:cubicBezTo>
                  <a:pt x="17628" y="11798"/>
                  <a:pt x="17647" y="11835"/>
                  <a:pt x="17628" y="11907"/>
                </a:cubicBezTo>
                <a:cubicBezTo>
                  <a:pt x="17628" y="11907"/>
                  <a:pt x="17628" y="11907"/>
                  <a:pt x="17628" y="11907"/>
                </a:cubicBezTo>
                <a:cubicBezTo>
                  <a:pt x="17647" y="11907"/>
                  <a:pt x="17647" y="11907"/>
                  <a:pt x="17647" y="11907"/>
                </a:cubicBezTo>
                <a:cubicBezTo>
                  <a:pt x="17647" y="11907"/>
                  <a:pt x="17647" y="11907"/>
                  <a:pt x="17666" y="11944"/>
                </a:cubicBezTo>
                <a:cubicBezTo>
                  <a:pt x="17647" y="11980"/>
                  <a:pt x="17666" y="12016"/>
                  <a:pt x="17666" y="12052"/>
                </a:cubicBezTo>
                <a:close/>
                <a:moveTo>
                  <a:pt x="17723" y="13287"/>
                </a:moveTo>
                <a:cubicBezTo>
                  <a:pt x="17760" y="13287"/>
                  <a:pt x="17817" y="13287"/>
                  <a:pt x="17836" y="13287"/>
                </a:cubicBezTo>
                <a:cubicBezTo>
                  <a:pt x="17836" y="13323"/>
                  <a:pt x="17836" y="13323"/>
                  <a:pt x="17836" y="13359"/>
                </a:cubicBezTo>
                <a:cubicBezTo>
                  <a:pt x="17836" y="13359"/>
                  <a:pt x="17836" y="13359"/>
                  <a:pt x="17836" y="13359"/>
                </a:cubicBezTo>
                <a:cubicBezTo>
                  <a:pt x="17836" y="13359"/>
                  <a:pt x="17817" y="13359"/>
                  <a:pt x="17817" y="13359"/>
                </a:cubicBezTo>
                <a:cubicBezTo>
                  <a:pt x="17817" y="13359"/>
                  <a:pt x="17817" y="13396"/>
                  <a:pt x="17817" y="13396"/>
                </a:cubicBezTo>
                <a:cubicBezTo>
                  <a:pt x="17836" y="13432"/>
                  <a:pt x="17855" y="13468"/>
                  <a:pt x="17855" y="13505"/>
                </a:cubicBezTo>
                <a:cubicBezTo>
                  <a:pt x="17855" y="13505"/>
                  <a:pt x="17836" y="13541"/>
                  <a:pt x="17855" y="13541"/>
                </a:cubicBezTo>
                <a:cubicBezTo>
                  <a:pt x="17855" y="13541"/>
                  <a:pt x="17912" y="13650"/>
                  <a:pt x="17912" y="13686"/>
                </a:cubicBezTo>
                <a:cubicBezTo>
                  <a:pt x="17912" y="13686"/>
                  <a:pt x="17912" y="13686"/>
                  <a:pt x="17912" y="13686"/>
                </a:cubicBezTo>
                <a:cubicBezTo>
                  <a:pt x="17893" y="13686"/>
                  <a:pt x="17874" y="13686"/>
                  <a:pt x="17855" y="13686"/>
                </a:cubicBezTo>
                <a:cubicBezTo>
                  <a:pt x="17817" y="13722"/>
                  <a:pt x="17836" y="13795"/>
                  <a:pt x="17817" y="13904"/>
                </a:cubicBezTo>
                <a:cubicBezTo>
                  <a:pt x="17817" y="13904"/>
                  <a:pt x="17817" y="13904"/>
                  <a:pt x="17798" y="13868"/>
                </a:cubicBezTo>
                <a:cubicBezTo>
                  <a:pt x="17779" y="13940"/>
                  <a:pt x="17760" y="13976"/>
                  <a:pt x="17741" y="14013"/>
                </a:cubicBezTo>
                <a:cubicBezTo>
                  <a:pt x="17741" y="14013"/>
                  <a:pt x="17760" y="14013"/>
                  <a:pt x="17760" y="14013"/>
                </a:cubicBezTo>
                <a:cubicBezTo>
                  <a:pt x="17760" y="14049"/>
                  <a:pt x="17760" y="14049"/>
                  <a:pt x="17760" y="14049"/>
                </a:cubicBezTo>
                <a:cubicBezTo>
                  <a:pt x="17760" y="14049"/>
                  <a:pt x="17741" y="14049"/>
                  <a:pt x="17741" y="14049"/>
                </a:cubicBezTo>
                <a:cubicBezTo>
                  <a:pt x="17741" y="14085"/>
                  <a:pt x="17760" y="14085"/>
                  <a:pt x="17760" y="14122"/>
                </a:cubicBezTo>
                <a:cubicBezTo>
                  <a:pt x="17741" y="14158"/>
                  <a:pt x="17723" y="14231"/>
                  <a:pt x="17704" y="14231"/>
                </a:cubicBezTo>
                <a:cubicBezTo>
                  <a:pt x="17685" y="14267"/>
                  <a:pt x="17647" y="14267"/>
                  <a:pt x="17647" y="14267"/>
                </a:cubicBezTo>
                <a:cubicBezTo>
                  <a:pt x="17647" y="14267"/>
                  <a:pt x="17647" y="14194"/>
                  <a:pt x="17628" y="14158"/>
                </a:cubicBezTo>
                <a:cubicBezTo>
                  <a:pt x="17609" y="14158"/>
                  <a:pt x="17609" y="14194"/>
                  <a:pt x="17590" y="14194"/>
                </a:cubicBezTo>
                <a:cubicBezTo>
                  <a:pt x="17590" y="14194"/>
                  <a:pt x="17590" y="14194"/>
                  <a:pt x="17590" y="14194"/>
                </a:cubicBezTo>
                <a:cubicBezTo>
                  <a:pt x="17590" y="14158"/>
                  <a:pt x="17552" y="14158"/>
                  <a:pt x="17552" y="14122"/>
                </a:cubicBezTo>
                <a:cubicBezTo>
                  <a:pt x="17552" y="14122"/>
                  <a:pt x="17552" y="14122"/>
                  <a:pt x="17533" y="14122"/>
                </a:cubicBezTo>
                <a:cubicBezTo>
                  <a:pt x="17533" y="14158"/>
                  <a:pt x="17533" y="14158"/>
                  <a:pt x="17533" y="14194"/>
                </a:cubicBezTo>
                <a:cubicBezTo>
                  <a:pt x="17496" y="14194"/>
                  <a:pt x="17496" y="14194"/>
                  <a:pt x="17477" y="14194"/>
                </a:cubicBezTo>
                <a:cubicBezTo>
                  <a:pt x="17477" y="14158"/>
                  <a:pt x="17477" y="14122"/>
                  <a:pt x="17477" y="14122"/>
                </a:cubicBezTo>
                <a:cubicBezTo>
                  <a:pt x="17458" y="14122"/>
                  <a:pt x="17439" y="14158"/>
                  <a:pt x="17420" y="14158"/>
                </a:cubicBezTo>
                <a:cubicBezTo>
                  <a:pt x="17420" y="14158"/>
                  <a:pt x="17420" y="14122"/>
                  <a:pt x="17401" y="14122"/>
                </a:cubicBezTo>
                <a:cubicBezTo>
                  <a:pt x="17401" y="14122"/>
                  <a:pt x="17382" y="14122"/>
                  <a:pt x="17382" y="14122"/>
                </a:cubicBezTo>
                <a:cubicBezTo>
                  <a:pt x="17382" y="14085"/>
                  <a:pt x="17382" y="13976"/>
                  <a:pt x="17363" y="13940"/>
                </a:cubicBezTo>
                <a:cubicBezTo>
                  <a:pt x="17344" y="13904"/>
                  <a:pt x="17325" y="13904"/>
                  <a:pt x="17325" y="13868"/>
                </a:cubicBezTo>
                <a:cubicBezTo>
                  <a:pt x="17325" y="13868"/>
                  <a:pt x="17325" y="13868"/>
                  <a:pt x="17325" y="13868"/>
                </a:cubicBezTo>
                <a:cubicBezTo>
                  <a:pt x="17325" y="13868"/>
                  <a:pt x="17325" y="13868"/>
                  <a:pt x="17344" y="13868"/>
                </a:cubicBezTo>
                <a:cubicBezTo>
                  <a:pt x="17325" y="13831"/>
                  <a:pt x="17325" y="13831"/>
                  <a:pt x="17306" y="13831"/>
                </a:cubicBezTo>
                <a:cubicBezTo>
                  <a:pt x="17325" y="13795"/>
                  <a:pt x="17325" y="13759"/>
                  <a:pt x="17306" y="13759"/>
                </a:cubicBezTo>
                <a:cubicBezTo>
                  <a:pt x="17306" y="13759"/>
                  <a:pt x="17306" y="13722"/>
                  <a:pt x="17306" y="13722"/>
                </a:cubicBezTo>
                <a:cubicBezTo>
                  <a:pt x="17288" y="13686"/>
                  <a:pt x="17306" y="13613"/>
                  <a:pt x="17325" y="13577"/>
                </a:cubicBezTo>
                <a:cubicBezTo>
                  <a:pt x="17325" y="13577"/>
                  <a:pt x="17325" y="13541"/>
                  <a:pt x="17344" y="13541"/>
                </a:cubicBezTo>
                <a:cubicBezTo>
                  <a:pt x="17344" y="13541"/>
                  <a:pt x="17344" y="13541"/>
                  <a:pt x="17344" y="13541"/>
                </a:cubicBezTo>
                <a:cubicBezTo>
                  <a:pt x="17344" y="13577"/>
                  <a:pt x="17344" y="13577"/>
                  <a:pt x="17344" y="13613"/>
                </a:cubicBezTo>
                <a:cubicBezTo>
                  <a:pt x="17363" y="13650"/>
                  <a:pt x="17382" y="13650"/>
                  <a:pt x="17401" y="13686"/>
                </a:cubicBezTo>
                <a:cubicBezTo>
                  <a:pt x="17420" y="13686"/>
                  <a:pt x="17420" y="13650"/>
                  <a:pt x="17439" y="13650"/>
                </a:cubicBezTo>
                <a:cubicBezTo>
                  <a:pt x="17439" y="13650"/>
                  <a:pt x="17458" y="13686"/>
                  <a:pt x="17477" y="13686"/>
                </a:cubicBezTo>
                <a:cubicBezTo>
                  <a:pt x="17496" y="13686"/>
                  <a:pt x="17496" y="13613"/>
                  <a:pt x="17515" y="13613"/>
                </a:cubicBezTo>
                <a:cubicBezTo>
                  <a:pt x="17552" y="13577"/>
                  <a:pt x="17571" y="13650"/>
                  <a:pt x="17590" y="13650"/>
                </a:cubicBezTo>
                <a:cubicBezTo>
                  <a:pt x="17590" y="13650"/>
                  <a:pt x="17609" y="13613"/>
                  <a:pt x="17609" y="13613"/>
                </a:cubicBezTo>
                <a:cubicBezTo>
                  <a:pt x="17628" y="13613"/>
                  <a:pt x="17628" y="13613"/>
                  <a:pt x="17647" y="13613"/>
                </a:cubicBezTo>
                <a:cubicBezTo>
                  <a:pt x="17666" y="13577"/>
                  <a:pt x="17685" y="13505"/>
                  <a:pt x="17685" y="13505"/>
                </a:cubicBezTo>
                <a:cubicBezTo>
                  <a:pt x="17685" y="13468"/>
                  <a:pt x="17685" y="13468"/>
                  <a:pt x="17685" y="13432"/>
                </a:cubicBezTo>
                <a:cubicBezTo>
                  <a:pt x="17685" y="13432"/>
                  <a:pt x="17704" y="13396"/>
                  <a:pt x="17704" y="13396"/>
                </a:cubicBezTo>
                <a:cubicBezTo>
                  <a:pt x="17704" y="13323"/>
                  <a:pt x="17723" y="13323"/>
                  <a:pt x="17723" y="13287"/>
                </a:cubicBezTo>
                <a:close/>
                <a:moveTo>
                  <a:pt x="18328" y="8386"/>
                </a:moveTo>
                <a:cubicBezTo>
                  <a:pt x="18347" y="8350"/>
                  <a:pt x="18385" y="8313"/>
                  <a:pt x="18403" y="8277"/>
                </a:cubicBezTo>
                <a:cubicBezTo>
                  <a:pt x="18422" y="8277"/>
                  <a:pt x="18422" y="8241"/>
                  <a:pt x="18422" y="8241"/>
                </a:cubicBezTo>
                <a:cubicBezTo>
                  <a:pt x="18441" y="8204"/>
                  <a:pt x="18441" y="8204"/>
                  <a:pt x="18460" y="8204"/>
                </a:cubicBezTo>
                <a:cubicBezTo>
                  <a:pt x="18479" y="8168"/>
                  <a:pt x="18498" y="8023"/>
                  <a:pt x="18498" y="7950"/>
                </a:cubicBezTo>
                <a:cubicBezTo>
                  <a:pt x="18498" y="7950"/>
                  <a:pt x="18498" y="7950"/>
                  <a:pt x="18479" y="7914"/>
                </a:cubicBezTo>
                <a:cubicBezTo>
                  <a:pt x="18479" y="7914"/>
                  <a:pt x="18498" y="7914"/>
                  <a:pt x="18498" y="7914"/>
                </a:cubicBezTo>
                <a:cubicBezTo>
                  <a:pt x="18498" y="7914"/>
                  <a:pt x="18498" y="7914"/>
                  <a:pt x="18498" y="7878"/>
                </a:cubicBezTo>
                <a:cubicBezTo>
                  <a:pt x="18498" y="7878"/>
                  <a:pt x="18498" y="7841"/>
                  <a:pt x="18498" y="7841"/>
                </a:cubicBezTo>
                <a:cubicBezTo>
                  <a:pt x="18517" y="7805"/>
                  <a:pt x="18517" y="7805"/>
                  <a:pt x="18517" y="7769"/>
                </a:cubicBezTo>
                <a:cubicBezTo>
                  <a:pt x="18517" y="7769"/>
                  <a:pt x="18536" y="7769"/>
                  <a:pt x="18536" y="7769"/>
                </a:cubicBezTo>
                <a:cubicBezTo>
                  <a:pt x="18536" y="7769"/>
                  <a:pt x="18536" y="7805"/>
                  <a:pt x="18536" y="7805"/>
                </a:cubicBezTo>
                <a:cubicBezTo>
                  <a:pt x="18555" y="7805"/>
                  <a:pt x="18574" y="7805"/>
                  <a:pt x="18574" y="7805"/>
                </a:cubicBezTo>
                <a:cubicBezTo>
                  <a:pt x="18574" y="7769"/>
                  <a:pt x="18574" y="7769"/>
                  <a:pt x="18574" y="7769"/>
                </a:cubicBezTo>
                <a:cubicBezTo>
                  <a:pt x="18555" y="7769"/>
                  <a:pt x="18555" y="7732"/>
                  <a:pt x="18555" y="7732"/>
                </a:cubicBezTo>
                <a:cubicBezTo>
                  <a:pt x="18555" y="7732"/>
                  <a:pt x="18555" y="7732"/>
                  <a:pt x="18555" y="7732"/>
                </a:cubicBezTo>
                <a:cubicBezTo>
                  <a:pt x="18555" y="7732"/>
                  <a:pt x="18555" y="7696"/>
                  <a:pt x="18574" y="7696"/>
                </a:cubicBezTo>
                <a:cubicBezTo>
                  <a:pt x="18574" y="7696"/>
                  <a:pt x="18593" y="7732"/>
                  <a:pt x="18593" y="7732"/>
                </a:cubicBezTo>
                <a:cubicBezTo>
                  <a:pt x="18593" y="7769"/>
                  <a:pt x="18593" y="7805"/>
                  <a:pt x="18593" y="7841"/>
                </a:cubicBezTo>
                <a:cubicBezTo>
                  <a:pt x="18593" y="7841"/>
                  <a:pt x="18593" y="7841"/>
                  <a:pt x="18612" y="7878"/>
                </a:cubicBezTo>
                <a:cubicBezTo>
                  <a:pt x="18612" y="7878"/>
                  <a:pt x="18630" y="7950"/>
                  <a:pt x="18630" y="7987"/>
                </a:cubicBezTo>
                <a:cubicBezTo>
                  <a:pt x="18612" y="8023"/>
                  <a:pt x="18593" y="8059"/>
                  <a:pt x="18593" y="8095"/>
                </a:cubicBezTo>
                <a:cubicBezTo>
                  <a:pt x="18593" y="8095"/>
                  <a:pt x="18593" y="8132"/>
                  <a:pt x="18593" y="8132"/>
                </a:cubicBezTo>
                <a:cubicBezTo>
                  <a:pt x="18517" y="8168"/>
                  <a:pt x="18574" y="8241"/>
                  <a:pt x="18555" y="8313"/>
                </a:cubicBezTo>
                <a:cubicBezTo>
                  <a:pt x="18555" y="8386"/>
                  <a:pt x="18498" y="8422"/>
                  <a:pt x="18555" y="8495"/>
                </a:cubicBezTo>
                <a:cubicBezTo>
                  <a:pt x="18555" y="8495"/>
                  <a:pt x="18555" y="8495"/>
                  <a:pt x="18555" y="8495"/>
                </a:cubicBezTo>
                <a:cubicBezTo>
                  <a:pt x="18517" y="8531"/>
                  <a:pt x="18517" y="8531"/>
                  <a:pt x="18517" y="8604"/>
                </a:cubicBezTo>
                <a:cubicBezTo>
                  <a:pt x="18517" y="8604"/>
                  <a:pt x="18498" y="8604"/>
                  <a:pt x="18498" y="8604"/>
                </a:cubicBezTo>
                <a:cubicBezTo>
                  <a:pt x="18498" y="8604"/>
                  <a:pt x="18479" y="8604"/>
                  <a:pt x="18479" y="8604"/>
                </a:cubicBezTo>
                <a:cubicBezTo>
                  <a:pt x="18479" y="8567"/>
                  <a:pt x="18498" y="8567"/>
                  <a:pt x="18498" y="8531"/>
                </a:cubicBezTo>
                <a:cubicBezTo>
                  <a:pt x="18498" y="8531"/>
                  <a:pt x="18498" y="8531"/>
                  <a:pt x="18498" y="8531"/>
                </a:cubicBezTo>
                <a:cubicBezTo>
                  <a:pt x="18479" y="8531"/>
                  <a:pt x="18460" y="8567"/>
                  <a:pt x="18441" y="8604"/>
                </a:cubicBezTo>
                <a:cubicBezTo>
                  <a:pt x="18441" y="8640"/>
                  <a:pt x="18441" y="8640"/>
                  <a:pt x="18422" y="8640"/>
                </a:cubicBezTo>
                <a:cubicBezTo>
                  <a:pt x="18422" y="8640"/>
                  <a:pt x="18422" y="8640"/>
                  <a:pt x="18422" y="8640"/>
                </a:cubicBezTo>
                <a:cubicBezTo>
                  <a:pt x="18422" y="8640"/>
                  <a:pt x="18422" y="8604"/>
                  <a:pt x="18422" y="8604"/>
                </a:cubicBezTo>
                <a:cubicBezTo>
                  <a:pt x="18422" y="8604"/>
                  <a:pt x="18422" y="8604"/>
                  <a:pt x="18422" y="8604"/>
                </a:cubicBezTo>
                <a:cubicBezTo>
                  <a:pt x="18403" y="8604"/>
                  <a:pt x="18403" y="8640"/>
                  <a:pt x="18385" y="8640"/>
                </a:cubicBezTo>
                <a:cubicBezTo>
                  <a:pt x="18366" y="8640"/>
                  <a:pt x="18347" y="8676"/>
                  <a:pt x="18328" y="8676"/>
                </a:cubicBezTo>
                <a:cubicBezTo>
                  <a:pt x="18328" y="8640"/>
                  <a:pt x="18309" y="8604"/>
                  <a:pt x="18290" y="8604"/>
                </a:cubicBezTo>
                <a:cubicBezTo>
                  <a:pt x="18290" y="8640"/>
                  <a:pt x="18290" y="8640"/>
                  <a:pt x="18290" y="8676"/>
                </a:cubicBezTo>
                <a:cubicBezTo>
                  <a:pt x="18290" y="8676"/>
                  <a:pt x="18309" y="8676"/>
                  <a:pt x="18309" y="8676"/>
                </a:cubicBezTo>
                <a:cubicBezTo>
                  <a:pt x="18309" y="8713"/>
                  <a:pt x="18309" y="8713"/>
                  <a:pt x="18309" y="8713"/>
                </a:cubicBezTo>
                <a:cubicBezTo>
                  <a:pt x="18271" y="8713"/>
                  <a:pt x="18252" y="8749"/>
                  <a:pt x="18233" y="8822"/>
                </a:cubicBezTo>
                <a:cubicBezTo>
                  <a:pt x="18233" y="8785"/>
                  <a:pt x="18214" y="8785"/>
                  <a:pt x="18195" y="8785"/>
                </a:cubicBezTo>
                <a:cubicBezTo>
                  <a:pt x="18195" y="8749"/>
                  <a:pt x="18195" y="8713"/>
                  <a:pt x="18195" y="8713"/>
                </a:cubicBezTo>
                <a:cubicBezTo>
                  <a:pt x="18195" y="8676"/>
                  <a:pt x="18214" y="8676"/>
                  <a:pt x="18214" y="8640"/>
                </a:cubicBezTo>
                <a:cubicBezTo>
                  <a:pt x="18214" y="8640"/>
                  <a:pt x="18214" y="8640"/>
                  <a:pt x="18214" y="8640"/>
                </a:cubicBezTo>
                <a:cubicBezTo>
                  <a:pt x="18195" y="8640"/>
                  <a:pt x="18177" y="8640"/>
                  <a:pt x="18158" y="8640"/>
                </a:cubicBezTo>
                <a:cubicBezTo>
                  <a:pt x="18139" y="8640"/>
                  <a:pt x="18139" y="8676"/>
                  <a:pt x="18120" y="8676"/>
                </a:cubicBezTo>
                <a:cubicBezTo>
                  <a:pt x="18120" y="8676"/>
                  <a:pt x="18101" y="8676"/>
                  <a:pt x="18101" y="8676"/>
                </a:cubicBezTo>
                <a:cubicBezTo>
                  <a:pt x="18082" y="8676"/>
                  <a:pt x="18063" y="8713"/>
                  <a:pt x="18044" y="8713"/>
                </a:cubicBezTo>
                <a:cubicBezTo>
                  <a:pt x="18025" y="8713"/>
                  <a:pt x="18025" y="8713"/>
                  <a:pt x="18025" y="8676"/>
                </a:cubicBezTo>
                <a:cubicBezTo>
                  <a:pt x="18006" y="8676"/>
                  <a:pt x="18006" y="8713"/>
                  <a:pt x="18006" y="8749"/>
                </a:cubicBezTo>
                <a:cubicBezTo>
                  <a:pt x="17987" y="8749"/>
                  <a:pt x="17968" y="8713"/>
                  <a:pt x="17931" y="8749"/>
                </a:cubicBezTo>
                <a:cubicBezTo>
                  <a:pt x="17931" y="8749"/>
                  <a:pt x="17931" y="8749"/>
                  <a:pt x="17931" y="8713"/>
                </a:cubicBezTo>
                <a:cubicBezTo>
                  <a:pt x="17931" y="8713"/>
                  <a:pt x="17931" y="8713"/>
                  <a:pt x="17931" y="8676"/>
                </a:cubicBezTo>
                <a:cubicBezTo>
                  <a:pt x="18006" y="8676"/>
                  <a:pt x="18006" y="8567"/>
                  <a:pt x="18044" y="8531"/>
                </a:cubicBezTo>
                <a:cubicBezTo>
                  <a:pt x="18063" y="8531"/>
                  <a:pt x="18063" y="8531"/>
                  <a:pt x="18063" y="8567"/>
                </a:cubicBezTo>
                <a:cubicBezTo>
                  <a:pt x="18120" y="8531"/>
                  <a:pt x="18158" y="8531"/>
                  <a:pt x="18195" y="8495"/>
                </a:cubicBezTo>
                <a:cubicBezTo>
                  <a:pt x="18195" y="8531"/>
                  <a:pt x="18195" y="8531"/>
                  <a:pt x="18214" y="8567"/>
                </a:cubicBezTo>
                <a:cubicBezTo>
                  <a:pt x="18233" y="8531"/>
                  <a:pt x="18233" y="8531"/>
                  <a:pt x="18252" y="8531"/>
                </a:cubicBezTo>
                <a:cubicBezTo>
                  <a:pt x="18252" y="8422"/>
                  <a:pt x="18271" y="8422"/>
                  <a:pt x="18290" y="8386"/>
                </a:cubicBezTo>
                <a:cubicBezTo>
                  <a:pt x="18290" y="8350"/>
                  <a:pt x="18290" y="8313"/>
                  <a:pt x="18290" y="8277"/>
                </a:cubicBezTo>
                <a:cubicBezTo>
                  <a:pt x="18309" y="8277"/>
                  <a:pt x="18309" y="8277"/>
                  <a:pt x="18328" y="8277"/>
                </a:cubicBezTo>
                <a:cubicBezTo>
                  <a:pt x="18328" y="8277"/>
                  <a:pt x="18328" y="8277"/>
                  <a:pt x="18328" y="8277"/>
                </a:cubicBezTo>
                <a:cubicBezTo>
                  <a:pt x="18328" y="8313"/>
                  <a:pt x="18328" y="8313"/>
                  <a:pt x="18309" y="8313"/>
                </a:cubicBezTo>
                <a:cubicBezTo>
                  <a:pt x="18309" y="8350"/>
                  <a:pt x="18309" y="8350"/>
                  <a:pt x="18309" y="8386"/>
                </a:cubicBezTo>
                <a:cubicBezTo>
                  <a:pt x="18328" y="8386"/>
                  <a:pt x="18328" y="8386"/>
                  <a:pt x="18328" y="8386"/>
                </a:cubicBezTo>
                <a:close/>
                <a:moveTo>
                  <a:pt x="18706" y="6317"/>
                </a:moveTo>
                <a:cubicBezTo>
                  <a:pt x="18725" y="6389"/>
                  <a:pt x="18725" y="6462"/>
                  <a:pt x="18744" y="6498"/>
                </a:cubicBezTo>
                <a:cubicBezTo>
                  <a:pt x="18763" y="6571"/>
                  <a:pt x="18763" y="6607"/>
                  <a:pt x="18782" y="6643"/>
                </a:cubicBezTo>
                <a:cubicBezTo>
                  <a:pt x="18744" y="6607"/>
                  <a:pt x="18706" y="6534"/>
                  <a:pt x="18668" y="6571"/>
                </a:cubicBezTo>
                <a:cubicBezTo>
                  <a:pt x="18668" y="6643"/>
                  <a:pt x="18630" y="6752"/>
                  <a:pt x="18649" y="6825"/>
                </a:cubicBezTo>
                <a:cubicBezTo>
                  <a:pt x="18668" y="6897"/>
                  <a:pt x="18725" y="6934"/>
                  <a:pt x="18706" y="7043"/>
                </a:cubicBezTo>
                <a:cubicBezTo>
                  <a:pt x="18706" y="7043"/>
                  <a:pt x="18706" y="7043"/>
                  <a:pt x="18706" y="7043"/>
                </a:cubicBezTo>
                <a:cubicBezTo>
                  <a:pt x="18687" y="7006"/>
                  <a:pt x="18687" y="6934"/>
                  <a:pt x="18649" y="6934"/>
                </a:cubicBezTo>
                <a:cubicBezTo>
                  <a:pt x="18630" y="6970"/>
                  <a:pt x="18630" y="7006"/>
                  <a:pt x="18612" y="7043"/>
                </a:cubicBezTo>
                <a:cubicBezTo>
                  <a:pt x="18612" y="7043"/>
                  <a:pt x="18612" y="7043"/>
                  <a:pt x="18612" y="7043"/>
                </a:cubicBezTo>
                <a:cubicBezTo>
                  <a:pt x="18612" y="7043"/>
                  <a:pt x="18593" y="7006"/>
                  <a:pt x="18593" y="6970"/>
                </a:cubicBezTo>
                <a:cubicBezTo>
                  <a:pt x="18593" y="6934"/>
                  <a:pt x="18612" y="6897"/>
                  <a:pt x="18612" y="6897"/>
                </a:cubicBezTo>
                <a:cubicBezTo>
                  <a:pt x="18612" y="6861"/>
                  <a:pt x="18612" y="6825"/>
                  <a:pt x="18612" y="6825"/>
                </a:cubicBezTo>
                <a:cubicBezTo>
                  <a:pt x="18612" y="6789"/>
                  <a:pt x="18612" y="6789"/>
                  <a:pt x="18630" y="6752"/>
                </a:cubicBezTo>
                <a:cubicBezTo>
                  <a:pt x="18630" y="6716"/>
                  <a:pt x="18612" y="6643"/>
                  <a:pt x="18612" y="6607"/>
                </a:cubicBezTo>
                <a:cubicBezTo>
                  <a:pt x="18630" y="6607"/>
                  <a:pt x="18630" y="6317"/>
                  <a:pt x="18630" y="6244"/>
                </a:cubicBezTo>
                <a:cubicBezTo>
                  <a:pt x="18612" y="6208"/>
                  <a:pt x="18593" y="6171"/>
                  <a:pt x="18593" y="6135"/>
                </a:cubicBezTo>
                <a:cubicBezTo>
                  <a:pt x="18593" y="6063"/>
                  <a:pt x="18612" y="6026"/>
                  <a:pt x="18593" y="5954"/>
                </a:cubicBezTo>
                <a:cubicBezTo>
                  <a:pt x="18612" y="5917"/>
                  <a:pt x="18649" y="5917"/>
                  <a:pt x="18649" y="5881"/>
                </a:cubicBezTo>
                <a:cubicBezTo>
                  <a:pt x="18668" y="5881"/>
                  <a:pt x="18668" y="5917"/>
                  <a:pt x="18668" y="5917"/>
                </a:cubicBezTo>
                <a:cubicBezTo>
                  <a:pt x="18706" y="6026"/>
                  <a:pt x="18668" y="6099"/>
                  <a:pt x="18687" y="6208"/>
                </a:cubicBezTo>
                <a:cubicBezTo>
                  <a:pt x="18687" y="6244"/>
                  <a:pt x="18687" y="6280"/>
                  <a:pt x="18706" y="6317"/>
                </a:cubicBezTo>
                <a:close/>
                <a:moveTo>
                  <a:pt x="18839" y="7478"/>
                </a:moveTo>
                <a:cubicBezTo>
                  <a:pt x="18820" y="7478"/>
                  <a:pt x="18801" y="7478"/>
                  <a:pt x="18782" y="7515"/>
                </a:cubicBezTo>
                <a:cubicBezTo>
                  <a:pt x="18782" y="7515"/>
                  <a:pt x="18763" y="7478"/>
                  <a:pt x="18763" y="7515"/>
                </a:cubicBezTo>
                <a:cubicBezTo>
                  <a:pt x="18725" y="7515"/>
                  <a:pt x="18706" y="7587"/>
                  <a:pt x="18706" y="7624"/>
                </a:cubicBezTo>
                <a:cubicBezTo>
                  <a:pt x="18668" y="7624"/>
                  <a:pt x="18612" y="7515"/>
                  <a:pt x="18593" y="7551"/>
                </a:cubicBezTo>
                <a:cubicBezTo>
                  <a:pt x="18574" y="7551"/>
                  <a:pt x="18574" y="7587"/>
                  <a:pt x="18555" y="7587"/>
                </a:cubicBezTo>
                <a:cubicBezTo>
                  <a:pt x="18555" y="7587"/>
                  <a:pt x="18555" y="7551"/>
                  <a:pt x="18536" y="7551"/>
                </a:cubicBezTo>
                <a:cubicBezTo>
                  <a:pt x="18536" y="7551"/>
                  <a:pt x="18517" y="7551"/>
                  <a:pt x="18517" y="7587"/>
                </a:cubicBezTo>
                <a:cubicBezTo>
                  <a:pt x="18517" y="7587"/>
                  <a:pt x="18517" y="7587"/>
                  <a:pt x="18517" y="7587"/>
                </a:cubicBezTo>
                <a:cubicBezTo>
                  <a:pt x="18536" y="7624"/>
                  <a:pt x="18555" y="7624"/>
                  <a:pt x="18574" y="7660"/>
                </a:cubicBezTo>
                <a:cubicBezTo>
                  <a:pt x="18574" y="7660"/>
                  <a:pt x="18574" y="7660"/>
                  <a:pt x="18574" y="7660"/>
                </a:cubicBezTo>
                <a:cubicBezTo>
                  <a:pt x="18555" y="7696"/>
                  <a:pt x="18555" y="7660"/>
                  <a:pt x="18536" y="7660"/>
                </a:cubicBezTo>
                <a:cubicBezTo>
                  <a:pt x="18536" y="7696"/>
                  <a:pt x="18517" y="7732"/>
                  <a:pt x="18498" y="7732"/>
                </a:cubicBezTo>
                <a:cubicBezTo>
                  <a:pt x="18498" y="7732"/>
                  <a:pt x="18498" y="7732"/>
                  <a:pt x="18498" y="7732"/>
                </a:cubicBezTo>
                <a:cubicBezTo>
                  <a:pt x="18498" y="7696"/>
                  <a:pt x="18517" y="7660"/>
                  <a:pt x="18498" y="7624"/>
                </a:cubicBezTo>
                <a:cubicBezTo>
                  <a:pt x="18498" y="7624"/>
                  <a:pt x="18498" y="7624"/>
                  <a:pt x="18479" y="7624"/>
                </a:cubicBezTo>
                <a:cubicBezTo>
                  <a:pt x="18479" y="7587"/>
                  <a:pt x="18479" y="7587"/>
                  <a:pt x="18479" y="7551"/>
                </a:cubicBezTo>
                <a:cubicBezTo>
                  <a:pt x="18498" y="7551"/>
                  <a:pt x="18517" y="7515"/>
                  <a:pt x="18536" y="7515"/>
                </a:cubicBezTo>
                <a:cubicBezTo>
                  <a:pt x="18536" y="7478"/>
                  <a:pt x="18536" y="7478"/>
                  <a:pt x="18536" y="7478"/>
                </a:cubicBezTo>
                <a:cubicBezTo>
                  <a:pt x="18536" y="7478"/>
                  <a:pt x="18517" y="7478"/>
                  <a:pt x="18517" y="7442"/>
                </a:cubicBezTo>
                <a:cubicBezTo>
                  <a:pt x="18536" y="7442"/>
                  <a:pt x="18536" y="7442"/>
                  <a:pt x="18536" y="7442"/>
                </a:cubicBezTo>
                <a:cubicBezTo>
                  <a:pt x="18555" y="7442"/>
                  <a:pt x="18555" y="7478"/>
                  <a:pt x="18574" y="7478"/>
                </a:cubicBezTo>
                <a:cubicBezTo>
                  <a:pt x="18574" y="7442"/>
                  <a:pt x="18574" y="7406"/>
                  <a:pt x="18574" y="7369"/>
                </a:cubicBezTo>
                <a:cubicBezTo>
                  <a:pt x="18593" y="7369"/>
                  <a:pt x="18593" y="7369"/>
                  <a:pt x="18612" y="7369"/>
                </a:cubicBezTo>
                <a:cubicBezTo>
                  <a:pt x="18612" y="7333"/>
                  <a:pt x="18612" y="7297"/>
                  <a:pt x="18612" y="7260"/>
                </a:cubicBezTo>
                <a:cubicBezTo>
                  <a:pt x="18593" y="7188"/>
                  <a:pt x="18574" y="7188"/>
                  <a:pt x="18612" y="7115"/>
                </a:cubicBezTo>
                <a:cubicBezTo>
                  <a:pt x="18649" y="7188"/>
                  <a:pt x="18725" y="7406"/>
                  <a:pt x="18801" y="7369"/>
                </a:cubicBezTo>
                <a:cubicBezTo>
                  <a:pt x="18801" y="7333"/>
                  <a:pt x="18801" y="7333"/>
                  <a:pt x="18839" y="7297"/>
                </a:cubicBezTo>
                <a:cubicBezTo>
                  <a:pt x="18839" y="7297"/>
                  <a:pt x="18839" y="7297"/>
                  <a:pt x="18839" y="7333"/>
                </a:cubicBezTo>
                <a:cubicBezTo>
                  <a:pt x="18820" y="7333"/>
                  <a:pt x="18820" y="7369"/>
                  <a:pt x="18820" y="7369"/>
                </a:cubicBezTo>
                <a:cubicBezTo>
                  <a:pt x="18820" y="7406"/>
                  <a:pt x="18839" y="7442"/>
                  <a:pt x="18839" y="7478"/>
                </a:cubicBezTo>
                <a:close/>
                <a:moveTo>
                  <a:pt x="19709" y="14739"/>
                </a:moveTo>
                <a:cubicBezTo>
                  <a:pt x="19727" y="14775"/>
                  <a:pt x="19727" y="14848"/>
                  <a:pt x="19746" y="14848"/>
                </a:cubicBezTo>
                <a:cubicBezTo>
                  <a:pt x="19765" y="14848"/>
                  <a:pt x="19765" y="14848"/>
                  <a:pt x="19784" y="14848"/>
                </a:cubicBezTo>
                <a:cubicBezTo>
                  <a:pt x="19784" y="14848"/>
                  <a:pt x="19784" y="14848"/>
                  <a:pt x="19784" y="14848"/>
                </a:cubicBezTo>
                <a:cubicBezTo>
                  <a:pt x="19784" y="14884"/>
                  <a:pt x="19784" y="14884"/>
                  <a:pt x="19784" y="14884"/>
                </a:cubicBezTo>
                <a:cubicBezTo>
                  <a:pt x="19784" y="14920"/>
                  <a:pt x="19822" y="14920"/>
                  <a:pt x="19822" y="14920"/>
                </a:cubicBezTo>
                <a:cubicBezTo>
                  <a:pt x="19822" y="14920"/>
                  <a:pt x="19822" y="14920"/>
                  <a:pt x="19822" y="14920"/>
                </a:cubicBezTo>
                <a:cubicBezTo>
                  <a:pt x="19822" y="14957"/>
                  <a:pt x="19822" y="14957"/>
                  <a:pt x="19803" y="14957"/>
                </a:cubicBezTo>
                <a:cubicBezTo>
                  <a:pt x="19803" y="14957"/>
                  <a:pt x="19803" y="14957"/>
                  <a:pt x="19803" y="14957"/>
                </a:cubicBezTo>
                <a:cubicBezTo>
                  <a:pt x="19822" y="14957"/>
                  <a:pt x="19841" y="14993"/>
                  <a:pt x="19860" y="14993"/>
                </a:cubicBezTo>
                <a:cubicBezTo>
                  <a:pt x="19860" y="15029"/>
                  <a:pt x="19879" y="15029"/>
                  <a:pt x="19860" y="15066"/>
                </a:cubicBezTo>
                <a:cubicBezTo>
                  <a:pt x="19860" y="15066"/>
                  <a:pt x="19841" y="15066"/>
                  <a:pt x="19822" y="15029"/>
                </a:cubicBezTo>
                <a:cubicBezTo>
                  <a:pt x="19822" y="15029"/>
                  <a:pt x="19822" y="15029"/>
                  <a:pt x="19822" y="15029"/>
                </a:cubicBezTo>
                <a:cubicBezTo>
                  <a:pt x="19803" y="14993"/>
                  <a:pt x="19784" y="14993"/>
                  <a:pt x="19746" y="14993"/>
                </a:cubicBezTo>
                <a:cubicBezTo>
                  <a:pt x="19727" y="14957"/>
                  <a:pt x="19709" y="14993"/>
                  <a:pt x="19690" y="14957"/>
                </a:cubicBezTo>
                <a:cubicBezTo>
                  <a:pt x="19671" y="14957"/>
                  <a:pt x="19671" y="14957"/>
                  <a:pt x="19671" y="14920"/>
                </a:cubicBezTo>
                <a:cubicBezTo>
                  <a:pt x="19652" y="14920"/>
                  <a:pt x="19652" y="14884"/>
                  <a:pt x="19633" y="14884"/>
                </a:cubicBezTo>
                <a:cubicBezTo>
                  <a:pt x="19614" y="14811"/>
                  <a:pt x="19595" y="14775"/>
                  <a:pt x="19576" y="14739"/>
                </a:cubicBezTo>
                <a:cubicBezTo>
                  <a:pt x="19557" y="14739"/>
                  <a:pt x="19538" y="14703"/>
                  <a:pt x="19519" y="14703"/>
                </a:cubicBezTo>
                <a:cubicBezTo>
                  <a:pt x="19519" y="14703"/>
                  <a:pt x="19501" y="14703"/>
                  <a:pt x="19501" y="14703"/>
                </a:cubicBezTo>
                <a:cubicBezTo>
                  <a:pt x="19482" y="14703"/>
                  <a:pt x="19482" y="14703"/>
                  <a:pt x="19463" y="14703"/>
                </a:cubicBezTo>
                <a:cubicBezTo>
                  <a:pt x="19463" y="14703"/>
                  <a:pt x="19444" y="14703"/>
                  <a:pt x="19444" y="14666"/>
                </a:cubicBezTo>
                <a:cubicBezTo>
                  <a:pt x="19444" y="14703"/>
                  <a:pt x="19444" y="14703"/>
                  <a:pt x="19463" y="14739"/>
                </a:cubicBezTo>
                <a:cubicBezTo>
                  <a:pt x="19463" y="14739"/>
                  <a:pt x="19444" y="14739"/>
                  <a:pt x="19444" y="14739"/>
                </a:cubicBezTo>
                <a:cubicBezTo>
                  <a:pt x="19444" y="14739"/>
                  <a:pt x="19444" y="14739"/>
                  <a:pt x="19425" y="14739"/>
                </a:cubicBezTo>
                <a:cubicBezTo>
                  <a:pt x="19425" y="14739"/>
                  <a:pt x="19425" y="14739"/>
                  <a:pt x="19425" y="14739"/>
                </a:cubicBezTo>
                <a:cubicBezTo>
                  <a:pt x="19425" y="14739"/>
                  <a:pt x="19425" y="14739"/>
                  <a:pt x="19444" y="14775"/>
                </a:cubicBezTo>
                <a:cubicBezTo>
                  <a:pt x="19425" y="14775"/>
                  <a:pt x="19368" y="14739"/>
                  <a:pt x="19368" y="14775"/>
                </a:cubicBezTo>
                <a:cubicBezTo>
                  <a:pt x="19368" y="14775"/>
                  <a:pt x="19368" y="14775"/>
                  <a:pt x="19368" y="14775"/>
                </a:cubicBezTo>
                <a:cubicBezTo>
                  <a:pt x="19387" y="14811"/>
                  <a:pt x="19406" y="14775"/>
                  <a:pt x="19425" y="14848"/>
                </a:cubicBezTo>
                <a:cubicBezTo>
                  <a:pt x="19406" y="14848"/>
                  <a:pt x="19406" y="14884"/>
                  <a:pt x="19387" y="14884"/>
                </a:cubicBezTo>
                <a:cubicBezTo>
                  <a:pt x="19349" y="14884"/>
                  <a:pt x="19311" y="14884"/>
                  <a:pt x="19274" y="14884"/>
                </a:cubicBezTo>
                <a:cubicBezTo>
                  <a:pt x="19255" y="14848"/>
                  <a:pt x="19236" y="14775"/>
                  <a:pt x="19217" y="14739"/>
                </a:cubicBezTo>
                <a:cubicBezTo>
                  <a:pt x="19198" y="14739"/>
                  <a:pt x="19179" y="14775"/>
                  <a:pt x="19160" y="14775"/>
                </a:cubicBezTo>
                <a:cubicBezTo>
                  <a:pt x="19160" y="14739"/>
                  <a:pt x="19160" y="14739"/>
                  <a:pt x="19160" y="14703"/>
                </a:cubicBezTo>
                <a:cubicBezTo>
                  <a:pt x="19160" y="14666"/>
                  <a:pt x="19141" y="14630"/>
                  <a:pt x="19141" y="14630"/>
                </a:cubicBezTo>
                <a:cubicBezTo>
                  <a:pt x="19141" y="14594"/>
                  <a:pt x="19141" y="14630"/>
                  <a:pt x="19160" y="14594"/>
                </a:cubicBezTo>
                <a:cubicBezTo>
                  <a:pt x="19160" y="14594"/>
                  <a:pt x="19160" y="14594"/>
                  <a:pt x="19160" y="14594"/>
                </a:cubicBezTo>
                <a:cubicBezTo>
                  <a:pt x="19122" y="14557"/>
                  <a:pt x="19122" y="14448"/>
                  <a:pt x="19084" y="14412"/>
                </a:cubicBezTo>
                <a:cubicBezTo>
                  <a:pt x="19028" y="14339"/>
                  <a:pt x="18952" y="14339"/>
                  <a:pt x="18895" y="14267"/>
                </a:cubicBezTo>
                <a:cubicBezTo>
                  <a:pt x="18895" y="14267"/>
                  <a:pt x="18895" y="14267"/>
                  <a:pt x="18895" y="14231"/>
                </a:cubicBezTo>
                <a:cubicBezTo>
                  <a:pt x="18839" y="14303"/>
                  <a:pt x="18839" y="14158"/>
                  <a:pt x="18839" y="14158"/>
                </a:cubicBezTo>
                <a:cubicBezTo>
                  <a:pt x="18801" y="14194"/>
                  <a:pt x="18820" y="14267"/>
                  <a:pt x="18782" y="14267"/>
                </a:cubicBezTo>
                <a:cubicBezTo>
                  <a:pt x="18782" y="14267"/>
                  <a:pt x="18782" y="14231"/>
                  <a:pt x="18763" y="14231"/>
                </a:cubicBezTo>
                <a:cubicBezTo>
                  <a:pt x="18782" y="14231"/>
                  <a:pt x="18782" y="14231"/>
                  <a:pt x="18782" y="14231"/>
                </a:cubicBezTo>
                <a:cubicBezTo>
                  <a:pt x="18782" y="14158"/>
                  <a:pt x="18744" y="14158"/>
                  <a:pt x="18725" y="14122"/>
                </a:cubicBezTo>
                <a:cubicBezTo>
                  <a:pt x="18725" y="14122"/>
                  <a:pt x="18725" y="14122"/>
                  <a:pt x="18725" y="14122"/>
                </a:cubicBezTo>
                <a:cubicBezTo>
                  <a:pt x="18744" y="14122"/>
                  <a:pt x="18763" y="14122"/>
                  <a:pt x="18763" y="14122"/>
                </a:cubicBezTo>
                <a:cubicBezTo>
                  <a:pt x="18782" y="14122"/>
                  <a:pt x="18782" y="14085"/>
                  <a:pt x="18801" y="14085"/>
                </a:cubicBezTo>
                <a:cubicBezTo>
                  <a:pt x="18801" y="14085"/>
                  <a:pt x="18820" y="14085"/>
                  <a:pt x="18839" y="14085"/>
                </a:cubicBezTo>
                <a:cubicBezTo>
                  <a:pt x="18839" y="14085"/>
                  <a:pt x="18839" y="14049"/>
                  <a:pt x="18839" y="14049"/>
                </a:cubicBezTo>
                <a:cubicBezTo>
                  <a:pt x="18820" y="14049"/>
                  <a:pt x="18763" y="14085"/>
                  <a:pt x="18744" y="14049"/>
                </a:cubicBezTo>
                <a:cubicBezTo>
                  <a:pt x="18725" y="14049"/>
                  <a:pt x="18725" y="13976"/>
                  <a:pt x="18706" y="13976"/>
                </a:cubicBezTo>
                <a:cubicBezTo>
                  <a:pt x="18706" y="13940"/>
                  <a:pt x="18687" y="13940"/>
                  <a:pt x="18668" y="13940"/>
                </a:cubicBezTo>
                <a:cubicBezTo>
                  <a:pt x="18668" y="13940"/>
                  <a:pt x="18668" y="13940"/>
                  <a:pt x="18668" y="13940"/>
                </a:cubicBezTo>
                <a:cubicBezTo>
                  <a:pt x="18668" y="13940"/>
                  <a:pt x="18668" y="13940"/>
                  <a:pt x="18668" y="13940"/>
                </a:cubicBezTo>
                <a:cubicBezTo>
                  <a:pt x="18668" y="13940"/>
                  <a:pt x="18687" y="13904"/>
                  <a:pt x="18687" y="13904"/>
                </a:cubicBezTo>
                <a:cubicBezTo>
                  <a:pt x="18706" y="13904"/>
                  <a:pt x="18725" y="13831"/>
                  <a:pt x="18744" y="13831"/>
                </a:cubicBezTo>
                <a:cubicBezTo>
                  <a:pt x="18763" y="13831"/>
                  <a:pt x="18839" y="13868"/>
                  <a:pt x="18839" y="13904"/>
                </a:cubicBezTo>
                <a:cubicBezTo>
                  <a:pt x="18857" y="13904"/>
                  <a:pt x="18857" y="13940"/>
                  <a:pt x="18857" y="13940"/>
                </a:cubicBezTo>
                <a:cubicBezTo>
                  <a:pt x="18857" y="13976"/>
                  <a:pt x="18857" y="13976"/>
                  <a:pt x="18857" y="14013"/>
                </a:cubicBezTo>
                <a:cubicBezTo>
                  <a:pt x="18839" y="14049"/>
                  <a:pt x="18876" y="14122"/>
                  <a:pt x="18876" y="14122"/>
                </a:cubicBezTo>
                <a:cubicBezTo>
                  <a:pt x="18876" y="14122"/>
                  <a:pt x="18876" y="14122"/>
                  <a:pt x="18876" y="14085"/>
                </a:cubicBezTo>
                <a:cubicBezTo>
                  <a:pt x="18895" y="14085"/>
                  <a:pt x="18895" y="14085"/>
                  <a:pt x="18895" y="14085"/>
                </a:cubicBezTo>
                <a:cubicBezTo>
                  <a:pt x="18895" y="14122"/>
                  <a:pt x="18895" y="14194"/>
                  <a:pt x="18933" y="14194"/>
                </a:cubicBezTo>
                <a:cubicBezTo>
                  <a:pt x="18952" y="14158"/>
                  <a:pt x="18971" y="14122"/>
                  <a:pt x="18990" y="14049"/>
                </a:cubicBezTo>
                <a:cubicBezTo>
                  <a:pt x="19009" y="14049"/>
                  <a:pt x="19028" y="14049"/>
                  <a:pt x="19047" y="14049"/>
                </a:cubicBezTo>
                <a:cubicBezTo>
                  <a:pt x="19047" y="14013"/>
                  <a:pt x="19047" y="14013"/>
                  <a:pt x="19047" y="14013"/>
                </a:cubicBezTo>
                <a:cubicBezTo>
                  <a:pt x="19065" y="13976"/>
                  <a:pt x="19065" y="13976"/>
                  <a:pt x="19084" y="13976"/>
                </a:cubicBezTo>
                <a:cubicBezTo>
                  <a:pt x="19103" y="13940"/>
                  <a:pt x="19179" y="14049"/>
                  <a:pt x="19198" y="14049"/>
                </a:cubicBezTo>
                <a:cubicBezTo>
                  <a:pt x="19255" y="14085"/>
                  <a:pt x="19330" y="14122"/>
                  <a:pt x="19406" y="14194"/>
                </a:cubicBezTo>
                <a:cubicBezTo>
                  <a:pt x="19444" y="14194"/>
                  <a:pt x="19463" y="14231"/>
                  <a:pt x="19501" y="14231"/>
                </a:cubicBezTo>
                <a:cubicBezTo>
                  <a:pt x="19519" y="14303"/>
                  <a:pt x="19557" y="14303"/>
                  <a:pt x="19576" y="14376"/>
                </a:cubicBezTo>
                <a:cubicBezTo>
                  <a:pt x="19576" y="14376"/>
                  <a:pt x="19557" y="14412"/>
                  <a:pt x="19576" y="14448"/>
                </a:cubicBezTo>
                <a:cubicBezTo>
                  <a:pt x="19595" y="14448"/>
                  <a:pt x="19614" y="14485"/>
                  <a:pt x="19652" y="14485"/>
                </a:cubicBezTo>
                <a:cubicBezTo>
                  <a:pt x="19652" y="14485"/>
                  <a:pt x="19671" y="14485"/>
                  <a:pt x="19671" y="14485"/>
                </a:cubicBezTo>
                <a:cubicBezTo>
                  <a:pt x="19690" y="14521"/>
                  <a:pt x="19690" y="14557"/>
                  <a:pt x="19690" y="14557"/>
                </a:cubicBezTo>
                <a:cubicBezTo>
                  <a:pt x="19690" y="14557"/>
                  <a:pt x="19690" y="14557"/>
                  <a:pt x="19690" y="14557"/>
                </a:cubicBezTo>
                <a:cubicBezTo>
                  <a:pt x="19671" y="14594"/>
                  <a:pt x="19652" y="14557"/>
                  <a:pt x="19652" y="14594"/>
                </a:cubicBezTo>
                <a:cubicBezTo>
                  <a:pt x="19652" y="14666"/>
                  <a:pt x="19671" y="14703"/>
                  <a:pt x="19690" y="14739"/>
                </a:cubicBezTo>
                <a:cubicBezTo>
                  <a:pt x="19709" y="14739"/>
                  <a:pt x="19709" y="14739"/>
                  <a:pt x="19709" y="14739"/>
                </a:cubicBezTo>
                <a:close/>
                <a:moveTo>
                  <a:pt x="19954" y="14303"/>
                </a:moveTo>
                <a:cubicBezTo>
                  <a:pt x="19954" y="14303"/>
                  <a:pt x="19954" y="14303"/>
                  <a:pt x="19973" y="14303"/>
                </a:cubicBezTo>
                <a:cubicBezTo>
                  <a:pt x="19973" y="14303"/>
                  <a:pt x="19973" y="14339"/>
                  <a:pt x="19973" y="14339"/>
                </a:cubicBezTo>
                <a:cubicBezTo>
                  <a:pt x="19973" y="14339"/>
                  <a:pt x="19973" y="14376"/>
                  <a:pt x="19973" y="14376"/>
                </a:cubicBezTo>
                <a:cubicBezTo>
                  <a:pt x="19954" y="14376"/>
                  <a:pt x="19954" y="14376"/>
                  <a:pt x="19954" y="14376"/>
                </a:cubicBezTo>
                <a:cubicBezTo>
                  <a:pt x="19954" y="14412"/>
                  <a:pt x="19954" y="14412"/>
                  <a:pt x="19973" y="14412"/>
                </a:cubicBezTo>
                <a:cubicBezTo>
                  <a:pt x="19954" y="14448"/>
                  <a:pt x="19954" y="14448"/>
                  <a:pt x="19954" y="14448"/>
                </a:cubicBezTo>
                <a:cubicBezTo>
                  <a:pt x="19936" y="14448"/>
                  <a:pt x="19936" y="14448"/>
                  <a:pt x="19917" y="14448"/>
                </a:cubicBezTo>
                <a:cubicBezTo>
                  <a:pt x="19917" y="14521"/>
                  <a:pt x="19841" y="14521"/>
                  <a:pt x="19803" y="14521"/>
                </a:cubicBezTo>
                <a:cubicBezTo>
                  <a:pt x="19803" y="14521"/>
                  <a:pt x="19803" y="14521"/>
                  <a:pt x="19784" y="14485"/>
                </a:cubicBezTo>
                <a:cubicBezTo>
                  <a:pt x="19784" y="14521"/>
                  <a:pt x="19784" y="14521"/>
                  <a:pt x="19784" y="14521"/>
                </a:cubicBezTo>
                <a:cubicBezTo>
                  <a:pt x="19765" y="14485"/>
                  <a:pt x="19746" y="14485"/>
                  <a:pt x="19727" y="14448"/>
                </a:cubicBezTo>
                <a:cubicBezTo>
                  <a:pt x="19727" y="14448"/>
                  <a:pt x="19727" y="14448"/>
                  <a:pt x="19727" y="14448"/>
                </a:cubicBezTo>
                <a:cubicBezTo>
                  <a:pt x="19765" y="14448"/>
                  <a:pt x="19803" y="14448"/>
                  <a:pt x="19822" y="14448"/>
                </a:cubicBezTo>
                <a:cubicBezTo>
                  <a:pt x="19822" y="14412"/>
                  <a:pt x="19822" y="14412"/>
                  <a:pt x="19822" y="14412"/>
                </a:cubicBezTo>
                <a:cubicBezTo>
                  <a:pt x="19822" y="14412"/>
                  <a:pt x="19822" y="14412"/>
                  <a:pt x="19822" y="14412"/>
                </a:cubicBezTo>
                <a:cubicBezTo>
                  <a:pt x="19841" y="14448"/>
                  <a:pt x="19879" y="14448"/>
                  <a:pt x="19898" y="14412"/>
                </a:cubicBezTo>
                <a:cubicBezTo>
                  <a:pt x="19898" y="14412"/>
                  <a:pt x="19898" y="14376"/>
                  <a:pt x="19917" y="14376"/>
                </a:cubicBezTo>
                <a:cubicBezTo>
                  <a:pt x="19917" y="14376"/>
                  <a:pt x="19936" y="14376"/>
                  <a:pt x="19936" y="14376"/>
                </a:cubicBezTo>
                <a:cubicBezTo>
                  <a:pt x="19936" y="14376"/>
                  <a:pt x="19936" y="14376"/>
                  <a:pt x="19936" y="14376"/>
                </a:cubicBezTo>
                <a:cubicBezTo>
                  <a:pt x="19936" y="14339"/>
                  <a:pt x="19936" y="14303"/>
                  <a:pt x="19936" y="14303"/>
                </a:cubicBezTo>
                <a:cubicBezTo>
                  <a:pt x="19936" y="14303"/>
                  <a:pt x="19954" y="14303"/>
                  <a:pt x="19954" y="14303"/>
                </a:cubicBezTo>
                <a:close/>
                <a:moveTo>
                  <a:pt x="20049" y="16953"/>
                </a:moveTo>
                <a:cubicBezTo>
                  <a:pt x="20049" y="16917"/>
                  <a:pt x="20049" y="16917"/>
                  <a:pt x="20049" y="16881"/>
                </a:cubicBezTo>
                <a:cubicBezTo>
                  <a:pt x="20049" y="16881"/>
                  <a:pt x="20049" y="16881"/>
                  <a:pt x="20049" y="16881"/>
                </a:cubicBezTo>
                <a:cubicBezTo>
                  <a:pt x="20049" y="16881"/>
                  <a:pt x="20049" y="16881"/>
                  <a:pt x="20049" y="16881"/>
                </a:cubicBezTo>
                <a:cubicBezTo>
                  <a:pt x="20087" y="16881"/>
                  <a:pt x="20049" y="16917"/>
                  <a:pt x="20049" y="16953"/>
                </a:cubicBezTo>
                <a:cubicBezTo>
                  <a:pt x="20049" y="16953"/>
                  <a:pt x="20049" y="16953"/>
                  <a:pt x="20049" y="16953"/>
                </a:cubicBezTo>
                <a:close/>
                <a:moveTo>
                  <a:pt x="17533" y="17026"/>
                </a:moveTo>
                <a:cubicBezTo>
                  <a:pt x="17533" y="17026"/>
                  <a:pt x="17533" y="17062"/>
                  <a:pt x="17552" y="17062"/>
                </a:cubicBezTo>
                <a:cubicBezTo>
                  <a:pt x="17552" y="17098"/>
                  <a:pt x="17552" y="17098"/>
                  <a:pt x="17571" y="17098"/>
                </a:cubicBezTo>
                <a:cubicBezTo>
                  <a:pt x="17571" y="17098"/>
                  <a:pt x="17571" y="17098"/>
                  <a:pt x="17571" y="17135"/>
                </a:cubicBezTo>
                <a:cubicBezTo>
                  <a:pt x="17571" y="17135"/>
                  <a:pt x="17571" y="17135"/>
                  <a:pt x="17571" y="17135"/>
                </a:cubicBezTo>
                <a:cubicBezTo>
                  <a:pt x="17590" y="17098"/>
                  <a:pt x="17590" y="17098"/>
                  <a:pt x="17590" y="17098"/>
                </a:cubicBezTo>
                <a:cubicBezTo>
                  <a:pt x="17590" y="17098"/>
                  <a:pt x="17590" y="17098"/>
                  <a:pt x="17590" y="17062"/>
                </a:cubicBezTo>
                <a:cubicBezTo>
                  <a:pt x="17590" y="17062"/>
                  <a:pt x="17590" y="17062"/>
                  <a:pt x="17590" y="17062"/>
                </a:cubicBezTo>
                <a:cubicBezTo>
                  <a:pt x="17590" y="17062"/>
                  <a:pt x="17590" y="17098"/>
                  <a:pt x="17590" y="17098"/>
                </a:cubicBezTo>
                <a:cubicBezTo>
                  <a:pt x="17609" y="17098"/>
                  <a:pt x="17609" y="17098"/>
                  <a:pt x="17609" y="17098"/>
                </a:cubicBezTo>
                <a:cubicBezTo>
                  <a:pt x="17609" y="17062"/>
                  <a:pt x="17609" y="17026"/>
                  <a:pt x="17609" y="17026"/>
                </a:cubicBezTo>
                <a:cubicBezTo>
                  <a:pt x="17590" y="16990"/>
                  <a:pt x="17571" y="16953"/>
                  <a:pt x="17552" y="16881"/>
                </a:cubicBezTo>
                <a:cubicBezTo>
                  <a:pt x="17552" y="16881"/>
                  <a:pt x="17552" y="16881"/>
                  <a:pt x="17552" y="16844"/>
                </a:cubicBezTo>
                <a:cubicBezTo>
                  <a:pt x="17533" y="16808"/>
                  <a:pt x="17571" y="16772"/>
                  <a:pt x="17571" y="16735"/>
                </a:cubicBezTo>
                <a:cubicBezTo>
                  <a:pt x="17571" y="16699"/>
                  <a:pt x="17571" y="16699"/>
                  <a:pt x="17571" y="16699"/>
                </a:cubicBezTo>
                <a:cubicBezTo>
                  <a:pt x="17571" y="16663"/>
                  <a:pt x="17571" y="16663"/>
                  <a:pt x="17571" y="16663"/>
                </a:cubicBezTo>
                <a:cubicBezTo>
                  <a:pt x="17552" y="16627"/>
                  <a:pt x="17552" y="16627"/>
                  <a:pt x="17552" y="16627"/>
                </a:cubicBezTo>
                <a:cubicBezTo>
                  <a:pt x="17571" y="16590"/>
                  <a:pt x="17571" y="16554"/>
                  <a:pt x="17571" y="16518"/>
                </a:cubicBezTo>
                <a:cubicBezTo>
                  <a:pt x="17571" y="16518"/>
                  <a:pt x="17571" y="16518"/>
                  <a:pt x="17590" y="16518"/>
                </a:cubicBezTo>
                <a:cubicBezTo>
                  <a:pt x="17571" y="16554"/>
                  <a:pt x="17590" y="16590"/>
                  <a:pt x="17590" y="16590"/>
                </a:cubicBezTo>
                <a:cubicBezTo>
                  <a:pt x="17609" y="16590"/>
                  <a:pt x="17609" y="16554"/>
                  <a:pt x="17609" y="16554"/>
                </a:cubicBezTo>
                <a:cubicBezTo>
                  <a:pt x="17609" y="16518"/>
                  <a:pt x="17628" y="16518"/>
                  <a:pt x="17628" y="16481"/>
                </a:cubicBezTo>
                <a:cubicBezTo>
                  <a:pt x="17647" y="16481"/>
                  <a:pt x="17647" y="16481"/>
                  <a:pt x="17666" y="16481"/>
                </a:cubicBezTo>
                <a:cubicBezTo>
                  <a:pt x="17666" y="16445"/>
                  <a:pt x="17666" y="16445"/>
                  <a:pt x="17685" y="16445"/>
                </a:cubicBezTo>
                <a:cubicBezTo>
                  <a:pt x="17704" y="16409"/>
                  <a:pt x="17704" y="16372"/>
                  <a:pt x="17741" y="16336"/>
                </a:cubicBezTo>
                <a:cubicBezTo>
                  <a:pt x="17741" y="16336"/>
                  <a:pt x="17779" y="16336"/>
                  <a:pt x="17798" y="16336"/>
                </a:cubicBezTo>
                <a:cubicBezTo>
                  <a:pt x="17798" y="16336"/>
                  <a:pt x="17817" y="16336"/>
                  <a:pt x="17817" y="16300"/>
                </a:cubicBezTo>
                <a:cubicBezTo>
                  <a:pt x="17817" y="16300"/>
                  <a:pt x="17836" y="16300"/>
                  <a:pt x="17836" y="16300"/>
                </a:cubicBezTo>
                <a:cubicBezTo>
                  <a:pt x="17855" y="16264"/>
                  <a:pt x="17874" y="16264"/>
                  <a:pt x="17874" y="16264"/>
                </a:cubicBezTo>
                <a:cubicBezTo>
                  <a:pt x="17893" y="16264"/>
                  <a:pt x="17893" y="16264"/>
                  <a:pt x="17893" y="16227"/>
                </a:cubicBezTo>
                <a:cubicBezTo>
                  <a:pt x="17893" y="16227"/>
                  <a:pt x="17893" y="16227"/>
                  <a:pt x="17893" y="16227"/>
                </a:cubicBezTo>
                <a:cubicBezTo>
                  <a:pt x="17912" y="16227"/>
                  <a:pt x="17931" y="16227"/>
                  <a:pt x="17931" y="16227"/>
                </a:cubicBezTo>
                <a:cubicBezTo>
                  <a:pt x="17950" y="16227"/>
                  <a:pt x="17968" y="16191"/>
                  <a:pt x="17987" y="16191"/>
                </a:cubicBezTo>
                <a:cubicBezTo>
                  <a:pt x="18006" y="16155"/>
                  <a:pt x="18025" y="16155"/>
                  <a:pt x="18025" y="16155"/>
                </a:cubicBezTo>
                <a:cubicBezTo>
                  <a:pt x="18044" y="16118"/>
                  <a:pt x="18044" y="16082"/>
                  <a:pt x="18044" y="16046"/>
                </a:cubicBezTo>
                <a:cubicBezTo>
                  <a:pt x="18063" y="16046"/>
                  <a:pt x="18063" y="16046"/>
                  <a:pt x="18063" y="16009"/>
                </a:cubicBezTo>
                <a:cubicBezTo>
                  <a:pt x="18063" y="16009"/>
                  <a:pt x="18063" y="16009"/>
                  <a:pt x="18063" y="16009"/>
                </a:cubicBezTo>
                <a:cubicBezTo>
                  <a:pt x="18082" y="16009"/>
                  <a:pt x="18082" y="16009"/>
                  <a:pt x="18082" y="15973"/>
                </a:cubicBezTo>
                <a:cubicBezTo>
                  <a:pt x="18082" y="15973"/>
                  <a:pt x="18101" y="15973"/>
                  <a:pt x="18101" y="15973"/>
                </a:cubicBezTo>
                <a:cubicBezTo>
                  <a:pt x="18101" y="15973"/>
                  <a:pt x="18082" y="15937"/>
                  <a:pt x="18082" y="15937"/>
                </a:cubicBezTo>
                <a:cubicBezTo>
                  <a:pt x="18082" y="15937"/>
                  <a:pt x="18082" y="15937"/>
                  <a:pt x="18082" y="15937"/>
                </a:cubicBezTo>
                <a:cubicBezTo>
                  <a:pt x="18082" y="15900"/>
                  <a:pt x="18082" y="15900"/>
                  <a:pt x="18082" y="15864"/>
                </a:cubicBezTo>
                <a:cubicBezTo>
                  <a:pt x="18082" y="15864"/>
                  <a:pt x="18082" y="15864"/>
                  <a:pt x="18082" y="15828"/>
                </a:cubicBezTo>
                <a:cubicBezTo>
                  <a:pt x="18101" y="15828"/>
                  <a:pt x="18120" y="15828"/>
                  <a:pt x="18120" y="15792"/>
                </a:cubicBezTo>
                <a:cubicBezTo>
                  <a:pt x="18120" y="15792"/>
                  <a:pt x="18120" y="15792"/>
                  <a:pt x="18120" y="15792"/>
                </a:cubicBezTo>
                <a:cubicBezTo>
                  <a:pt x="18139" y="15792"/>
                  <a:pt x="18139" y="15792"/>
                  <a:pt x="18139" y="15792"/>
                </a:cubicBezTo>
                <a:cubicBezTo>
                  <a:pt x="18139" y="15792"/>
                  <a:pt x="18139" y="15828"/>
                  <a:pt x="18139" y="15828"/>
                </a:cubicBezTo>
                <a:cubicBezTo>
                  <a:pt x="18158" y="15828"/>
                  <a:pt x="18158" y="15864"/>
                  <a:pt x="18158" y="15864"/>
                </a:cubicBezTo>
                <a:cubicBezTo>
                  <a:pt x="18158" y="15864"/>
                  <a:pt x="18177" y="15900"/>
                  <a:pt x="18177" y="15864"/>
                </a:cubicBezTo>
                <a:cubicBezTo>
                  <a:pt x="18177" y="15864"/>
                  <a:pt x="18177" y="15864"/>
                  <a:pt x="18177" y="15828"/>
                </a:cubicBezTo>
                <a:cubicBezTo>
                  <a:pt x="18177" y="15828"/>
                  <a:pt x="18195" y="15864"/>
                  <a:pt x="18195" y="15828"/>
                </a:cubicBezTo>
                <a:cubicBezTo>
                  <a:pt x="18195" y="15828"/>
                  <a:pt x="18195" y="15828"/>
                  <a:pt x="18195" y="15828"/>
                </a:cubicBezTo>
                <a:cubicBezTo>
                  <a:pt x="18195" y="15792"/>
                  <a:pt x="18177" y="15828"/>
                  <a:pt x="18177" y="15792"/>
                </a:cubicBezTo>
                <a:cubicBezTo>
                  <a:pt x="18177" y="15755"/>
                  <a:pt x="18195" y="15755"/>
                  <a:pt x="18177" y="15755"/>
                </a:cubicBezTo>
                <a:cubicBezTo>
                  <a:pt x="18177" y="15755"/>
                  <a:pt x="18177" y="15755"/>
                  <a:pt x="18177" y="15755"/>
                </a:cubicBezTo>
                <a:cubicBezTo>
                  <a:pt x="18177" y="15719"/>
                  <a:pt x="18195" y="15719"/>
                  <a:pt x="18195" y="15719"/>
                </a:cubicBezTo>
                <a:cubicBezTo>
                  <a:pt x="18195" y="15755"/>
                  <a:pt x="18195" y="15755"/>
                  <a:pt x="18214" y="15755"/>
                </a:cubicBezTo>
                <a:cubicBezTo>
                  <a:pt x="18214" y="15755"/>
                  <a:pt x="18214" y="15755"/>
                  <a:pt x="18233" y="15755"/>
                </a:cubicBezTo>
                <a:cubicBezTo>
                  <a:pt x="18233" y="15755"/>
                  <a:pt x="18214" y="15755"/>
                  <a:pt x="18214" y="15719"/>
                </a:cubicBezTo>
                <a:cubicBezTo>
                  <a:pt x="18233" y="15719"/>
                  <a:pt x="18233" y="15683"/>
                  <a:pt x="18233" y="15683"/>
                </a:cubicBezTo>
                <a:cubicBezTo>
                  <a:pt x="18233" y="15683"/>
                  <a:pt x="18233" y="15683"/>
                  <a:pt x="18233" y="15683"/>
                </a:cubicBezTo>
                <a:cubicBezTo>
                  <a:pt x="18233" y="15683"/>
                  <a:pt x="18233" y="15683"/>
                  <a:pt x="18233" y="15683"/>
                </a:cubicBezTo>
                <a:cubicBezTo>
                  <a:pt x="18214" y="15683"/>
                  <a:pt x="18214" y="15683"/>
                  <a:pt x="18214" y="15683"/>
                </a:cubicBezTo>
                <a:cubicBezTo>
                  <a:pt x="18214" y="15646"/>
                  <a:pt x="18233" y="15646"/>
                  <a:pt x="18252" y="15610"/>
                </a:cubicBezTo>
                <a:cubicBezTo>
                  <a:pt x="18252" y="15610"/>
                  <a:pt x="18252" y="15610"/>
                  <a:pt x="18252" y="15610"/>
                </a:cubicBezTo>
                <a:cubicBezTo>
                  <a:pt x="18252" y="15610"/>
                  <a:pt x="18252" y="15610"/>
                  <a:pt x="18252" y="15610"/>
                </a:cubicBezTo>
                <a:cubicBezTo>
                  <a:pt x="18252" y="15610"/>
                  <a:pt x="18252" y="15610"/>
                  <a:pt x="18252" y="15610"/>
                </a:cubicBezTo>
                <a:cubicBezTo>
                  <a:pt x="18252" y="15610"/>
                  <a:pt x="18252" y="15610"/>
                  <a:pt x="18271" y="15610"/>
                </a:cubicBezTo>
                <a:cubicBezTo>
                  <a:pt x="18271" y="15574"/>
                  <a:pt x="18290" y="15610"/>
                  <a:pt x="18290" y="15574"/>
                </a:cubicBezTo>
                <a:cubicBezTo>
                  <a:pt x="18290" y="15574"/>
                  <a:pt x="18271" y="15574"/>
                  <a:pt x="18271" y="15574"/>
                </a:cubicBezTo>
                <a:cubicBezTo>
                  <a:pt x="18271" y="15537"/>
                  <a:pt x="18290" y="15537"/>
                  <a:pt x="18290" y="15537"/>
                </a:cubicBezTo>
                <a:cubicBezTo>
                  <a:pt x="18309" y="15537"/>
                  <a:pt x="18309" y="15537"/>
                  <a:pt x="18309" y="15537"/>
                </a:cubicBezTo>
                <a:cubicBezTo>
                  <a:pt x="18309" y="15537"/>
                  <a:pt x="18309" y="15537"/>
                  <a:pt x="18309" y="15537"/>
                </a:cubicBezTo>
                <a:cubicBezTo>
                  <a:pt x="18309" y="15537"/>
                  <a:pt x="18309" y="15537"/>
                  <a:pt x="18328" y="15537"/>
                </a:cubicBezTo>
                <a:cubicBezTo>
                  <a:pt x="18328" y="15501"/>
                  <a:pt x="18328" y="15501"/>
                  <a:pt x="18328" y="15501"/>
                </a:cubicBezTo>
                <a:cubicBezTo>
                  <a:pt x="18328" y="15501"/>
                  <a:pt x="18328" y="15465"/>
                  <a:pt x="18328" y="15465"/>
                </a:cubicBezTo>
                <a:cubicBezTo>
                  <a:pt x="18328" y="15465"/>
                  <a:pt x="18328" y="15465"/>
                  <a:pt x="18328" y="15465"/>
                </a:cubicBezTo>
                <a:cubicBezTo>
                  <a:pt x="18328" y="15465"/>
                  <a:pt x="18328" y="15465"/>
                  <a:pt x="18347" y="15465"/>
                </a:cubicBezTo>
                <a:cubicBezTo>
                  <a:pt x="18347" y="15465"/>
                  <a:pt x="18347" y="15465"/>
                  <a:pt x="18347" y="15465"/>
                </a:cubicBezTo>
                <a:cubicBezTo>
                  <a:pt x="18347" y="15465"/>
                  <a:pt x="18347" y="15465"/>
                  <a:pt x="18366" y="15465"/>
                </a:cubicBezTo>
                <a:cubicBezTo>
                  <a:pt x="18366" y="15465"/>
                  <a:pt x="18366" y="15465"/>
                  <a:pt x="18366" y="15465"/>
                </a:cubicBezTo>
                <a:cubicBezTo>
                  <a:pt x="18366" y="15465"/>
                  <a:pt x="18366" y="15429"/>
                  <a:pt x="18385" y="15429"/>
                </a:cubicBezTo>
                <a:cubicBezTo>
                  <a:pt x="18385" y="15429"/>
                  <a:pt x="18385" y="15429"/>
                  <a:pt x="18403" y="15429"/>
                </a:cubicBezTo>
                <a:cubicBezTo>
                  <a:pt x="18422" y="15465"/>
                  <a:pt x="18422" y="15501"/>
                  <a:pt x="18441" y="15501"/>
                </a:cubicBezTo>
                <a:cubicBezTo>
                  <a:pt x="18441" y="15501"/>
                  <a:pt x="18441" y="15501"/>
                  <a:pt x="18460" y="15537"/>
                </a:cubicBezTo>
                <a:cubicBezTo>
                  <a:pt x="18460" y="15537"/>
                  <a:pt x="18460" y="15537"/>
                  <a:pt x="18460" y="15537"/>
                </a:cubicBezTo>
                <a:cubicBezTo>
                  <a:pt x="18460" y="15537"/>
                  <a:pt x="18460" y="15537"/>
                  <a:pt x="18460" y="15574"/>
                </a:cubicBezTo>
                <a:cubicBezTo>
                  <a:pt x="18460" y="15574"/>
                  <a:pt x="18460" y="15574"/>
                  <a:pt x="18460" y="15574"/>
                </a:cubicBezTo>
                <a:cubicBezTo>
                  <a:pt x="18460" y="15574"/>
                  <a:pt x="18460" y="15610"/>
                  <a:pt x="18460" y="15610"/>
                </a:cubicBezTo>
                <a:cubicBezTo>
                  <a:pt x="18479" y="15610"/>
                  <a:pt x="18460" y="15574"/>
                  <a:pt x="18479" y="15574"/>
                </a:cubicBezTo>
                <a:cubicBezTo>
                  <a:pt x="18479" y="15574"/>
                  <a:pt x="18479" y="15574"/>
                  <a:pt x="18479" y="15537"/>
                </a:cubicBezTo>
                <a:cubicBezTo>
                  <a:pt x="18498" y="15537"/>
                  <a:pt x="18498" y="15537"/>
                  <a:pt x="18517" y="15574"/>
                </a:cubicBezTo>
                <a:cubicBezTo>
                  <a:pt x="18517" y="15574"/>
                  <a:pt x="18517" y="15574"/>
                  <a:pt x="18517" y="15574"/>
                </a:cubicBezTo>
                <a:cubicBezTo>
                  <a:pt x="18517" y="15574"/>
                  <a:pt x="18536" y="15574"/>
                  <a:pt x="18536" y="15574"/>
                </a:cubicBezTo>
                <a:cubicBezTo>
                  <a:pt x="18536" y="15574"/>
                  <a:pt x="18536" y="15574"/>
                  <a:pt x="18536" y="15574"/>
                </a:cubicBezTo>
                <a:cubicBezTo>
                  <a:pt x="18536" y="15574"/>
                  <a:pt x="18536" y="15537"/>
                  <a:pt x="18555" y="15574"/>
                </a:cubicBezTo>
                <a:cubicBezTo>
                  <a:pt x="18555" y="15574"/>
                  <a:pt x="18555" y="15574"/>
                  <a:pt x="18555" y="15574"/>
                </a:cubicBezTo>
                <a:cubicBezTo>
                  <a:pt x="18574" y="15574"/>
                  <a:pt x="18555" y="15574"/>
                  <a:pt x="18555" y="15537"/>
                </a:cubicBezTo>
                <a:cubicBezTo>
                  <a:pt x="18574" y="15537"/>
                  <a:pt x="18574" y="15501"/>
                  <a:pt x="18574" y="15501"/>
                </a:cubicBezTo>
                <a:cubicBezTo>
                  <a:pt x="18555" y="15501"/>
                  <a:pt x="18555" y="15501"/>
                  <a:pt x="18536" y="15501"/>
                </a:cubicBezTo>
                <a:cubicBezTo>
                  <a:pt x="18536" y="15465"/>
                  <a:pt x="18555" y="15429"/>
                  <a:pt x="18574" y="15429"/>
                </a:cubicBezTo>
                <a:cubicBezTo>
                  <a:pt x="18574" y="15429"/>
                  <a:pt x="18574" y="15392"/>
                  <a:pt x="18574" y="15392"/>
                </a:cubicBezTo>
                <a:cubicBezTo>
                  <a:pt x="18574" y="15392"/>
                  <a:pt x="18593" y="15392"/>
                  <a:pt x="18593" y="15356"/>
                </a:cubicBezTo>
                <a:cubicBezTo>
                  <a:pt x="18593" y="15356"/>
                  <a:pt x="18593" y="15356"/>
                  <a:pt x="18593" y="15356"/>
                </a:cubicBezTo>
                <a:cubicBezTo>
                  <a:pt x="18593" y="15356"/>
                  <a:pt x="18593" y="15356"/>
                  <a:pt x="18593" y="15320"/>
                </a:cubicBezTo>
                <a:cubicBezTo>
                  <a:pt x="18593" y="15320"/>
                  <a:pt x="18612" y="15320"/>
                  <a:pt x="18612" y="15320"/>
                </a:cubicBezTo>
                <a:cubicBezTo>
                  <a:pt x="18612" y="15283"/>
                  <a:pt x="18630" y="15283"/>
                  <a:pt x="18612" y="15283"/>
                </a:cubicBezTo>
                <a:cubicBezTo>
                  <a:pt x="18630" y="15283"/>
                  <a:pt x="18630" y="15283"/>
                  <a:pt x="18630" y="15283"/>
                </a:cubicBezTo>
                <a:cubicBezTo>
                  <a:pt x="18630" y="15283"/>
                  <a:pt x="18630" y="15283"/>
                  <a:pt x="18630" y="15283"/>
                </a:cubicBezTo>
                <a:cubicBezTo>
                  <a:pt x="18649" y="15283"/>
                  <a:pt x="18649" y="15247"/>
                  <a:pt x="18649" y="15247"/>
                </a:cubicBezTo>
                <a:cubicBezTo>
                  <a:pt x="18668" y="15247"/>
                  <a:pt x="18687" y="15247"/>
                  <a:pt x="18706" y="15247"/>
                </a:cubicBezTo>
                <a:cubicBezTo>
                  <a:pt x="18706" y="15247"/>
                  <a:pt x="18725" y="15247"/>
                  <a:pt x="18725" y="15247"/>
                </a:cubicBezTo>
                <a:cubicBezTo>
                  <a:pt x="18725" y="15247"/>
                  <a:pt x="18725" y="15247"/>
                  <a:pt x="18744" y="15247"/>
                </a:cubicBezTo>
                <a:cubicBezTo>
                  <a:pt x="18744" y="15247"/>
                  <a:pt x="18744" y="15247"/>
                  <a:pt x="18763" y="15211"/>
                </a:cubicBezTo>
                <a:cubicBezTo>
                  <a:pt x="18763" y="15211"/>
                  <a:pt x="18744" y="15211"/>
                  <a:pt x="18744" y="15211"/>
                </a:cubicBezTo>
                <a:cubicBezTo>
                  <a:pt x="18744" y="15174"/>
                  <a:pt x="18744" y="15174"/>
                  <a:pt x="18725" y="15174"/>
                </a:cubicBezTo>
                <a:cubicBezTo>
                  <a:pt x="18725" y="15174"/>
                  <a:pt x="18706" y="15174"/>
                  <a:pt x="18706" y="15174"/>
                </a:cubicBezTo>
                <a:cubicBezTo>
                  <a:pt x="18706" y="15138"/>
                  <a:pt x="18706" y="15138"/>
                  <a:pt x="18706" y="15138"/>
                </a:cubicBezTo>
                <a:cubicBezTo>
                  <a:pt x="18706" y="15138"/>
                  <a:pt x="18706" y="15138"/>
                  <a:pt x="18706" y="15138"/>
                </a:cubicBezTo>
                <a:cubicBezTo>
                  <a:pt x="18725" y="15138"/>
                  <a:pt x="18725" y="15138"/>
                  <a:pt x="18725" y="15138"/>
                </a:cubicBezTo>
                <a:cubicBezTo>
                  <a:pt x="18744" y="15138"/>
                  <a:pt x="18744" y="15138"/>
                  <a:pt x="18744" y="15174"/>
                </a:cubicBezTo>
                <a:cubicBezTo>
                  <a:pt x="18744" y="15174"/>
                  <a:pt x="18744" y="15174"/>
                  <a:pt x="18744" y="15174"/>
                </a:cubicBezTo>
                <a:cubicBezTo>
                  <a:pt x="18744" y="15174"/>
                  <a:pt x="18763" y="15138"/>
                  <a:pt x="18763" y="15138"/>
                </a:cubicBezTo>
                <a:cubicBezTo>
                  <a:pt x="18763" y="15138"/>
                  <a:pt x="18763" y="15174"/>
                  <a:pt x="18763" y="15174"/>
                </a:cubicBezTo>
                <a:cubicBezTo>
                  <a:pt x="18782" y="15174"/>
                  <a:pt x="18782" y="15174"/>
                  <a:pt x="18801" y="15211"/>
                </a:cubicBezTo>
                <a:cubicBezTo>
                  <a:pt x="18801" y="15211"/>
                  <a:pt x="18820" y="15174"/>
                  <a:pt x="18820" y="15174"/>
                </a:cubicBezTo>
                <a:cubicBezTo>
                  <a:pt x="18839" y="15174"/>
                  <a:pt x="18839" y="15211"/>
                  <a:pt x="18839" y="15211"/>
                </a:cubicBezTo>
                <a:cubicBezTo>
                  <a:pt x="18839" y="15211"/>
                  <a:pt x="18857" y="15211"/>
                  <a:pt x="18857" y="15211"/>
                </a:cubicBezTo>
                <a:cubicBezTo>
                  <a:pt x="18876" y="15174"/>
                  <a:pt x="18895" y="15247"/>
                  <a:pt x="18914" y="15247"/>
                </a:cubicBezTo>
                <a:cubicBezTo>
                  <a:pt x="18933" y="15247"/>
                  <a:pt x="18933" y="15211"/>
                  <a:pt x="18952" y="15211"/>
                </a:cubicBezTo>
                <a:cubicBezTo>
                  <a:pt x="18952" y="15211"/>
                  <a:pt x="18952" y="15211"/>
                  <a:pt x="18952" y="15211"/>
                </a:cubicBezTo>
                <a:cubicBezTo>
                  <a:pt x="18952" y="15211"/>
                  <a:pt x="18952" y="15247"/>
                  <a:pt x="18952" y="15247"/>
                </a:cubicBezTo>
                <a:cubicBezTo>
                  <a:pt x="18952" y="15247"/>
                  <a:pt x="18971" y="15247"/>
                  <a:pt x="18971" y="15247"/>
                </a:cubicBezTo>
                <a:cubicBezTo>
                  <a:pt x="18971" y="15247"/>
                  <a:pt x="18971" y="15283"/>
                  <a:pt x="18971" y="15283"/>
                </a:cubicBezTo>
                <a:cubicBezTo>
                  <a:pt x="18990" y="15283"/>
                  <a:pt x="18990" y="15247"/>
                  <a:pt x="18990" y="15247"/>
                </a:cubicBezTo>
                <a:cubicBezTo>
                  <a:pt x="18990" y="15247"/>
                  <a:pt x="18971" y="15211"/>
                  <a:pt x="18990" y="15211"/>
                </a:cubicBezTo>
                <a:cubicBezTo>
                  <a:pt x="19009" y="15211"/>
                  <a:pt x="19009" y="15247"/>
                  <a:pt x="19009" y="15247"/>
                </a:cubicBezTo>
                <a:cubicBezTo>
                  <a:pt x="19009" y="15247"/>
                  <a:pt x="19009" y="15247"/>
                  <a:pt x="19009" y="15247"/>
                </a:cubicBezTo>
                <a:cubicBezTo>
                  <a:pt x="19009" y="15247"/>
                  <a:pt x="19009" y="15247"/>
                  <a:pt x="19009" y="15247"/>
                </a:cubicBezTo>
                <a:cubicBezTo>
                  <a:pt x="19028" y="15247"/>
                  <a:pt x="19028" y="15247"/>
                  <a:pt x="19028" y="15247"/>
                </a:cubicBezTo>
                <a:cubicBezTo>
                  <a:pt x="19028" y="15283"/>
                  <a:pt x="19028" y="15283"/>
                  <a:pt x="19009" y="15320"/>
                </a:cubicBezTo>
                <a:cubicBezTo>
                  <a:pt x="19009" y="15320"/>
                  <a:pt x="19009" y="15320"/>
                  <a:pt x="19009" y="15320"/>
                </a:cubicBezTo>
                <a:cubicBezTo>
                  <a:pt x="19009" y="15320"/>
                  <a:pt x="19009" y="15320"/>
                  <a:pt x="19009" y="15320"/>
                </a:cubicBezTo>
                <a:cubicBezTo>
                  <a:pt x="19009" y="15320"/>
                  <a:pt x="19009" y="15320"/>
                  <a:pt x="19009" y="15320"/>
                </a:cubicBezTo>
                <a:cubicBezTo>
                  <a:pt x="19009" y="15356"/>
                  <a:pt x="19009" y="15356"/>
                  <a:pt x="19009" y="15356"/>
                </a:cubicBezTo>
                <a:cubicBezTo>
                  <a:pt x="18990" y="15320"/>
                  <a:pt x="18971" y="15356"/>
                  <a:pt x="18971" y="15356"/>
                </a:cubicBezTo>
                <a:cubicBezTo>
                  <a:pt x="18971" y="15392"/>
                  <a:pt x="18952" y="15392"/>
                  <a:pt x="18971" y="15429"/>
                </a:cubicBezTo>
                <a:cubicBezTo>
                  <a:pt x="18971" y="15429"/>
                  <a:pt x="18971" y="15429"/>
                  <a:pt x="18971" y="15429"/>
                </a:cubicBezTo>
                <a:cubicBezTo>
                  <a:pt x="18952" y="15465"/>
                  <a:pt x="18952" y="15501"/>
                  <a:pt x="18933" y="15537"/>
                </a:cubicBezTo>
                <a:cubicBezTo>
                  <a:pt x="18933" y="15537"/>
                  <a:pt x="18933" y="15537"/>
                  <a:pt x="18933" y="15537"/>
                </a:cubicBezTo>
                <a:cubicBezTo>
                  <a:pt x="18952" y="15574"/>
                  <a:pt x="18952" y="15574"/>
                  <a:pt x="18952" y="15574"/>
                </a:cubicBezTo>
                <a:cubicBezTo>
                  <a:pt x="18971" y="15574"/>
                  <a:pt x="18971" y="15610"/>
                  <a:pt x="18990" y="15610"/>
                </a:cubicBezTo>
                <a:cubicBezTo>
                  <a:pt x="18990" y="15610"/>
                  <a:pt x="18990" y="15610"/>
                  <a:pt x="18990" y="15610"/>
                </a:cubicBezTo>
                <a:cubicBezTo>
                  <a:pt x="18990" y="15610"/>
                  <a:pt x="18990" y="15610"/>
                  <a:pt x="18990" y="15646"/>
                </a:cubicBezTo>
                <a:cubicBezTo>
                  <a:pt x="19009" y="15646"/>
                  <a:pt x="19009" y="15646"/>
                  <a:pt x="19028" y="15683"/>
                </a:cubicBezTo>
                <a:cubicBezTo>
                  <a:pt x="19028" y="15646"/>
                  <a:pt x="19047" y="15683"/>
                  <a:pt x="19065" y="15683"/>
                </a:cubicBezTo>
                <a:cubicBezTo>
                  <a:pt x="19065" y="15683"/>
                  <a:pt x="19065" y="15719"/>
                  <a:pt x="19065" y="15719"/>
                </a:cubicBezTo>
                <a:cubicBezTo>
                  <a:pt x="19084" y="15719"/>
                  <a:pt x="19084" y="15719"/>
                  <a:pt x="19084" y="15719"/>
                </a:cubicBezTo>
                <a:cubicBezTo>
                  <a:pt x="19084" y="15719"/>
                  <a:pt x="19103" y="15755"/>
                  <a:pt x="19103" y="15755"/>
                </a:cubicBezTo>
                <a:cubicBezTo>
                  <a:pt x="19103" y="15755"/>
                  <a:pt x="19122" y="15755"/>
                  <a:pt x="19122" y="15755"/>
                </a:cubicBezTo>
                <a:cubicBezTo>
                  <a:pt x="19141" y="15755"/>
                  <a:pt x="19160" y="15792"/>
                  <a:pt x="19179" y="15792"/>
                </a:cubicBezTo>
                <a:cubicBezTo>
                  <a:pt x="19179" y="15792"/>
                  <a:pt x="19179" y="15828"/>
                  <a:pt x="19179" y="15864"/>
                </a:cubicBezTo>
                <a:cubicBezTo>
                  <a:pt x="19198" y="15864"/>
                  <a:pt x="19198" y="15864"/>
                  <a:pt x="19198" y="15864"/>
                </a:cubicBezTo>
                <a:cubicBezTo>
                  <a:pt x="19217" y="15864"/>
                  <a:pt x="19217" y="15864"/>
                  <a:pt x="19236" y="15864"/>
                </a:cubicBezTo>
                <a:cubicBezTo>
                  <a:pt x="19255" y="15864"/>
                  <a:pt x="19274" y="15864"/>
                  <a:pt x="19274" y="15864"/>
                </a:cubicBezTo>
                <a:cubicBezTo>
                  <a:pt x="19292" y="15828"/>
                  <a:pt x="19292" y="15828"/>
                  <a:pt x="19292" y="15792"/>
                </a:cubicBezTo>
                <a:cubicBezTo>
                  <a:pt x="19311" y="15755"/>
                  <a:pt x="19311" y="15719"/>
                  <a:pt x="19311" y="15683"/>
                </a:cubicBezTo>
                <a:cubicBezTo>
                  <a:pt x="19311" y="15683"/>
                  <a:pt x="19311" y="15683"/>
                  <a:pt x="19311" y="15646"/>
                </a:cubicBezTo>
                <a:cubicBezTo>
                  <a:pt x="19330" y="15646"/>
                  <a:pt x="19330" y="15610"/>
                  <a:pt x="19330" y="15610"/>
                </a:cubicBezTo>
                <a:cubicBezTo>
                  <a:pt x="19330" y="15574"/>
                  <a:pt x="19330" y="15537"/>
                  <a:pt x="19330" y="15537"/>
                </a:cubicBezTo>
                <a:cubicBezTo>
                  <a:pt x="19330" y="15501"/>
                  <a:pt x="19330" y="15501"/>
                  <a:pt x="19330" y="15465"/>
                </a:cubicBezTo>
                <a:cubicBezTo>
                  <a:pt x="19330" y="15465"/>
                  <a:pt x="19330" y="15429"/>
                  <a:pt x="19330" y="15429"/>
                </a:cubicBezTo>
                <a:cubicBezTo>
                  <a:pt x="19330" y="15429"/>
                  <a:pt x="19349" y="15392"/>
                  <a:pt x="19349" y="15392"/>
                </a:cubicBezTo>
                <a:cubicBezTo>
                  <a:pt x="19330" y="15356"/>
                  <a:pt x="19330" y="15356"/>
                  <a:pt x="19330" y="15356"/>
                </a:cubicBezTo>
                <a:cubicBezTo>
                  <a:pt x="19349" y="15320"/>
                  <a:pt x="19349" y="15320"/>
                  <a:pt x="19368" y="15320"/>
                </a:cubicBezTo>
                <a:cubicBezTo>
                  <a:pt x="19349" y="15283"/>
                  <a:pt x="19349" y="15320"/>
                  <a:pt x="19330" y="15283"/>
                </a:cubicBezTo>
                <a:cubicBezTo>
                  <a:pt x="19330" y="15283"/>
                  <a:pt x="19349" y="15283"/>
                  <a:pt x="19349" y="15283"/>
                </a:cubicBezTo>
                <a:cubicBezTo>
                  <a:pt x="19349" y="15247"/>
                  <a:pt x="19349" y="15247"/>
                  <a:pt x="19349" y="15247"/>
                </a:cubicBezTo>
                <a:cubicBezTo>
                  <a:pt x="19349" y="15247"/>
                  <a:pt x="19368" y="15211"/>
                  <a:pt x="19368" y="15211"/>
                </a:cubicBezTo>
                <a:cubicBezTo>
                  <a:pt x="19368" y="15174"/>
                  <a:pt x="19368" y="15138"/>
                  <a:pt x="19387" y="15102"/>
                </a:cubicBezTo>
                <a:cubicBezTo>
                  <a:pt x="19387" y="15102"/>
                  <a:pt x="19387" y="15102"/>
                  <a:pt x="19387" y="15102"/>
                </a:cubicBezTo>
                <a:cubicBezTo>
                  <a:pt x="19387" y="15102"/>
                  <a:pt x="19406" y="15138"/>
                  <a:pt x="19406" y="15138"/>
                </a:cubicBezTo>
                <a:cubicBezTo>
                  <a:pt x="19406" y="15138"/>
                  <a:pt x="19406" y="15138"/>
                  <a:pt x="19406" y="15138"/>
                </a:cubicBezTo>
                <a:cubicBezTo>
                  <a:pt x="19406" y="15138"/>
                  <a:pt x="19406" y="15174"/>
                  <a:pt x="19425" y="15174"/>
                </a:cubicBezTo>
                <a:cubicBezTo>
                  <a:pt x="19425" y="15211"/>
                  <a:pt x="19425" y="15247"/>
                  <a:pt x="19444" y="15247"/>
                </a:cubicBezTo>
                <a:cubicBezTo>
                  <a:pt x="19444" y="15247"/>
                  <a:pt x="19425" y="15247"/>
                  <a:pt x="19425" y="15283"/>
                </a:cubicBezTo>
                <a:cubicBezTo>
                  <a:pt x="19444" y="15283"/>
                  <a:pt x="19463" y="15320"/>
                  <a:pt x="19463" y="15356"/>
                </a:cubicBezTo>
                <a:cubicBezTo>
                  <a:pt x="19463" y="15392"/>
                  <a:pt x="19463" y="15429"/>
                  <a:pt x="19463" y="15465"/>
                </a:cubicBezTo>
                <a:cubicBezTo>
                  <a:pt x="19463" y="15465"/>
                  <a:pt x="19463" y="15465"/>
                  <a:pt x="19463" y="15465"/>
                </a:cubicBezTo>
                <a:cubicBezTo>
                  <a:pt x="19463" y="15465"/>
                  <a:pt x="19463" y="15501"/>
                  <a:pt x="19463" y="15501"/>
                </a:cubicBezTo>
                <a:cubicBezTo>
                  <a:pt x="19482" y="15501"/>
                  <a:pt x="19482" y="15537"/>
                  <a:pt x="19501" y="15537"/>
                </a:cubicBezTo>
                <a:cubicBezTo>
                  <a:pt x="19501" y="15501"/>
                  <a:pt x="19501" y="15501"/>
                  <a:pt x="19519" y="15501"/>
                </a:cubicBezTo>
                <a:cubicBezTo>
                  <a:pt x="19519" y="15501"/>
                  <a:pt x="19519" y="15501"/>
                  <a:pt x="19519" y="15501"/>
                </a:cubicBezTo>
                <a:cubicBezTo>
                  <a:pt x="19538" y="15501"/>
                  <a:pt x="19538" y="15537"/>
                  <a:pt x="19538" y="15537"/>
                </a:cubicBezTo>
                <a:cubicBezTo>
                  <a:pt x="19557" y="15537"/>
                  <a:pt x="19557" y="15574"/>
                  <a:pt x="19576" y="15610"/>
                </a:cubicBezTo>
                <a:cubicBezTo>
                  <a:pt x="19557" y="15610"/>
                  <a:pt x="19576" y="15610"/>
                  <a:pt x="19576" y="15646"/>
                </a:cubicBezTo>
                <a:cubicBezTo>
                  <a:pt x="19576" y="15646"/>
                  <a:pt x="19576" y="15646"/>
                  <a:pt x="19576" y="15646"/>
                </a:cubicBezTo>
                <a:cubicBezTo>
                  <a:pt x="19576" y="15646"/>
                  <a:pt x="19576" y="15683"/>
                  <a:pt x="19576" y="15719"/>
                </a:cubicBezTo>
                <a:cubicBezTo>
                  <a:pt x="19576" y="15719"/>
                  <a:pt x="19576" y="15755"/>
                  <a:pt x="19576" y="15755"/>
                </a:cubicBezTo>
                <a:cubicBezTo>
                  <a:pt x="19595" y="15792"/>
                  <a:pt x="19595" y="15828"/>
                  <a:pt x="19614" y="15828"/>
                </a:cubicBezTo>
                <a:cubicBezTo>
                  <a:pt x="19614" y="15864"/>
                  <a:pt x="19614" y="15864"/>
                  <a:pt x="19614" y="15864"/>
                </a:cubicBezTo>
                <a:cubicBezTo>
                  <a:pt x="19614" y="15900"/>
                  <a:pt x="19614" y="15900"/>
                  <a:pt x="19633" y="15937"/>
                </a:cubicBezTo>
                <a:cubicBezTo>
                  <a:pt x="19614" y="15937"/>
                  <a:pt x="19614" y="15937"/>
                  <a:pt x="19614" y="15937"/>
                </a:cubicBezTo>
                <a:cubicBezTo>
                  <a:pt x="19614" y="15973"/>
                  <a:pt x="19614" y="16009"/>
                  <a:pt x="19633" y="16009"/>
                </a:cubicBezTo>
                <a:cubicBezTo>
                  <a:pt x="19633" y="16046"/>
                  <a:pt x="19633" y="16082"/>
                  <a:pt x="19652" y="16118"/>
                </a:cubicBezTo>
                <a:cubicBezTo>
                  <a:pt x="19671" y="16118"/>
                  <a:pt x="19671" y="16118"/>
                  <a:pt x="19671" y="16118"/>
                </a:cubicBezTo>
                <a:cubicBezTo>
                  <a:pt x="19690" y="16118"/>
                  <a:pt x="19690" y="16118"/>
                  <a:pt x="19709" y="16118"/>
                </a:cubicBezTo>
                <a:cubicBezTo>
                  <a:pt x="19709" y="16155"/>
                  <a:pt x="19709" y="16155"/>
                  <a:pt x="19709" y="16155"/>
                </a:cubicBezTo>
                <a:cubicBezTo>
                  <a:pt x="19709" y="16155"/>
                  <a:pt x="19709" y="16155"/>
                  <a:pt x="19709" y="16155"/>
                </a:cubicBezTo>
                <a:cubicBezTo>
                  <a:pt x="19709" y="16155"/>
                  <a:pt x="19709" y="16191"/>
                  <a:pt x="19727" y="16191"/>
                </a:cubicBezTo>
                <a:cubicBezTo>
                  <a:pt x="19727" y="16191"/>
                  <a:pt x="19727" y="16191"/>
                  <a:pt x="19727" y="16191"/>
                </a:cubicBezTo>
                <a:cubicBezTo>
                  <a:pt x="19727" y="16191"/>
                  <a:pt x="19727" y="16191"/>
                  <a:pt x="19727" y="16191"/>
                </a:cubicBezTo>
                <a:cubicBezTo>
                  <a:pt x="19746" y="16191"/>
                  <a:pt x="19746" y="16227"/>
                  <a:pt x="19765" y="16227"/>
                </a:cubicBezTo>
                <a:cubicBezTo>
                  <a:pt x="19765" y="16227"/>
                  <a:pt x="19765" y="16227"/>
                  <a:pt x="19784" y="16227"/>
                </a:cubicBezTo>
                <a:cubicBezTo>
                  <a:pt x="19784" y="16227"/>
                  <a:pt x="19803" y="16227"/>
                  <a:pt x="19784" y="16264"/>
                </a:cubicBezTo>
                <a:cubicBezTo>
                  <a:pt x="19784" y="16264"/>
                  <a:pt x="19784" y="16264"/>
                  <a:pt x="19784" y="16264"/>
                </a:cubicBezTo>
                <a:cubicBezTo>
                  <a:pt x="19784" y="16300"/>
                  <a:pt x="19784" y="16300"/>
                  <a:pt x="19784" y="16336"/>
                </a:cubicBezTo>
                <a:cubicBezTo>
                  <a:pt x="19784" y="16336"/>
                  <a:pt x="19784" y="16336"/>
                  <a:pt x="19803" y="16336"/>
                </a:cubicBezTo>
                <a:cubicBezTo>
                  <a:pt x="19803" y="16336"/>
                  <a:pt x="19803" y="16336"/>
                  <a:pt x="19803" y="16336"/>
                </a:cubicBezTo>
                <a:cubicBezTo>
                  <a:pt x="19803" y="16372"/>
                  <a:pt x="19803" y="16372"/>
                  <a:pt x="19803" y="16372"/>
                </a:cubicBezTo>
                <a:cubicBezTo>
                  <a:pt x="19822" y="16372"/>
                  <a:pt x="19822" y="16409"/>
                  <a:pt x="19822" y="16445"/>
                </a:cubicBezTo>
                <a:cubicBezTo>
                  <a:pt x="19822" y="16445"/>
                  <a:pt x="19822" y="16445"/>
                  <a:pt x="19822" y="16445"/>
                </a:cubicBezTo>
                <a:cubicBezTo>
                  <a:pt x="19841" y="16481"/>
                  <a:pt x="19822" y="16518"/>
                  <a:pt x="19841" y="16518"/>
                </a:cubicBezTo>
                <a:cubicBezTo>
                  <a:pt x="19841" y="16518"/>
                  <a:pt x="19841" y="16554"/>
                  <a:pt x="19860" y="16518"/>
                </a:cubicBezTo>
                <a:cubicBezTo>
                  <a:pt x="19860" y="16518"/>
                  <a:pt x="19860" y="16518"/>
                  <a:pt x="19860" y="16481"/>
                </a:cubicBezTo>
                <a:cubicBezTo>
                  <a:pt x="19860" y="16481"/>
                  <a:pt x="19860" y="16481"/>
                  <a:pt x="19860" y="16481"/>
                </a:cubicBezTo>
                <a:cubicBezTo>
                  <a:pt x="19879" y="16518"/>
                  <a:pt x="19879" y="16518"/>
                  <a:pt x="19879" y="16554"/>
                </a:cubicBezTo>
                <a:cubicBezTo>
                  <a:pt x="19879" y="16554"/>
                  <a:pt x="19898" y="16554"/>
                  <a:pt x="19898" y="16554"/>
                </a:cubicBezTo>
                <a:cubicBezTo>
                  <a:pt x="19898" y="16554"/>
                  <a:pt x="19898" y="16554"/>
                  <a:pt x="19898" y="16518"/>
                </a:cubicBezTo>
                <a:cubicBezTo>
                  <a:pt x="19898" y="16518"/>
                  <a:pt x="19898" y="16518"/>
                  <a:pt x="19898" y="16518"/>
                </a:cubicBezTo>
                <a:cubicBezTo>
                  <a:pt x="19898" y="16554"/>
                  <a:pt x="19917" y="16554"/>
                  <a:pt x="19917" y="16554"/>
                </a:cubicBezTo>
                <a:cubicBezTo>
                  <a:pt x="19917" y="16554"/>
                  <a:pt x="19917" y="16554"/>
                  <a:pt x="19917" y="16590"/>
                </a:cubicBezTo>
                <a:cubicBezTo>
                  <a:pt x="19898" y="16590"/>
                  <a:pt x="19898" y="16663"/>
                  <a:pt x="19917" y="16663"/>
                </a:cubicBezTo>
                <a:cubicBezTo>
                  <a:pt x="19917" y="16699"/>
                  <a:pt x="19936" y="16663"/>
                  <a:pt x="19936" y="16663"/>
                </a:cubicBezTo>
                <a:cubicBezTo>
                  <a:pt x="19917" y="16735"/>
                  <a:pt x="19954" y="16735"/>
                  <a:pt x="19973" y="16772"/>
                </a:cubicBezTo>
                <a:cubicBezTo>
                  <a:pt x="19973" y="16772"/>
                  <a:pt x="19973" y="16772"/>
                  <a:pt x="19973" y="16808"/>
                </a:cubicBezTo>
                <a:cubicBezTo>
                  <a:pt x="19973" y="16808"/>
                  <a:pt x="19992" y="16808"/>
                  <a:pt x="19992" y="16844"/>
                </a:cubicBezTo>
                <a:cubicBezTo>
                  <a:pt x="20011" y="16844"/>
                  <a:pt x="20011" y="16881"/>
                  <a:pt x="20011" y="16881"/>
                </a:cubicBezTo>
                <a:cubicBezTo>
                  <a:pt x="20030" y="16917"/>
                  <a:pt x="20030" y="16917"/>
                  <a:pt x="20030" y="16953"/>
                </a:cubicBezTo>
                <a:cubicBezTo>
                  <a:pt x="20030" y="16990"/>
                  <a:pt x="20030" y="16990"/>
                  <a:pt x="20030" y="16990"/>
                </a:cubicBezTo>
                <a:cubicBezTo>
                  <a:pt x="20049" y="16990"/>
                  <a:pt x="20049" y="17026"/>
                  <a:pt x="20049" y="17026"/>
                </a:cubicBezTo>
                <a:cubicBezTo>
                  <a:pt x="20049" y="17026"/>
                  <a:pt x="20049" y="17026"/>
                  <a:pt x="20049" y="17062"/>
                </a:cubicBezTo>
                <a:cubicBezTo>
                  <a:pt x="20049" y="17062"/>
                  <a:pt x="20049" y="17062"/>
                  <a:pt x="20049" y="17098"/>
                </a:cubicBezTo>
                <a:cubicBezTo>
                  <a:pt x="20049" y="17098"/>
                  <a:pt x="20049" y="17135"/>
                  <a:pt x="20049" y="17135"/>
                </a:cubicBezTo>
                <a:cubicBezTo>
                  <a:pt x="20049" y="17171"/>
                  <a:pt x="20030" y="17171"/>
                  <a:pt x="20030" y="17171"/>
                </a:cubicBezTo>
                <a:cubicBezTo>
                  <a:pt x="20049" y="17171"/>
                  <a:pt x="20049" y="17207"/>
                  <a:pt x="20049" y="17207"/>
                </a:cubicBezTo>
                <a:cubicBezTo>
                  <a:pt x="20049" y="17244"/>
                  <a:pt x="20068" y="17244"/>
                  <a:pt x="20068" y="17280"/>
                </a:cubicBezTo>
                <a:cubicBezTo>
                  <a:pt x="20068" y="17280"/>
                  <a:pt x="20068" y="17316"/>
                  <a:pt x="20068" y="17316"/>
                </a:cubicBezTo>
                <a:cubicBezTo>
                  <a:pt x="20068" y="17316"/>
                  <a:pt x="20068" y="17316"/>
                  <a:pt x="20068" y="17353"/>
                </a:cubicBezTo>
                <a:cubicBezTo>
                  <a:pt x="20068" y="17353"/>
                  <a:pt x="20068" y="17389"/>
                  <a:pt x="20068" y="17389"/>
                </a:cubicBezTo>
                <a:cubicBezTo>
                  <a:pt x="20068" y="17425"/>
                  <a:pt x="20049" y="17425"/>
                  <a:pt x="20049" y="17425"/>
                </a:cubicBezTo>
                <a:cubicBezTo>
                  <a:pt x="20049" y="17462"/>
                  <a:pt x="20049" y="17498"/>
                  <a:pt x="20049" y="17534"/>
                </a:cubicBezTo>
                <a:cubicBezTo>
                  <a:pt x="20030" y="17570"/>
                  <a:pt x="20030" y="17570"/>
                  <a:pt x="20030" y="17570"/>
                </a:cubicBezTo>
                <a:cubicBezTo>
                  <a:pt x="20030" y="17570"/>
                  <a:pt x="20030" y="17570"/>
                  <a:pt x="20030" y="17607"/>
                </a:cubicBezTo>
                <a:cubicBezTo>
                  <a:pt x="20030" y="17643"/>
                  <a:pt x="20030" y="17679"/>
                  <a:pt x="20011" y="17716"/>
                </a:cubicBezTo>
                <a:cubicBezTo>
                  <a:pt x="20011" y="17716"/>
                  <a:pt x="20011" y="17752"/>
                  <a:pt x="20011" y="17752"/>
                </a:cubicBezTo>
                <a:cubicBezTo>
                  <a:pt x="20011" y="17752"/>
                  <a:pt x="20011" y="17752"/>
                  <a:pt x="20011" y="17752"/>
                </a:cubicBezTo>
                <a:cubicBezTo>
                  <a:pt x="19992" y="17788"/>
                  <a:pt x="19992" y="17788"/>
                  <a:pt x="19992" y="17788"/>
                </a:cubicBezTo>
                <a:cubicBezTo>
                  <a:pt x="19992" y="17825"/>
                  <a:pt x="19992" y="17897"/>
                  <a:pt x="19954" y="17897"/>
                </a:cubicBezTo>
                <a:cubicBezTo>
                  <a:pt x="19954" y="17897"/>
                  <a:pt x="19936" y="17897"/>
                  <a:pt x="19936" y="17933"/>
                </a:cubicBezTo>
                <a:cubicBezTo>
                  <a:pt x="19917" y="17970"/>
                  <a:pt x="19917" y="18006"/>
                  <a:pt x="19898" y="18042"/>
                </a:cubicBezTo>
                <a:cubicBezTo>
                  <a:pt x="19898" y="18079"/>
                  <a:pt x="19879" y="18079"/>
                  <a:pt x="19879" y="18115"/>
                </a:cubicBezTo>
                <a:cubicBezTo>
                  <a:pt x="19879" y="18115"/>
                  <a:pt x="19879" y="18115"/>
                  <a:pt x="19879" y="18115"/>
                </a:cubicBezTo>
                <a:cubicBezTo>
                  <a:pt x="19879" y="18151"/>
                  <a:pt x="19879" y="18151"/>
                  <a:pt x="19879" y="18151"/>
                </a:cubicBezTo>
                <a:cubicBezTo>
                  <a:pt x="19879" y="18151"/>
                  <a:pt x="19879" y="18151"/>
                  <a:pt x="19879" y="18151"/>
                </a:cubicBezTo>
                <a:cubicBezTo>
                  <a:pt x="19860" y="18188"/>
                  <a:pt x="19860" y="18188"/>
                  <a:pt x="19860" y="18188"/>
                </a:cubicBezTo>
                <a:cubicBezTo>
                  <a:pt x="19841" y="18224"/>
                  <a:pt x="19841" y="18260"/>
                  <a:pt x="19841" y="18296"/>
                </a:cubicBezTo>
                <a:cubicBezTo>
                  <a:pt x="19822" y="18333"/>
                  <a:pt x="19822" y="18369"/>
                  <a:pt x="19822" y="18405"/>
                </a:cubicBezTo>
                <a:cubicBezTo>
                  <a:pt x="19822" y="18442"/>
                  <a:pt x="19822" y="18442"/>
                  <a:pt x="19822" y="18442"/>
                </a:cubicBezTo>
                <a:cubicBezTo>
                  <a:pt x="19822" y="18442"/>
                  <a:pt x="19822" y="18442"/>
                  <a:pt x="19822" y="18478"/>
                </a:cubicBezTo>
                <a:cubicBezTo>
                  <a:pt x="19822" y="18478"/>
                  <a:pt x="19822" y="18514"/>
                  <a:pt x="19822" y="18514"/>
                </a:cubicBezTo>
                <a:cubicBezTo>
                  <a:pt x="19803" y="18514"/>
                  <a:pt x="19803" y="18514"/>
                  <a:pt x="19803" y="18514"/>
                </a:cubicBezTo>
                <a:cubicBezTo>
                  <a:pt x="19803" y="18551"/>
                  <a:pt x="19784" y="18551"/>
                  <a:pt x="19784" y="18551"/>
                </a:cubicBezTo>
                <a:cubicBezTo>
                  <a:pt x="19746" y="18551"/>
                  <a:pt x="19709" y="18551"/>
                  <a:pt x="19690" y="18551"/>
                </a:cubicBezTo>
                <a:cubicBezTo>
                  <a:pt x="19652" y="18587"/>
                  <a:pt x="19652" y="18623"/>
                  <a:pt x="19633" y="18659"/>
                </a:cubicBezTo>
                <a:cubicBezTo>
                  <a:pt x="19633" y="18659"/>
                  <a:pt x="19614" y="18659"/>
                  <a:pt x="19595" y="18659"/>
                </a:cubicBezTo>
                <a:cubicBezTo>
                  <a:pt x="19595" y="18659"/>
                  <a:pt x="19595" y="18659"/>
                  <a:pt x="19595" y="18659"/>
                </a:cubicBezTo>
                <a:cubicBezTo>
                  <a:pt x="19576" y="18696"/>
                  <a:pt x="19595" y="18696"/>
                  <a:pt x="19595" y="18696"/>
                </a:cubicBezTo>
                <a:cubicBezTo>
                  <a:pt x="19595" y="18696"/>
                  <a:pt x="19595" y="18732"/>
                  <a:pt x="19595" y="18732"/>
                </a:cubicBezTo>
                <a:cubicBezTo>
                  <a:pt x="19595" y="18696"/>
                  <a:pt x="19576" y="18696"/>
                  <a:pt x="19576" y="18696"/>
                </a:cubicBezTo>
                <a:cubicBezTo>
                  <a:pt x="19576" y="18696"/>
                  <a:pt x="19576" y="18696"/>
                  <a:pt x="19576" y="18696"/>
                </a:cubicBezTo>
                <a:cubicBezTo>
                  <a:pt x="19557" y="18659"/>
                  <a:pt x="19557" y="18659"/>
                  <a:pt x="19538" y="18623"/>
                </a:cubicBezTo>
                <a:cubicBezTo>
                  <a:pt x="19538" y="18623"/>
                  <a:pt x="19538" y="18623"/>
                  <a:pt x="19538" y="18587"/>
                </a:cubicBezTo>
                <a:cubicBezTo>
                  <a:pt x="19538" y="18587"/>
                  <a:pt x="19538" y="18587"/>
                  <a:pt x="19538" y="18587"/>
                </a:cubicBezTo>
                <a:cubicBezTo>
                  <a:pt x="19519" y="18587"/>
                  <a:pt x="19519" y="18623"/>
                  <a:pt x="19501" y="18587"/>
                </a:cubicBezTo>
                <a:cubicBezTo>
                  <a:pt x="19519" y="18587"/>
                  <a:pt x="19519" y="18551"/>
                  <a:pt x="19519" y="18551"/>
                </a:cubicBezTo>
                <a:cubicBezTo>
                  <a:pt x="19519" y="18551"/>
                  <a:pt x="19519" y="18514"/>
                  <a:pt x="19519" y="18514"/>
                </a:cubicBezTo>
                <a:cubicBezTo>
                  <a:pt x="19501" y="18514"/>
                  <a:pt x="19501" y="18551"/>
                  <a:pt x="19482" y="18551"/>
                </a:cubicBezTo>
                <a:cubicBezTo>
                  <a:pt x="19501" y="18587"/>
                  <a:pt x="19482" y="18587"/>
                  <a:pt x="19482" y="18587"/>
                </a:cubicBezTo>
                <a:cubicBezTo>
                  <a:pt x="19463" y="18587"/>
                  <a:pt x="19463" y="18587"/>
                  <a:pt x="19463" y="18587"/>
                </a:cubicBezTo>
                <a:cubicBezTo>
                  <a:pt x="19463" y="18623"/>
                  <a:pt x="19444" y="18659"/>
                  <a:pt x="19444" y="18659"/>
                </a:cubicBezTo>
                <a:cubicBezTo>
                  <a:pt x="19425" y="18659"/>
                  <a:pt x="19425" y="18659"/>
                  <a:pt x="19425" y="18659"/>
                </a:cubicBezTo>
                <a:cubicBezTo>
                  <a:pt x="19406" y="18623"/>
                  <a:pt x="19387" y="18623"/>
                  <a:pt x="19368" y="18587"/>
                </a:cubicBezTo>
                <a:cubicBezTo>
                  <a:pt x="19368" y="18587"/>
                  <a:pt x="19349" y="18587"/>
                  <a:pt x="19349" y="18587"/>
                </a:cubicBezTo>
                <a:cubicBezTo>
                  <a:pt x="19349" y="18587"/>
                  <a:pt x="19349" y="18587"/>
                  <a:pt x="19349" y="18587"/>
                </a:cubicBezTo>
                <a:cubicBezTo>
                  <a:pt x="19330" y="18551"/>
                  <a:pt x="19311" y="18587"/>
                  <a:pt x="19311" y="18587"/>
                </a:cubicBezTo>
                <a:cubicBezTo>
                  <a:pt x="19292" y="18587"/>
                  <a:pt x="19292" y="18551"/>
                  <a:pt x="19292" y="18551"/>
                </a:cubicBezTo>
                <a:cubicBezTo>
                  <a:pt x="19292" y="18551"/>
                  <a:pt x="19292" y="18551"/>
                  <a:pt x="19292" y="18514"/>
                </a:cubicBezTo>
                <a:cubicBezTo>
                  <a:pt x="19274" y="18514"/>
                  <a:pt x="19274" y="18514"/>
                  <a:pt x="19274" y="18514"/>
                </a:cubicBezTo>
                <a:cubicBezTo>
                  <a:pt x="19274" y="18514"/>
                  <a:pt x="19255" y="18514"/>
                  <a:pt x="19255" y="18514"/>
                </a:cubicBezTo>
                <a:cubicBezTo>
                  <a:pt x="19236" y="18514"/>
                  <a:pt x="19236" y="18478"/>
                  <a:pt x="19236" y="18442"/>
                </a:cubicBezTo>
                <a:cubicBezTo>
                  <a:pt x="19217" y="18442"/>
                  <a:pt x="19198" y="18405"/>
                  <a:pt x="19198" y="18369"/>
                </a:cubicBezTo>
                <a:cubicBezTo>
                  <a:pt x="19217" y="18333"/>
                  <a:pt x="19217" y="18296"/>
                  <a:pt x="19198" y="18260"/>
                </a:cubicBezTo>
                <a:cubicBezTo>
                  <a:pt x="19198" y="18260"/>
                  <a:pt x="19198" y="18260"/>
                  <a:pt x="19198" y="18224"/>
                </a:cubicBezTo>
                <a:cubicBezTo>
                  <a:pt x="19198" y="18224"/>
                  <a:pt x="19198" y="18224"/>
                  <a:pt x="19179" y="18224"/>
                </a:cubicBezTo>
                <a:cubicBezTo>
                  <a:pt x="19179" y="18224"/>
                  <a:pt x="19179" y="18224"/>
                  <a:pt x="19179" y="18188"/>
                </a:cubicBezTo>
                <a:cubicBezTo>
                  <a:pt x="19160" y="18188"/>
                  <a:pt x="19160" y="18151"/>
                  <a:pt x="19160" y="18151"/>
                </a:cubicBezTo>
                <a:cubicBezTo>
                  <a:pt x="19141" y="18151"/>
                  <a:pt x="19141" y="18151"/>
                  <a:pt x="19141" y="18151"/>
                </a:cubicBezTo>
                <a:cubicBezTo>
                  <a:pt x="19122" y="18151"/>
                  <a:pt x="19122" y="18151"/>
                  <a:pt x="19122" y="18151"/>
                </a:cubicBezTo>
                <a:cubicBezTo>
                  <a:pt x="19122" y="18151"/>
                  <a:pt x="19122" y="18151"/>
                  <a:pt x="19122" y="18151"/>
                </a:cubicBezTo>
                <a:cubicBezTo>
                  <a:pt x="19103" y="18151"/>
                  <a:pt x="19122" y="18115"/>
                  <a:pt x="19122" y="18115"/>
                </a:cubicBezTo>
                <a:cubicBezTo>
                  <a:pt x="19122" y="18079"/>
                  <a:pt x="19122" y="18079"/>
                  <a:pt x="19141" y="18042"/>
                </a:cubicBezTo>
                <a:cubicBezTo>
                  <a:pt x="19122" y="18042"/>
                  <a:pt x="19122" y="18006"/>
                  <a:pt x="19122" y="18006"/>
                </a:cubicBezTo>
                <a:cubicBezTo>
                  <a:pt x="19103" y="18006"/>
                  <a:pt x="19103" y="17970"/>
                  <a:pt x="19103" y="17970"/>
                </a:cubicBezTo>
                <a:cubicBezTo>
                  <a:pt x="19103" y="18006"/>
                  <a:pt x="19084" y="18042"/>
                  <a:pt x="19084" y="18079"/>
                </a:cubicBezTo>
                <a:cubicBezTo>
                  <a:pt x="19084" y="18079"/>
                  <a:pt x="19084" y="18079"/>
                  <a:pt x="19084" y="18079"/>
                </a:cubicBezTo>
                <a:cubicBezTo>
                  <a:pt x="19065" y="18115"/>
                  <a:pt x="19065" y="18079"/>
                  <a:pt x="19065" y="18079"/>
                </a:cubicBezTo>
                <a:cubicBezTo>
                  <a:pt x="19047" y="18115"/>
                  <a:pt x="19047" y="18115"/>
                  <a:pt x="19028" y="18115"/>
                </a:cubicBezTo>
                <a:cubicBezTo>
                  <a:pt x="19028" y="18115"/>
                  <a:pt x="19028" y="18115"/>
                  <a:pt x="19028" y="18115"/>
                </a:cubicBezTo>
                <a:cubicBezTo>
                  <a:pt x="19028" y="18079"/>
                  <a:pt x="19028" y="18079"/>
                  <a:pt x="19028" y="18079"/>
                </a:cubicBezTo>
                <a:cubicBezTo>
                  <a:pt x="19047" y="18079"/>
                  <a:pt x="19047" y="18079"/>
                  <a:pt x="19047" y="18079"/>
                </a:cubicBezTo>
                <a:cubicBezTo>
                  <a:pt x="19065" y="18042"/>
                  <a:pt x="19065" y="18042"/>
                  <a:pt x="19065" y="18006"/>
                </a:cubicBezTo>
                <a:cubicBezTo>
                  <a:pt x="19065" y="17970"/>
                  <a:pt x="19065" y="17970"/>
                  <a:pt x="19065" y="17970"/>
                </a:cubicBezTo>
                <a:cubicBezTo>
                  <a:pt x="19065" y="17933"/>
                  <a:pt x="19065" y="17933"/>
                  <a:pt x="19065" y="17933"/>
                </a:cubicBezTo>
                <a:cubicBezTo>
                  <a:pt x="19065" y="17897"/>
                  <a:pt x="19084" y="17897"/>
                  <a:pt x="19103" y="17861"/>
                </a:cubicBezTo>
                <a:cubicBezTo>
                  <a:pt x="19103" y="17861"/>
                  <a:pt x="19084" y="17861"/>
                  <a:pt x="19084" y="17825"/>
                </a:cubicBezTo>
                <a:cubicBezTo>
                  <a:pt x="19084" y="17825"/>
                  <a:pt x="19103" y="17825"/>
                  <a:pt x="19103" y="17788"/>
                </a:cubicBezTo>
                <a:cubicBezTo>
                  <a:pt x="19103" y="17788"/>
                  <a:pt x="19103" y="17788"/>
                  <a:pt x="19103" y="17788"/>
                </a:cubicBezTo>
                <a:cubicBezTo>
                  <a:pt x="19103" y="17788"/>
                  <a:pt x="19084" y="17788"/>
                  <a:pt x="19084" y="17752"/>
                </a:cubicBezTo>
                <a:cubicBezTo>
                  <a:pt x="19084" y="17752"/>
                  <a:pt x="19084" y="17752"/>
                  <a:pt x="19084" y="17752"/>
                </a:cubicBezTo>
                <a:cubicBezTo>
                  <a:pt x="19084" y="17752"/>
                  <a:pt x="19084" y="17752"/>
                  <a:pt x="19084" y="17752"/>
                </a:cubicBezTo>
                <a:cubicBezTo>
                  <a:pt x="19084" y="17788"/>
                  <a:pt x="19065" y="17788"/>
                  <a:pt x="19065" y="17825"/>
                </a:cubicBezTo>
                <a:cubicBezTo>
                  <a:pt x="19065" y="17825"/>
                  <a:pt x="19065" y="17825"/>
                  <a:pt x="19047" y="17861"/>
                </a:cubicBezTo>
                <a:cubicBezTo>
                  <a:pt x="19047" y="17861"/>
                  <a:pt x="19047" y="17861"/>
                  <a:pt x="19047" y="17897"/>
                </a:cubicBezTo>
                <a:cubicBezTo>
                  <a:pt x="19047" y="17897"/>
                  <a:pt x="19028" y="17897"/>
                  <a:pt x="19028" y="17897"/>
                </a:cubicBezTo>
                <a:cubicBezTo>
                  <a:pt x="19009" y="17897"/>
                  <a:pt x="19009" y="17933"/>
                  <a:pt x="18990" y="17970"/>
                </a:cubicBezTo>
                <a:cubicBezTo>
                  <a:pt x="18990" y="17970"/>
                  <a:pt x="18990" y="18006"/>
                  <a:pt x="18971" y="18006"/>
                </a:cubicBezTo>
                <a:cubicBezTo>
                  <a:pt x="18971" y="18006"/>
                  <a:pt x="18971" y="18042"/>
                  <a:pt x="18971" y="18042"/>
                </a:cubicBezTo>
                <a:cubicBezTo>
                  <a:pt x="18971" y="18042"/>
                  <a:pt x="18971" y="18042"/>
                  <a:pt x="18971" y="18042"/>
                </a:cubicBezTo>
                <a:cubicBezTo>
                  <a:pt x="18971" y="18079"/>
                  <a:pt x="18971" y="18079"/>
                  <a:pt x="18952" y="18079"/>
                </a:cubicBezTo>
                <a:cubicBezTo>
                  <a:pt x="18952" y="18042"/>
                  <a:pt x="18933" y="18042"/>
                  <a:pt x="18933" y="18006"/>
                </a:cubicBezTo>
                <a:cubicBezTo>
                  <a:pt x="18933" y="18006"/>
                  <a:pt x="18933" y="18006"/>
                  <a:pt x="18933" y="18006"/>
                </a:cubicBezTo>
                <a:cubicBezTo>
                  <a:pt x="18933" y="18006"/>
                  <a:pt x="18933" y="18006"/>
                  <a:pt x="18933" y="18006"/>
                </a:cubicBezTo>
                <a:cubicBezTo>
                  <a:pt x="18933" y="18006"/>
                  <a:pt x="18933" y="18006"/>
                  <a:pt x="18933" y="17970"/>
                </a:cubicBezTo>
                <a:cubicBezTo>
                  <a:pt x="18933" y="17970"/>
                  <a:pt x="18933" y="17970"/>
                  <a:pt x="18933" y="17970"/>
                </a:cubicBezTo>
                <a:cubicBezTo>
                  <a:pt x="18933" y="17933"/>
                  <a:pt x="18933" y="17933"/>
                  <a:pt x="18914" y="17897"/>
                </a:cubicBezTo>
                <a:cubicBezTo>
                  <a:pt x="18914" y="17897"/>
                  <a:pt x="18914" y="17897"/>
                  <a:pt x="18914" y="17897"/>
                </a:cubicBezTo>
                <a:cubicBezTo>
                  <a:pt x="18914" y="17897"/>
                  <a:pt x="18914" y="17897"/>
                  <a:pt x="18895" y="17897"/>
                </a:cubicBezTo>
                <a:cubicBezTo>
                  <a:pt x="18895" y="17861"/>
                  <a:pt x="18895" y="17825"/>
                  <a:pt x="18895" y="17825"/>
                </a:cubicBezTo>
                <a:cubicBezTo>
                  <a:pt x="18876" y="17825"/>
                  <a:pt x="18857" y="17825"/>
                  <a:pt x="18857" y="17788"/>
                </a:cubicBezTo>
                <a:cubicBezTo>
                  <a:pt x="18857" y="17752"/>
                  <a:pt x="18876" y="17752"/>
                  <a:pt x="18857" y="17716"/>
                </a:cubicBezTo>
                <a:cubicBezTo>
                  <a:pt x="18857" y="17716"/>
                  <a:pt x="18839" y="17716"/>
                  <a:pt x="18839" y="17716"/>
                </a:cubicBezTo>
                <a:cubicBezTo>
                  <a:pt x="18839" y="17716"/>
                  <a:pt x="18839" y="17716"/>
                  <a:pt x="18839" y="17679"/>
                </a:cubicBezTo>
                <a:cubicBezTo>
                  <a:pt x="18839" y="17679"/>
                  <a:pt x="18820" y="17679"/>
                  <a:pt x="18820" y="17679"/>
                </a:cubicBezTo>
                <a:cubicBezTo>
                  <a:pt x="18820" y="17679"/>
                  <a:pt x="18801" y="17679"/>
                  <a:pt x="18801" y="17679"/>
                </a:cubicBezTo>
                <a:cubicBezTo>
                  <a:pt x="18782" y="17679"/>
                  <a:pt x="18782" y="17643"/>
                  <a:pt x="18763" y="17643"/>
                </a:cubicBezTo>
                <a:cubicBezTo>
                  <a:pt x="18744" y="17643"/>
                  <a:pt x="18744" y="17643"/>
                  <a:pt x="18744" y="17643"/>
                </a:cubicBezTo>
                <a:cubicBezTo>
                  <a:pt x="18725" y="17643"/>
                  <a:pt x="18706" y="17607"/>
                  <a:pt x="18706" y="17607"/>
                </a:cubicBezTo>
                <a:cubicBezTo>
                  <a:pt x="18687" y="17607"/>
                  <a:pt x="18668" y="17607"/>
                  <a:pt x="18649" y="17607"/>
                </a:cubicBezTo>
                <a:cubicBezTo>
                  <a:pt x="18630" y="17607"/>
                  <a:pt x="18630" y="17607"/>
                  <a:pt x="18630" y="17607"/>
                </a:cubicBezTo>
                <a:cubicBezTo>
                  <a:pt x="18612" y="17607"/>
                  <a:pt x="18593" y="17607"/>
                  <a:pt x="18574" y="17607"/>
                </a:cubicBezTo>
                <a:cubicBezTo>
                  <a:pt x="18555" y="17643"/>
                  <a:pt x="18536" y="17643"/>
                  <a:pt x="18536" y="17643"/>
                </a:cubicBezTo>
                <a:cubicBezTo>
                  <a:pt x="18517" y="17643"/>
                  <a:pt x="18517" y="17679"/>
                  <a:pt x="18517" y="17679"/>
                </a:cubicBezTo>
                <a:cubicBezTo>
                  <a:pt x="18517" y="17679"/>
                  <a:pt x="18517" y="17679"/>
                  <a:pt x="18498" y="17679"/>
                </a:cubicBezTo>
                <a:cubicBezTo>
                  <a:pt x="18479" y="17679"/>
                  <a:pt x="18441" y="17716"/>
                  <a:pt x="18422" y="17752"/>
                </a:cubicBezTo>
                <a:cubicBezTo>
                  <a:pt x="18403" y="17752"/>
                  <a:pt x="18385" y="17752"/>
                  <a:pt x="18366" y="17752"/>
                </a:cubicBezTo>
                <a:cubicBezTo>
                  <a:pt x="18328" y="17752"/>
                  <a:pt x="18309" y="17788"/>
                  <a:pt x="18271" y="17825"/>
                </a:cubicBezTo>
                <a:cubicBezTo>
                  <a:pt x="18271" y="17825"/>
                  <a:pt x="18271" y="17825"/>
                  <a:pt x="18252" y="17825"/>
                </a:cubicBezTo>
                <a:cubicBezTo>
                  <a:pt x="18233" y="17825"/>
                  <a:pt x="18252" y="17897"/>
                  <a:pt x="18233" y="17933"/>
                </a:cubicBezTo>
                <a:cubicBezTo>
                  <a:pt x="18233" y="17933"/>
                  <a:pt x="18233" y="17933"/>
                  <a:pt x="18233" y="17933"/>
                </a:cubicBezTo>
                <a:cubicBezTo>
                  <a:pt x="18233" y="17933"/>
                  <a:pt x="18233" y="17933"/>
                  <a:pt x="18233" y="17933"/>
                </a:cubicBezTo>
                <a:cubicBezTo>
                  <a:pt x="18214" y="17970"/>
                  <a:pt x="18214" y="17970"/>
                  <a:pt x="18214" y="17970"/>
                </a:cubicBezTo>
                <a:cubicBezTo>
                  <a:pt x="18214" y="17970"/>
                  <a:pt x="18195" y="18006"/>
                  <a:pt x="18195" y="18006"/>
                </a:cubicBezTo>
                <a:cubicBezTo>
                  <a:pt x="18195" y="17970"/>
                  <a:pt x="18177" y="17970"/>
                  <a:pt x="18177" y="17970"/>
                </a:cubicBezTo>
                <a:cubicBezTo>
                  <a:pt x="18177" y="17970"/>
                  <a:pt x="18158" y="17970"/>
                  <a:pt x="18158" y="18006"/>
                </a:cubicBezTo>
                <a:cubicBezTo>
                  <a:pt x="18158" y="18006"/>
                  <a:pt x="18139" y="18006"/>
                  <a:pt x="18139" y="18006"/>
                </a:cubicBezTo>
                <a:cubicBezTo>
                  <a:pt x="18139" y="18006"/>
                  <a:pt x="18120" y="17970"/>
                  <a:pt x="18120" y="17970"/>
                </a:cubicBezTo>
                <a:cubicBezTo>
                  <a:pt x="18101" y="17970"/>
                  <a:pt x="18082" y="17970"/>
                  <a:pt x="18063" y="18006"/>
                </a:cubicBezTo>
                <a:cubicBezTo>
                  <a:pt x="18063" y="18006"/>
                  <a:pt x="18063" y="18006"/>
                  <a:pt x="18044" y="18006"/>
                </a:cubicBezTo>
                <a:cubicBezTo>
                  <a:pt x="18044" y="18006"/>
                  <a:pt x="18044" y="18006"/>
                  <a:pt x="18044" y="18006"/>
                </a:cubicBezTo>
                <a:cubicBezTo>
                  <a:pt x="18025" y="18006"/>
                  <a:pt x="18025" y="18006"/>
                  <a:pt x="18025" y="18006"/>
                </a:cubicBezTo>
                <a:cubicBezTo>
                  <a:pt x="18006" y="18006"/>
                  <a:pt x="17987" y="18006"/>
                  <a:pt x="17987" y="18042"/>
                </a:cubicBezTo>
                <a:cubicBezTo>
                  <a:pt x="17968" y="18042"/>
                  <a:pt x="17968" y="18079"/>
                  <a:pt x="17968" y="18079"/>
                </a:cubicBezTo>
                <a:cubicBezTo>
                  <a:pt x="17968" y="18079"/>
                  <a:pt x="17968" y="18079"/>
                  <a:pt x="17950" y="18115"/>
                </a:cubicBezTo>
                <a:cubicBezTo>
                  <a:pt x="17950" y="18115"/>
                  <a:pt x="17931" y="18115"/>
                  <a:pt x="17912" y="18115"/>
                </a:cubicBezTo>
                <a:cubicBezTo>
                  <a:pt x="17912" y="18115"/>
                  <a:pt x="17912" y="18151"/>
                  <a:pt x="17912" y="18151"/>
                </a:cubicBezTo>
                <a:cubicBezTo>
                  <a:pt x="17912" y="18151"/>
                  <a:pt x="17912" y="18151"/>
                  <a:pt x="17912" y="18151"/>
                </a:cubicBezTo>
                <a:cubicBezTo>
                  <a:pt x="17912" y="18151"/>
                  <a:pt x="17912" y="18188"/>
                  <a:pt x="17893" y="18188"/>
                </a:cubicBezTo>
                <a:cubicBezTo>
                  <a:pt x="17893" y="18188"/>
                  <a:pt x="17893" y="18188"/>
                  <a:pt x="17893" y="18188"/>
                </a:cubicBezTo>
                <a:cubicBezTo>
                  <a:pt x="17874" y="18188"/>
                  <a:pt x="17874" y="18224"/>
                  <a:pt x="17855" y="18188"/>
                </a:cubicBezTo>
                <a:cubicBezTo>
                  <a:pt x="17855" y="18188"/>
                  <a:pt x="17855" y="18188"/>
                  <a:pt x="17855" y="18188"/>
                </a:cubicBezTo>
                <a:cubicBezTo>
                  <a:pt x="17855" y="18224"/>
                  <a:pt x="17855" y="18188"/>
                  <a:pt x="17836" y="18188"/>
                </a:cubicBezTo>
                <a:cubicBezTo>
                  <a:pt x="17836" y="18188"/>
                  <a:pt x="17836" y="18224"/>
                  <a:pt x="17836" y="18224"/>
                </a:cubicBezTo>
                <a:cubicBezTo>
                  <a:pt x="17798" y="18188"/>
                  <a:pt x="17779" y="18188"/>
                  <a:pt x="17760" y="18188"/>
                </a:cubicBezTo>
                <a:cubicBezTo>
                  <a:pt x="17760" y="18188"/>
                  <a:pt x="17760" y="18188"/>
                  <a:pt x="17741" y="18151"/>
                </a:cubicBezTo>
                <a:cubicBezTo>
                  <a:pt x="17741" y="18151"/>
                  <a:pt x="17741" y="18151"/>
                  <a:pt x="17723" y="18151"/>
                </a:cubicBezTo>
                <a:cubicBezTo>
                  <a:pt x="17723" y="18115"/>
                  <a:pt x="17723" y="18115"/>
                  <a:pt x="17704" y="18115"/>
                </a:cubicBezTo>
                <a:cubicBezTo>
                  <a:pt x="17704" y="18115"/>
                  <a:pt x="17704" y="18115"/>
                  <a:pt x="17704" y="18115"/>
                </a:cubicBezTo>
                <a:cubicBezTo>
                  <a:pt x="17704" y="18115"/>
                  <a:pt x="17704" y="18115"/>
                  <a:pt x="17704" y="18115"/>
                </a:cubicBezTo>
                <a:cubicBezTo>
                  <a:pt x="17685" y="18079"/>
                  <a:pt x="17685" y="18079"/>
                  <a:pt x="17685" y="18079"/>
                </a:cubicBezTo>
                <a:cubicBezTo>
                  <a:pt x="17685" y="18042"/>
                  <a:pt x="17685" y="18042"/>
                  <a:pt x="17685" y="18042"/>
                </a:cubicBezTo>
                <a:cubicBezTo>
                  <a:pt x="17704" y="18042"/>
                  <a:pt x="17704" y="18042"/>
                  <a:pt x="17723" y="18042"/>
                </a:cubicBezTo>
                <a:cubicBezTo>
                  <a:pt x="17723" y="18006"/>
                  <a:pt x="17723" y="18006"/>
                  <a:pt x="17741" y="17970"/>
                </a:cubicBezTo>
                <a:cubicBezTo>
                  <a:pt x="17741" y="17970"/>
                  <a:pt x="17723" y="17933"/>
                  <a:pt x="17723" y="17933"/>
                </a:cubicBezTo>
                <a:cubicBezTo>
                  <a:pt x="17723" y="17897"/>
                  <a:pt x="17723" y="17897"/>
                  <a:pt x="17723" y="17897"/>
                </a:cubicBezTo>
                <a:cubicBezTo>
                  <a:pt x="17723" y="17861"/>
                  <a:pt x="17723" y="17788"/>
                  <a:pt x="17723" y="17752"/>
                </a:cubicBezTo>
                <a:cubicBezTo>
                  <a:pt x="17704" y="17716"/>
                  <a:pt x="17685" y="17643"/>
                  <a:pt x="17666" y="17570"/>
                </a:cubicBezTo>
                <a:cubicBezTo>
                  <a:pt x="17666" y="17534"/>
                  <a:pt x="17666" y="17498"/>
                  <a:pt x="17666" y="17425"/>
                </a:cubicBezTo>
                <a:cubicBezTo>
                  <a:pt x="17647" y="17425"/>
                  <a:pt x="17647" y="17389"/>
                  <a:pt x="17628" y="17353"/>
                </a:cubicBezTo>
                <a:cubicBezTo>
                  <a:pt x="17628" y="17353"/>
                  <a:pt x="17628" y="17353"/>
                  <a:pt x="17628" y="17353"/>
                </a:cubicBezTo>
                <a:cubicBezTo>
                  <a:pt x="17609" y="17353"/>
                  <a:pt x="17609" y="17316"/>
                  <a:pt x="17609" y="17316"/>
                </a:cubicBezTo>
                <a:cubicBezTo>
                  <a:pt x="17609" y="17280"/>
                  <a:pt x="17609" y="17207"/>
                  <a:pt x="17590" y="17171"/>
                </a:cubicBezTo>
                <a:cubicBezTo>
                  <a:pt x="17590" y="17171"/>
                  <a:pt x="17590" y="17171"/>
                  <a:pt x="17571" y="17171"/>
                </a:cubicBezTo>
                <a:cubicBezTo>
                  <a:pt x="17571" y="17135"/>
                  <a:pt x="17533" y="17098"/>
                  <a:pt x="17533" y="17062"/>
                </a:cubicBezTo>
                <a:cubicBezTo>
                  <a:pt x="17515" y="17062"/>
                  <a:pt x="17515" y="17026"/>
                  <a:pt x="17515" y="17026"/>
                </a:cubicBezTo>
                <a:cubicBezTo>
                  <a:pt x="17515" y="17026"/>
                  <a:pt x="17515" y="17026"/>
                  <a:pt x="17533" y="17026"/>
                </a:cubicBezTo>
                <a:close/>
                <a:moveTo>
                  <a:pt x="19065" y="18151"/>
                </a:moveTo>
                <a:cubicBezTo>
                  <a:pt x="19065" y="18151"/>
                  <a:pt x="19065" y="18151"/>
                  <a:pt x="19065" y="18151"/>
                </a:cubicBezTo>
                <a:cubicBezTo>
                  <a:pt x="19065" y="18188"/>
                  <a:pt x="19084" y="18151"/>
                  <a:pt x="19103" y="18188"/>
                </a:cubicBezTo>
                <a:cubicBezTo>
                  <a:pt x="19103" y="18188"/>
                  <a:pt x="19084" y="18224"/>
                  <a:pt x="19084" y="18224"/>
                </a:cubicBezTo>
                <a:cubicBezTo>
                  <a:pt x="19065" y="18224"/>
                  <a:pt x="19065" y="18224"/>
                  <a:pt x="19065" y="18224"/>
                </a:cubicBezTo>
                <a:cubicBezTo>
                  <a:pt x="19065" y="18224"/>
                  <a:pt x="19047" y="18224"/>
                  <a:pt x="19047" y="18224"/>
                </a:cubicBezTo>
                <a:cubicBezTo>
                  <a:pt x="19047" y="18224"/>
                  <a:pt x="19047" y="18224"/>
                  <a:pt x="19047" y="18224"/>
                </a:cubicBezTo>
                <a:cubicBezTo>
                  <a:pt x="19028" y="18224"/>
                  <a:pt x="19028" y="18224"/>
                  <a:pt x="19028" y="18224"/>
                </a:cubicBezTo>
                <a:cubicBezTo>
                  <a:pt x="19009" y="18224"/>
                  <a:pt x="19009" y="18224"/>
                  <a:pt x="19009" y="18224"/>
                </a:cubicBezTo>
                <a:cubicBezTo>
                  <a:pt x="19009" y="18188"/>
                  <a:pt x="19009" y="18188"/>
                  <a:pt x="19009" y="18188"/>
                </a:cubicBezTo>
                <a:cubicBezTo>
                  <a:pt x="19028" y="18188"/>
                  <a:pt x="19047" y="18151"/>
                  <a:pt x="19065" y="18151"/>
                </a:cubicBezTo>
                <a:close/>
                <a:moveTo>
                  <a:pt x="19482" y="18732"/>
                </a:moveTo>
                <a:cubicBezTo>
                  <a:pt x="19482" y="18768"/>
                  <a:pt x="19482" y="18805"/>
                  <a:pt x="19482" y="18805"/>
                </a:cubicBezTo>
                <a:cubicBezTo>
                  <a:pt x="19463" y="18768"/>
                  <a:pt x="19463" y="18768"/>
                  <a:pt x="19482" y="18732"/>
                </a:cubicBezTo>
                <a:cubicBezTo>
                  <a:pt x="19482" y="18732"/>
                  <a:pt x="19482" y="18732"/>
                  <a:pt x="19482" y="18732"/>
                </a:cubicBezTo>
                <a:close/>
                <a:moveTo>
                  <a:pt x="19727" y="18841"/>
                </a:moveTo>
                <a:cubicBezTo>
                  <a:pt x="19727" y="18841"/>
                  <a:pt x="19727" y="18841"/>
                  <a:pt x="19709" y="18841"/>
                </a:cubicBezTo>
                <a:cubicBezTo>
                  <a:pt x="19709" y="18805"/>
                  <a:pt x="19709" y="18805"/>
                  <a:pt x="19709" y="18768"/>
                </a:cubicBezTo>
                <a:cubicBezTo>
                  <a:pt x="19709" y="18768"/>
                  <a:pt x="19727" y="18805"/>
                  <a:pt x="19727" y="18805"/>
                </a:cubicBezTo>
                <a:cubicBezTo>
                  <a:pt x="19727" y="18841"/>
                  <a:pt x="19727" y="18841"/>
                  <a:pt x="19727" y="18841"/>
                </a:cubicBezTo>
                <a:close/>
                <a:moveTo>
                  <a:pt x="19519" y="18986"/>
                </a:moveTo>
                <a:cubicBezTo>
                  <a:pt x="19519" y="18986"/>
                  <a:pt x="19519" y="18950"/>
                  <a:pt x="19519" y="18914"/>
                </a:cubicBezTo>
                <a:cubicBezTo>
                  <a:pt x="19519" y="18914"/>
                  <a:pt x="19519" y="18914"/>
                  <a:pt x="19519" y="18877"/>
                </a:cubicBezTo>
                <a:cubicBezTo>
                  <a:pt x="19538" y="18877"/>
                  <a:pt x="19538" y="18914"/>
                  <a:pt x="19538" y="18877"/>
                </a:cubicBezTo>
                <a:cubicBezTo>
                  <a:pt x="19557" y="18914"/>
                  <a:pt x="19557" y="18914"/>
                  <a:pt x="19576" y="18914"/>
                </a:cubicBezTo>
                <a:cubicBezTo>
                  <a:pt x="19595" y="18950"/>
                  <a:pt x="19614" y="18950"/>
                  <a:pt x="19633" y="18986"/>
                </a:cubicBezTo>
                <a:cubicBezTo>
                  <a:pt x="19633" y="18950"/>
                  <a:pt x="19652" y="18950"/>
                  <a:pt x="19652" y="18950"/>
                </a:cubicBezTo>
                <a:cubicBezTo>
                  <a:pt x="19671" y="18950"/>
                  <a:pt x="19671" y="18950"/>
                  <a:pt x="19671" y="18950"/>
                </a:cubicBezTo>
                <a:cubicBezTo>
                  <a:pt x="19671" y="18950"/>
                  <a:pt x="19690" y="18950"/>
                  <a:pt x="19690" y="18950"/>
                </a:cubicBezTo>
                <a:cubicBezTo>
                  <a:pt x="19690" y="18950"/>
                  <a:pt x="19690" y="18950"/>
                  <a:pt x="19690" y="18950"/>
                </a:cubicBezTo>
                <a:cubicBezTo>
                  <a:pt x="19690" y="18950"/>
                  <a:pt x="19709" y="18950"/>
                  <a:pt x="19709" y="18950"/>
                </a:cubicBezTo>
                <a:cubicBezTo>
                  <a:pt x="19709" y="18950"/>
                  <a:pt x="19709" y="18914"/>
                  <a:pt x="19709" y="18914"/>
                </a:cubicBezTo>
                <a:cubicBezTo>
                  <a:pt x="19727" y="18950"/>
                  <a:pt x="19727" y="18950"/>
                  <a:pt x="19727" y="18986"/>
                </a:cubicBezTo>
                <a:cubicBezTo>
                  <a:pt x="19727" y="18986"/>
                  <a:pt x="19727" y="18986"/>
                  <a:pt x="19727" y="19023"/>
                </a:cubicBezTo>
                <a:cubicBezTo>
                  <a:pt x="19727" y="19023"/>
                  <a:pt x="19727" y="19023"/>
                  <a:pt x="19727" y="19023"/>
                </a:cubicBezTo>
                <a:cubicBezTo>
                  <a:pt x="19727" y="19059"/>
                  <a:pt x="19727" y="19059"/>
                  <a:pt x="19727" y="19059"/>
                </a:cubicBezTo>
                <a:cubicBezTo>
                  <a:pt x="19727" y="19095"/>
                  <a:pt x="19727" y="19131"/>
                  <a:pt x="19709" y="19131"/>
                </a:cubicBezTo>
                <a:cubicBezTo>
                  <a:pt x="19709" y="19168"/>
                  <a:pt x="19709" y="19168"/>
                  <a:pt x="19690" y="19204"/>
                </a:cubicBezTo>
                <a:cubicBezTo>
                  <a:pt x="19690" y="19240"/>
                  <a:pt x="19690" y="19240"/>
                  <a:pt x="19690" y="19277"/>
                </a:cubicBezTo>
                <a:cubicBezTo>
                  <a:pt x="19690" y="19277"/>
                  <a:pt x="19690" y="19277"/>
                  <a:pt x="19690" y="19277"/>
                </a:cubicBezTo>
                <a:cubicBezTo>
                  <a:pt x="19690" y="19277"/>
                  <a:pt x="19690" y="19277"/>
                  <a:pt x="19690" y="19240"/>
                </a:cubicBezTo>
                <a:cubicBezTo>
                  <a:pt x="19652" y="19240"/>
                  <a:pt x="19652" y="19313"/>
                  <a:pt x="19633" y="19349"/>
                </a:cubicBezTo>
                <a:cubicBezTo>
                  <a:pt x="19614" y="19313"/>
                  <a:pt x="19595" y="19349"/>
                  <a:pt x="19576" y="19313"/>
                </a:cubicBezTo>
                <a:cubicBezTo>
                  <a:pt x="19576" y="19313"/>
                  <a:pt x="19576" y="19313"/>
                  <a:pt x="19576" y="19313"/>
                </a:cubicBezTo>
                <a:cubicBezTo>
                  <a:pt x="19595" y="19313"/>
                  <a:pt x="19595" y="19313"/>
                  <a:pt x="19595" y="19277"/>
                </a:cubicBezTo>
                <a:cubicBezTo>
                  <a:pt x="19595" y="19240"/>
                  <a:pt x="19557" y="19277"/>
                  <a:pt x="19557" y="19240"/>
                </a:cubicBezTo>
                <a:cubicBezTo>
                  <a:pt x="19557" y="19240"/>
                  <a:pt x="19557" y="19204"/>
                  <a:pt x="19538" y="19168"/>
                </a:cubicBezTo>
                <a:cubicBezTo>
                  <a:pt x="19538" y="19168"/>
                  <a:pt x="19538" y="19168"/>
                  <a:pt x="19538" y="19131"/>
                </a:cubicBezTo>
                <a:cubicBezTo>
                  <a:pt x="19538" y="19131"/>
                  <a:pt x="19538" y="19131"/>
                  <a:pt x="19538" y="19095"/>
                </a:cubicBezTo>
                <a:cubicBezTo>
                  <a:pt x="19538" y="19059"/>
                  <a:pt x="19519" y="19023"/>
                  <a:pt x="19519" y="18986"/>
                </a:cubicBezTo>
                <a:close/>
                <a:moveTo>
                  <a:pt x="19519" y="18986"/>
                </a:moveTo>
              </a:path>
            </a:pathLst>
          </a:custGeom>
          <a:solidFill>
            <a:srgbClr val="00B050"/>
          </a:solidFill>
          <a:ln>
            <a:noFill/>
          </a:ln>
          <a:extLst/>
        </p:spPr>
        <p:txBody>
          <a:bodyPr lIns="0" tIns="0" rIns="0" bIns="0"/>
          <a:lstStyle/>
          <a:p>
            <a:endParaRPr lang="en-US"/>
          </a:p>
        </p:txBody>
      </p:sp>
      <p:grpSp>
        <p:nvGrpSpPr>
          <p:cNvPr id="60422" name="Group 6"/>
          <p:cNvGrpSpPr>
            <a:grpSpLocks/>
          </p:cNvGrpSpPr>
          <p:nvPr/>
        </p:nvGrpSpPr>
        <p:grpSpPr bwMode="auto">
          <a:xfrm>
            <a:off x="4167188" y="485775"/>
            <a:ext cx="1952625" cy="2071688"/>
            <a:chOff x="0" y="0"/>
            <a:chExt cx="3280" cy="3480"/>
          </a:xfrm>
        </p:grpSpPr>
        <p:sp>
          <p:nvSpPr>
            <p:cNvPr id="58402" name="Rectangle 2"/>
            <p:cNvSpPr>
              <a:spLocks/>
            </p:cNvSpPr>
            <p:nvPr/>
          </p:nvSpPr>
          <p:spPr bwMode="auto">
            <a:xfrm>
              <a:off x="0" y="0"/>
              <a:ext cx="3280" cy="816"/>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58403" name="Rectangle 3"/>
            <p:cNvSpPr>
              <a:spLocks/>
            </p:cNvSpPr>
            <p:nvPr/>
          </p:nvSpPr>
          <p:spPr bwMode="auto">
            <a:xfrm>
              <a:off x="237" y="485"/>
              <a:ext cx="2827" cy="95"/>
            </a:xfrm>
            <a:prstGeom prst="rect">
              <a:avLst/>
            </a:prstGeom>
            <a:solidFill>
              <a:srgbClr val="000000"/>
            </a:solidFill>
            <a:ln w="25400">
              <a:solidFill>
                <a:schemeClr val="tx1">
                  <a:alpha val="0"/>
                </a:schemeClr>
              </a:solidFill>
              <a:miter lim="800000"/>
              <a:headEnd/>
              <a:tailEnd/>
            </a:ln>
          </p:spPr>
          <p:txBody>
            <a:bodyPr lIns="0" tIns="0" rIns="0" bIns="0"/>
            <a:lstStyle/>
            <a:p>
              <a:endParaRPr lang="en-US"/>
            </a:p>
          </p:txBody>
        </p:sp>
        <p:sp>
          <p:nvSpPr>
            <p:cNvPr id="58404" name="Rectangle 4"/>
            <p:cNvSpPr>
              <a:spLocks/>
            </p:cNvSpPr>
            <p:nvPr/>
          </p:nvSpPr>
          <p:spPr bwMode="auto">
            <a:xfrm>
              <a:off x="224" y="143"/>
              <a:ext cx="16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pPr algn="l"/>
              <a:r>
                <a:rPr lang="en-US" sz="700" dirty="0">
                  <a:solidFill>
                    <a:srgbClr val="FFFFFF"/>
                  </a:solidFill>
                  <a:latin typeface="Open Sans" charset="0"/>
                  <a:cs typeface="Open Sans" charset="0"/>
                  <a:sym typeface="Open Sans" charset="0"/>
                </a:rPr>
                <a:t>India</a:t>
              </a:r>
            </a:p>
          </p:txBody>
        </p:sp>
        <p:sp>
          <p:nvSpPr>
            <p:cNvPr id="58405" name="Freeform 5"/>
            <p:cNvSpPr>
              <a:spLocks/>
            </p:cNvSpPr>
            <p:nvPr/>
          </p:nvSpPr>
          <p:spPr bwMode="auto">
            <a:xfrm>
              <a:off x="2" y="1050"/>
              <a:ext cx="1582" cy="2430"/>
            </a:xfrm>
            <a:custGeom>
              <a:avLst/>
              <a:gdLst>
                <a:gd name="T0" fmla="*/ 122 w 20491"/>
                <a:gd name="T1" fmla="*/ 273 h 21600"/>
                <a:gd name="T2" fmla="*/ 0 w 20491"/>
                <a:gd name="T3" fmla="*/ 0 h 21600"/>
                <a:gd name="T4" fmla="*/ 0 60000 65536"/>
                <a:gd name="T5" fmla="*/ 0 60000 65536"/>
              </a:gdLst>
              <a:ahLst/>
              <a:cxnLst>
                <a:cxn ang="T4">
                  <a:pos x="T0" y="T1"/>
                </a:cxn>
                <a:cxn ang="T5">
                  <a:pos x="T2" y="T3"/>
                </a:cxn>
              </a:cxnLst>
              <a:rect l="0" t="0" r="r" b="b"/>
              <a:pathLst>
                <a:path w="20491" h="21600">
                  <a:moveTo>
                    <a:pt x="20491" y="21600"/>
                  </a:moveTo>
                  <a:cubicBezTo>
                    <a:pt x="20491" y="21600"/>
                    <a:pt x="-1109" y="17887"/>
                    <a:pt x="45" y="0"/>
                  </a:cubicBezTo>
                </a:path>
              </a:pathLst>
            </a:custGeom>
            <a:noFill/>
            <a:ln w="3175" cap="flat">
              <a:solidFill>
                <a:schemeClr val="tx1">
                  <a:alpha val="50195"/>
                </a:schemeClr>
              </a:solidFill>
              <a:prstDash val="solid"/>
              <a:miter lim="800000"/>
              <a:headEnd type="oval"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60427" name="Group 11"/>
          <p:cNvGrpSpPr>
            <a:grpSpLocks/>
          </p:cNvGrpSpPr>
          <p:nvPr/>
        </p:nvGrpSpPr>
        <p:grpSpPr bwMode="auto">
          <a:xfrm>
            <a:off x="576263" y="733425"/>
            <a:ext cx="4897041" cy="1771055"/>
            <a:chOff x="0" y="0"/>
            <a:chExt cx="8226" cy="2975"/>
          </a:xfrm>
        </p:grpSpPr>
        <p:sp>
          <p:nvSpPr>
            <p:cNvPr id="58398" name="Rectangle 7"/>
            <p:cNvSpPr>
              <a:spLocks/>
            </p:cNvSpPr>
            <p:nvPr/>
          </p:nvSpPr>
          <p:spPr bwMode="auto">
            <a:xfrm>
              <a:off x="0" y="0"/>
              <a:ext cx="3280" cy="816"/>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58399" name="Rectangle 8"/>
            <p:cNvSpPr>
              <a:spLocks/>
            </p:cNvSpPr>
            <p:nvPr/>
          </p:nvSpPr>
          <p:spPr bwMode="auto">
            <a:xfrm>
              <a:off x="221" y="509"/>
              <a:ext cx="2827" cy="95"/>
            </a:xfrm>
            <a:prstGeom prst="rect">
              <a:avLst/>
            </a:prstGeom>
            <a:solidFill>
              <a:srgbClr val="000000"/>
            </a:solidFill>
            <a:ln w="25400">
              <a:solidFill>
                <a:schemeClr val="tx1">
                  <a:alpha val="0"/>
                </a:schemeClr>
              </a:solidFill>
              <a:miter lim="800000"/>
              <a:headEnd/>
              <a:tailEnd/>
            </a:ln>
          </p:spPr>
          <p:txBody>
            <a:bodyPr lIns="0" tIns="0" rIns="0" bIns="0"/>
            <a:lstStyle/>
            <a:p>
              <a:endParaRPr lang="en-US"/>
            </a:p>
          </p:txBody>
        </p:sp>
        <p:sp>
          <p:nvSpPr>
            <p:cNvPr id="58400" name="Rectangle 9"/>
            <p:cNvSpPr>
              <a:spLocks/>
            </p:cNvSpPr>
            <p:nvPr/>
          </p:nvSpPr>
          <p:spPr bwMode="auto">
            <a:xfrm>
              <a:off x="208" y="154"/>
              <a:ext cx="16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pPr algn="l"/>
              <a:r>
                <a:rPr lang="en-US" sz="700" dirty="0">
                  <a:solidFill>
                    <a:srgbClr val="FFFFFF"/>
                  </a:solidFill>
                  <a:latin typeface="Open Sans" charset="0"/>
                  <a:cs typeface="Open Sans" charset="0"/>
                  <a:sym typeface="Open Sans" charset="0"/>
                </a:rPr>
                <a:t>China</a:t>
              </a:r>
            </a:p>
          </p:txBody>
        </p:sp>
        <p:sp>
          <p:nvSpPr>
            <p:cNvPr id="58401" name="Freeform 10"/>
            <p:cNvSpPr>
              <a:spLocks/>
            </p:cNvSpPr>
            <p:nvPr/>
          </p:nvSpPr>
          <p:spPr bwMode="auto">
            <a:xfrm>
              <a:off x="0" y="1039"/>
              <a:ext cx="8226" cy="1936"/>
            </a:xfrm>
            <a:custGeom>
              <a:avLst/>
              <a:gdLst>
                <a:gd name="T0" fmla="*/ 3133 w 21600"/>
                <a:gd name="T1" fmla="*/ 220 h 13255"/>
                <a:gd name="T2" fmla="*/ 0 w 21600"/>
                <a:gd name="T3" fmla="*/ 0 h 13255"/>
                <a:gd name="T4" fmla="*/ 0 60000 65536"/>
                <a:gd name="T5" fmla="*/ 0 60000 65536"/>
              </a:gdLst>
              <a:ahLst/>
              <a:cxnLst>
                <a:cxn ang="T4">
                  <a:pos x="T0" y="T1"/>
                </a:cxn>
                <a:cxn ang="T5">
                  <a:pos x="T2" y="T3"/>
                </a:cxn>
              </a:cxnLst>
              <a:rect l="0" t="0" r="r" b="b"/>
              <a:pathLst>
                <a:path w="21600" h="13255">
                  <a:moveTo>
                    <a:pt x="21600" y="10302"/>
                  </a:moveTo>
                  <a:cubicBezTo>
                    <a:pt x="21600" y="10302"/>
                    <a:pt x="4082" y="21600"/>
                    <a:pt x="0" y="0"/>
                  </a:cubicBezTo>
                </a:path>
              </a:pathLst>
            </a:custGeom>
            <a:noFill/>
            <a:ln w="3175" cap="flat">
              <a:solidFill>
                <a:schemeClr val="tx1">
                  <a:alpha val="50195"/>
                </a:schemeClr>
              </a:solidFill>
              <a:prstDash val="solid"/>
              <a:miter lim="800000"/>
              <a:headEnd type="oval"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60432" name="Group 16"/>
          <p:cNvGrpSpPr>
            <a:grpSpLocks/>
          </p:cNvGrpSpPr>
          <p:nvPr/>
        </p:nvGrpSpPr>
        <p:grpSpPr bwMode="auto">
          <a:xfrm>
            <a:off x="1557338" y="3041452"/>
            <a:ext cx="1952625" cy="1582341"/>
            <a:chOff x="0" y="0"/>
            <a:chExt cx="3280" cy="2658"/>
          </a:xfrm>
        </p:grpSpPr>
        <p:sp>
          <p:nvSpPr>
            <p:cNvPr id="58394" name="Rectangle 12"/>
            <p:cNvSpPr>
              <a:spLocks/>
            </p:cNvSpPr>
            <p:nvPr/>
          </p:nvSpPr>
          <p:spPr bwMode="auto">
            <a:xfrm>
              <a:off x="0" y="1842"/>
              <a:ext cx="3280" cy="816"/>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58395" name="Rectangle 13"/>
            <p:cNvSpPr>
              <a:spLocks/>
            </p:cNvSpPr>
            <p:nvPr/>
          </p:nvSpPr>
          <p:spPr bwMode="auto">
            <a:xfrm>
              <a:off x="229" y="2319"/>
              <a:ext cx="2827" cy="96"/>
            </a:xfrm>
            <a:prstGeom prst="rect">
              <a:avLst/>
            </a:prstGeom>
            <a:solidFill>
              <a:srgbClr val="000000"/>
            </a:solidFill>
            <a:ln w="25400">
              <a:solidFill>
                <a:schemeClr val="tx1">
                  <a:alpha val="0"/>
                </a:schemeClr>
              </a:solidFill>
              <a:miter lim="800000"/>
              <a:headEnd/>
              <a:tailEnd/>
            </a:ln>
          </p:spPr>
          <p:txBody>
            <a:bodyPr lIns="0" tIns="0" rIns="0" bIns="0"/>
            <a:lstStyle/>
            <a:p>
              <a:endParaRPr lang="en-US"/>
            </a:p>
          </p:txBody>
        </p:sp>
        <p:sp>
          <p:nvSpPr>
            <p:cNvPr id="58396" name="Rectangle 14"/>
            <p:cNvSpPr>
              <a:spLocks/>
            </p:cNvSpPr>
            <p:nvPr/>
          </p:nvSpPr>
          <p:spPr bwMode="auto">
            <a:xfrm>
              <a:off x="151" y="1964"/>
              <a:ext cx="16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pPr algn="l"/>
              <a:r>
                <a:rPr lang="en-US" sz="700" dirty="0">
                  <a:solidFill>
                    <a:srgbClr val="FFFFFF"/>
                  </a:solidFill>
                  <a:latin typeface="Open Sans" charset="0"/>
                  <a:cs typeface="Open Sans" charset="0"/>
                  <a:sym typeface="Open Sans" charset="0"/>
                </a:rPr>
                <a:t>Brazil</a:t>
              </a:r>
            </a:p>
          </p:txBody>
        </p:sp>
        <p:sp>
          <p:nvSpPr>
            <p:cNvPr id="58397" name="Freeform 15"/>
            <p:cNvSpPr>
              <a:spLocks/>
            </p:cNvSpPr>
            <p:nvPr/>
          </p:nvSpPr>
          <p:spPr bwMode="auto">
            <a:xfrm>
              <a:off x="0" y="0"/>
              <a:ext cx="2781" cy="1642"/>
            </a:xfrm>
            <a:custGeom>
              <a:avLst/>
              <a:gdLst>
                <a:gd name="T0" fmla="*/ 358 w 21600"/>
                <a:gd name="T1" fmla="*/ 3 h 21070"/>
                <a:gd name="T2" fmla="*/ 0 w 21600"/>
                <a:gd name="T3" fmla="*/ 131 h 21070"/>
                <a:gd name="T4" fmla="*/ 0 60000 65536"/>
                <a:gd name="T5" fmla="*/ 0 60000 65536"/>
              </a:gdLst>
              <a:ahLst/>
              <a:cxnLst>
                <a:cxn ang="T4">
                  <a:pos x="T0" y="T1"/>
                </a:cxn>
                <a:cxn ang="T5">
                  <a:pos x="T2" y="T3"/>
                </a:cxn>
              </a:cxnLst>
              <a:rect l="0" t="0" r="r" b="b"/>
              <a:pathLst>
                <a:path w="21600" h="21070">
                  <a:moveTo>
                    <a:pt x="21600" y="1"/>
                  </a:moveTo>
                  <a:cubicBezTo>
                    <a:pt x="21600" y="1"/>
                    <a:pt x="3494" y="-530"/>
                    <a:pt x="0" y="21070"/>
                  </a:cubicBezTo>
                </a:path>
              </a:pathLst>
            </a:custGeom>
            <a:noFill/>
            <a:ln w="3175" cap="flat">
              <a:solidFill>
                <a:schemeClr val="tx1">
                  <a:alpha val="50195"/>
                </a:schemeClr>
              </a:solidFill>
              <a:prstDash val="solid"/>
              <a:miter lim="800000"/>
              <a:headEnd type="oval"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60437" name="Group 21"/>
          <p:cNvGrpSpPr>
            <a:grpSpLocks/>
          </p:cNvGrpSpPr>
          <p:nvPr/>
        </p:nvGrpSpPr>
        <p:grpSpPr bwMode="auto">
          <a:xfrm>
            <a:off x="5119688" y="3276005"/>
            <a:ext cx="1952625" cy="1172170"/>
            <a:chOff x="0" y="0"/>
            <a:chExt cx="3280" cy="1968"/>
          </a:xfrm>
        </p:grpSpPr>
        <p:sp>
          <p:nvSpPr>
            <p:cNvPr id="58390" name="Rectangle 17"/>
            <p:cNvSpPr>
              <a:spLocks/>
            </p:cNvSpPr>
            <p:nvPr/>
          </p:nvSpPr>
          <p:spPr bwMode="auto">
            <a:xfrm>
              <a:off x="0" y="1152"/>
              <a:ext cx="3280" cy="816"/>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8391" name="Rectangle 18"/>
            <p:cNvSpPr>
              <a:spLocks/>
            </p:cNvSpPr>
            <p:nvPr/>
          </p:nvSpPr>
          <p:spPr bwMode="auto">
            <a:xfrm>
              <a:off x="229" y="1659"/>
              <a:ext cx="2827" cy="95"/>
            </a:xfrm>
            <a:prstGeom prst="rect">
              <a:avLst/>
            </a:prstGeom>
            <a:solidFill>
              <a:srgbClr val="000000"/>
            </a:solidFill>
            <a:ln w="25400">
              <a:solidFill>
                <a:schemeClr val="tx1">
                  <a:alpha val="0"/>
                </a:schemeClr>
              </a:solidFill>
              <a:miter lim="800000"/>
              <a:headEnd/>
              <a:tailEnd/>
            </a:ln>
          </p:spPr>
          <p:txBody>
            <a:bodyPr lIns="0" tIns="0" rIns="0" bIns="0"/>
            <a:lstStyle/>
            <a:p>
              <a:endParaRPr lang="en-US"/>
            </a:p>
          </p:txBody>
        </p:sp>
        <p:sp>
          <p:nvSpPr>
            <p:cNvPr id="58392" name="Rectangle 19"/>
            <p:cNvSpPr>
              <a:spLocks/>
            </p:cNvSpPr>
            <p:nvPr/>
          </p:nvSpPr>
          <p:spPr bwMode="auto">
            <a:xfrm>
              <a:off x="164" y="1304"/>
              <a:ext cx="16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pPr algn="l"/>
              <a:r>
                <a:rPr lang="en-US" sz="700" dirty="0">
                  <a:solidFill>
                    <a:srgbClr val="FFFFFF"/>
                  </a:solidFill>
                  <a:latin typeface="Open Sans" charset="0"/>
                  <a:cs typeface="Open Sans" charset="0"/>
                  <a:sym typeface="Open Sans" charset="0"/>
                </a:rPr>
                <a:t>Australia</a:t>
              </a:r>
            </a:p>
          </p:txBody>
        </p:sp>
        <p:sp>
          <p:nvSpPr>
            <p:cNvPr id="58393" name="Freeform 20"/>
            <p:cNvSpPr>
              <a:spLocks/>
            </p:cNvSpPr>
            <p:nvPr/>
          </p:nvSpPr>
          <p:spPr bwMode="auto">
            <a:xfrm>
              <a:off x="50" y="0"/>
              <a:ext cx="1440" cy="960"/>
            </a:xfrm>
            <a:custGeom>
              <a:avLst/>
              <a:gdLst>
                <a:gd name="T0" fmla="*/ 96 w 21600"/>
                <a:gd name="T1" fmla="*/ 0 h 21363"/>
                <a:gd name="T2" fmla="*/ 0 w 21600"/>
                <a:gd name="T3" fmla="*/ 44 h 21363"/>
                <a:gd name="T4" fmla="*/ 0 60000 65536"/>
                <a:gd name="T5" fmla="*/ 0 60000 65536"/>
              </a:gdLst>
              <a:ahLst/>
              <a:cxnLst>
                <a:cxn ang="T4">
                  <a:pos x="T0" y="T1"/>
                </a:cxn>
                <a:cxn ang="T5">
                  <a:pos x="T2" y="T3"/>
                </a:cxn>
              </a:cxnLst>
              <a:rect l="0" t="0" r="r" b="b"/>
              <a:pathLst>
                <a:path w="21600" h="21363">
                  <a:moveTo>
                    <a:pt x="21600" y="0"/>
                  </a:moveTo>
                  <a:cubicBezTo>
                    <a:pt x="21600" y="0"/>
                    <a:pt x="6400" y="-237"/>
                    <a:pt x="0" y="21363"/>
                  </a:cubicBezTo>
                </a:path>
              </a:pathLst>
            </a:custGeom>
            <a:noFill/>
            <a:ln w="3175" cap="flat">
              <a:solidFill>
                <a:schemeClr val="tx1">
                  <a:alpha val="50195"/>
                </a:schemeClr>
              </a:solidFill>
              <a:prstDash val="solid"/>
              <a:miter lim="800000"/>
              <a:headEnd type="oval"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60442" name="Group 26"/>
          <p:cNvGrpSpPr>
            <a:grpSpLocks/>
          </p:cNvGrpSpPr>
          <p:nvPr/>
        </p:nvGrpSpPr>
        <p:grpSpPr bwMode="auto">
          <a:xfrm>
            <a:off x="5860852" y="2376487"/>
            <a:ext cx="2683073" cy="614363"/>
            <a:chOff x="0" y="0"/>
            <a:chExt cx="4506" cy="1032"/>
          </a:xfrm>
        </p:grpSpPr>
        <p:sp>
          <p:nvSpPr>
            <p:cNvPr id="58386" name="Rectangle 22"/>
            <p:cNvSpPr>
              <a:spLocks/>
            </p:cNvSpPr>
            <p:nvPr/>
          </p:nvSpPr>
          <p:spPr bwMode="auto">
            <a:xfrm>
              <a:off x="1226" y="0"/>
              <a:ext cx="3280" cy="816"/>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58387" name="Rectangle 23"/>
            <p:cNvSpPr>
              <a:spLocks/>
            </p:cNvSpPr>
            <p:nvPr/>
          </p:nvSpPr>
          <p:spPr bwMode="auto">
            <a:xfrm>
              <a:off x="1456" y="507"/>
              <a:ext cx="2827" cy="95"/>
            </a:xfrm>
            <a:prstGeom prst="rect">
              <a:avLst/>
            </a:prstGeom>
            <a:solidFill>
              <a:srgbClr val="000000"/>
            </a:solidFill>
            <a:ln w="25400">
              <a:solidFill>
                <a:schemeClr val="tx1">
                  <a:alpha val="0"/>
                </a:schemeClr>
              </a:solidFill>
              <a:miter lim="800000"/>
              <a:headEnd/>
              <a:tailEnd/>
            </a:ln>
          </p:spPr>
          <p:txBody>
            <a:bodyPr lIns="0" tIns="0" rIns="0" bIns="0"/>
            <a:lstStyle/>
            <a:p>
              <a:endParaRPr lang="en-US"/>
            </a:p>
          </p:txBody>
        </p:sp>
        <p:sp>
          <p:nvSpPr>
            <p:cNvPr id="58388" name="Rectangle 24"/>
            <p:cNvSpPr>
              <a:spLocks/>
            </p:cNvSpPr>
            <p:nvPr/>
          </p:nvSpPr>
          <p:spPr bwMode="auto">
            <a:xfrm>
              <a:off x="1443" y="152"/>
              <a:ext cx="161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pPr algn="l"/>
              <a:r>
                <a:rPr lang="en-US" sz="700" dirty="0">
                  <a:solidFill>
                    <a:srgbClr val="FFFFFF"/>
                  </a:solidFill>
                  <a:latin typeface="Open Sans" charset="0"/>
                  <a:cs typeface="Open Sans" charset="0"/>
                  <a:sym typeface="Open Sans" charset="0"/>
                </a:rPr>
                <a:t>Indonesia</a:t>
              </a:r>
            </a:p>
          </p:txBody>
        </p:sp>
        <p:sp>
          <p:nvSpPr>
            <p:cNvPr id="58389" name="Freeform 25"/>
            <p:cNvSpPr>
              <a:spLocks/>
            </p:cNvSpPr>
            <p:nvPr/>
          </p:nvSpPr>
          <p:spPr bwMode="auto">
            <a:xfrm>
              <a:off x="0" y="0"/>
              <a:ext cx="1066" cy="1032"/>
            </a:xfrm>
            <a:custGeom>
              <a:avLst/>
              <a:gdLst>
                <a:gd name="T0" fmla="*/ 0 w 21600"/>
                <a:gd name="T1" fmla="*/ 49 h 21600"/>
                <a:gd name="T2" fmla="*/ 53 w 21600"/>
                <a:gd name="T3" fmla="*/ 0 h 21600"/>
                <a:gd name="T4" fmla="*/ 0 60000 65536"/>
                <a:gd name="T5" fmla="*/ 0 60000 65536"/>
              </a:gdLst>
              <a:ahLst/>
              <a:cxnLst>
                <a:cxn ang="T4">
                  <a:pos x="T0" y="T1"/>
                </a:cxn>
                <a:cxn ang="T5">
                  <a:pos x="T2" y="T3"/>
                </a:cxn>
              </a:cxnLst>
              <a:rect l="0" t="0" r="r" b="b"/>
              <a:pathLst>
                <a:path w="21600" h="21600">
                  <a:moveTo>
                    <a:pt x="0" y="21600"/>
                  </a:moveTo>
                  <a:cubicBezTo>
                    <a:pt x="0" y="21600"/>
                    <a:pt x="198" y="2802"/>
                    <a:pt x="21600" y="0"/>
                  </a:cubicBezTo>
                </a:path>
              </a:pathLst>
            </a:custGeom>
            <a:noFill/>
            <a:ln w="3175" cap="flat">
              <a:solidFill>
                <a:schemeClr val="tx1">
                  <a:alpha val="50195"/>
                </a:schemeClr>
              </a:solidFill>
              <a:prstDash val="solid"/>
              <a:miter lim="800000"/>
              <a:headEnd type="oval"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60443" name="Rectangle 27"/>
          <p:cNvSpPr>
            <a:spLocks/>
          </p:cNvSpPr>
          <p:nvPr/>
        </p:nvSpPr>
        <p:spPr bwMode="auto">
          <a:xfrm>
            <a:off x="4308277" y="774502"/>
            <a:ext cx="825103" cy="56555"/>
          </a:xfrm>
          <a:prstGeom prst="rect">
            <a:avLst/>
          </a:prstGeom>
          <a:solidFill>
            <a:srgbClr val="FFFFFF"/>
          </a:solidFill>
          <a:ln w="25400">
            <a:solidFill>
              <a:schemeClr val="tx1">
                <a:alpha val="0"/>
              </a:schemeClr>
            </a:solidFill>
            <a:miter lim="800000"/>
            <a:headEnd/>
            <a:tailEnd/>
          </a:ln>
        </p:spPr>
        <p:txBody>
          <a:bodyPr lIns="0" tIns="0" rIns="0" bIns="0"/>
          <a:lstStyle/>
          <a:p>
            <a:endParaRPr lang="en-US"/>
          </a:p>
        </p:txBody>
      </p:sp>
      <p:sp>
        <p:nvSpPr>
          <p:cNvPr id="60444" name="Rectangle 28"/>
          <p:cNvSpPr>
            <a:spLocks/>
          </p:cNvSpPr>
          <p:nvPr/>
        </p:nvSpPr>
        <p:spPr bwMode="auto">
          <a:xfrm>
            <a:off x="4540449" y="594122"/>
            <a:ext cx="963216" cy="13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14288" tIns="14288" rIns="14288" bIns="14288"/>
          <a:lstStyle/>
          <a:p>
            <a:pPr algn="l"/>
            <a:r>
              <a:rPr lang="en-US" sz="700">
                <a:solidFill>
                  <a:srgbClr val="FFFFFF"/>
                </a:solidFill>
                <a:latin typeface="Open Sans" charset="0"/>
                <a:cs typeface="Open Sans" charset="0"/>
                <a:sym typeface="Open Sans" charset="0"/>
              </a:rPr>
              <a:t>- Overall sales (50%)</a:t>
            </a:r>
          </a:p>
        </p:txBody>
      </p:sp>
      <p:sp>
        <p:nvSpPr>
          <p:cNvPr id="60445" name="Rectangle 29"/>
          <p:cNvSpPr>
            <a:spLocks/>
          </p:cNvSpPr>
          <p:nvPr/>
        </p:nvSpPr>
        <p:spPr bwMode="auto">
          <a:xfrm>
            <a:off x="707827" y="1036439"/>
            <a:ext cx="1251942" cy="56555"/>
          </a:xfrm>
          <a:prstGeom prst="rect">
            <a:avLst/>
          </a:prstGeom>
          <a:solidFill>
            <a:srgbClr val="FFFFFF"/>
          </a:solidFill>
          <a:ln w="25400">
            <a:solidFill>
              <a:schemeClr val="tx1">
                <a:alpha val="0"/>
              </a:schemeClr>
            </a:solidFill>
            <a:miter lim="800000"/>
            <a:headEnd/>
            <a:tailEnd/>
          </a:ln>
        </p:spPr>
        <p:txBody>
          <a:bodyPr lIns="0" tIns="0" rIns="0" bIns="0"/>
          <a:lstStyle/>
          <a:p>
            <a:endParaRPr lang="en-US"/>
          </a:p>
        </p:txBody>
      </p:sp>
      <p:sp>
        <p:nvSpPr>
          <p:cNvPr id="60446" name="Rectangle 30"/>
          <p:cNvSpPr>
            <a:spLocks/>
          </p:cNvSpPr>
          <p:nvPr/>
        </p:nvSpPr>
        <p:spPr bwMode="auto">
          <a:xfrm>
            <a:off x="976908" y="856059"/>
            <a:ext cx="963216" cy="13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14288" tIns="14288" rIns="14288" bIns="14288"/>
          <a:lstStyle/>
          <a:p>
            <a:pPr algn="l"/>
            <a:r>
              <a:rPr lang="en-US" sz="700" dirty="0">
                <a:solidFill>
                  <a:srgbClr val="FFFFFF"/>
                </a:solidFill>
                <a:latin typeface="Open Sans" charset="0"/>
                <a:cs typeface="Open Sans" charset="0"/>
                <a:sym typeface="Open Sans" charset="0"/>
              </a:rPr>
              <a:t>- Overall sales (80%)</a:t>
            </a:r>
          </a:p>
        </p:txBody>
      </p:sp>
      <p:sp>
        <p:nvSpPr>
          <p:cNvPr id="60447" name="Rectangle 31"/>
          <p:cNvSpPr>
            <a:spLocks/>
          </p:cNvSpPr>
          <p:nvPr/>
        </p:nvSpPr>
        <p:spPr bwMode="auto">
          <a:xfrm>
            <a:off x="1693664" y="4421981"/>
            <a:ext cx="1487686" cy="57150"/>
          </a:xfrm>
          <a:prstGeom prst="rect">
            <a:avLst/>
          </a:prstGeom>
          <a:solidFill>
            <a:srgbClr val="FFFFFF"/>
          </a:solidFill>
          <a:ln w="25400">
            <a:solidFill>
              <a:schemeClr val="tx1">
                <a:alpha val="0"/>
              </a:schemeClr>
            </a:solidFill>
            <a:miter lim="800000"/>
            <a:headEnd/>
            <a:tailEnd/>
          </a:ln>
        </p:spPr>
        <p:txBody>
          <a:bodyPr lIns="0" tIns="0" rIns="0" bIns="0"/>
          <a:lstStyle/>
          <a:p>
            <a:endParaRPr lang="en-US"/>
          </a:p>
        </p:txBody>
      </p:sp>
      <p:sp>
        <p:nvSpPr>
          <p:cNvPr id="60448" name="Rectangle 32"/>
          <p:cNvSpPr>
            <a:spLocks/>
          </p:cNvSpPr>
          <p:nvPr/>
        </p:nvSpPr>
        <p:spPr bwMode="auto">
          <a:xfrm>
            <a:off x="1945481" y="4241602"/>
            <a:ext cx="963216" cy="133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14288" tIns="14288" rIns="14288" bIns="14288"/>
          <a:lstStyle/>
          <a:p>
            <a:pPr algn="l"/>
            <a:r>
              <a:rPr lang="en-US" sz="700">
                <a:solidFill>
                  <a:srgbClr val="FFFFFF"/>
                </a:solidFill>
                <a:latin typeface="Open Sans" charset="0"/>
                <a:cs typeface="Open Sans" charset="0"/>
                <a:sym typeface="Open Sans" charset="0"/>
              </a:rPr>
              <a:t>- Overall sales (90%)</a:t>
            </a:r>
          </a:p>
        </p:txBody>
      </p:sp>
      <p:sp>
        <p:nvSpPr>
          <p:cNvPr id="60449" name="Rectangle 33"/>
          <p:cNvSpPr>
            <a:spLocks/>
          </p:cNvSpPr>
          <p:nvPr/>
        </p:nvSpPr>
        <p:spPr bwMode="auto">
          <a:xfrm>
            <a:off x="6727627" y="2678311"/>
            <a:ext cx="1487686" cy="56555"/>
          </a:xfrm>
          <a:prstGeom prst="rect">
            <a:avLst/>
          </a:prstGeom>
          <a:solidFill>
            <a:srgbClr val="FFFFFF"/>
          </a:solidFill>
          <a:ln w="25400">
            <a:solidFill>
              <a:schemeClr val="tx1">
                <a:alpha val="0"/>
              </a:schemeClr>
            </a:solidFill>
            <a:miter lim="800000"/>
            <a:headEnd/>
            <a:tailEnd/>
          </a:ln>
        </p:spPr>
        <p:txBody>
          <a:bodyPr lIns="0" tIns="0" rIns="0" bIns="0"/>
          <a:lstStyle/>
          <a:p>
            <a:endParaRPr lang="en-US"/>
          </a:p>
        </p:txBody>
      </p:sp>
      <p:sp>
        <p:nvSpPr>
          <p:cNvPr id="60450" name="Rectangle 34"/>
          <p:cNvSpPr>
            <a:spLocks/>
          </p:cNvSpPr>
          <p:nvPr/>
        </p:nvSpPr>
        <p:spPr bwMode="auto">
          <a:xfrm>
            <a:off x="7179469" y="2497931"/>
            <a:ext cx="963216" cy="13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14288" tIns="14288" rIns="14288" bIns="14288"/>
          <a:lstStyle/>
          <a:p>
            <a:pPr algn="l"/>
            <a:r>
              <a:rPr lang="en-US" sz="700" dirty="0">
                <a:solidFill>
                  <a:srgbClr val="FFFFFF"/>
                </a:solidFill>
                <a:latin typeface="Open Sans" charset="0"/>
                <a:cs typeface="Open Sans" charset="0"/>
                <a:sym typeface="Open Sans" charset="0"/>
              </a:rPr>
              <a:t>- Overall sales (90%)</a:t>
            </a:r>
          </a:p>
        </p:txBody>
      </p:sp>
      <p:sp>
        <p:nvSpPr>
          <p:cNvPr id="60451" name="Rectangle 35"/>
          <p:cNvSpPr>
            <a:spLocks/>
          </p:cNvSpPr>
          <p:nvPr/>
        </p:nvSpPr>
        <p:spPr bwMode="auto">
          <a:xfrm>
            <a:off x="5256014" y="4263628"/>
            <a:ext cx="1681163" cy="57150"/>
          </a:xfrm>
          <a:prstGeom prst="rect">
            <a:avLst/>
          </a:prstGeom>
          <a:solidFill>
            <a:srgbClr val="FFFFFF"/>
          </a:solidFill>
          <a:ln w="25400">
            <a:solidFill>
              <a:schemeClr val="tx1">
                <a:alpha val="0"/>
              </a:schemeClr>
            </a:solidFill>
            <a:miter lim="800000"/>
            <a:headEnd/>
            <a:tailEnd/>
          </a:ln>
        </p:spPr>
        <p:txBody>
          <a:bodyPr lIns="0" tIns="0" rIns="0" bIns="0"/>
          <a:lstStyle/>
          <a:p>
            <a:endParaRPr lang="en-US"/>
          </a:p>
        </p:txBody>
      </p:sp>
      <p:sp>
        <p:nvSpPr>
          <p:cNvPr id="60452" name="Rectangle 36"/>
          <p:cNvSpPr>
            <a:spLocks/>
          </p:cNvSpPr>
          <p:nvPr/>
        </p:nvSpPr>
        <p:spPr bwMode="auto">
          <a:xfrm>
            <a:off x="5635228" y="4083844"/>
            <a:ext cx="1113830" cy="13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14288" tIns="14288" rIns="14288" bIns="14288"/>
          <a:lstStyle/>
          <a:p>
            <a:pPr algn="l"/>
            <a:r>
              <a:rPr lang="en-US" sz="700" dirty="0">
                <a:solidFill>
                  <a:srgbClr val="FFFFFF"/>
                </a:solidFill>
                <a:latin typeface="Open Sans" charset="0"/>
                <a:cs typeface="Open Sans" charset="0"/>
                <a:sym typeface="Open Sans" charset="0"/>
              </a:rPr>
              <a:t>- Overall sales (100%)</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417"/>
                                        </p:tgtEl>
                                        <p:attrNameLst>
                                          <p:attrName>style.visibility</p:attrName>
                                        </p:attrNameLst>
                                      </p:cBhvr>
                                      <p:to>
                                        <p:strVal val="visible"/>
                                      </p:to>
                                    </p:set>
                                    <p:animEffect transition="in" filter="fade">
                                      <p:cBhvr>
                                        <p:cTn id="7" dur="500"/>
                                        <p:tgtEl>
                                          <p:spTgt spid="6041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0442"/>
                                        </p:tgtEl>
                                        <p:attrNameLst>
                                          <p:attrName>style.visibility</p:attrName>
                                        </p:attrNameLst>
                                      </p:cBhvr>
                                      <p:to>
                                        <p:strVal val="visible"/>
                                      </p:to>
                                    </p:set>
                                    <p:anim calcmode="lin" valueType="num">
                                      <p:cBhvr>
                                        <p:cTn id="11" dur="500" fill="hold"/>
                                        <p:tgtEl>
                                          <p:spTgt spid="60442"/>
                                        </p:tgtEl>
                                        <p:attrNameLst>
                                          <p:attrName>ppt_w</p:attrName>
                                        </p:attrNameLst>
                                      </p:cBhvr>
                                      <p:tavLst>
                                        <p:tav tm="0">
                                          <p:val>
                                            <p:fltVal val="0"/>
                                          </p:val>
                                        </p:tav>
                                        <p:tav tm="100000">
                                          <p:val>
                                            <p:strVal val="#ppt_w"/>
                                          </p:val>
                                        </p:tav>
                                      </p:tavLst>
                                    </p:anim>
                                    <p:anim calcmode="lin" valueType="num">
                                      <p:cBhvr>
                                        <p:cTn id="12" dur="500" fill="hold"/>
                                        <p:tgtEl>
                                          <p:spTgt spid="60442"/>
                                        </p:tgtEl>
                                        <p:attrNameLst>
                                          <p:attrName>ppt_h</p:attrName>
                                        </p:attrNameLst>
                                      </p:cBhvr>
                                      <p:tavLst>
                                        <p:tav tm="0">
                                          <p:val>
                                            <p:fltVal val="0"/>
                                          </p:val>
                                        </p:tav>
                                        <p:tav tm="100000">
                                          <p:val>
                                            <p:strVal val="#ppt_h"/>
                                          </p:val>
                                        </p:tav>
                                      </p:tavLst>
                                    </p:anim>
                                    <p:animEffect transition="in" filter="fade">
                                      <p:cBhvr>
                                        <p:cTn id="13" dur="500"/>
                                        <p:tgtEl>
                                          <p:spTgt spid="6044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0449"/>
                                        </p:tgtEl>
                                        <p:attrNameLst>
                                          <p:attrName>style.visibility</p:attrName>
                                        </p:attrNameLst>
                                      </p:cBhvr>
                                      <p:to>
                                        <p:strVal val="visible"/>
                                      </p:to>
                                    </p:set>
                                    <p:animEffect transition="in" filter="wipe(left)">
                                      <p:cBhvr>
                                        <p:cTn id="17" dur="500"/>
                                        <p:tgtEl>
                                          <p:spTgt spid="60449"/>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0450"/>
                                        </p:tgtEl>
                                        <p:attrNameLst>
                                          <p:attrName>style.visibility</p:attrName>
                                        </p:attrNameLst>
                                      </p:cBhvr>
                                      <p:to>
                                        <p:strVal val="visible"/>
                                      </p:to>
                                    </p:set>
                                    <p:animEffect transition="in" filter="wipe(left)">
                                      <p:cBhvr>
                                        <p:cTn id="21" dur="500"/>
                                        <p:tgtEl>
                                          <p:spTgt spid="60450"/>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60437"/>
                                        </p:tgtEl>
                                        <p:attrNameLst>
                                          <p:attrName>style.visibility</p:attrName>
                                        </p:attrNameLst>
                                      </p:cBhvr>
                                      <p:to>
                                        <p:strVal val="visible"/>
                                      </p:to>
                                    </p:set>
                                    <p:anim calcmode="lin" valueType="num">
                                      <p:cBhvr>
                                        <p:cTn id="25" dur="500" fill="hold"/>
                                        <p:tgtEl>
                                          <p:spTgt spid="60437"/>
                                        </p:tgtEl>
                                        <p:attrNameLst>
                                          <p:attrName>ppt_w</p:attrName>
                                        </p:attrNameLst>
                                      </p:cBhvr>
                                      <p:tavLst>
                                        <p:tav tm="0">
                                          <p:val>
                                            <p:fltVal val="0"/>
                                          </p:val>
                                        </p:tav>
                                        <p:tav tm="100000">
                                          <p:val>
                                            <p:strVal val="#ppt_w"/>
                                          </p:val>
                                        </p:tav>
                                      </p:tavLst>
                                    </p:anim>
                                    <p:anim calcmode="lin" valueType="num">
                                      <p:cBhvr>
                                        <p:cTn id="26" dur="500" fill="hold"/>
                                        <p:tgtEl>
                                          <p:spTgt spid="60437"/>
                                        </p:tgtEl>
                                        <p:attrNameLst>
                                          <p:attrName>ppt_h</p:attrName>
                                        </p:attrNameLst>
                                      </p:cBhvr>
                                      <p:tavLst>
                                        <p:tav tm="0">
                                          <p:val>
                                            <p:fltVal val="0"/>
                                          </p:val>
                                        </p:tav>
                                        <p:tav tm="100000">
                                          <p:val>
                                            <p:strVal val="#ppt_h"/>
                                          </p:val>
                                        </p:tav>
                                      </p:tavLst>
                                    </p:anim>
                                    <p:animEffect transition="in" filter="fade">
                                      <p:cBhvr>
                                        <p:cTn id="27" dur="500"/>
                                        <p:tgtEl>
                                          <p:spTgt spid="60437"/>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60451"/>
                                        </p:tgtEl>
                                        <p:attrNameLst>
                                          <p:attrName>style.visibility</p:attrName>
                                        </p:attrNameLst>
                                      </p:cBhvr>
                                      <p:to>
                                        <p:strVal val="visible"/>
                                      </p:to>
                                    </p:set>
                                    <p:animEffect transition="in" filter="wipe(left)">
                                      <p:cBhvr>
                                        <p:cTn id="31" dur="500"/>
                                        <p:tgtEl>
                                          <p:spTgt spid="60451"/>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60452"/>
                                        </p:tgtEl>
                                        <p:attrNameLst>
                                          <p:attrName>style.visibility</p:attrName>
                                        </p:attrNameLst>
                                      </p:cBhvr>
                                      <p:to>
                                        <p:strVal val="visible"/>
                                      </p:to>
                                    </p:set>
                                    <p:animEffect transition="in" filter="wipe(left)">
                                      <p:cBhvr>
                                        <p:cTn id="35" dur="500"/>
                                        <p:tgtEl>
                                          <p:spTgt spid="60452"/>
                                        </p:tgtEl>
                                      </p:cBhvr>
                                    </p:animEffect>
                                  </p:childTnLst>
                                </p:cTn>
                              </p:par>
                            </p:childTnLst>
                          </p:cTn>
                        </p:par>
                        <p:par>
                          <p:cTn id="36" fill="hold">
                            <p:stCondLst>
                              <p:cond delay="3500"/>
                            </p:stCondLst>
                            <p:childTnLst>
                              <p:par>
                                <p:cTn id="37" presetID="53" presetClass="entr" presetSubtype="16" fill="hold" nodeType="afterEffect">
                                  <p:stCondLst>
                                    <p:cond delay="0"/>
                                  </p:stCondLst>
                                  <p:childTnLst>
                                    <p:set>
                                      <p:cBhvr>
                                        <p:cTn id="38" dur="1" fill="hold">
                                          <p:stCondLst>
                                            <p:cond delay="0"/>
                                          </p:stCondLst>
                                        </p:cTn>
                                        <p:tgtEl>
                                          <p:spTgt spid="60432"/>
                                        </p:tgtEl>
                                        <p:attrNameLst>
                                          <p:attrName>style.visibility</p:attrName>
                                        </p:attrNameLst>
                                      </p:cBhvr>
                                      <p:to>
                                        <p:strVal val="visible"/>
                                      </p:to>
                                    </p:set>
                                    <p:anim calcmode="lin" valueType="num">
                                      <p:cBhvr>
                                        <p:cTn id="39" dur="500" fill="hold"/>
                                        <p:tgtEl>
                                          <p:spTgt spid="60432"/>
                                        </p:tgtEl>
                                        <p:attrNameLst>
                                          <p:attrName>ppt_w</p:attrName>
                                        </p:attrNameLst>
                                      </p:cBhvr>
                                      <p:tavLst>
                                        <p:tav tm="0">
                                          <p:val>
                                            <p:fltVal val="0"/>
                                          </p:val>
                                        </p:tav>
                                        <p:tav tm="100000">
                                          <p:val>
                                            <p:strVal val="#ppt_w"/>
                                          </p:val>
                                        </p:tav>
                                      </p:tavLst>
                                    </p:anim>
                                    <p:anim calcmode="lin" valueType="num">
                                      <p:cBhvr>
                                        <p:cTn id="40" dur="500" fill="hold"/>
                                        <p:tgtEl>
                                          <p:spTgt spid="60432"/>
                                        </p:tgtEl>
                                        <p:attrNameLst>
                                          <p:attrName>ppt_h</p:attrName>
                                        </p:attrNameLst>
                                      </p:cBhvr>
                                      <p:tavLst>
                                        <p:tav tm="0">
                                          <p:val>
                                            <p:fltVal val="0"/>
                                          </p:val>
                                        </p:tav>
                                        <p:tav tm="100000">
                                          <p:val>
                                            <p:strVal val="#ppt_h"/>
                                          </p:val>
                                        </p:tav>
                                      </p:tavLst>
                                    </p:anim>
                                    <p:animEffect transition="in" filter="fade">
                                      <p:cBhvr>
                                        <p:cTn id="41" dur="500"/>
                                        <p:tgtEl>
                                          <p:spTgt spid="60432"/>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60447"/>
                                        </p:tgtEl>
                                        <p:attrNameLst>
                                          <p:attrName>style.visibility</p:attrName>
                                        </p:attrNameLst>
                                      </p:cBhvr>
                                      <p:to>
                                        <p:strVal val="visible"/>
                                      </p:to>
                                    </p:set>
                                    <p:animEffect transition="in" filter="wipe(left)">
                                      <p:cBhvr>
                                        <p:cTn id="45" dur="500"/>
                                        <p:tgtEl>
                                          <p:spTgt spid="60447"/>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60448"/>
                                        </p:tgtEl>
                                        <p:attrNameLst>
                                          <p:attrName>style.visibility</p:attrName>
                                        </p:attrNameLst>
                                      </p:cBhvr>
                                      <p:to>
                                        <p:strVal val="visible"/>
                                      </p:to>
                                    </p:set>
                                    <p:animEffect transition="in" filter="wipe(left)">
                                      <p:cBhvr>
                                        <p:cTn id="49" dur="500"/>
                                        <p:tgtEl>
                                          <p:spTgt spid="60448"/>
                                        </p:tgtEl>
                                      </p:cBhvr>
                                    </p:animEffect>
                                  </p:childTnLst>
                                </p:cTn>
                              </p:par>
                            </p:childTnLst>
                          </p:cTn>
                        </p:par>
                        <p:par>
                          <p:cTn id="50" fill="hold">
                            <p:stCondLst>
                              <p:cond delay="5000"/>
                            </p:stCondLst>
                            <p:childTnLst>
                              <p:par>
                                <p:cTn id="51" presetID="53" presetClass="entr" presetSubtype="16" fill="hold" nodeType="afterEffect">
                                  <p:stCondLst>
                                    <p:cond delay="0"/>
                                  </p:stCondLst>
                                  <p:childTnLst>
                                    <p:set>
                                      <p:cBhvr>
                                        <p:cTn id="52" dur="1" fill="hold">
                                          <p:stCondLst>
                                            <p:cond delay="0"/>
                                          </p:stCondLst>
                                        </p:cTn>
                                        <p:tgtEl>
                                          <p:spTgt spid="60427"/>
                                        </p:tgtEl>
                                        <p:attrNameLst>
                                          <p:attrName>style.visibility</p:attrName>
                                        </p:attrNameLst>
                                      </p:cBhvr>
                                      <p:to>
                                        <p:strVal val="visible"/>
                                      </p:to>
                                    </p:set>
                                    <p:anim calcmode="lin" valueType="num">
                                      <p:cBhvr>
                                        <p:cTn id="53" dur="500" fill="hold"/>
                                        <p:tgtEl>
                                          <p:spTgt spid="60427"/>
                                        </p:tgtEl>
                                        <p:attrNameLst>
                                          <p:attrName>ppt_w</p:attrName>
                                        </p:attrNameLst>
                                      </p:cBhvr>
                                      <p:tavLst>
                                        <p:tav tm="0">
                                          <p:val>
                                            <p:fltVal val="0"/>
                                          </p:val>
                                        </p:tav>
                                        <p:tav tm="100000">
                                          <p:val>
                                            <p:strVal val="#ppt_w"/>
                                          </p:val>
                                        </p:tav>
                                      </p:tavLst>
                                    </p:anim>
                                    <p:anim calcmode="lin" valueType="num">
                                      <p:cBhvr>
                                        <p:cTn id="54" dur="500" fill="hold"/>
                                        <p:tgtEl>
                                          <p:spTgt spid="60427"/>
                                        </p:tgtEl>
                                        <p:attrNameLst>
                                          <p:attrName>ppt_h</p:attrName>
                                        </p:attrNameLst>
                                      </p:cBhvr>
                                      <p:tavLst>
                                        <p:tav tm="0">
                                          <p:val>
                                            <p:fltVal val="0"/>
                                          </p:val>
                                        </p:tav>
                                        <p:tav tm="100000">
                                          <p:val>
                                            <p:strVal val="#ppt_h"/>
                                          </p:val>
                                        </p:tav>
                                      </p:tavLst>
                                    </p:anim>
                                    <p:animEffect transition="in" filter="fade">
                                      <p:cBhvr>
                                        <p:cTn id="55" dur="500"/>
                                        <p:tgtEl>
                                          <p:spTgt spid="60427"/>
                                        </p:tgtEl>
                                      </p:cBhvr>
                                    </p:animEffect>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60445"/>
                                        </p:tgtEl>
                                        <p:attrNameLst>
                                          <p:attrName>style.visibility</p:attrName>
                                        </p:attrNameLst>
                                      </p:cBhvr>
                                      <p:to>
                                        <p:strVal val="visible"/>
                                      </p:to>
                                    </p:set>
                                    <p:animEffect transition="in" filter="wipe(left)">
                                      <p:cBhvr>
                                        <p:cTn id="59" dur="500"/>
                                        <p:tgtEl>
                                          <p:spTgt spid="60445"/>
                                        </p:tgtEl>
                                      </p:cBhvr>
                                    </p:animEffect>
                                  </p:childTnLst>
                                </p:cTn>
                              </p:par>
                            </p:childTnLst>
                          </p:cTn>
                        </p:par>
                        <p:par>
                          <p:cTn id="60" fill="hold">
                            <p:stCondLst>
                              <p:cond delay="6000"/>
                            </p:stCondLst>
                            <p:childTnLst>
                              <p:par>
                                <p:cTn id="61" presetID="22" presetClass="entr" presetSubtype="8" fill="hold" grpId="0" nodeType="afterEffect">
                                  <p:stCondLst>
                                    <p:cond delay="0"/>
                                  </p:stCondLst>
                                  <p:childTnLst>
                                    <p:set>
                                      <p:cBhvr>
                                        <p:cTn id="62" dur="1" fill="hold">
                                          <p:stCondLst>
                                            <p:cond delay="0"/>
                                          </p:stCondLst>
                                        </p:cTn>
                                        <p:tgtEl>
                                          <p:spTgt spid="60446"/>
                                        </p:tgtEl>
                                        <p:attrNameLst>
                                          <p:attrName>style.visibility</p:attrName>
                                        </p:attrNameLst>
                                      </p:cBhvr>
                                      <p:to>
                                        <p:strVal val="visible"/>
                                      </p:to>
                                    </p:set>
                                    <p:animEffect transition="in" filter="wipe(left)">
                                      <p:cBhvr>
                                        <p:cTn id="63" dur="500"/>
                                        <p:tgtEl>
                                          <p:spTgt spid="60446"/>
                                        </p:tgtEl>
                                      </p:cBhvr>
                                    </p:animEffect>
                                  </p:childTnLst>
                                </p:cTn>
                              </p:par>
                            </p:childTnLst>
                          </p:cTn>
                        </p:par>
                        <p:par>
                          <p:cTn id="64" fill="hold">
                            <p:stCondLst>
                              <p:cond delay="6500"/>
                            </p:stCondLst>
                            <p:childTnLst>
                              <p:par>
                                <p:cTn id="65" presetID="53" presetClass="entr" presetSubtype="16" fill="hold" nodeType="afterEffect">
                                  <p:stCondLst>
                                    <p:cond delay="0"/>
                                  </p:stCondLst>
                                  <p:childTnLst>
                                    <p:set>
                                      <p:cBhvr>
                                        <p:cTn id="66" dur="1" fill="hold">
                                          <p:stCondLst>
                                            <p:cond delay="0"/>
                                          </p:stCondLst>
                                        </p:cTn>
                                        <p:tgtEl>
                                          <p:spTgt spid="60422"/>
                                        </p:tgtEl>
                                        <p:attrNameLst>
                                          <p:attrName>style.visibility</p:attrName>
                                        </p:attrNameLst>
                                      </p:cBhvr>
                                      <p:to>
                                        <p:strVal val="visible"/>
                                      </p:to>
                                    </p:set>
                                    <p:anim calcmode="lin" valueType="num">
                                      <p:cBhvr>
                                        <p:cTn id="67" dur="500" fill="hold"/>
                                        <p:tgtEl>
                                          <p:spTgt spid="60422"/>
                                        </p:tgtEl>
                                        <p:attrNameLst>
                                          <p:attrName>ppt_w</p:attrName>
                                        </p:attrNameLst>
                                      </p:cBhvr>
                                      <p:tavLst>
                                        <p:tav tm="0">
                                          <p:val>
                                            <p:fltVal val="0"/>
                                          </p:val>
                                        </p:tav>
                                        <p:tav tm="100000">
                                          <p:val>
                                            <p:strVal val="#ppt_w"/>
                                          </p:val>
                                        </p:tav>
                                      </p:tavLst>
                                    </p:anim>
                                    <p:anim calcmode="lin" valueType="num">
                                      <p:cBhvr>
                                        <p:cTn id="68" dur="500" fill="hold"/>
                                        <p:tgtEl>
                                          <p:spTgt spid="60422"/>
                                        </p:tgtEl>
                                        <p:attrNameLst>
                                          <p:attrName>ppt_h</p:attrName>
                                        </p:attrNameLst>
                                      </p:cBhvr>
                                      <p:tavLst>
                                        <p:tav tm="0">
                                          <p:val>
                                            <p:fltVal val="0"/>
                                          </p:val>
                                        </p:tav>
                                        <p:tav tm="100000">
                                          <p:val>
                                            <p:strVal val="#ppt_h"/>
                                          </p:val>
                                        </p:tav>
                                      </p:tavLst>
                                    </p:anim>
                                    <p:animEffect transition="in" filter="fade">
                                      <p:cBhvr>
                                        <p:cTn id="69" dur="500"/>
                                        <p:tgtEl>
                                          <p:spTgt spid="60422"/>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60443"/>
                                        </p:tgtEl>
                                        <p:attrNameLst>
                                          <p:attrName>style.visibility</p:attrName>
                                        </p:attrNameLst>
                                      </p:cBhvr>
                                      <p:to>
                                        <p:strVal val="visible"/>
                                      </p:to>
                                    </p:set>
                                    <p:animEffect transition="in" filter="wipe(left)">
                                      <p:cBhvr>
                                        <p:cTn id="73" dur="500"/>
                                        <p:tgtEl>
                                          <p:spTgt spid="60443"/>
                                        </p:tgtEl>
                                      </p:cBhvr>
                                    </p:animEffect>
                                  </p:childTnLst>
                                </p:cTn>
                              </p:par>
                            </p:childTnLst>
                          </p:cTn>
                        </p:par>
                        <p:par>
                          <p:cTn id="74" fill="hold">
                            <p:stCondLst>
                              <p:cond delay="7500"/>
                            </p:stCondLst>
                            <p:childTnLst>
                              <p:par>
                                <p:cTn id="75" presetID="22" presetClass="entr" presetSubtype="8" fill="hold" grpId="0" nodeType="afterEffect">
                                  <p:stCondLst>
                                    <p:cond delay="0"/>
                                  </p:stCondLst>
                                  <p:childTnLst>
                                    <p:set>
                                      <p:cBhvr>
                                        <p:cTn id="76" dur="1" fill="hold">
                                          <p:stCondLst>
                                            <p:cond delay="0"/>
                                          </p:stCondLst>
                                        </p:cTn>
                                        <p:tgtEl>
                                          <p:spTgt spid="60444"/>
                                        </p:tgtEl>
                                        <p:attrNameLst>
                                          <p:attrName>style.visibility</p:attrName>
                                        </p:attrNameLst>
                                      </p:cBhvr>
                                      <p:to>
                                        <p:strVal val="visible"/>
                                      </p:to>
                                    </p:set>
                                    <p:animEffect transition="in" filter="wipe(left)">
                                      <p:cBhvr>
                                        <p:cTn id="77" dur="500"/>
                                        <p:tgtEl>
                                          <p:spTgt spid="60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 grpId="0" animBg="1"/>
      <p:bldP spid="60443" grpId="0" animBg="1"/>
      <p:bldP spid="60444" grpId="0"/>
      <p:bldP spid="60445" grpId="0" animBg="1"/>
      <p:bldP spid="60446" grpId="0"/>
      <p:bldP spid="60447" grpId="0" animBg="1"/>
      <p:bldP spid="60448" grpId="0"/>
      <p:bldP spid="60449" grpId="0" animBg="1"/>
      <p:bldP spid="60450" grpId="0"/>
      <p:bldP spid="60451" grpId="0" animBg="1"/>
      <p:bldP spid="6045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Marketing Target</a:t>
            </a:r>
          </a:p>
        </p:txBody>
      </p:sp>
      <p:sp>
        <p:nvSpPr>
          <p:cNvPr id="59395"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9396"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9397"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9398"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46</a:t>
            </a:r>
          </a:p>
        </p:txBody>
      </p:sp>
      <p:sp>
        <p:nvSpPr>
          <p:cNvPr id="61446"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61449" name="Group 9"/>
          <p:cNvGrpSpPr>
            <a:grpSpLocks/>
          </p:cNvGrpSpPr>
          <p:nvPr/>
        </p:nvGrpSpPr>
        <p:grpSpPr bwMode="auto">
          <a:xfrm>
            <a:off x="2477690" y="2190155"/>
            <a:ext cx="1271588" cy="2433638"/>
            <a:chOff x="0" y="0"/>
            <a:chExt cx="2136" cy="4088"/>
          </a:xfrm>
        </p:grpSpPr>
        <p:sp>
          <p:nvSpPr>
            <p:cNvPr id="59451" name="Rectangle 7"/>
            <p:cNvSpPr>
              <a:spLocks/>
            </p:cNvSpPr>
            <p:nvPr/>
          </p:nvSpPr>
          <p:spPr bwMode="auto">
            <a:xfrm>
              <a:off x="0" y="0"/>
              <a:ext cx="2136" cy="4088"/>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9452" name="Rectangle 8"/>
            <p:cNvSpPr>
              <a:spLocks/>
            </p:cNvSpPr>
            <p:nvPr/>
          </p:nvSpPr>
          <p:spPr bwMode="auto">
            <a:xfrm>
              <a:off x="28" y="173"/>
              <a:ext cx="209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1100">
                  <a:solidFill>
                    <a:srgbClr val="FFFFFF"/>
                  </a:solidFill>
                  <a:latin typeface="Open Sans Light" charset="0"/>
                  <a:cs typeface="Open Sans Light" charset="0"/>
                  <a:sym typeface="Open Sans Light" charset="0"/>
                </a:rPr>
                <a:t>Europe</a:t>
              </a:r>
            </a:p>
          </p:txBody>
        </p:sp>
      </p:grpSp>
      <p:grpSp>
        <p:nvGrpSpPr>
          <p:cNvPr id="61452" name="Group 12"/>
          <p:cNvGrpSpPr>
            <a:grpSpLocks/>
          </p:cNvGrpSpPr>
          <p:nvPr/>
        </p:nvGrpSpPr>
        <p:grpSpPr bwMode="auto">
          <a:xfrm>
            <a:off x="3951090" y="2190750"/>
            <a:ext cx="1265634" cy="2433042"/>
            <a:chOff x="0" y="0"/>
            <a:chExt cx="2126" cy="4087"/>
          </a:xfrm>
        </p:grpSpPr>
        <p:sp>
          <p:nvSpPr>
            <p:cNvPr id="59449" name="Rectangle 10"/>
            <p:cNvSpPr>
              <a:spLocks/>
            </p:cNvSpPr>
            <p:nvPr/>
          </p:nvSpPr>
          <p:spPr bwMode="auto">
            <a:xfrm>
              <a:off x="0" y="0"/>
              <a:ext cx="2126" cy="4087"/>
            </a:xfrm>
            <a:prstGeom prst="rect">
              <a:avLst/>
            </a:prstGeom>
            <a:solidFill>
              <a:schemeClr val="accent6">
                <a:lumMod val="60000"/>
                <a:lumOff val="40000"/>
              </a:schemeClr>
            </a:solidFill>
            <a:ln w="25400">
              <a:solidFill>
                <a:schemeClr val="tx1">
                  <a:alpha val="0"/>
                </a:schemeClr>
              </a:solidFill>
              <a:miter lim="800000"/>
              <a:headEnd/>
              <a:tailEnd/>
            </a:ln>
          </p:spPr>
          <p:txBody>
            <a:bodyPr lIns="0" tIns="0" rIns="0" bIns="0"/>
            <a:lstStyle/>
            <a:p>
              <a:pPr>
                <a:defRPr/>
              </a:pPr>
              <a:endParaRPr lang="en-US"/>
            </a:p>
          </p:txBody>
        </p:sp>
        <p:sp>
          <p:nvSpPr>
            <p:cNvPr id="59450" name="Rectangle 11"/>
            <p:cNvSpPr>
              <a:spLocks/>
            </p:cNvSpPr>
            <p:nvPr/>
          </p:nvSpPr>
          <p:spPr bwMode="auto">
            <a:xfrm>
              <a:off x="18" y="173"/>
              <a:ext cx="2100"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1100">
                  <a:solidFill>
                    <a:srgbClr val="FFFFFF"/>
                  </a:solidFill>
                  <a:latin typeface="Open Sans Light" charset="0"/>
                  <a:cs typeface="Open Sans Light" charset="0"/>
                  <a:sym typeface="Open Sans Light" charset="0"/>
                </a:rPr>
                <a:t>Asia</a:t>
              </a:r>
            </a:p>
          </p:txBody>
        </p:sp>
      </p:grpSp>
      <p:grpSp>
        <p:nvGrpSpPr>
          <p:cNvPr id="61455" name="Group 15"/>
          <p:cNvGrpSpPr>
            <a:grpSpLocks/>
          </p:cNvGrpSpPr>
          <p:nvPr/>
        </p:nvGrpSpPr>
        <p:grpSpPr bwMode="auto">
          <a:xfrm>
            <a:off x="5423892" y="2190750"/>
            <a:ext cx="1266230" cy="2433042"/>
            <a:chOff x="0" y="0"/>
            <a:chExt cx="2126" cy="4087"/>
          </a:xfrm>
        </p:grpSpPr>
        <p:sp>
          <p:nvSpPr>
            <p:cNvPr id="59447" name="Rectangle 13"/>
            <p:cNvSpPr>
              <a:spLocks/>
            </p:cNvSpPr>
            <p:nvPr/>
          </p:nvSpPr>
          <p:spPr bwMode="auto">
            <a:xfrm>
              <a:off x="0" y="0"/>
              <a:ext cx="2126" cy="4087"/>
            </a:xfrm>
            <a:prstGeom prst="rect">
              <a:avLst/>
            </a:prstGeom>
            <a:solidFill>
              <a:srgbClr val="FE4940"/>
            </a:solidFill>
            <a:ln w="25400">
              <a:solidFill>
                <a:schemeClr val="tx1">
                  <a:alpha val="0"/>
                </a:schemeClr>
              </a:solidFill>
              <a:miter lim="800000"/>
              <a:headEnd/>
              <a:tailEnd/>
            </a:ln>
          </p:spPr>
          <p:txBody>
            <a:bodyPr lIns="0" tIns="0" rIns="0" bIns="0"/>
            <a:lstStyle/>
            <a:p>
              <a:endParaRPr lang="en-US"/>
            </a:p>
          </p:txBody>
        </p:sp>
        <p:sp>
          <p:nvSpPr>
            <p:cNvPr id="59448" name="Rectangle 14"/>
            <p:cNvSpPr>
              <a:spLocks/>
            </p:cNvSpPr>
            <p:nvPr/>
          </p:nvSpPr>
          <p:spPr bwMode="auto">
            <a:xfrm>
              <a:off x="18" y="173"/>
              <a:ext cx="2100"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1100">
                  <a:solidFill>
                    <a:srgbClr val="FFFFFF"/>
                  </a:solidFill>
                  <a:latin typeface="Open Sans Light" charset="0"/>
                  <a:cs typeface="Open Sans Light" charset="0"/>
                  <a:sym typeface="Open Sans Light" charset="0"/>
                </a:rPr>
                <a:t>Africa</a:t>
              </a:r>
            </a:p>
          </p:txBody>
        </p:sp>
      </p:grpSp>
      <p:grpSp>
        <p:nvGrpSpPr>
          <p:cNvPr id="61458" name="Group 18"/>
          <p:cNvGrpSpPr>
            <a:grpSpLocks/>
          </p:cNvGrpSpPr>
          <p:nvPr/>
        </p:nvGrpSpPr>
        <p:grpSpPr bwMode="auto">
          <a:xfrm>
            <a:off x="6891933" y="2190750"/>
            <a:ext cx="1265634" cy="2433042"/>
            <a:chOff x="0" y="0"/>
            <a:chExt cx="2126" cy="4087"/>
          </a:xfrm>
        </p:grpSpPr>
        <p:sp>
          <p:nvSpPr>
            <p:cNvPr id="59445" name="Rectangle 16"/>
            <p:cNvSpPr>
              <a:spLocks/>
            </p:cNvSpPr>
            <p:nvPr/>
          </p:nvSpPr>
          <p:spPr bwMode="auto">
            <a:xfrm>
              <a:off x="0" y="0"/>
              <a:ext cx="2126" cy="4087"/>
            </a:xfrm>
            <a:prstGeom prst="rect">
              <a:avLst/>
            </a:prstGeom>
            <a:solidFill>
              <a:schemeClr val="accent1"/>
            </a:solidFill>
            <a:ln w="25400">
              <a:solidFill>
                <a:schemeClr val="tx1">
                  <a:alpha val="0"/>
                </a:schemeClr>
              </a:solidFill>
              <a:miter lim="800000"/>
              <a:headEnd/>
              <a:tailEnd/>
            </a:ln>
          </p:spPr>
          <p:txBody>
            <a:bodyPr lIns="0" tIns="0" rIns="0" bIns="0"/>
            <a:lstStyle/>
            <a:p>
              <a:endParaRPr lang="en-US"/>
            </a:p>
          </p:txBody>
        </p:sp>
        <p:sp>
          <p:nvSpPr>
            <p:cNvPr id="59446" name="Rectangle 17"/>
            <p:cNvSpPr>
              <a:spLocks/>
            </p:cNvSpPr>
            <p:nvPr/>
          </p:nvSpPr>
          <p:spPr bwMode="auto">
            <a:xfrm>
              <a:off x="18" y="173"/>
              <a:ext cx="2100"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1100">
                  <a:solidFill>
                    <a:srgbClr val="FFFFFF"/>
                  </a:solidFill>
                  <a:latin typeface="Open Sans Light" charset="0"/>
                  <a:cs typeface="Open Sans Light" charset="0"/>
                  <a:sym typeface="Open Sans Light" charset="0"/>
                </a:rPr>
                <a:t>America</a:t>
              </a:r>
            </a:p>
          </p:txBody>
        </p:sp>
      </p:grpSp>
      <p:sp>
        <p:nvSpPr>
          <p:cNvPr id="61459" name="Rectangle 19"/>
          <p:cNvSpPr>
            <a:spLocks/>
          </p:cNvSpPr>
          <p:nvPr/>
        </p:nvSpPr>
        <p:spPr bwMode="auto">
          <a:xfrm>
            <a:off x="2478286" y="2709267"/>
            <a:ext cx="1266230" cy="357783"/>
          </a:xfrm>
          <a:prstGeom prst="rect">
            <a:avLst/>
          </a:prstGeom>
          <a:solidFill>
            <a:srgbClr val="008492"/>
          </a:solidFill>
          <a:ln w="25400">
            <a:solidFill>
              <a:schemeClr val="tx1">
                <a:alpha val="0"/>
              </a:schemeClr>
            </a:solidFill>
            <a:miter lim="800000"/>
            <a:headEnd/>
            <a:tailEnd/>
          </a:ln>
        </p:spPr>
        <p:txBody>
          <a:bodyPr lIns="0" tIns="0" rIns="0" bIns="0"/>
          <a:lstStyle/>
          <a:p>
            <a:endParaRPr lang="en-US"/>
          </a:p>
        </p:txBody>
      </p:sp>
      <p:sp>
        <p:nvSpPr>
          <p:cNvPr id="61460" name="Rectangle 20"/>
          <p:cNvSpPr>
            <a:spLocks/>
          </p:cNvSpPr>
          <p:nvPr/>
        </p:nvSpPr>
        <p:spPr bwMode="auto">
          <a:xfrm>
            <a:off x="2478287" y="3228380"/>
            <a:ext cx="627459" cy="357783"/>
          </a:xfrm>
          <a:prstGeom prst="rect">
            <a:avLst/>
          </a:prstGeom>
          <a:solidFill>
            <a:srgbClr val="008492"/>
          </a:solidFill>
          <a:ln w="25400">
            <a:solidFill>
              <a:schemeClr val="tx1">
                <a:alpha val="0"/>
              </a:schemeClr>
            </a:solidFill>
            <a:miter lim="800000"/>
            <a:headEnd/>
            <a:tailEnd/>
          </a:ln>
        </p:spPr>
        <p:txBody>
          <a:bodyPr lIns="0" tIns="0" rIns="0" bIns="0"/>
          <a:lstStyle/>
          <a:p>
            <a:endParaRPr lang="en-US"/>
          </a:p>
        </p:txBody>
      </p:sp>
      <p:sp>
        <p:nvSpPr>
          <p:cNvPr id="61461" name="Rectangle 21"/>
          <p:cNvSpPr>
            <a:spLocks/>
          </p:cNvSpPr>
          <p:nvPr/>
        </p:nvSpPr>
        <p:spPr bwMode="auto">
          <a:xfrm>
            <a:off x="2478286" y="3747492"/>
            <a:ext cx="759619" cy="357783"/>
          </a:xfrm>
          <a:prstGeom prst="rect">
            <a:avLst/>
          </a:prstGeom>
          <a:solidFill>
            <a:srgbClr val="008492"/>
          </a:solidFill>
          <a:ln w="25400">
            <a:solidFill>
              <a:schemeClr val="tx1">
                <a:alpha val="0"/>
              </a:schemeClr>
            </a:solidFill>
            <a:miter lim="800000"/>
            <a:headEnd/>
            <a:tailEnd/>
          </a:ln>
        </p:spPr>
        <p:txBody>
          <a:bodyPr lIns="0" tIns="0" rIns="0" bIns="0"/>
          <a:lstStyle/>
          <a:p>
            <a:endParaRPr lang="en-US"/>
          </a:p>
        </p:txBody>
      </p:sp>
      <p:sp>
        <p:nvSpPr>
          <p:cNvPr id="61462" name="Rectangle 22"/>
          <p:cNvSpPr>
            <a:spLocks/>
          </p:cNvSpPr>
          <p:nvPr/>
        </p:nvSpPr>
        <p:spPr bwMode="auto">
          <a:xfrm>
            <a:off x="2478286" y="4266605"/>
            <a:ext cx="1102519" cy="357188"/>
          </a:xfrm>
          <a:prstGeom prst="rect">
            <a:avLst/>
          </a:prstGeom>
          <a:solidFill>
            <a:srgbClr val="008492"/>
          </a:solidFill>
          <a:ln w="25400">
            <a:solidFill>
              <a:schemeClr val="tx1">
                <a:alpha val="0"/>
              </a:schemeClr>
            </a:solidFill>
            <a:miter lim="800000"/>
            <a:headEnd/>
            <a:tailEnd/>
          </a:ln>
        </p:spPr>
        <p:txBody>
          <a:bodyPr lIns="0" tIns="0" rIns="0" bIns="0"/>
          <a:lstStyle/>
          <a:p>
            <a:endParaRPr lang="en-US"/>
          </a:p>
        </p:txBody>
      </p:sp>
      <p:sp>
        <p:nvSpPr>
          <p:cNvPr id="61463" name="Rectangle 23"/>
          <p:cNvSpPr>
            <a:spLocks/>
          </p:cNvSpPr>
          <p:nvPr/>
        </p:nvSpPr>
        <p:spPr bwMode="auto">
          <a:xfrm>
            <a:off x="3951090" y="2709267"/>
            <a:ext cx="627459" cy="357783"/>
          </a:xfrm>
          <a:prstGeom prst="rect">
            <a:avLst/>
          </a:prstGeom>
          <a:solidFill>
            <a:srgbClr val="290082"/>
          </a:solidFill>
          <a:ln w="25400">
            <a:solidFill>
              <a:schemeClr val="tx1">
                <a:alpha val="0"/>
              </a:schemeClr>
            </a:solidFill>
            <a:miter lim="800000"/>
            <a:headEnd/>
            <a:tailEnd/>
          </a:ln>
        </p:spPr>
        <p:txBody>
          <a:bodyPr lIns="0" tIns="0" rIns="0" bIns="0"/>
          <a:lstStyle/>
          <a:p>
            <a:endParaRPr lang="en-US"/>
          </a:p>
        </p:txBody>
      </p:sp>
      <p:sp>
        <p:nvSpPr>
          <p:cNvPr id="61464" name="Rectangle 24"/>
          <p:cNvSpPr>
            <a:spLocks/>
          </p:cNvSpPr>
          <p:nvPr/>
        </p:nvSpPr>
        <p:spPr bwMode="auto">
          <a:xfrm>
            <a:off x="3951090" y="3228380"/>
            <a:ext cx="1265634" cy="357783"/>
          </a:xfrm>
          <a:prstGeom prst="rect">
            <a:avLst/>
          </a:prstGeom>
          <a:solidFill>
            <a:srgbClr val="290082"/>
          </a:solidFill>
          <a:ln w="25400">
            <a:solidFill>
              <a:schemeClr val="tx1">
                <a:alpha val="0"/>
              </a:schemeClr>
            </a:solidFill>
            <a:miter lim="800000"/>
            <a:headEnd/>
            <a:tailEnd/>
          </a:ln>
        </p:spPr>
        <p:txBody>
          <a:bodyPr lIns="0" tIns="0" rIns="0" bIns="0"/>
          <a:lstStyle/>
          <a:p>
            <a:endParaRPr lang="en-US"/>
          </a:p>
        </p:txBody>
      </p:sp>
      <p:sp>
        <p:nvSpPr>
          <p:cNvPr id="61465" name="Rectangle 25"/>
          <p:cNvSpPr>
            <a:spLocks/>
          </p:cNvSpPr>
          <p:nvPr/>
        </p:nvSpPr>
        <p:spPr bwMode="auto">
          <a:xfrm>
            <a:off x="3951089" y="3747492"/>
            <a:ext cx="1101923" cy="357783"/>
          </a:xfrm>
          <a:prstGeom prst="rect">
            <a:avLst/>
          </a:prstGeom>
          <a:solidFill>
            <a:srgbClr val="290082"/>
          </a:solidFill>
          <a:ln w="25400">
            <a:solidFill>
              <a:schemeClr val="tx1">
                <a:alpha val="0"/>
              </a:schemeClr>
            </a:solidFill>
            <a:miter lim="800000"/>
            <a:headEnd/>
            <a:tailEnd/>
          </a:ln>
        </p:spPr>
        <p:txBody>
          <a:bodyPr lIns="0" tIns="0" rIns="0" bIns="0"/>
          <a:lstStyle/>
          <a:p>
            <a:endParaRPr lang="en-US"/>
          </a:p>
        </p:txBody>
      </p:sp>
      <p:sp>
        <p:nvSpPr>
          <p:cNvPr id="61466" name="Rectangle 26"/>
          <p:cNvSpPr>
            <a:spLocks/>
          </p:cNvSpPr>
          <p:nvPr/>
        </p:nvSpPr>
        <p:spPr bwMode="auto">
          <a:xfrm>
            <a:off x="3951089" y="4266605"/>
            <a:ext cx="954286" cy="357188"/>
          </a:xfrm>
          <a:prstGeom prst="rect">
            <a:avLst/>
          </a:prstGeom>
          <a:solidFill>
            <a:srgbClr val="290082"/>
          </a:solidFill>
          <a:ln w="25400">
            <a:solidFill>
              <a:schemeClr val="tx1">
                <a:alpha val="0"/>
              </a:schemeClr>
            </a:solidFill>
            <a:miter lim="800000"/>
            <a:headEnd/>
            <a:tailEnd/>
          </a:ln>
        </p:spPr>
        <p:txBody>
          <a:bodyPr lIns="0" tIns="0" rIns="0" bIns="0"/>
          <a:lstStyle/>
          <a:p>
            <a:endParaRPr lang="en-US"/>
          </a:p>
        </p:txBody>
      </p:sp>
      <p:sp>
        <p:nvSpPr>
          <p:cNvPr id="61467" name="Rectangle 27"/>
          <p:cNvSpPr>
            <a:spLocks/>
          </p:cNvSpPr>
          <p:nvPr/>
        </p:nvSpPr>
        <p:spPr bwMode="auto">
          <a:xfrm>
            <a:off x="5423892" y="2709267"/>
            <a:ext cx="1102519" cy="357783"/>
          </a:xfrm>
          <a:prstGeom prst="rect">
            <a:avLst/>
          </a:prstGeom>
          <a:solidFill>
            <a:srgbClr val="D90B00"/>
          </a:solidFill>
          <a:ln w="25400">
            <a:solidFill>
              <a:schemeClr val="tx1">
                <a:alpha val="0"/>
              </a:schemeClr>
            </a:solidFill>
            <a:miter lim="800000"/>
            <a:headEnd/>
            <a:tailEnd/>
          </a:ln>
        </p:spPr>
        <p:txBody>
          <a:bodyPr lIns="0" tIns="0" rIns="0" bIns="0"/>
          <a:lstStyle/>
          <a:p>
            <a:endParaRPr lang="en-US"/>
          </a:p>
        </p:txBody>
      </p:sp>
      <p:sp>
        <p:nvSpPr>
          <p:cNvPr id="61468" name="Rectangle 28"/>
          <p:cNvSpPr>
            <a:spLocks/>
          </p:cNvSpPr>
          <p:nvPr/>
        </p:nvSpPr>
        <p:spPr bwMode="auto">
          <a:xfrm>
            <a:off x="5423892" y="3228380"/>
            <a:ext cx="628055" cy="357783"/>
          </a:xfrm>
          <a:prstGeom prst="rect">
            <a:avLst/>
          </a:prstGeom>
          <a:solidFill>
            <a:srgbClr val="D90B00"/>
          </a:solidFill>
          <a:ln w="25400">
            <a:solidFill>
              <a:schemeClr val="tx1">
                <a:alpha val="0"/>
              </a:schemeClr>
            </a:solidFill>
            <a:miter lim="800000"/>
            <a:headEnd/>
            <a:tailEnd/>
          </a:ln>
        </p:spPr>
        <p:txBody>
          <a:bodyPr lIns="0" tIns="0" rIns="0" bIns="0"/>
          <a:lstStyle/>
          <a:p>
            <a:endParaRPr lang="en-US"/>
          </a:p>
        </p:txBody>
      </p:sp>
      <p:sp>
        <p:nvSpPr>
          <p:cNvPr id="61469" name="Rectangle 29"/>
          <p:cNvSpPr>
            <a:spLocks/>
          </p:cNvSpPr>
          <p:nvPr/>
        </p:nvSpPr>
        <p:spPr bwMode="auto">
          <a:xfrm>
            <a:off x="5423893" y="3747492"/>
            <a:ext cx="954881" cy="357783"/>
          </a:xfrm>
          <a:prstGeom prst="rect">
            <a:avLst/>
          </a:prstGeom>
          <a:solidFill>
            <a:srgbClr val="D90B00"/>
          </a:solidFill>
          <a:ln w="25400">
            <a:solidFill>
              <a:schemeClr val="tx1">
                <a:alpha val="0"/>
              </a:schemeClr>
            </a:solidFill>
            <a:miter lim="800000"/>
            <a:headEnd/>
            <a:tailEnd/>
          </a:ln>
        </p:spPr>
        <p:txBody>
          <a:bodyPr lIns="0" tIns="0" rIns="0" bIns="0"/>
          <a:lstStyle/>
          <a:p>
            <a:endParaRPr lang="en-US"/>
          </a:p>
        </p:txBody>
      </p:sp>
      <p:sp>
        <p:nvSpPr>
          <p:cNvPr id="61470" name="Rectangle 30"/>
          <p:cNvSpPr>
            <a:spLocks/>
          </p:cNvSpPr>
          <p:nvPr/>
        </p:nvSpPr>
        <p:spPr bwMode="auto">
          <a:xfrm>
            <a:off x="5423892" y="4266605"/>
            <a:ext cx="1266230" cy="357188"/>
          </a:xfrm>
          <a:prstGeom prst="rect">
            <a:avLst/>
          </a:prstGeom>
          <a:solidFill>
            <a:srgbClr val="D90B00"/>
          </a:solidFill>
          <a:ln w="25400">
            <a:solidFill>
              <a:schemeClr val="tx1">
                <a:alpha val="0"/>
              </a:schemeClr>
            </a:solidFill>
            <a:miter lim="800000"/>
            <a:headEnd/>
            <a:tailEnd/>
          </a:ln>
        </p:spPr>
        <p:txBody>
          <a:bodyPr lIns="0" tIns="0" rIns="0" bIns="0"/>
          <a:lstStyle/>
          <a:p>
            <a:endParaRPr lang="en-US"/>
          </a:p>
        </p:txBody>
      </p:sp>
      <p:sp>
        <p:nvSpPr>
          <p:cNvPr id="61471" name="Rectangle 31"/>
          <p:cNvSpPr>
            <a:spLocks/>
          </p:cNvSpPr>
          <p:nvPr/>
        </p:nvSpPr>
        <p:spPr bwMode="auto">
          <a:xfrm>
            <a:off x="6897291" y="2709267"/>
            <a:ext cx="627459" cy="357783"/>
          </a:xfrm>
          <a:prstGeom prst="rect">
            <a:avLst/>
          </a:prstGeom>
          <a:solidFill>
            <a:srgbClr val="66008D"/>
          </a:solidFill>
          <a:ln w="25400">
            <a:solidFill>
              <a:schemeClr val="tx1">
                <a:alpha val="0"/>
              </a:schemeClr>
            </a:solidFill>
            <a:miter lim="800000"/>
            <a:headEnd/>
            <a:tailEnd/>
          </a:ln>
        </p:spPr>
        <p:txBody>
          <a:bodyPr lIns="0" tIns="0" rIns="0" bIns="0"/>
          <a:lstStyle/>
          <a:p>
            <a:endParaRPr lang="en-US"/>
          </a:p>
        </p:txBody>
      </p:sp>
      <p:sp>
        <p:nvSpPr>
          <p:cNvPr id="61472" name="Rectangle 32"/>
          <p:cNvSpPr>
            <a:spLocks/>
          </p:cNvSpPr>
          <p:nvPr/>
        </p:nvSpPr>
        <p:spPr bwMode="auto">
          <a:xfrm>
            <a:off x="6897291" y="3228380"/>
            <a:ext cx="954881" cy="357783"/>
          </a:xfrm>
          <a:prstGeom prst="rect">
            <a:avLst/>
          </a:prstGeom>
          <a:solidFill>
            <a:srgbClr val="66008D"/>
          </a:solidFill>
          <a:ln w="25400">
            <a:solidFill>
              <a:schemeClr val="tx1">
                <a:alpha val="0"/>
              </a:schemeClr>
            </a:solidFill>
            <a:miter lim="800000"/>
            <a:headEnd/>
            <a:tailEnd/>
          </a:ln>
        </p:spPr>
        <p:txBody>
          <a:bodyPr lIns="0" tIns="0" rIns="0" bIns="0"/>
          <a:lstStyle/>
          <a:p>
            <a:endParaRPr lang="en-US"/>
          </a:p>
        </p:txBody>
      </p:sp>
      <p:sp>
        <p:nvSpPr>
          <p:cNvPr id="61473" name="Rectangle 33"/>
          <p:cNvSpPr>
            <a:spLocks/>
          </p:cNvSpPr>
          <p:nvPr/>
        </p:nvSpPr>
        <p:spPr bwMode="auto">
          <a:xfrm>
            <a:off x="6897291" y="3747492"/>
            <a:ext cx="1102519" cy="357783"/>
          </a:xfrm>
          <a:prstGeom prst="rect">
            <a:avLst/>
          </a:prstGeom>
          <a:solidFill>
            <a:srgbClr val="66008D"/>
          </a:solidFill>
          <a:ln w="25400">
            <a:solidFill>
              <a:schemeClr val="tx1">
                <a:alpha val="0"/>
              </a:schemeClr>
            </a:solidFill>
            <a:miter lim="800000"/>
            <a:headEnd/>
            <a:tailEnd/>
          </a:ln>
        </p:spPr>
        <p:txBody>
          <a:bodyPr lIns="0" tIns="0" rIns="0" bIns="0"/>
          <a:lstStyle/>
          <a:p>
            <a:endParaRPr lang="en-US"/>
          </a:p>
        </p:txBody>
      </p:sp>
      <p:sp>
        <p:nvSpPr>
          <p:cNvPr id="61474" name="Rectangle 34"/>
          <p:cNvSpPr>
            <a:spLocks/>
          </p:cNvSpPr>
          <p:nvPr/>
        </p:nvSpPr>
        <p:spPr bwMode="auto">
          <a:xfrm>
            <a:off x="6897291" y="4266605"/>
            <a:ext cx="516731" cy="357188"/>
          </a:xfrm>
          <a:prstGeom prst="rect">
            <a:avLst/>
          </a:prstGeom>
          <a:solidFill>
            <a:srgbClr val="66008D"/>
          </a:solidFill>
          <a:ln w="25400">
            <a:solidFill>
              <a:schemeClr val="tx1">
                <a:alpha val="0"/>
              </a:schemeClr>
            </a:solidFill>
            <a:miter lim="800000"/>
            <a:headEnd/>
            <a:tailEnd/>
          </a:ln>
        </p:spPr>
        <p:txBody>
          <a:bodyPr lIns="0" tIns="0" rIns="0" bIns="0"/>
          <a:lstStyle/>
          <a:p>
            <a:endParaRPr lang="en-US"/>
          </a:p>
        </p:txBody>
      </p:sp>
      <p:sp>
        <p:nvSpPr>
          <p:cNvPr id="61475" name="Rectangle 35"/>
          <p:cNvSpPr>
            <a:spLocks/>
          </p:cNvSpPr>
          <p:nvPr/>
        </p:nvSpPr>
        <p:spPr bwMode="auto">
          <a:xfrm>
            <a:off x="3322439" y="2775747"/>
            <a:ext cx="408980" cy="3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dirty="0">
                <a:solidFill>
                  <a:srgbClr val="FFFFFF"/>
                </a:solidFill>
                <a:latin typeface="Open Sans" charset="0"/>
                <a:cs typeface="Open Sans" charset="0"/>
                <a:sym typeface="Open Sans" charset="0"/>
              </a:rPr>
              <a:t>100</a:t>
            </a:r>
            <a:r>
              <a:rPr lang="en-US" sz="700" dirty="0">
                <a:solidFill>
                  <a:srgbClr val="FFFFFF"/>
                </a:solidFill>
                <a:latin typeface="Open Sans" charset="0"/>
                <a:cs typeface="Open Sans" charset="0"/>
                <a:sym typeface="Open Sans" charset="0"/>
              </a:rPr>
              <a:t>%</a:t>
            </a:r>
          </a:p>
        </p:txBody>
      </p:sp>
      <p:sp>
        <p:nvSpPr>
          <p:cNvPr id="61476" name="Rectangle 36"/>
          <p:cNvSpPr>
            <a:spLocks/>
          </p:cNvSpPr>
          <p:nvPr/>
        </p:nvSpPr>
        <p:spPr bwMode="auto">
          <a:xfrm>
            <a:off x="2763441" y="3300813"/>
            <a:ext cx="342305"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50</a:t>
            </a:r>
            <a:r>
              <a:rPr lang="en-US" sz="700">
                <a:solidFill>
                  <a:srgbClr val="FFFFFF"/>
                </a:solidFill>
                <a:latin typeface="Open Sans" charset="0"/>
                <a:cs typeface="Open Sans" charset="0"/>
                <a:sym typeface="Open Sans" charset="0"/>
              </a:rPr>
              <a:t>%</a:t>
            </a:r>
          </a:p>
        </p:txBody>
      </p:sp>
      <p:sp>
        <p:nvSpPr>
          <p:cNvPr id="61477" name="Rectangle 37"/>
          <p:cNvSpPr>
            <a:spLocks/>
          </p:cNvSpPr>
          <p:nvPr/>
        </p:nvSpPr>
        <p:spPr bwMode="auto">
          <a:xfrm>
            <a:off x="2895005" y="3819925"/>
            <a:ext cx="342900"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70</a:t>
            </a:r>
            <a:r>
              <a:rPr lang="en-US" sz="700">
                <a:solidFill>
                  <a:srgbClr val="FFFFFF"/>
                </a:solidFill>
                <a:latin typeface="Open Sans" charset="0"/>
                <a:cs typeface="Open Sans" charset="0"/>
                <a:sym typeface="Open Sans" charset="0"/>
              </a:rPr>
              <a:t>%</a:t>
            </a:r>
          </a:p>
        </p:txBody>
      </p:sp>
      <p:sp>
        <p:nvSpPr>
          <p:cNvPr id="61478" name="Rectangle 38"/>
          <p:cNvSpPr>
            <a:spLocks/>
          </p:cNvSpPr>
          <p:nvPr/>
        </p:nvSpPr>
        <p:spPr bwMode="auto">
          <a:xfrm>
            <a:off x="3237905" y="4333084"/>
            <a:ext cx="342900" cy="3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90</a:t>
            </a:r>
            <a:r>
              <a:rPr lang="en-US" sz="700">
                <a:solidFill>
                  <a:srgbClr val="FFFFFF"/>
                </a:solidFill>
                <a:latin typeface="Open Sans" charset="0"/>
                <a:cs typeface="Open Sans" charset="0"/>
                <a:sym typeface="Open Sans" charset="0"/>
              </a:rPr>
              <a:t>%</a:t>
            </a:r>
          </a:p>
        </p:txBody>
      </p:sp>
      <p:sp>
        <p:nvSpPr>
          <p:cNvPr id="61479" name="Rectangle 39"/>
          <p:cNvSpPr>
            <a:spLocks/>
          </p:cNvSpPr>
          <p:nvPr/>
        </p:nvSpPr>
        <p:spPr bwMode="auto">
          <a:xfrm>
            <a:off x="4235649" y="2775747"/>
            <a:ext cx="342900" cy="3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50</a:t>
            </a:r>
            <a:r>
              <a:rPr lang="en-US" sz="700">
                <a:solidFill>
                  <a:srgbClr val="FFFFFF"/>
                </a:solidFill>
                <a:latin typeface="Open Sans" charset="0"/>
                <a:cs typeface="Open Sans" charset="0"/>
                <a:sym typeface="Open Sans" charset="0"/>
              </a:rPr>
              <a:t>%</a:t>
            </a:r>
          </a:p>
        </p:txBody>
      </p:sp>
      <p:sp>
        <p:nvSpPr>
          <p:cNvPr id="61480" name="Rectangle 40"/>
          <p:cNvSpPr>
            <a:spLocks/>
          </p:cNvSpPr>
          <p:nvPr/>
        </p:nvSpPr>
        <p:spPr bwMode="auto">
          <a:xfrm>
            <a:off x="4805363" y="3300813"/>
            <a:ext cx="408980"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100</a:t>
            </a:r>
            <a:r>
              <a:rPr lang="en-US" sz="700">
                <a:solidFill>
                  <a:srgbClr val="FFFFFF"/>
                </a:solidFill>
                <a:latin typeface="Open Sans" charset="0"/>
                <a:cs typeface="Open Sans" charset="0"/>
                <a:sym typeface="Open Sans" charset="0"/>
              </a:rPr>
              <a:t>%</a:t>
            </a:r>
          </a:p>
        </p:txBody>
      </p:sp>
      <p:sp>
        <p:nvSpPr>
          <p:cNvPr id="61481" name="Rectangle 41"/>
          <p:cNvSpPr>
            <a:spLocks/>
          </p:cNvSpPr>
          <p:nvPr/>
        </p:nvSpPr>
        <p:spPr bwMode="auto">
          <a:xfrm>
            <a:off x="4710708" y="3819925"/>
            <a:ext cx="342305"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90</a:t>
            </a:r>
            <a:r>
              <a:rPr lang="en-US" sz="700">
                <a:solidFill>
                  <a:srgbClr val="FFFFFF"/>
                </a:solidFill>
                <a:latin typeface="Open Sans" charset="0"/>
                <a:cs typeface="Open Sans" charset="0"/>
                <a:sym typeface="Open Sans" charset="0"/>
              </a:rPr>
              <a:t>%</a:t>
            </a:r>
          </a:p>
        </p:txBody>
      </p:sp>
      <p:sp>
        <p:nvSpPr>
          <p:cNvPr id="61482" name="Rectangle 42"/>
          <p:cNvSpPr>
            <a:spLocks/>
          </p:cNvSpPr>
          <p:nvPr/>
        </p:nvSpPr>
        <p:spPr bwMode="auto">
          <a:xfrm>
            <a:off x="4562475" y="4333084"/>
            <a:ext cx="342900" cy="3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80</a:t>
            </a:r>
            <a:r>
              <a:rPr lang="en-US" sz="700">
                <a:solidFill>
                  <a:srgbClr val="FFFFFF"/>
                </a:solidFill>
                <a:latin typeface="Open Sans" charset="0"/>
                <a:cs typeface="Open Sans" charset="0"/>
                <a:sym typeface="Open Sans" charset="0"/>
              </a:rPr>
              <a:t>%</a:t>
            </a:r>
          </a:p>
        </p:txBody>
      </p:sp>
      <p:sp>
        <p:nvSpPr>
          <p:cNvPr id="61483" name="Rectangle 43"/>
          <p:cNvSpPr>
            <a:spLocks/>
          </p:cNvSpPr>
          <p:nvPr/>
        </p:nvSpPr>
        <p:spPr bwMode="auto">
          <a:xfrm>
            <a:off x="6183511" y="2775747"/>
            <a:ext cx="342900" cy="3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90</a:t>
            </a:r>
            <a:r>
              <a:rPr lang="en-US" sz="700">
                <a:solidFill>
                  <a:srgbClr val="FFFFFF"/>
                </a:solidFill>
                <a:latin typeface="Open Sans" charset="0"/>
                <a:cs typeface="Open Sans" charset="0"/>
                <a:sym typeface="Open Sans" charset="0"/>
              </a:rPr>
              <a:t>%</a:t>
            </a:r>
          </a:p>
        </p:txBody>
      </p:sp>
      <p:sp>
        <p:nvSpPr>
          <p:cNvPr id="61484" name="Rectangle 44"/>
          <p:cNvSpPr>
            <a:spLocks/>
          </p:cNvSpPr>
          <p:nvPr/>
        </p:nvSpPr>
        <p:spPr bwMode="auto">
          <a:xfrm>
            <a:off x="5709047" y="3300813"/>
            <a:ext cx="342305"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50</a:t>
            </a:r>
            <a:r>
              <a:rPr lang="en-US" sz="700">
                <a:solidFill>
                  <a:srgbClr val="FFFFFF"/>
                </a:solidFill>
                <a:latin typeface="Open Sans" charset="0"/>
                <a:cs typeface="Open Sans" charset="0"/>
                <a:sym typeface="Open Sans" charset="0"/>
              </a:rPr>
              <a:t>%</a:t>
            </a:r>
          </a:p>
        </p:txBody>
      </p:sp>
      <p:sp>
        <p:nvSpPr>
          <p:cNvPr id="61485" name="Rectangle 45"/>
          <p:cNvSpPr>
            <a:spLocks/>
          </p:cNvSpPr>
          <p:nvPr/>
        </p:nvSpPr>
        <p:spPr bwMode="auto">
          <a:xfrm>
            <a:off x="6009680" y="3819925"/>
            <a:ext cx="342305"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80</a:t>
            </a:r>
            <a:r>
              <a:rPr lang="en-US" sz="700">
                <a:solidFill>
                  <a:srgbClr val="FFFFFF"/>
                </a:solidFill>
                <a:latin typeface="Open Sans" charset="0"/>
                <a:cs typeface="Open Sans" charset="0"/>
                <a:sym typeface="Open Sans" charset="0"/>
              </a:rPr>
              <a:t>%</a:t>
            </a:r>
          </a:p>
        </p:txBody>
      </p:sp>
      <p:sp>
        <p:nvSpPr>
          <p:cNvPr id="61486" name="Rectangle 46"/>
          <p:cNvSpPr>
            <a:spLocks/>
          </p:cNvSpPr>
          <p:nvPr/>
        </p:nvSpPr>
        <p:spPr bwMode="auto">
          <a:xfrm>
            <a:off x="6273403" y="4333084"/>
            <a:ext cx="408980" cy="3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100</a:t>
            </a:r>
            <a:r>
              <a:rPr lang="en-US" sz="700">
                <a:solidFill>
                  <a:srgbClr val="FFFFFF"/>
                </a:solidFill>
                <a:latin typeface="Open Sans" charset="0"/>
                <a:cs typeface="Open Sans" charset="0"/>
                <a:sym typeface="Open Sans" charset="0"/>
              </a:rPr>
              <a:t>%</a:t>
            </a:r>
          </a:p>
        </p:txBody>
      </p:sp>
      <p:sp>
        <p:nvSpPr>
          <p:cNvPr id="61487" name="Rectangle 47"/>
          <p:cNvSpPr>
            <a:spLocks/>
          </p:cNvSpPr>
          <p:nvPr/>
        </p:nvSpPr>
        <p:spPr bwMode="auto">
          <a:xfrm>
            <a:off x="7181850" y="2775747"/>
            <a:ext cx="342900" cy="3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50</a:t>
            </a:r>
            <a:r>
              <a:rPr lang="en-US" sz="700">
                <a:solidFill>
                  <a:srgbClr val="FFFFFF"/>
                </a:solidFill>
                <a:latin typeface="Open Sans" charset="0"/>
                <a:cs typeface="Open Sans" charset="0"/>
                <a:sym typeface="Open Sans" charset="0"/>
              </a:rPr>
              <a:t>%</a:t>
            </a:r>
          </a:p>
        </p:txBody>
      </p:sp>
      <p:sp>
        <p:nvSpPr>
          <p:cNvPr id="61488" name="Rectangle 48"/>
          <p:cNvSpPr>
            <a:spLocks/>
          </p:cNvSpPr>
          <p:nvPr/>
        </p:nvSpPr>
        <p:spPr bwMode="auto">
          <a:xfrm>
            <a:off x="7509272" y="3300813"/>
            <a:ext cx="342305"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80</a:t>
            </a:r>
            <a:r>
              <a:rPr lang="en-US" sz="700">
                <a:solidFill>
                  <a:srgbClr val="FFFFFF"/>
                </a:solidFill>
                <a:latin typeface="Open Sans" charset="0"/>
                <a:cs typeface="Open Sans" charset="0"/>
                <a:sym typeface="Open Sans" charset="0"/>
              </a:rPr>
              <a:t>%</a:t>
            </a:r>
          </a:p>
        </p:txBody>
      </p:sp>
      <p:sp>
        <p:nvSpPr>
          <p:cNvPr id="61489" name="Rectangle 49"/>
          <p:cNvSpPr>
            <a:spLocks/>
          </p:cNvSpPr>
          <p:nvPr/>
        </p:nvSpPr>
        <p:spPr bwMode="auto">
          <a:xfrm>
            <a:off x="7662267" y="3819925"/>
            <a:ext cx="342305"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90</a:t>
            </a:r>
            <a:r>
              <a:rPr lang="en-US" sz="700">
                <a:solidFill>
                  <a:srgbClr val="FFFFFF"/>
                </a:solidFill>
                <a:latin typeface="Open Sans" charset="0"/>
                <a:cs typeface="Open Sans" charset="0"/>
                <a:sym typeface="Open Sans" charset="0"/>
              </a:rPr>
              <a:t>%</a:t>
            </a:r>
          </a:p>
        </p:txBody>
      </p:sp>
      <p:sp>
        <p:nvSpPr>
          <p:cNvPr id="61490" name="Rectangle 50"/>
          <p:cNvSpPr>
            <a:spLocks/>
          </p:cNvSpPr>
          <p:nvPr/>
        </p:nvSpPr>
        <p:spPr bwMode="auto">
          <a:xfrm>
            <a:off x="7065764" y="4333084"/>
            <a:ext cx="342900" cy="3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40</a:t>
            </a:r>
            <a:r>
              <a:rPr lang="en-US" sz="700">
                <a:solidFill>
                  <a:srgbClr val="FFFFFF"/>
                </a:solidFill>
                <a:latin typeface="Open Sans" charset="0"/>
                <a:cs typeface="Open Sans" charset="0"/>
                <a:sym typeface="Open Sans" charset="0"/>
              </a:rPr>
              <a:t>%</a:t>
            </a:r>
          </a:p>
        </p:txBody>
      </p:sp>
      <p:grpSp>
        <p:nvGrpSpPr>
          <p:cNvPr id="61499" name="Group 59"/>
          <p:cNvGrpSpPr>
            <a:grpSpLocks/>
          </p:cNvGrpSpPr>
          <p:nvPr/>
        </p:nvGrpSpPr>
        <p:grpSpPr bwMode="auto">
          <a:xfrm>
            <a:off x="1007269" y="2709267"/>
            <a:ext cx="1247775" cy="1914525"/>
            <a:chOff x="0" y="0"/>
            <a:chExt cx="2096" cy="3215"/>
          </a:xfrm>
        </p:grpSpPr>
        <p:sp>
          <p:nvSpPr>
            <p:cNvPr id="59437" name="Rectangle 51"/>
            <p:cNvSpPr>
              <a:spLocks/>
            </p:cNvSpPr>
            <p:nvPr/>
          </p:nvSpPr>
          <p:spPr bwMode="auto">
            <a:xfrm>
              <a:off x="0" y="0"/>
              <a:ext cx="2096" cy="600"/>
            </a:xfrm>
            <a:prstGeom prst="rect">
              <a:avLst/>
            </a:prstGeom>
            <a:solidFill>
              <a:srgbClr val="2E6FFD"/>
            </a:solidFill>
            <a:ln w="25400">
              <a:solidFill>
                <a:schemeClr val="tx1">
                  <a:alpha val="0"/>
                </a:schemeClr>
              </a:solidFill>
              <a:miter lim="800000"/>
              <a:headEnd/>
              <a:tailEnd/>
            </a:ln>
          </p:spPr>
          <p:txBody>
            <a:bodyPr lIns="0" tIns="0" rIns="0" bIns="0"/>
            <a:lstStyle/>
            <a:p>
              <a:endParaRPr lang="en-US"/>
            </a:p>
          </p:txBody>
        </p:sp>
        <p:sp>
          <p:nvSpPr>
            <p:cNvPr id="59438" name="Rectangle 52"/>
            <p:cNvSpPr>
              <a:spLocks/>
            </p:cNvSpPr>
            <p:nvPr/>
          </p:nvSpPr>
          <p:spPr bwMode="auto">
            <a:xfrm>
              <a:off x="0" y="871"/>
              <a:ext cx="2096" cy="601"/>
            </a:xfrm>
            <a:prstGeom prst="rect">
              <a:avLst/>
            </a:prstGeom>
            <a:solidFill>
              <a:srgbClr val="DD2067"/>
            </a:solidFill>
            <a:ln w="25400">
              <a:solidFill>
                <a:schemeClr val="tx1">
                  <a:alpha val="0"/>
                </a:schemeClr>
              </a:solidFill>
              <a:miter lim="800000"/>
              <a:headEnd/>
              <a:tailEnd/>
            </a:ln>
          </p:spPr>
          <p:txBody>
            <a:bodyPr lIns="0" tIns="0" rIns="0" bIns="0"/>
            <a:lstStyle/>
            <a:p>
              <a:endParaRPr lang="en-US"/>
            </a:p>
          </p:txBody>
        </p:sp>
        <p:sp>
          <p:nvSpPr>
            <p:cNvPr id="59439" name="Rectangle 53"/>
            <p:cNvSpPr>
              <a:spLocks/>
            </p:cNvSpPr>
            <p:nvPr/>
          </p:nvSpPr>
          <p:spPr bwMode="auto">
            <a:xfrm>
              <a:off x="0" y="1743"/>
              <a:ext cx="2096" cy="601"/>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9440" name="Rectangle 54"/>
            <p:cNvSpPr>
              <a:spLocks/>
            </p:cNvSpPr>
            <p:nvPr/>
          </p:nvSpPr>
          <p:spPr bwMode="auto">
            <a:xfrm>
              <a:off x="0" y="2615"/>
              <a:ext cx="2096" cy="600"/>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59441" name="Rectangle 55"/>
            <p:cNvSpPr>
              <a:spLocks/>
            </p:cNvSpPr>
            <p:nvPr/>
          </p:nvSpPr>
          <p:spPr bwMode="auto">
            <a:xfrm>
              <a:off x="230" y="78"/>
              <a:ext cx="161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r>
                <a:rPr lang="en-US" sz="900">
                  <a:solidFill>
                    <a:srgbClr val="FFFFFF"/>
                  </a:solidFill>
                  <a:latin typeface="Open Sans Light" charset="0"/>
                  <a:cs typeface="Open Sans Light" charset="0"/>
                  <a:sym typeface="Open Sans Light" charset="0"/>
                </a:rPr>
                <a:t>Print Template</a:t>
              </a:r>
            </a:p>
          </p:txBody>
        </p:sp>
        <p:sp>
          <p:nvSpPr>
            <p:cNvPr id="59442" name="Rectangle 56"/>
            <p:cNvSpPr>
              <a:spLocks/>
            </p:cNvSpPr>
            <p:nvPr/>
          </p:nvSpPr>
          <p:spPr bwMode="auto">
            <a:xfrm>
              <a:off x="230" y="950"/>
              <a:ext cx="161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r>
                <a:rPr lang="en-US" sz="900">
                  <a:solidFill>
                    <a:srgbClr val="FFFFFF"/>
                  </a:solidFill>
                  <a:latin typeface="Open Sans Light" charset="0"/>
                  <a:cs typeface="Open Sans Light" charset="0"/>
                  <a:sym typeface="Open Sans Light" charset="0"/>
                </a:rPr>
                <a:t>Web Design</a:t>
              </a:r>
            </a:p>
          </p:txBody>
        </p:sp>
        <p:sp>
          <p:nvSpPr>
            <p:cNvPr id="59443" name="Rectangle 57"/>
            <p:cNvSpPr>
              <a:spLocks/>
            </p:cNvSpPr>
            <p:nvPr/>
          </p:nvSpPr>
          <p:spPr bwMode="auto">
            <a:xfrm>
              <a:off x="230" y="1822"/>
              <a:ext cx="161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r>
                <a:rPr lang="en-US" sz="900">
                  <a:solidFill>
                    <a:srgbClr val="FFFFFF"/>
                  </a:solidFill>
                  <a:latin typeface="Open Sans Light" charset="0"/>
                  <a:cs typeface="Open Sans Light" charset="0"/>
                  <a:sym typeface="Open Sans Light" charset="0"/>
                </a:rPr>
                <a:t>Product Mockup</a:t>
              </a:r>
            </a:p>
          </p:txBody>
        </p:sp>
        <p:sp>
          <p:nvSpPr>
            <p:cNvPr id="59444" name="Rectangle 58"/>
            <p:cNvSpPr>
              <a:spLocks/>
            </p:cNvSpPr>
            <p:nvPr/>
          </p:nvSpPr>
          <p:spPr bwMode="auto">
            <a:xfrm>
              <a:off x="230" y="2694"/>
              <a:ext cx="161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r>
                <a:rPr lang="en-US" sz="900">
                  <a:solidFill>
                    <a:srgbClr val="FFFFFF"/>
                  </a:solidFill>
                  <a:latin typeface="Open Sans Light" charset="0"/>
                  <a:cs typeface="Open Sans Light" charset="0"/>
                  <a:sym typeface="Open Sans Light" charset="0"/>
                </a:rPr>
                <a:t>Adobe Plugins</a:t>
              </a:r>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441"/>
                                        </p:tgtEl>
                                        <p:attrNameLst>
                                          <p:attrName>style.visibility</p:attrName>
                                        </p:attrNameLst>
                                      </p:cBhvr>
                                      <p:to>
                                        <p:strVal val="visible"/>
                                      </p:to>
                                    </p:set>
                                    <p:animEffect transition="in" filter="wipe(left)">
                                      <p:cBhvr>
                                        <p:cTn id="7" dur="1000"/>
                                        <p:tgtEl>
                                          <p:spTgt spid="61441"/>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61446"/>
                                        </p:tgtEl>
                                        <p:attrNameLst>
                                          <p:attrName>style.visibility</p:attrName>
                                        </p:attrNameLst>
                                      </p:cBhvr>
                                      <p:to>
                                        <p:strVal val="visible"/>
                                      </p:to>
                                    </p:set>
                                    <p:anim calcmode="lin" valueType="num">
                                      <p:cBhvr>
                                        <p:cTn id="11" dur="500" fill="hold"/>
                                        <p:tgtEl>
                                          <p:spTgt spid="61446"/>
                                        </p:tgtEl>
                                        <p:attrNameLst>
                                          <p:attrName>ppt_w</p:attrName>
                                        </p:attrNameLst>
                                      </p:cBhvr>
                                      <p:tavLst>
                                        <p:tav tm="0">
                                          <p:val>
                                            <p:strVal val="#ppt_w*0.70"/>
                                          </p:val>
                                        </p:tav>
                                        <p:tav tm="100000">
                                          <p:val>
                                            <p:strVal val="#ppt_w"/>
                                          </p:val>
                                        </p:tav>
                                      </p:tavLst>
                                    </p:anim>
                                    <p:anim calcmode="lin" valueType="num">
                                      <p:cBhvr>
                                        <p:cTn id="12" dur="500" fill="hold"/>
                                        <p:tgtEl>
                                          <p:spTgt spid="61446"/>
                                        </p:tgtEl>
                                        <p:attrNameLst>
                                          <p:attrName>ppt_h</p:attrName>
                                        </p:attrNameLst>
                                      </p:cBhvr>
                                      <p:tavLst>
                                        <p:tav tm="0">
                                          <p:val>
                                            <p:strVal val="#ppt_h"/>
                                          </p:val>
                                        </p:tav>
                                        <p:tav tm="100000">
                                          <p:val>
                                            <p:strVal val="#ppt_h"/>
                                          </p:val>
                                        </p:tav>
                                      </p:tavLst>
                                    </p:anim>
                                    <p:animEffect transition="in" filter="fade">
                                      <p:cBhvr>
                                        <p:cTn id="13" dur="500"/>
                                        <p:tgtEl>
                                          <p:spTgt spid="61446"/>
                                        </p:tgtEl>
                                      </p:cBhvr>
                                    </p:animEffect>
                                  </p:childTnLst>
                                </p:cTn>
                              </p:par>
                            </p:childTnLst>
                          </p:cTn>
                        </p:par>
                        <p:par>
                          <p:cTn id="14" fill="hold">
                            <p:stCondLst>
                              <p:cond delay="1750"/>
                            </p:stCondLst>
                            <p:childTnLst>
                              <p:par>
                                <p:cTn id="15" presetID="2" presetClass="entr" presetSubtype="8" fill="hold" nodeType="afterEffect">
                                  <p:stCondLst>
                                    <p:cond delay="0"/>
                                  </p:stCondLst>
                                  <p:childTnLst>
                                    <p:set>
                                      <p:cBhvr>
                                        <p:cTn id="16" dur="1" fill="hold">
                                          <p:stCondLst>
                                            <p:cond delay="0"/>
                                          </p:stCondLst>
                                        </p:cTn>
                                        <p:tgtEl>
                                          <p:spTgt spid="61499"/>
                                        </p:tgtEl>
                                        <p:attrNameLst>
                                          <p:attrName>style.visibility</p:attrName>
                                        </p:attrNameLst>
                                      </p:cBhvr>
                                      <p:to>
                                        <p:strVal val="visible"/>
                                      </p:to>
                                    </p:set>
                                    <p:anim calcmode="lin" valueType="num">
                                      <p:cBhvr additive="base">
                                        <p:cTn id="17" dur="500" fill="hold"/>
                                        <p:tgtEl>
                                          <p:spTgt spid="61499"/>
                                        </p:tgtEl>
                                        <p:attrNameLst>
                                          <p:attrName>ppt_x</p:attrName>
                                        </p:attrNameLst>
                                      </p:cBhvr>
                                      <p:tavLst>
                                        <p:tav tm="0">
                                          <p:val>
                                            <p:strVal val="0-#ppt_w/2"/>
                                          </p:val>
                                        </p:tav>
                                        <p:tav tm="100000">
                                          <p:val>
                                            <p:strVal val="#ppt_x"/>
                                          </p:val>
                                        </p:tav>
                                      </p:tavLst>
                                    </p:anim>
                                    <p:anim calcmode="lin" valueType="num">
                                      <p:cBhvr additive="base">
                                        <p:cTn id="18" dur="500" fill="hold"/>
                                        <p:tgtEl>
                                          <p:spTgt spid="61499"/>
                                        </p:tgtEl>
                                        <p:attrNameLst>
                                          <p:attrName>ppt_y</p:attrName>
                                        </p:attrNameLst>
                                      </p:cBhvr>
                                      <p:tavLst>
                                        <p:tav tm="0">
                                          <p:val>
                                            <p:strVal val="#ppt_y"/>
                                          </p:val>
                                        </p:tav>
                                        <p:tav tm="100000">
                                          <p:val>
                                            <p:strVal val="#ppt_y"/>
                                          </p:val>
                                        </p:tav>
                                      </p:tavLst>
                                    </p:anim>
                                  </p:childTnLst>
                                </p:cTn>
                              </p:par>
                            </p:childTnLst>
                          </p:cTn>
                        </p:par>
                        <p:par>
                          <p:cTn id="19" fill="hold">
                            <p:stCondLst>
                              <p:cond delay="2250"/>
                            </p:stCondLst>
                            <p:childTnLst>
                              <p:par>
                                <p:cTn id="20" presetID="30" presetClass="entr" presetSubtype="0" fill="hold" nodeType="afterEffect">
                                  <p:stCondLst>
                                    <p:cond delay="0"/>
                                  </p:stCondLst>
                                  <p:childTnLst>
                                    <p:set>
                                      <p:cBhvr>
                                        <p:cTn id="21" dur="1" fill="hold">
                                          <p:stCondLst>
                                            <p:cond delay="0"/>
                                          </p:stCondLst>
                                        </p:cTn>
                                        <p:tgtEl>
                                          <p:spTgt spid="61449"/>
                                        </p:tgtEl>
                                        <p:attrNameLst>
                                          <p:attrName>style.visibility</p:attrName>
                                        </p:attrNameLst>
                                      </p:cBhvr>
                                      <p:to>
                                        <p:strVal val="visible"/>
                                      </p:to>
                                    </p:set>
                                    <p:animEffect transition="in" filter="fade">
                                      <p:cBhvr>
                                        <p:cTn id="22" dur="800" decel="100000"/>
                                        <p:tgtEl>
                                          <p:spTgt spid="61449"/>
                                        </p:tgtEl>
                                      </p:cBhvr>
                                    </p:animEffect>
                                    <p:anim calcmode="lin" valueType="num">
                                      <p:cBhvr>
                                        <p:cTn id="23" dur="800" decel="100000" fill="hold"/>
                                        <p:tgtEl>
                                          <p:spTgt spid="61449"/>
                                        </p:tgtEl>
                                        <p:attrNameLst>
                                          <p:attrName>style.rotation</p:attrName>
                                        </p:attrNameLst>
                                      </p:cBhvr>
                                      <p:tavLst>
                                        <p:tav tm="0">
                                          <p:val>
                                            <p:fltVal val="-90"/>
                                          </p:val>
                                        </p:tav>
                                        <p:tav tm="100000">
                                          <p:val>
                                            <p:fltVal val="0"/>
                                          </p:val>
                                        </p:tav>
                                      </p:tavLst>
                                    </p:anim>
                                    <p:anim calcmode="lin" valueType="num">
                                      <p:cBhvr>
                                        <p:cTn id="24" dur="800" decel="100000" fill="hold"/>
                                        <p:tgtEl>
                                          <p:spTgt spid="61449"/>
                                        </p:tgtEl>
                                        <p:attrNameLst>
                                          <p:attrName>ppt_x</p:attrName>
                                        </p:attrNameLst>
                                      </p:cBhvr>
                                      <p:tavLst>
                                        <p:tav tm="0">
                                          <p:val>
                                            <p:strVal val="#ppt_x+0.4"/>
                                          </p:val>
                                        </p:tav>
                                        <p:tav tm="100000">
                                          <p:val>
                                            <p:strVal val="#ppt_x-0.05"/>
                                          </p:val>
                                        </p:tav>
                                      </p:tavLst>
                                    </p:anim>
                                    <p:anim calcmode="lin" valueType="num">
                                      <p:cBhvr>
                                        <p:cTn id="25" dur="800" decel="100000" fill="hold"/>
                                        <p:tgtEl>
                                          <p:spTgt spid="61449"/>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61449"/>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61449"/>
                                        </p:tgtEl>
                                        <p:attrNameLst>
                                          <p:attrName>ppt_y</p:attrName>
                                        </p:attrNameLst>
                                      </p:cBhvr>
                                      <p:tavLst>
                                        <p:tav tm="0">
                                          <p:val>
                                            <p:strVal val="#ppt_y+0.1"/>
                                          </p:val>
                                        </p:tav>
                                        <p:tav tm="100000">
                                          <p:val>
                                            <p:strVal val="#ppt_y"/>
                                          </p:val>
                                        </p:tav>
                                      </p:tavLst>
                                    </p:anim>
                                  </p:childTnLst>
                                </p:cTn>
                              </p:par>
                            </p:childTnLst>
                          </p:cTn>
                        </p:par>
                        <p:par>
                          <p:cTn id="28" fill="hold">
                            <p:stCondLst>
                              <p:cond delay="3250"/>
                            </p:stCondLst>
                            <p:childTnLst>
                              <p:par>
                                <p:cTn id="29" presetID="30" presetClass="entr" presetSubtype="0" fill="hold" nodeType="afterEffect">
                                  <p:stCondLst>
                                    <p:cond delay="0"/>
                                  </p:stCondLst>
                                  <p:childTnLst>
                                    <p:set>
                                      <p:cBhvr>
                                        <p:cTn id="30" dur="1" fill="hold">
                                          <p:stCondLst>
                                            <p:cond delay="0"/>
                                          </p:stCondLst>
                                        </p:cTn>
                                        <p:tgtEl>
                                          <p:spTgt spid="61452"/>
                                        </p:tgtEl>
                                        <p:attrNameLst>
                                          <p:attrName>style.visibility</p:attrName>
                                        </p:attrNameLst>
                                      </p:cBhvr>
                                      <p:to>
                                        <p:strVal val="visible"/>
                                      </p:to>
                                    </p:set>
                                    <p:animEffect transition="in" filter="fade">
                                      <p:cBhvr>
                                        <p:cTn id="31" dur="800" decel="100000"/>
                                        <p:tgtEl>
                                          <p:spTgt spid="61452"/>
                                        </p:tgtEl>
                                      </p:cBhvr>
                                    </p:animEffect>
                                    <p:anim calcmode="lin" valueType="num">
                                      <p:cBhvr>
                                        <p:cTn id="32" dur="800" decel="100000" fill="hold"/>
                                        <p:tgtEl>
                                          <p:spTgt spid="61452"/>
                                        </p:tgtEl>
                                        <p:attrNameLst>
                                          <p:attrName>style.rotation</p:attrName>
                                        </p:attrNameLst>
                                      </p:cBhvr>
                                      <p:tavLst>
                                        <p:tav tm="0">
                                          <p:val>
                                            <p:fltVal val="-90"/>
                                          </p:val>
                                        </p:tav>
                                        <p:tav tm="100000">
                                          <p:val>
                                            <p:fltVal val="0"/>
                                          </p:val>
                                        </p:tav>
                                      </p:tavLst>
                                    </p:anim>
                                    <p:anim calcmode="lin" valueType="num">
                                      <p:cBhvr>
                                        <p:cTn id="33" dur="800" decel="100000" fill="hold"/>
                                        <p:tgtEl>
                                          <p:spTgt spid="61452"/>
                                        </p:tgtEl>
                                        <p:attrNameLst>
                                          <p:attrName>ppt_x</p:attrName>
                                        </p:attrNameLst>
                                      </p:cBhvr>
                                      <p:tavLst>
                                        <p:tav tm="0">
                                          <p:val>
                                            <p:strVal val="#ppt_x+0.4"/>
                                          </p:val>
                                        </p:tav>
                                        <p:tav tm="100000">
                                          <p:val>
                                            <p:strVal val="#ppt_x-0.05"/>
                                          </p:val>
                                        </p:tav>
                                      </p:tavLst>
                                    </p:anim>
                                    <p:anim calcmode="lin" valueType="num">
                                      <p:cBhvr>
                                        <p:cTn id="34" dur="800" decel="100000" fill="hold"/>
                                        <p:tgtEl>
                                          <p:spTgt spid="61452"/>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61452"/>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61452"/>
                                        </p:tgtEl>
                                        <p:attrNameLst>
                                          <p:attrName>ppt_y</p:attrName>
                                        </p:attrNameLst>
                                      </p:cBhvr>
                                      <p:tavLst>
                                        <p:tav tm="0">
                                          <p:val>
                                            <p:strVal val="#ppt_y+0.1"/>
                                          </p:val>
                                        </p:tav>
                                        <p:tav tm="100000">
                                          <p:val>
                                            <p:strVal val="#ppt_y"/>
                                          </p:val>
                                        </p:tav>
                                      </p:tavLst>
                                    </p:anim>
                                  </p:childTnLst>
                                </p:cTn>
                              </p:par>
                            </p:childTnLst>
                          </p:cTn>
                        </p:par>
                        <p:par>
                          <p:cTn id="37" fill="hold">
                            <p:stCondLst>
                              <p:cond delay="4250"/>
                            </p:stCondLst>
                            <p:childTnLst>
                              <p:par>
                                <p:cTn id="38" presetID="30" presetClass="entr" presetSubtype="0" fill="hold" nodeType="afterEffect">
                                  <p:stCondLst>
                                    <p:cond delay="0"/>
                                  </p:stCondLst>
                                  <p:childTnLst>
                                    <p:set>
                                      <p:cBhvr>
                                        <p:cTn id="39" dur="1" fill="hold">
                                          <p:stCondLst>
                                            <p:cond delay="0"/>
                                          </p:stCondLst>
                                        </p:cTn>
                                        <p:tgtEl>
                                          <p:spTgt spid="61455"/>
                                        </p:tgtEl>
                                        <p:attrNameLst>
                                          <p:attrName>style.visibility</p:attrName>
                                        </p:attrNameLst>
                                      </p:cBhvr>
                                      <p:to>
                                        <p:strVal val="visible"/>
                                      </p:to>
                                    </p:set>
                                    <p:animEffect transition="in" filter="fade">
                                      <p:cBhvr>
                                        <p:cTn id="40" dur="800" decel="100000"/>
                                        <p:tgtEl>
                                          <p:spTgt spid="61455"/>
                                        </p:tgtEl>
                                      </p:cBhvr>
                                    </p:animEffect>
                                    <p:anim calcmode="lin" valueType="num">
                                      <p:cBhvr>
                                        <p:cTn id="41" dur="800" decel="100000" fill="hold"/>
                                        <p:tgtEl>
                                          <p:spTgt spid="61455"/>
                                        </p:tgtEl>
                                        <p:attrNameLst>
                                          <p:attrName>style.rotation</p:attrName>
                                        </p:attrNameLst>
                                      </p:cBhvr>
                                      <p:tavLst>
                                        <p:tav tm="0">
                                          <p:val>
                                            <p:fltVal val="-90"/>
                                          </p:val>
                                        </p:tav>
                                        <p:tav tm="100000">
                                          <p:val>
                                            <p:fltVal val="0"/>
                                          </p:val>
                                        </p:tav>
                                      </p:tavLst>
                                    </p:anim>
                                    <p:anim calcmode="lin" valueType="num">
                                      <p:cBhvr>
                                        <p:cTn id="42" dur="800" decel="100000" fill="hold"/>
                                        <p:tgtEl>
                                          <p:spTgt spid="61455"/>
                                        </p:tgtEl>
                                        <p:attrNameLst>
                                          <p:attrName>ppt_x</p:attrName>
                                        </p:attrNameLst>
                                      </p:cBhvr>
                                      <p:tavLst>
                                        <p:tav tm="0">
                                          <p:val>
                                            <p:strVal val="#ppt_x+0.4"/>
                                          </p:val>
                                        </p:tav>
                                        <p:tav tm="100000">
                                          <p:val>
                                            <p:strVal val="#ppt_x-0.05"/>
                                          </p:val>
                                        </p:tav>
                                      </p:tavLst>
                                    </p:anim>
                                    <p:anim calcmode="lin" valueType="num">
                                      <p:cBhvr>
                                        <p:cTn id="43" dur="800" decel="100000" fill="hold"/>
                                        <p:tgtEl>
                                          <p:spTgt spid="61455"/>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61455"/>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61455"/>
                                        </p:tgtEl>
                                        <p:attrNameLst>
                                          <p:attrName>ppt_y</p:attrName>
                                        </p:attrNameLst>
                                      </p:cBhvr>
                                      <p:tavLst>
                                        <p:tav tm="0">
                                          <p:val>
                                            <p:strVal val="#ppt_y+0.1"/>
                                          </p:val>
                                        </p:tav>
                                        <p:tav tm="100000">
                                          <p:val>
                                            <p:strVal val="#ppt_y"/>
                                          </p:val>
                                        </p:tav>
                                      </p:tavLst>
                                    </p:anim>
                                  </p:childTnLst>
                                </p:cTn>
                              </p:par>
                            </p:childTnLst>
                          </p:cTn>
                        </p:par>
                        <p:par>
                          <p:cTn id="46" fill="hold">
                            <p:stCondLst>
                              <p:cond delay="5250"/>
                            </p:stCondLst>
                            <p:childTnLst>
                              <p:par>
                                <p:cTn id="47" presetID="30" presetClass="entr" presetSubtype="0" fill="hold" nodeType="afterEffect">
                                  <p:stCondLst>
                                    <p:cond delay="0"/>
                                  </p:stCondLst>
                                  <p:childTnLst>
                                    <p:set>
                                      <p:cBhvr>
                                        <p:cTn id="48" dur="1" fill="hold">
                                          <p:stCondLst>
                                            <p:cond delay="0"/>
                                          </p:stCondLst>
                                        </p:cTn>
                                        <p:tgtEl>
                                          <p:spTgt spid="61458"/>
                                        </p:tgtEl>
                                        <p:attrNameLst>
                                          <p:attrName>style.visibility</p:attrName>
                                        </p:attrNameLst>
                                      </p:cBhvr>
                                      <p:to>
                                        <p:strVal val="visible"/>
                                      </p:to>
                                    </p:set>
                                    <p:animEffect transition="in" filter="fade">
                                      <p:cBhvr>
                                        <p:cTn id="49" dur="800" decel="100000"/>
                                        <p:tgtEl>
                                          <p:spTgt spid="61458"/>
                                        </p:tgtEl>
                                      </p:cBhvr>
                                    </p:animEffect>
                                    <p:anim calcmode="lin" valueType="num">
                                      <p:cBhvr>
                                        <p:cTn id="50" dur="800" decel="100000" fill="hold"/>
                                        <p:tgtEl>
                                          <p:spTgt spid="61458"/>
                                        </p:tgtEl>
                                        <p:attrNameLst>
                                          <p:attrName>style.rotation</p:attrName>
                                        </p:attrNameLst>
                                      </p:cBhvr>
                                      <p:tavLst>
                                        <p:tav tm="0">
                                          <p:val>
                                            <p:fltVal val="-90"/>
                                          </p:val>
                                        </p:tav>
                                        <p:tav tm="100000">
                                          <p:val>
                                            <p:fltVal val="0"/>
                                          </p:val>
                                        </p:tav>
                                      </p:tavLst>
                                    </p:anim>
                                    <p:anim calcmode="lin" valueType="num">
                                      <p:cBhvr>
                                        <p:cTn id="51" dur="800" decel="100000" fill="hold"/>
                                        <p:tgtEl>
                                          <p:spTgt spid="61458"/>
                                        </p:tgtEl>
                                        <p:attrNameLst>
                                          <p:attrName>ppt_x</p:attrName>
                                        </p:attrNameLst>
                                      </p:cBhvr>
                                      <p:tavLst>
                                        <p:tav tm="0">
                                          <p:val>
                                            <p:strVal val="#ppt_x+0.4"/>
                                          </p:val>
                                        </p:tav>
                                        <p:tav tm="100000">
                                          <p:val>
                                            <p:strVal val="#ppt_x-0.05"/>
                                          </p:val>
                                        </p:tav>
                                      </p:tavLst>
                                    </p:anim>
                                    <p:anim calcmode="lin" valueType="num">
                                      <p:cBhvr>
                                        <p:cTn id="52" dur="800" decel="100000" fill="hold"/>
                                        <p:tgtEl>
                                          <p:spTgt spid="61458"/>
                                        </p:tgtEl>
                                        <p:attrNameLst>
                                          <p:attrName>ppt_y</p:attrName>
                                        </p:attrNameLst>
                                      </p:cBhvr>
                                      <p:tavLst>
                                        <p:tav tm="0">
                                          <p:val>
                                            <p:strVal val="#ppt_y-0.4"/>
                                          </p:val>
                                        </p:tav>
                                        <p:tav tm="100000">
                                          <p:val>
                                            <p:strVal val="#ppt_y+0.1"/>
                                          </p:val>
                                        </p:tav>
                                      </p:tavLst>
                                    </p:anim>
                                    <p:anim calcmode="lin" valueType="num">
                                      <p:cBhvr>
                                        <p:cTn id="53" dur="200" accel="100000" fill="hold">
                                          <p:stCondLst>
                                            <p:cond delay="800"/>
                                          </p:stCondLst>
                                        </p:cTn>
                                        <p:tgtEl>
                                          <p:spTgt spid="61458"/>
                                        </p:tgtEl>
                                        <p:attrNameLst>
                                          <p:attrName>ppt_x</p:attrName>
                                        </p:attrNameLst>
                                      </p:cBhvr>
                                      <p:tavLst>
                                        <p:tav tm="0">
                                          <p:val>
                                            <p:strVal val="#ppt_x-0.05"/>
                                          </p:val>
                                        </p:tav>
                                        <p:tav tm="100000">
                                          <p:val>
                                            <p:strVal val="#ppt_x"/>
                                          </p:val>
                                        </p:tav>
                                      </p:tavLst>
                                    </p:anim>
                                    <p:anim calcmode="lin" valueType="num">
                                      <p:cBhvr>
                                        <p:cTn id="54" dur="200" accel="100000" fill="hold">
                                          <p:stCondLst>
                                            <p:cond delay="800"/>
                                          </p:stCondLst>
                                        </p:cTn>
                                        <p:tgtEl>
                                          <p:spTgt spid="61458"/>
                                        </p:tgtEl>
                                        <p:attrNameLst>
                                          <p:attrName>ppt_y</p:attrName>
                                        </p:attrNameLst>
                                      </p:cBhvr>
                                      <p:tavLst>
                                        <p:tav tm="0">
                                          <p:val>
                                            <p:strVal val="#ppt_y+0.1"/>
                                          </p:val>
                                        </p:tav>
                                        <p:tav tm="100000">
                                          <p:val>
                                            <p:strVal val="#ppt_y"/>
                                          </p:val>
                                        </p:tav>
                                      </p:tavLst>
                                    </p:anim>
                                  </p:childTnLst>
                                </p:cTn>
                              </p:par>
                            </p:childTnLst>
                          </p:cTn>
                        </p:par>
                        <p:par>
                          <p:cTn id="55" fill="hold">
                            <p:stCondLst>
                              <p:cond delay="6250"/>
                            </p:stCondLst>
                            <p:childTnLst>
                              <p:par>
                                <p:cTn id="56" presetID="22" presetClass="entr" presetSubtype="8" fill="hold" grpId="0" nodeType="afterEffect">
                                  <p:stCondLst>
                                    <p:cond delay="0"/>
                                  </p:stCondLst>
                                  <p:childTnLst>
                                    <p:set>
                                      <p:cBhvr>
                                        <p:cTn id="57" dur="1" fill="hold">
                                          <p:stCondLst>
                                            <p:cond delay="0"/>
                                          </p:stCondLst>
                                        </p:cTn>
                                        <p:tgtEl>
                                          <p:spTgt spid="61459"/>
                                        </p:tgtEl>
                                        <p:attrNameLst>
                                          <p:attrName>style.visibility</p:attrName>
                                        </p:attrNameLst>
                                      </p:cBhvr>
                                      <p:to>
                                        <p:strVal val="visible"/>
                                      </p:to>
                                    </p:set>
                                    <p:animEffect transition="in" filter="wipe(left)">
                                      <p:cBhvr>
                                        <p:cTn id="58" dur="500"/>
                                        <p:tgtEl>
                                          <p:spTgt spid="61459"/>
                                        </p:tgtEl>
                                      </p:cBhvr>
                                    </p:animEffect>
                                  </p:childTnLst>
                                </p:cTn>
                              </p:par>
                              <p:par>
                                <p:cTn id="59" presetID="2" presetClass="entr" presetSubtype="2" fill="hold" grpId="0" nodeType="withEffect">
                                  <p:stCondLst>
                                    <p:cond delay="0"/>
                                  </p:stCondLst>
                                  <p:childTnLst>
                                    <p:set>
                                      <p:cBhvr>
                                        <p:cTn id="60" dur="1" fill="hold">
                                          <p:stCondLst>
                                            <p:cond delay="0"/>
                                          </p:stCondLst>
                                        </p:cTn>
                                        <p:tgtEl>
                                          <p:spTgt spid="61475"/>
                                        </p:tgtEl>
                                        <p:attrNameLst>
                                          <p:attrName>style.visibility</p:attrName>
                                        </p:attrNameLst>
                                      </p:cBhvr>
                                      <p:to>
                                        <p:strVal val="visible"/>
                                      </p:to>
                                    </p:set>
                                    <p:anim calcmode="lin" valueType="num">
                                      <p:cBhvr additive="base">
                                        <p:cTn id="61" dur="500" fill="hold"/>
                                        <p:tgtEl>
                                          <p:spTgt spid="61475"/>
                                        </p:tgtEl>
                                        <p:attrNameLst>
                                          <p:attrName>ppt_x</p:attrName>
                                        </p:attrNameLst>
                                      </p:cBhvr>
                                      <p:tavLst>
                                        <p:tav tm="0">
                                          <p:val>
                                            <p:strVal val="1+#ppt_w/2"/>
                                          </p:val>
                                        </p:tav>
                                        <p:tav tm="100000">
                                          <p:val>
                                            <p:strVal val="#ppt_x"/>
                                          </p:val>
                                        </p:tav>
                                      </p:tavLst>
                                    </p:anim>
                                    <p:anim calcmode="lin" valueType="num">
                                      <p:cBhvr additive="base">
                                        <p:cTn id="62" dur="500" fill="hold"/>
                                        <p:tgtEl>
                                          <p:spTgt spid="61475"/>
                                        </p:tgtEl>
                                        <p:attrNameLst>
                                          <p:attrName>ppt_y</p:attrName>
                                        </p:attrNameLst>
                                      </p:cBhvr>
                                      <p:tavLst>
                                        <p:tav tm="0">
                                          <p:val>
                                            <p:strVal val="#ppt_y"/>
                                          </p:val>
                                        </p:tav>
                                        <p:tav tm="100000">
                                          <p:val>
                                            <p:strVal val="#ppt_y"/>
                                          </p:val>
                                        </p:tav>
                                      </p:tavLst>
                                    </p:anim>
                                  </p:childTnLst>
                                </p:cTn>
                              </p:par>
                            </p:childTnLst>
                          </p:cTn>
                        </p:par>
                        <p:par>
                          <p:cTn id="63" fill="hold">
                            <p:stCondLst>
                              <p:cond delay="6750"/>
                            </p:stCondLst>
                            <p:childTnLst>
                              <p:par>
                                <p:cTn id="64" presetID="22" presetClass="entr" presetSubtype="8" fill="hold" grpId="0" nodeType="afterEffect">
                                  <p:stCondLst>
                                    <p:cond delay="0"/>
                                  </p:stCondLst>
                                  <p:childTnLst>
                                    <p:set>
                                      <p:cBhvr>
                                        <p:cTn id="65" dur="1" fill="hold">
                                          <p:stCondLst>
                                            <p:cond delay="0"/>
                                          </p:stCondLst>
                                        </p:cTn>
                                        <p:tgtEl>
                                          <p:spTgt spid="61460"/>
                                        </p:tgtEl>
                                        <p:attrNameLst>
                                          <p:attrName>style.visibility</p:attrName>
                                        </p:attrNameLst>
                                      </p:cBhvr>
                                      <p:to>
                                        <p:strVal val="visible"/>
                                      </p:to>
                                    </p:set>
                                    <p:animEffect transition="in" filter="wipe(left)">
                                      <p:cBhvr>
                                        <p:cTn id="66" dur="500"/>
                                        <p:tgtEl>
                                          <p:spTgt spid="61460"/>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61476"/>
                                        </p:tgtEl>
                                        <p:attrNameLst>
                                          <p:attrName>style.visibility</p:attrName>
                                        </p:attrNameLst>
                                      </p:cBhvr>
                                      <p:to>
                                        <p:strVal val="visible"/>
                                      </p:to>
                                    </p:set>
                                    <p:anim calcmode="lin" valueType="num">
                                      <p:cBhvr additive="base">
                                        <p:cTn id="69" dur="500" fill="hold"/>
                                        <p:tgtEl>
                                          <p:spTgt spid="61476"/>
                                        </p:tgtEl>
                                        <p:attrNameLst>
                                          <p:attrName>ppt_x</p:attrName>
                                        </p:attrNameLst>
                                      </p:cBhvr>
                                      <p:tavLst>
                                        <p:tav tm="0">
                                          <p:val>
                                            <p:strVal val="1+#ppt_w/2"/>
                                          </p:val>
                                        </p:tav>
                                        <p:tav tm="100000">
                                          <p:val>
                                            <p:strVal val="#ppt_x"/>
                                          </p:val>
                                        </p:tav>
                                      </p:tavLst>
                                    </p:anim>
                                    <p:anim calcmode="lin" valueType="num">
                                      <p:cBhvr additive="base">
                                        <p:cTn id="70" dur="500" fill="hold"/>
                                        <p:tgtEl>
                                          <p:spTgt spid="61476"/>
                                        </p:tgtEl>
                                        <p:attrNameLst>
                                          <p:attrName>ppt_y</p:attrName>
                                        </p:attrNameLst>
                                      </p:cBhvr>
                                      <p:tavLst>
                                        <p:tav tm="0">
                                          <p:val>
                                            <p:strVal val="#ppt_y"/>
                                          </p:val>
                                        </p:tav>
                                        <p:tav tm="100000">
                                          <p:val>
                                            <p:strVal val="#ppt_y"/>
                                          </p:val>
                                        </p:tav>
                                      </p:tavLst>
                                    </p:anim>
                                  </p:childTnLst>
                                </p:cTn>
                              </p:par>
                            </p:childTnLst>
                          </p:cTn>
                        </p:par>
                        <p:par>
                          <p:cTn id="71" fill="hold">
                            <p:stCondLst>
                              <p:cond delay="7250"/>
                            </p:stCondLst>
                            <p:childTnLst>
                              <p:par>
                                <p:cTn id="72" presetID="22" presetClass="entr" presetSubtype="8" fill="hold" grpId="0" nodeType="afterEffect">
                                  <p:stCondLst>
                                    <p:cond delay="0"/>
                                  </p:stCondLst>
                                  <p:childTnLst>
                                    <p:set>
                                      <p:cBhvr>
                                        <p:cTn id="73" dur="1" fill="hold">
                                          <p:stCondLst>
                                            <p:cond delay="0"/>
                                          </p:stCondLst>
                                        </p:cTn>
                                        <p:tgtEl>
                                          <p:spTgt spid="61461"/>
                                        </p:tgtEl>
                                        <p:attrNameLst>
                                          <p:attrName>style.visibility</p:attrName>
                                        </p:attrNameLst>
                                      </p:cBhvr>
                                      <p:to>
                                        <p:strVal val="visible"/>
                                      </p:to>
                                    </p:set>
                                    <p:animEffect transition="in" filter="wipe(left)">
                                      <p:cBhvr>
                                        <p:cTn id="74" dur="500"/>
                                        <p:tgtEl>
                                          <p:spTgt spid="61461"/>
                                        </p:tgtEl>
                                      </p:cBhvr>
                                    </p:animEffect>
                                  </p:childTnLst>
                                </p:cTn>
                              </p:par>
                              <p:par>
                                <p:cTn id="75" presetID="2" presetClass="entr" presetSubtype="2" fill="hold" grpId="0" nodeType="withEffect">
                                  <p:stCondLst>
                                    <p:cond delay="0"/>
                                  </p:stCondLst>
                                  <p:childTnLst>
                                    <p:set>
                                      <p:cBhvr>
                                        <p:cTn id="76" dur="1" fill="hold">
                                          <p:stCondLst>
                                            <p:cond delay="0"/>
                                          </p:stCondLst>
                                        </p:cTn>
                                        <p:tgtEl>
                                          <p:spTgt spid="61477"/>
                                        </p:tgtEl>
                                        <p:attrNameLst>
                                          <p:attrName>style.visibility</p:attrName>
                                        </p:attrNameLst>
                                      </p:cBhvr>
                                      <p:to>
                                        <p:strVal val="visible"/>
                                      </p:to>
                                    </p:set>
                                    <p:anim calcmode="lin" valueType="num">
                                      <p:cBhvr additive="base">
                                        <p:cTn id="77" dur="500" fill="hold"/>
                                        <p:tgtEl>
                                          <p:spTgt spid="61477"/>
                                        </p:tgtEl>
                                        <p:attrNameLst>
                                          <p:attrName>ppt_x</p:attrName>
                                        </p:attrNameLst>
                                      </p:cBhvr>
                                      <p:tavLst>
                                        <p:tav tm="0">
                                          <p:val>
                                            <p:strVal val="1+#ppt_w/2"/>
                                          </p:val>
                                        </p:tav>
                                        <p:tav tm="100000">
                                          <p:val>
                                            <p:strVal val="#ppt_x"/>
                                          </p:val>
                                        </p:tav>
                                      </p:tavLst>
                                    </p:anim>
                                    <p:anim calcmode="lin" valueType="num">
                                      <p:cBhvr additive="base">
                                        <p:cTn id="78" dur="500" fill="hold"/>
                                        <p:tgtEl>
                                          <p:spTgt spid="61477"/>
                                        </p:tgtEl>
                                        <p:attrNameLst>
                                          <p:attrName>ppt_y</p:attrName>
                                        </p:attrNameLst>
                                      </p:cBhvr>
                                      <p:tavLst>
                                        <p:tav tm="0">
                                          <p:val>
                                            <p:strVal val="#ppt_y"/>
                                          </p:val>
                                        </p:tav>
                                        <p:tav tm="100000">
                                          <p:val>
                                            <p:strVal val="#ppt_y"/>
                                          </p:val>
                                        </p:tav>
                                      </p:tavLst>
                                    </p:anim>
                                  </p:childTnLst>
                                </p:cTn>
                              </p:par>
                            </p:childTnLst>
                          </p:cTn>
                        </p:par>
                        <p:par>
                          <p:cTn id="79" fill="hold">
                            <p:stCondLst>
                              <p:cond delay="7750"/>
                            </p:stCondLst>
                            <p:childTnLst>
                              <p:par>
                                <p:cTn id="80" presetID="22" presetClass="entr" presetSubtype="8" fill="hold" grpId="0" nodeType="afterEffect">
                                  <p:stCondLst>
                                    <p:cond delay="0"/>
                                  </p:stCondLst>
                                  <p:childTnLst>
                                    <p:set>
                                      <p:cBhvr>
                                        <p:cTn id="81" dur="1" fill="hold">
                                          <p:stCondLst>
                                            <p:cond delay="0"/>
                                          </p:stCondLst>
                                        </p:cTn>
                                        <p:tgtEl>
                                          <p:spTgt spid="61462"/>
                                        </p:tgtEl>
                                        <p:attrNameLst>
                                          <p:attrName>style.visibility</p:attrName>
                                        </p:attrNameLst>
                                      </p:cBhvr>
                                      <p:to>
                                        <p:strVal val="visible"/>
                                      </p:to>
                                    </p:set>
                                    <p:animEffect transition="in" filter="wipe(left)">
                                      <p:cBhvr>
                                        <p:cTn id="82" dur="500"/>
                                        <p:tgtEl>
                                          <p:spTgt spid="61462"/>
                                        </p:tgtEl>
                                      </p:cBhvr>
                                    </p:animEffect>
                                  </p:childTnLst>
                                </p:cTn>
                              </p:par>
                              <p:par>
                                <p:cTn id="83" presetID="2" presetClass="entr" presetSubtype="2" fill="hold" grpId="0" nodeType="withEffect">
                                  <p:stCondLst>
                                    <p:cond delay="0"/>
                                  </p:stCondLst>
                                  <p:childTnLst>
                                    <p:set>
                                      <p:cBhvr>
                                        <p:cTn id="84" dur="1" fill="hold">
                                          <p:stCondLst>
                                            <p:cond delay="0"/>
                                          </p:stCondLst>
                                        </p:cTn>
                                        <p:tgtEl>
                                          <p:spTgt spid="61478"/>
                                        </p:tgtEl>
                                        <p:attrNameLst>
                                          <p:attrName>style.visibility</p:attrName>
                                        </p:attrNameLst>
                                      </p:cBhvr>
                                      <p:to>
                                        <p:strVal val="visible"/>
                                      </p:to>
                                    </p:set>
                                    <p:anim calcmode="lin" valueType="num">
                                      <p:cBhvr additive="base">
                                        <p:cTn id="85" dur="500" fill="hold"/>
                                        <p:tgtEl>
                                          <p:spTgt spid="61478"/>
                                        </p:tgtEl>
                                        <p:attrNameLst>
                                          <p:attrName>ppt_x</p:attrName>
                                        </p:attrNameLst>
                                      </p:cBhvr>
                                      <p:tavLst>
                                        <p:tav tm="0">
                                          <p:val>
                                            <p:strVal val="1+#ppt_w/2"/>
                                          </p:val>
                                        </p:tav>
                                        <p:tav tm="100000">
                                          <p:val>
                                            <p:strVal val="#ppt_x"/>
                                          </p:val>
                                        </p:tav>
                                      </p:tavLst>
                                    </p:anim>
                                    <p:anim calcmode="lin" valueType="num">
                                      <p:cBhvr additive="base">
                                        <p:cTn id="86" dur="500" fill="hold"/>
                                        <p:tgtEl>
                                          <p:spTgt spid="61478"/>
                                        </p:tgtEl>
                                        <p:attrNameLst>
                                          <p:attrName>ppt_y</p:attrName>
                                        </p:attrNameLst>
                                      </p:cBhvr>
                                      <p:tavLst>
                                        <p:tav tm="0">
                                          <p:val>
                                            <p:strVal val="#ppt_y"/>
                                          </p:val>
                                        </p:tav>
                                        <p:tav tm="100000">
                                          <p:val>
                                            <p:strVal val="#ppt_y"/>
                                          </p:val>
                                        </p:tav>
                                      </p:tavLst>
                                    </p:anim>
                                  </p:childTnLst>
                                </p:cTn>
                              </p:par>
                            </p:childTnLst>
                          </p:cTn>
                        </p:par>
                        <p:par>
                          <p:cTn id="87" fill="hold">
                            <p:stCondLst>
                              <p:cond delay="8250"/>
                            </p:stCondLst>
                            <p:childTnLst>
                              <p:par>
                                <p:cTn id="88" presetID="22" presetClass="entr" presetSubtype="8" fill="hold" grpId="0" nodeType="afterEffect">
                                  <p:stCondLst>
                                    <p:cond delay="0"/>
                                  </p:stCondLst>
                                  <p:childTnLst>
                                    <p:set>
                                      <p:cBhvr>
                                        <p:cTn id="89" dur="1" fill="hold">
                                          <p:stCondLst>
                                            <p:cond delay="0"/>
                                          </p:stCondLst>
                                        </p:cTn>
                                        <p:tgtEl>
                                          <p:spTgt spid="61463"/>
                                        </p:tgtEl>
                                        <p:attrNameLst>
                                          <p:attrName>style.visibility</p:attrName>
                                        </p:attrNameLst>
                                      </p:cBhvr>
                                      <p:to>
                                        <p:strVal val="visible"/>
                                      </p:to>
                                    </p:set>
                                    <p:animEffect transition="in" filter="wipe(left)">
                                      <p:cBhvr>
                                        <p:cTn id="90" dur="500"/>
                                        <p:tgtEl>
                                          <p:spTgt spid="61463"/>
                                        </p:tgtEl>
                                      </p:cBhvr>
                                    </p:animEffect>
                                  </p:childTnLst>
                                </p:cTn>
                              </p:par>
                              <p:par>
                                <p:cTn id="91" presetID="2" presetClass="entr" presetSubtype="2" fill="hold" grpId="0" nodeType="withEffect">
                                  <p:stCondLst>
                                    <p:cond delay="0"/>
                                  </p:stCondLst>
                                  <p:childTnLst>
                                    <p:set>
                                      <p:cBhvr>
                                        <p:cTn id="92" dur="1" fill="hold">
                                          <p:stCondLst>
                                            <p:cond delay="0"/>
                                          </p:stCondLst>
                                        </p:cTn>
                                        <p:tgtEl>
                                          <p:spTgt spid="61479"/>
                                        </p:tgtEl>
                                        <p:attrNameLst>
                                          <p:attrName>style.visibility</p:attrName>
                                        </p:attrNameLst>
                                      </p:cBhvr>
                                      <p:to>
                                        <p:strVal val="visible"/>
                                      </p:to>
                                    </p:set>
                                    <p:anim calcmode="lin" valueType="num">
                                      <p:cBhvr additive="base">
                                        <p:cTn id="93" dur="500" fill="hold"/>
                                        <p:tgtEl>
                                          <p:spTgt spid="61479"/>
                                        </p:tgtEl>
                                        <p:attrNameLst>
                                          <p:attrName>ppt_x</p:attrName>
                                        </p:attrNameLst>
                                      </p:cBhvr>
                                      <p:tavLst>
                                        <p:tav tm="0">
                                          <p:val>
                                            <p:strVal val="1+#ppt_w/2"/>
                                          </p:val>
                                        </p:tav>
                                        <p:tav tm="100000">
                                          <p:val>
                                            <p:strVal val="#ppt_x"/>
                                          </p:val>
                                        </p:tav>
                                      </p:tavLst>
                                    </p:anim>
                                    <p:anim calcmode="lin" valueType="num">
                                      <p:cBhvr additive="base">
                                        <p:cTn id="94" dur="500" fill="hold"/>
                                        <p:tgtEl>
                                          <p:spTgt spid="61479"/>
                                        </p:tgtEl>
                                        <p:attrNameLst>
                                          <p:attrName>ppt_y</p:attrName>
                                        </p:attrNameLst>
                                      </p:cBhvr>
                                      <p:tavLst>
                                        <p:tav tm="0">
                                          <p:val>
                                            <p:strVal val="#ppt_y"/>
                                          </p:val>
                                        </p:tav>
                                        <p:tav tm="100000">
                                          <p:val>
                                            <p:strVal val="#ppt_y"/>
                                          </p:val>
                                        </p:tav>
                                      </p:tavLst>
                                    </p:anim>
                                  </p:childTnLst>
                                </p:cTn>
                              </p:par>
                            </p:childTnLst>
                          </p:cTn>
                        </p:par>
                        <p:par>
                          <p:cTn id="95" fill="hold">
                            <p:stCondLst>
                              <p:cond delay="8750"/>
                            </p:stCondLst>
                            <p:childTnLst>
                              <p:par>
                                <p:cTn id="96" presetID="22" presetClass="entr" presetSubtype="8" fill="hold" grpId="0" nodeType="afterEffect">
                                  <p:stCondLst>
                                    <p:cond delay="0"/>
                                  </p:stCondLst>
                                  <p:childTnLst>
                                    <p:set>
                                      <p:cBhvr>
                                        <p:cTn id="97" dur="1" fill="hold">
                                          <p:stCondLst>
                                            <p:cond delay="0"/>
                                          </p:stCondLst>
                                        </p:cTn>
                                        <p:tgtEl>
                                          <p:spTgt spid="61464"/>
                                        </p:tgtEl>
                                        <p:attrNameLst>
                                          <p:attrName>style.visibility</p:attrName>
                                        </p:attrNameLst>
                                      </p:cBhvr>
                                      <p:to>
                                        <p:strVal val="visible"/>
                                      </p:to>
                                    </p:set>
                                    <p:animEffect transition="in" filter="wipe(left)">
                                      <p:cBhvr>
                                        <p:cTn id="98" dur="500"/>
                                        <p:tgtEl>
                                          <p:spTgt spid="61464"/>
                                        </p:tgtEl>
                                      </p:cBhvr>
                                    </p:animEffect>
                                  </p:childTnLst>
                                </p:cTn>
                              </p:par>
                              <p:par>
                                <p:cTn id="99" presetID="2" presetClass="entr" presetSubtype="2" fill="hold" grpId="0" nodeType="withEffect">
                                  <p:stCondLst>
                                    <p:cond delay="0"/>
                                  </p:stCondLst>
                                  <p:childTnLst>
                                    <p:set>
                                      <p:cBhvr>
                                        <p:cTn id="100" dur="1" fill="hold">
                                          <p:stCondLst>
                                            <p:cond delay="0"/>
                                          </p:stCondLst>
                                        </p:cTn>
                                        <p:tgtEl>
                                          <p:spTgt spid="61480"/>
                                        </p:tgtEl>
                                        <p:attrNameLst>
                                          <p:attrName>style.visibility</p:attrName>
                                        </p:attrNameLst>
                                      </p:cBhvr>
                                      <p:to>
                                        <p:strVal val="visible"/>
                                      </p:to>
                                    </p:set>
                                    <p:anim calcmode="lin" valueType="num">
                                      <p:cBhvr additive="base">
                                        <p:cTn id="101" dur="500" fill="hold"/>
                                        <p:tgtEl>
                                          <p:spTgt spid="61480"/>
                                        </p:tgtEl>
                                        <p:attrNameLst>
                                          <p:attrName>ppt_x</p:attrName>
                                        </p:attrNameLst>
                                      </p:cBhvr>
                                      <p:tavLst>
                                        <p:tav tm="0">
                                          <p:val>
                                            <p:strVal val="1+#ppt_w/2"/>
                                          </p:val>
                                        </p:tav>
                                        <p:tav tm="100000">
                                          <p:val>
                                            <p:strVal val="#ppt_x"/>
                                          </p:val>
                                        </p:tav>
                                      </p:tavLst>
                                    </p:anim>
                                    <p:anim calcmode="lin" valueType="num">
                                      <p:cBhvr additive="base">
                                        <p:cTn id="102" dur="500" fill="hold"/>
                                        <p:tgtEl>
                                          <p:spTgt spid="61480"/>
                                        </p:tgtEl>
                                        <p:attrNameLst>
                                          <p:attrName>ppt_y</p:attrName>
                                        </p:attrNameLst>
                                      </p:cBhvr>
                                      <p:tavLst>
                                        <p:tav tm="0">
                                          <p:val>
                                            <p:strVal val="#ppt_y"/>
                                          </p:val>
                                        </p:tav>
                                        <p:tav tm="100000">
                                          <p:val>
                                            <p:strVal val="#ppt_y"/>
                                          </p:val>
                                        </p:tav>
                                      </p:tavLst>
                                    </p:anim>
                                  </p:childTnLst>
                                </p:cTn>
                              </p:par>
                            </p:childTnLst>
                          </p:cTn>
                        </p:par>
                        <p:par>
                          <p:cTn id="103" fill="hold">
                            <p:stCondLst>
                              <p:cond delay="9250"/>
                            </p:stCondLst>
                            <p:childTnLst>
                              <p:par>
                                <p:cTn id="104" presetID="22" presetClass="entr" presetSubtype="8" fill="hold" grpId="0" nodeType="afterEffect">
                                  <p:stCondLst>
                                    <p:cond delay="0"/>
                                  </p:stCondLst>
                                  <p:childTnLst>
                                    <p:set>
                                      <p:cBhvr>
                                        <p:cTn id="105" dur="1" fill="hold">
                                          <p:stCondLst>
                                            <p:cond delay="0"/>
                                          </p:stCondLst>
                                        </p:cTn>
                                        <p:tgtEl>
                                          <p:spTgt spid="61465"/>
                                        </p:tgtEl>
                                        <p:attrNameLst>
                                          <p:attrName>style.visibility</p:attrName>
                                        </p:attrNameLst>
                                      </p:cBhvr>
                                      <p:to>
                                        <p:strVal val="visible"/>
                                      </p:to>
                                    </p:set>
                                    <p:animEffect transition="in" filter="wipe(left)">
                                      <p:cBhvr>
                                        <p:cTn id="106" dur="500"/>
                                        <p:tgtEl>
                                          <p:spTgt spid="61465"/>
                                        </p:tgtEl>
                                      </p:cBhvr>
                                    </p:animEffect>
                                  </p:childTnLst>
                                </p:cTn>
                              </p:par>
                              <p:par>
                                <p:cTn id="107" presetID="2" presetClass="entr" presetSubtype="2" fill="hold" grpId="0" nodeType="withEffect">
                                  <p:stCondLst>
                                    <p:cond delay="0"/>
                                  </p:stCondLst>
                                  <p:childTnLst>
                                    <p:set>
                                      <p:cBhvr>
                                        <p:cTn id="108" dur="1" fill="hold">
                                          <p:stCondLst>
                                            <p:cond delay="0"/>
                                          </p:stCondLst>
                                        </p:cTn>
                                        <p:tgtEl>
                                          <p:spTgt spid="61481"/>
                                        </p:tgtEl>
                                        <p:attrNameLst>
                                          <p:attrName>style.visibility</p:attrName>
                                        </p:attrNameLst>
                                      </p:cBhvr>
                                      <p:to>
                                        <p:strVal val="visible"/>
                                      </p:to>
                                    </p:set>
                                    <p:anim calcmode="lin" valueType="num">
                                      <p:cBhvr additive="base">
                                        <p:cTn id="109" dur="500" fill="hold"/>
                                        <p:tgtEl>
                                          <p:spTgt spid="61481"/>
                                        </p:tgtEl>
                                        <p:attrNameLst>
                                          <p:attrName>ppt_x</p:attrName>
                                        </p:attrNameLst>
                                      </p:cBhvr>
                                      <p:tavLst>
                                        <p:tav tm="0">
                                          <p:val>
                                            <p:strVal val="1+#ppt_w/2"/>
                                          </p:val>
                                        </p:tav>
                                        <p:tav tm="100000">
                                          <p:val>
                                            <p:strVal val="#ppt_x"/>
                                          </p:val>
                                        </p:tav>
                                      </p:tavLst>
                                    </p:anim>
                                    <p:anim calcmode="lin" valueType="num">
                                      <p:cBhvr additive="base">
                                        <p:cTn id="110" dur="500" fill="hold"/>
                                        <p:tgtEl>
                                          <p:spTgt spid="61481"/>
                                        </p:tgtEl>
                                        <p:attrNameLst>
                                          <p:attrName>ppt_y</p:attrName>
                                        </p:attrNameLst>
                                      </p:cBhvr>
                                      <p:tavLst>
                                        <p:tav tm="0">
                                          <p:val>
                                            <p:strVal val="#ppt_y"/>
                                          </p:val>
                                        </p:tav>
                                        <p:tav tm="100000">
                                          <p:val>
                                            <p:strVal val="#ppt_y"/>
                                          </p:val>
                                        </p:tav>
                                      </p:tavLst>
                                    </p:anim>
                                  </p:childTnLst>
                                </p:cTn>
                              </p:par>
                            </p:childTnLst>
                          </p:cTn>
                        </p:par>
                        <p:par>
                          <p:cTn id="111" fill="hold">
                            <p:stCondLst>
                              <p:cond delay="9750"/>
                            </p:stCondLst>
                            <p:childTnLst>
                              <p:par>
                                <p:cTn id="112" presetID="22" presetClass="entr" presetSubtype="8" fill="hold" grpId="0" nodeType="afterEffect">
                                  <p:stCondLst>
                                    <p:cond delay="0"/>
                                  </p:stCondLst>
                                  <p:childTnLst>
                                    <p:set>
                                      <p:cBhvr>
                                        <p:cTn id="113" dur="1" fill="hold">
                                          <p:stCondLst>
                                            <p:cond delay="0"/>
                                          </p:stCondLst>
                                        </p:cTn>
                                        <p:tgtEl>
                                          <p:spTgt spid="61466"/>
                                        </p:tgtEl>
                                        <p:attrNameLst>
                                          <p:attrName>style.visibility</p:attrName>
                                        </p:attrNameLst>
                                      </p:cBhvr>
                                      <p:to>
                                        <p:strVal val="visible"/>
                                      </p:to>
                                    </p:set>
                                    <p:animEffect transition="in" filter="wipe(left)">
                                      <p:cBhvr>
                                        <p:cTn id="114" dur="500"/>
                                        <p:tgtEl>
                                          <p:spTgt spid="61466"/>
                                        </p:tgtEl>
                                      </p:cBhvr>
                                    </p:animEffect>
                                  </p:childTnLst>
                                </p:cTn>
                              </p:par>
                              <p:par>
                                <p:cTn id="115" presetID="2" presetClass="entr" presetSubtype="2" fill="hold" grpId="0" nodeType="withEffect">
                                  <p:stCondLst>
                                    <p:cond delay="0"/>
                                  </p:stCondLst>
                                  <p:childTnLst>
                                    <p:set>
                                      <p:cBhvr>
                                        <p:cTn id="116" dur="1" fill="hold">
                                          <p:stCondLst>
                                            <p:cond delay="0"/>
                                          </p:stCondLst>
                                        </p:cTn>
                                        <p:tgtEl>
                                          <p:spTgt spid="61482"/>
                                        </p:tgtEl>
                                        <p:attrNameLst>
                                          <p:attrName>style.visibility</p:attrName>
                                        </p:attrNameLst>
                                      </p:cBhvr>
                                      <p:to>
                                        <p:strVal val="visible"/>
                                      </p:to>
                                    </p:set>
                                    <p:anim calcmode="lin" valueType="num">
                                      <p:cBhvr additive="base">
                                        <p:cTn id="117" dur="500" fill="hold"/>
                                        <p:tgtEl>
                                          <p:spTgt spid="61482"/>
                                        </p:tgtEl>
                                        <p:attrNameLst>
                                          <p:attrName>ppt_x</p:attrName>
                                        </p:attrNameLst>
                                      </p:cBhvr>
                                      <p:tavLst>
                                        <p:tav tm="0">
                                          <p:val>
                                            <p:strVal val="1+#ppt_w/2"/>
                                          </p:val>
                                        </p:tav>
                                        <p:tav tm="100000">
                                          <p:val>
                                            <p:strVal val="#ppt_x"/>
                                          </p:val>
                                        </p:tav>
                                      </p:tavLst>
                                    </p:anim>
                                    <p:anim calcmode="lin" valueType="num">
                                      <p:cBhvr additive="base">
                                        <p:cTn id="118" dur="500" fill="hold"/>
                                        <p:tgtEl>
                                          <p:spTgt spid="61482"/>
                                        </p:tgtEl>
                                        <p:attrNameLst>
                                          <p:attrName>ppt_y</p:attrName>
                                        </p:attrNameLst>
                                      </p:cBhvr>
                                      <p:tavLst>
                                        <p:tav tm="0">
                                          <p:val>
                                            <p:strVal val="#ppt_y"/>
                                          </p:val>
                                        </p:tav>
                                        <p:tav tm="100000">
                                          <p:val>
                                            <p:strVal val="#ppt_y"/>
                                          </p:val>
                                        </p:tav>
                                      </p:tavLst>
                                    </p:anim>
                                  </p:childTnLst>
                                </p:cTn>
                              </p:par>
                            </p:childTnLst>
                          </p:cTn>
                        </p:par>
                        <p:par>
                          <p:cTn id="119" fill="hold">
                            <p:stCondLst>
                              <p:cond delay="10250"/>
                            </p:stCondLst>
                            <p:childTnLst>
                              <p:par>
                                <p:cTn id="120" presetID="22" presetClass="entr" presetSubtype="8" fill="hold" grpId="0" nodeType="afterEffect">
                                  <p:stCondLst>
                                    <p:cond delay="0"/>
                                  </p:stCondLst>
                                  <p:childTnLst>
                                    <p:set>
                                      <p:cBhvr>
                                        <p:cTn id="121" dur="1" fill="hold">
                                          <p:stCondLst>
                                            <p:cond delay="0"/>
                                          </p:stCondLst>
                                        </p:cTn>
                                        <p:tgtEl>
                                          <p:spTgt spid="61467"/>
                                        </p:tgtEl>
                                        <p:attrNameLst>
                                          <p:attrName>style.visibility</p:attrName>
                                        </p:attrNameLst>
                                      </p:cBhvr>
                                      <p:to>
                                        <p:strVal val="visible"/>
                                      </p:to>
                                    </p:set>
                                    <p:animEffect transition="in" filter="wipe(left)">
                                      <p:cBhvr>
                                        <p:cTn id="122" dur="500"/>
                                        <p:tgtEl>
                                          <p:spTgt spid="61467"/>
                                        </p:tgtEl>
                                      </p:cBhvr>
                                    </p:animEffect>
                                  </p:childTnLst>
                                </p:cTn>
                              </p:par>
                              <p:par>
                                <p:cTn id="123" presetID="2" presetClass="entr" presetSubtype="2" fill="hold" grpId="0" nodeType="withEffect">
                                  <p:stCondLst>
                                    <p:cond delay="0"/>
                                  </p:stCondLst>
                                  <p:childTnLst>
                                    <p:set>
                                      <p:cBhvr>
                                        <p:cTn id="124" dur="1" fill="hold">
                                          <p:stCondLst>
                                            <p:cond delay="0"/>
                                          </p:stCondLst>
                                        </p:cTn>
                                        <p:tgtEl>
                                          <p:spTgt spid="61483"/>
                                        </p:tgtEl>
                                        <p:attrNameLst>
                                          <p:attrName>style.visibility</p:attrName>
                                        </p:attrNameLst>
                                      </p:cBhvr>
                                      <p:to>
                                        <p:strVal val="visible"/>
                                      </p:to>
                                    </p:set>
                                    <p:anim calcmode="lin" valueType="num">
                                      <p:cBhvr additive="base">
                                        <p:cTn id="125" dur="500" fill="hold"/>
                                        <p:tgtEl>
                                          <p:spTgt spid="61483"/>
                                        </p:tgtEl>
                                        <p:attrNameLst>
                                          <p:attrName>ppt_x</p:attrName>
                                        </p:attrNameLst>
                                      </p:cBhvr>
                                      <p:tavLst>
                                        <p:tav tm="0">
                                          <p:val>
                                            <p:strVal val="1+#ppt_w/2"/>
                                          </p:val>
                                        </p:tav>
                                        <p:tav tm="100000">
                                          <p:val>
                                            <p:strVal val="#ppt_x"/>
                                          </p:val>
                                        </p:tav>
                                      </p:tavLst>
                                    </p:anim>
                                    <p:anim calcmode="lin" valueType="num">
                                      <p:cBhvr additive="base">
                                        <p:cTn id="126" dur="500" fill="hold"/>
                                        <p:tgtEl>
                                          <p:spTgt spid="61483"/>
                                        </p:tgtEl>
                                        <p:attrNameLst>
                                          <p:attrName>ppt_y</p:attrName>
                                        </p:attrNameLst>
                                      </p:cBhvr>
                                      <p:tavLst>
                                        <p:tav tm="0">
                                          <p:val>
                                            <p:strVal val="#ppt_y"/>
                                          </p:val>
                                        </p:tav>
                                        <p:tav tm="100000">
                                          <p:val>
                                            <p:strVal val="#ppt_y"/>
                                          </p:val>
                                        </p:tav>
                                      </p:tavLst>
                                    </p:anim>
                                  </p:childTnLst>
                                </p:cTn>
                              </p:par>
                            </p:childTnLst>
                          </p:cTn>
                        </p:par>
                        <p:par>
                          <p:cTn id="127" fill="hold">
                            <p:stCondLst>
                              <p:cond delay="10750"/>
                            </p:stCondLst>
                            <p:childTnLst>
                              <p:par>
                                <p:cTn id="128" presetID="22" presetClass="entr" presetSubtype="8" fill="hold" grpId="0" nodeType="afterEffect">
                                  <p:stCondLst>
                                    <p:cond delay="0"/>
                                  </p:stCondLst>
                                  <p:childTnLst>
                                    <p:set>
                                      <p:cBhvr>
                                        <p:cTn id="129" dur="1" fill="hold">
                                          <p:stCondLst>
                                            <p:cond delay="0"/>
                                          </p:stCondLst>
                                        </p:cTn>
                                        <p:tgtEl>
                                          <p:spTgt spid="61468"/>
                                        </p:tgtEl>
                                        <p:attrNameLst>
                                          <p:attrName>style.visibility</p:attrName>
                                        </p:attrNameLst>
                                      </p:cBhvr>
                                      <p:to>
                                        <p:strVal val="visible"/>
                                      </p:to>
                                    </p:set>
                                    <p:animEffect transition="in" filter="wipe(left)">
                                      <p:cBhvr>
                                        <p:cTn id="130" dur="500"/>
                                        <p:tgtEl>
                                          <p:spTgt spid="61468"/>
                                        </p:tgtEl>
                                      </p:cBhvr>
                                    </p:animEffect>
                                  </p:childTnLst>
                                </p:cTn>
                              </p:par>
                              <p:par>
                                <p:cTn id="131" presetID="2" presetClass="entr" presetSubtype="2" fill="hold" grpId="0" nodeType="withEffect">
                                  <p:stCondLst>
                                    <p:cond delay="0"/>
                                  </p:stCondLst>
                                  <p:childTnLst>
                                    <p:set>
                                      <p:cBhvr>
                                        <p:cTn id="132" dur="1" fill="hold">
                                          <p:stCondLst>
                                            <p:cond delay="0"/>
                                          </p:stCondLst>
                                        </p:cTn>
                                        <p:tgtEl>
                                          <p:spTgt spid="61484"/>
                                        </p:tgtEl>
                                        <p:attrNameLst>
                                          <p:attrName>style.visibility</p:attrName>
                                        </p:attrNameLst>
                                      </p:cBhvr>
                                      <p:to>
                                        <p:strVal val="visible"/>
                                      </p:to>
                                    </p:set>
                                    <p:anim calcmode="lin" valueType="num">
                                      <p:cBhvr additive="base">
                                        <p:cTn id="133" dur="500" fill="hold"/>
                                        <p:tgtEl>
                                          <p:spTgt spid="61484"/>
                                        </p:tgtEl>
                                        <p:attrNameLst>
                                          <p:attrName>ppt_x</p:attrName>
                                        </p:attrNameLst>
                                      </p:cBhvr>
                                      <p:tavLst>
                                        <p:tav tm="0">
                                          <p:val>
                                            <p:strVal val="1+#ppt_w/2"/>
                                          </p:val>
                                        </p:tav>
                                        <p:tav tm="100000">
                                          <p:val>
                                            <p:strVal val="#ppt_x"/>
                                          </p:val>
                                        </p:tav>
                                      </p:tavLst>
                                    </p:anim>
                                    <p:anim calcmode="lin" valueType="num">
                                      <p:cBhvr additive="base">
                                        <p:cTn id="134" dur="500" fill="hold"/>
                                        <p:tgtEl>
                                          <p:spTgt spid="61484"/>
                                        </p:tgtEl>
                                        <p:attrNameLst>
                                          <p:attrName>ppt_y</p:attrName>
                                        </p:attrNameLst>
                                      </p:cBhvr>
                                      <p:tavLst>
                                        <p:tav tm="0">
                                          <p:val>
                                            <p:strVal val="#ppt_y"/>
                                          </p:val>
                                        </p:tav>
                                        <p:tav tm="100000">
                                          <p:val>
                                            <p:strVal val="#ppt_y"/>
                                          </p:val>
                                        </p:tav>
                                      </p:tavLst>
                                    </p:anim>
                                  </p:childTnLst>
                                </p:cTn>
                              </p:par>
                            </p:childTnLst>
                          </p:cTn>
                        </p:par>
                        <p:par>
                          <p:cTn id="135" fill="hold">
                            <p:stCondLst>
                              <p:cond delay="11250"/>
                            </p:stCondLst>
                            <p:childTnLst>
                              <p:par>
                                <p:cTn id="136" presetID="22" presetClass="entr" presetSubtype="8" fill="hold" grpId="0" nodeType="afterEffect">
                                  <p:stCondLst>
                                    <p:cond delay="0"/>
                                  </p:stCondLst>
                                  <p:childTnLst>
                                    <p:set>
                                      <p:cBhvr>
                                        <p:cTn id="137" dur="1" fill="hold">
                                          <p:stCondLst>
                                            <p:cond delay="0"/>
                                          </p:stCondLst>
                                        </p:cTn>
                                        <p:tgtEl>
                                          <p:spTgt spid="61469"/>
                                        </p:tgtEl>
                                        <p:attrNameLst>
                                          <p:attrName>style.visibility</p:attrName>
                                        </p:attrNameLst>
                                      </p:cBhvr>
                                      <p:to>
                                        <p:strVal val="visible"/>
                                      </p:to>
                                    </p:set>
                                    <p:animEffect transition="in" filter="wipe(left)">
                                      <p:cBhvr>
                                        <p:cTn id="138" dur="500"/>
                                        <p:tgtEl>
                                          <p:spTgt spid="61469"/>
                                        </p:tgtEl>
                                      </p:cBhvr>
                                    </p:animEffect>
                                  </p:childTnLst>
                                </p:cTn>
                              </p:par>
                              <p:par>
                                <p:cTn id="139" presetID="2" presetClass="entr" presetSubtype="2" fill="hold" grpId="0" nodeType="withEffect">
                                  <p:stCondLst>
                                    <p:cond delay="0"/>
                                  </p:stCondLst>
                                  <p:childTnLst>
                                    <p:set>
                                      <p:cBhvr>
                                        <p:cTn id="140" dur="1" fill="hold">
                                          <p:stCondLst>
                                            <p:cond delay="0"/>
                                          </p:stCondLst>
                                        </p:cTn>
                                        <p:tgtEl>
                                          <p:spTgt spid="61485"/>
                                        </p:tgtEl>
                                        <p:attrNameLst>
                                          <p:attrName>style.visibility</p:attrName>
                                        </p:attrNameLst>
                                      </p:cBhvr>
                                      <p:to>
                                        <p:strVal val="visible"/>
                                      </p:to>
                                    </p:set>
                                    <p:anim calcmode="lin" valueType="num">
                                      <p:cBhvr additive="base">
                                        <p:cTn id="141" dur="500" fill="hold"/>
                                        <p:tgtEl>
                                          <p:spTgt spid="61485"/>
                                        </p:tgtEl>
                                        <p:attrNameLst>
                                          <p:attrName>ppt_x</p:attrName>
                                        </p:attrNameLst>
                                      </p:cBhvr>
                                      <p:tavLst>
                                        <p:tav tm="0">
                                          <p:val>
                                            <p:strVal val="1+#ppt_w/2"/>
                                          </p:val>
                                        </p:tav>
                                        <p:tav tm="100000">
                                          <p:val>
                                            <p:strVal val="#ppt_x"/>
                                          </p:val>
                                        </p:tav>
                                      </p:tavLst>
                                    </p:anim>
                                    <p:anim calcmode="lin" valueType="num">
                                      <p:cBhvr additive="base">
                                        <p:cTn id="142" dur="500" fill="hold"/>
                                        <p:tgtEl>
                                          <p:spTgt spid="61485"/>
                                        </p:tgtEl>
                                        <p:attrNameLst>
                                          <p:attrName>ppt_y</p:attrName>
                                        </p:attrNameLst>
                                      </p:cBhvr>
                                      <p:tavLst>
                                        <p:tav tm="0">
                                          <p:val>
                                            <p:strVal val="#ppt_y"/>
                                          </p:val>
                                        </p:tav>
                                        <p:tav tm="100000">
                                          <p:val>
                                            <p:strVal val="#ppt_y"/>
                                          </p:val>
                                        </p:tav>
                                      </p:tavLst>
                                    </p:anim>
                                  </p:childTnLst>
                                </p:cTn>
                              </p:par>
                            </p:childTnLst>
                          </p:cTn>
                        </p:par>
                        <p:par>
                          <p:cTn id="143" fill="hold">
                            <p:stCondLst>
                              <p:cond delay="11750"/>
                            </p:stCondLst>
                            <p:childTnLst>
                              <p:par>
                                <p:cTn id="144" presetID="22" presetClass="entr" presetSubtype="8" fill="hold" grpId="0" nodeType="afterEffect">
                                  <p:stCondLst>
                                    <p:cond delay="0"/>
                                  </p:stCondLst>
                                  <p:childTnLst>
                                    <p:set>
                                      <p:cBhvr>
                                        <p:cTn id="145" dur="1" fill="hold">
                                          <p:stCondLst>
                                            <p:cond delay="0"/>
                                          </p:stCondLst>
                                        </p:cTn>
                                        <p:tgtEl>
                                          <p:spTgt spid="61470"/>
                                        </p:tgtEl>
                                        <p:attrNameLst>
                                          <p:attrName>style.visibility</p:attrName>
                                        </p:attrNameLst>
                                      </p:cBhvr>
                                      <p:to>
                                        <p:strVal val="visible"/>
                                      </p:to>
                                    </p:set>
                                    <p:animEffect transition="in" filter="wipe(left)">
                                      <p:cBhvr>
                                        <p:cTn id="146" dur="500"/>
                                        <p:tgtEl>
                                          <p:spTgt spid="61470"/>
                                        </p:tgtEl>
                                      </p:cBhvr>
                                    </p:animEffect>
                                  </p:childTnLst>
                                </p:cTn>
                              </p:par>
                              <p:par>
                                <p:cTn id="147" presetID="2" presetClass="entr" presetSubtype="2" fill="hold" grpId="0" nodeType="withEffect">
                                  <p:stCondLst>
                                    <p:cond delay="0"/>
                                  </p:stCondLst>
                                  <p:childTnLst>
                                    <p:set>
                                      <p:cBhvr>
                                        <p:cTn id="148" dur="1" fill="hold">
                                          <p:stCondLst>
                                            <p:cond delay="0"/>
                                          </p:stCondLst>
                                        </p:cTn>
                                        <p:tgtEl>
                                          <p:spTgt spid="61486"/>
                                        </p:tgtEl>
                                        <p:attrNameLst>
                                          <p:attrName>style.visibility</p:attrName>
                                        </p:attrNameLst>
                                      </p:cBhvr>
                                      <p:to>
                                        <p:strVal val="visible"/>
                                      </p:to>
                                    </p:set>
                                    <p:anim calcmode="lin" valueType="num">
                                      <p:cBhvr additive="base">
                                        <p:cTn id="149" dur="500" fill="hold"/>
                                        <p:tgtEl>
                                          <p:spTgt spid="61486"/>
                                        </p:tgtEl>
                                        <p:attrNameLst>
                                          <p:attrName>ppt_x</p:attrName>
                                        </p:attrNameLst>
                                      </p:cBhvr>
                                      <p:tavLst>
                                        <p:tav tm="0">
                                          <p:val>
                                            <p:strVal val="1+#ppt_w/2"/>
                                          </p:val>
                                        </p:tav>
                                        <p:tav tm="100000">
                                          <p:val>
                                            <p:strVal val="#ppt_x"/>
                                          </p:val>
                                        </p:tav>
                                      </p:tavLst>
                                    </p:anim>
                                    <p:anim calcmode="lin" valueType="num">
                                      <p:cBhvr additive="base">
                                        <p:cTn id="150" dur="500" fill="hold"/>
                                        <p:tgtEl>
                                          <p:spTgt spid="61486"/>
                                        </p:tgtEl>
                                        <p:attrNameLst>
                                          <p:attrName>ppt_y</p:attrName>
                                        </p:attrNameLst>
                                      </p:cBhvr>
                                      <p:tavLst>
                                        <p:tav tm="0">
                                          <p:val>
                                            <p:strVal val="#ppt_y"/>
                                          </p:val>
                                        </p:tav>
                                        <p:tav tm="100000">
                                          <p:val>
                                            <p:strVal val="#ppt_y"/>
                                          </p:val>
                                        </p:tav>
                                      </p:tavLst>
                                    </p:anim>
                                  </p:childTnLst>
                                </p:cTn>
                              </p:par>
                            </p:childTnLst>
                          </p:cTn>
                        </p:par>
                        <p:par>
                          <p:cTn id="151" fill="hold">
                            <p:stCondLst>
                              <p:cond delay="12250"/>
                            </p:stCondLst>
                            <p:childTnLst>
                              <p:par>
                                <p:cTn id="152" presetID="22" presetClass="entr" presetSubtype="8" fill="hold" grpId="0" nodeType="afterEffect">
                                  <p:stCondLst>
                                    <p:cond delay="0"/>
                                  </p:stCondLst>
                                  <p:childTnLst>
                                    <p:set>
                                      <p:cBhvr>
                                        <p:cTn id="153" dur="1" fill="hold">
                                          <p:stCondLst>
                                            <p:cond delay="0"/>
                                          </p:stCondLst>
                                        </p:cTn>
                                        <p:tgtEl>
                                          <p:spTgt spid="61471"/>
                                        </p:tgtEl>
                                        <p:attrNameLst>
                                          <p:attrName>style.visibility</p:attrName>
                                        </p:attrNameLst>
                                      </p:cBhvr>
                                      <p:to>
                                        <p:strVal val="visible"/>
                                      </p:to>
                                    </p:set>
                                    <p:animEffect transition="in" filter="wipe(left)">
                                      <p:cBhvr>
                                        <p:cTn id="154" dur="500"/>
                                        <p:tgtEl>
                                          <p:spTgt spid="61471"/>
                                        </p:tgtEl>
                                      </p:cBhvr>
                                    </p:animEffect>
                                  </p:childTnLst>
                                </p:cTn>
                              </p:par>
                              <p:par>
                                <p:cTn id="155" presetID="2" presetClass="entr" presetSubtype="2" fill="hold" grpId="0" nodeType="withEffect">
                                  <p:stCondLst>
                                    <p:cond delay="0"/>
                                  </p:stCondLst>
                                  <p:childTnLst>
                                    <p:set>
                                      <p:cBhvr>
                                        <p:cTn id="156" dur="1" fill="hold">
                                          <p:stCondLst>
                                            <p:cond delay="0"/>
                                          </p:stCondLst>
                                        </p:cTn>
                                        <p:tgtEl>
                                          <p:spTgt spid="61487"/>
                                        </p:tgtEl>
                                        <p:attrNameLst>
                                          <p:attrName>style.visibility</p:attrName>
                                        </p:attrNameLst>
                                      </p:cBhvr>
                                      <p:to>
                                        <p:strVal val="visible"/>
                                      </p:to>
                                    </p:set>
                                    <p:anim calcmode="lin" valueType="num">
                                      <p:cBhvr additive="base">
                                        <p:cTn id="157" dur="500" fill="hold"/>
                                        <p:tgtEl>
                                          <p:spTgt spid="61487"/>
                                        </p:tgtEl>
                                        <p:attrNameLst>
                                          <p:attrName>ppt_x</p:attrName>
                                        </p:attrNameLst>
                                      </p:cBhvr>
                                      <p:tavLst>
                                        <p:tav tm="0">
                                          <p:val>
                                            <p:strVal val="1+#ppt_w/2"/>
                                          </p:val>
                                        </p:tav>
                                        <p:tav tm="100000">
                                          <p:val>
                                            <p:strVal val="#ppt_x"/>
                                          </p:val>
                                        </p:tav>
                                      </p:tavLst>
                                    </p:anim>
                                    <p:anim calcmode="lin" valueType="num">
                                      <p:cBhvr additive="base">
                                        <p:cTn id="158" dur="500" fill="hold"/>
                                        <p:tgtEl>
                                          <p:spTgt spid="61487"/>
                                        </p:tgtEl>
                                        <p:attrNameLst>
                                          <p:attrName>ppt_y</p:attrName>
                                        </p:attrNameLst>
                                      </p:cBhvr>
                                      <p:tavLst>
                                        <p:tav tm="0">
                                          <p:val>
                                            <p:strVal val="#ppt_y"/>
                                          </p:val>
                                        </p:tav>
                                        <p:tav tm="100000">
                                          <p:val>
                                            <p:strVal val="#ppt_y"/>
                                          </p:val>
                                        </p:tav>
                                      </p:tavLst>
                                    </p:anim>
                                  </p:childTnLst>
                                </p:cTn>
                              </p:par>
                            </p:childTnLst>
                          </p:cTn>
                        </p:par>
                        <p:par>
                          <p:cTn id="159" fill="hold">
                            <p:stCondLst>
                              <p:cond delay="12750"/>
                            </p:stCondLst>
                            <p:childTnLst>
                              <p:par>
                                <p:cTn id="160" presetID="22" presetClass="entr" presetSubtype="8" fill="hold" grpId="0" nodeType="afterEffect">
                                  <p:stCondLst>
                                    <p:cond delay="0"/>
                                  </p:stCondLst>
                                  <p:childTnLst>
                                    <p:set>
                                      <p:cBhvr>
                                        <p:cTn id="161" dur="1" fill="hold">
                                          <p:stCondLst>
                                            <p:cond delay="0"/>
                                          </p:stCondLst>
                                        </p:cTn>
                                        <p:tgtEl>
                                          <p:spTgt spid="61472"/>
                                        </p:tgtEl>
                                        <p:attrNameLst>
                                          <p:attrName>style.visibility</p:attrName>
                                        </p:attrNameLst>
                                      </p:cBhvr>
                                      <p:to>
                                        <p:strVal val="visible"/>
                                      </p:to>
                                    </p:set>
                                    <p:animEffect transition="in" filter="wipe(left)">
                                      <p:cBhvr>
                                        <p:cTn id="162" dur="500"/>
                                        <p:tgtEl>
                                          <p:spTgt spid="61472"/>
                                        </p:tgtEl>
                                      </p:cBhvr>
                                    </p:animEffect>
                                  </p:childTnLst>
                                </p:cTn>
                              </p:par>
                              <p:par>
                                <p:cTn id="163" presetID="2" presetClass="entr" presetSubtype="2" fill="hold" grpId="0" nodeType="withEffect">
                                  <p:stCondLst>
                                    <p:cond delay="0"/>
                                  </p:stCondLst>
                                  <p:childTnLst>
                                    <p:set>
                                      <p:cBhvr>
                                        <p:cTn id="164" dur="1" fill="hold">
                                          <p:stCondLst>
                                            <p:cond delay="0"/>
                                          </p:stCondLst>
                                        </p:cTn>
                                        <p:tgtEl>
                                          <p:spTgt spid="61488"/>
                                        </p:tgtEl>
                                        <p:attrNameLst>
                                          <p:attrName>style.visibility</p:attrName>
                                        </p:attrNameLst>
                                      </p:cBhvr>
                                      <p:to>
                                        <p:strVal val="visible"/>
                                      </p:to>
                                    </p:set>
                                    <p:anim calcmode="lin" valueType="num">
                                      <p:cBhvr additive="base">
                                        <p:cTn id="165" dur="500" fill="hold"/>
                                        <p:tgtEl>
                                          <p:spTgt spid="61488"/>
                                        </p:tgtEl>
                                        <p:attrNameLst>
                                          <p:attrName>ppt_x</p:attrName>
                                        </p:attrNameLst>
                                      </p:cBhvr>
                                      <p:tavLst>
                                        <p:tav tm="0">
                                          <p:val>
                                            <p:strVal val="1+#ppt_w/2"/>
                                          </p:val>
                                        </p:tav>
                                        <p:tav tm="100000">
                                          <p:val>
                                            <p:strVal val="#ppt_x"/>
                                          </p:val>
                                        </p:tav>
                                      </p:tavLst>
                                    </p:anim>
                                    <p:anim calcmode="lin" valueType="num">
                                      <p:cBhvr additive="base">
                                        <p:cTn id="166" dur="500" fill="hold"/>
                                        <p:tgtEl>
                                          <p:spTgt spid="61488"/>
                                        </p:tgtEl>
                                        <p:attrNameLst>
                                          <p:attrName>ppt_y</p:attrName>
                                        </p:attrNameLst>
                                      </p:cBhvr>
                                      <p:tavLst>
                                        <p:tav tm="0">
                                          <p:val>
                                            <p:strVal val="#ppt_y"/>
                                          </p:val>
                                        </p:tav>
                                        <p:tav tm="100000">
                                          <p:val>
                                            <p:strVal val="#ppt_y"/>
                                          </p:val>
                                        </p:tav>
                                      </p:tavLst>
                                    </p:anim>
                                  </p:childTnLst>
                                </p:cTn>
                              </p:par>
                            </p:childTnLst>
                          </p:cTn>
                        </p:par>
                        <p:par>
                          <p:cTn id="167" fill="hold">
                            <p:stCondLst>
                              <p:cond delay="13250"/>
                            </p:stCondLst>
                            <p:childTnLst>
                              <p:par>
                                <p:cTn id="168" presetID="22" presetClass="entr" presetSubtype="8" fill="hold" grpId="0" nodeType="afterEffect">
                                  <p:stCondLst>
                                    <p:cond delay="0"/>
                                  </p:stCondLst>
                                  <p:childTnLst>
                                    <p:set>
                                      <p:cBhvr>
                                        <p:cTn id="169" dur="1" fill="hold">
                                          <p:stCondLst>
                                            <p:cond delay="0"/>
                                          </p:stCondLst>
                                        </p:cTn>
                                        <p:tgtEl>
                                          <p:spTgt spid="61473"/>
                                        </p:tgtEl>
                                        <p:attrNameLst>
                                          <p:attrName>style.visibility</p:attrName>
                                        </p:attrNameLst>
                                      </p:cBhvr>
                                      <p:to>
                                        <p:strVal val="visible"/>
                                      </p:to>
                                    </p:set>
                                    <p:animEffect transition="in" filter="wipe(left)">
                                      <p:cBhvr>
                                        <p:cTn id="170" dur="500"/>
                                        <p:tgtEl>
                                          <p:spTgt spid="61473"/>
                                        </p:tgtEl>
                                      </p:cBhvr>
                                    </p:animEffect>
                                  </p:childTnLst>
                                </p:cTn>
                              </p:par>
                              <p:par>
                                <p:cTn id="171" presetID="2" presetClass="entr" presetSubtype="2" fill="hold" grpId="0" nodeType="withEffect">
                                  <p:stCondLst>
                                    <p:cond delay="0"/>
                                  </p:stCondLst>
                                  <p:childTnLst>
                                    <p:set>
                                      <p:cBhvr>
                                        <p:cTn id="172" dur="1" fill="hold">
                                          <p:stCondLst>
                                            <p:cond delay="0"/>
                                          </p:stCondLst>
                                        </p:cTn>
                                        <p:tgtEl>
                                          <p:spTgt spid="61489"/>
                                        </p:tgtEl>
                                        <p:attrNameLst>
                                          <p:attrName>style.visibility</p:attrName>
                                        </p:attrNameLst>
                                      </p:cBhvr>
                                      <p:to>
                                        <p:strVal val="visible"/>
                                      </p:to>
                                    </p:set>
                                    <p:anim calcmode="lin" valueType="num">
                                      <p:cBhvr additive="base">
                                        <p:cTn id="173" dur="500" fill="hold"/>
                                        <p:tgtEl>
                                          <p:spTgt spid="61489"/>
                                        </p:tgtEl>
                                        <p:attrNameLst>
                                          <p:attrName>ppt_x</p:attrName>
                                        </p:attrNameLst>
                                      </p:cBhvr>
                                      <p:tavLst>
                                        <p:tav tm="0">
                                          <p:val>
                                            <p:strVal val="1+#ppt_w/2"/>
                                          </p:val>
                                        </p:tav>
                                        <p:tav tm="100000">
                                          <p:val>
                                            <p:strVal val="#ppt_x"/>
                                          </p:val>
                                        </p:tav>
                                      </p:tavLst>
                                    </p:anim>
                                    <p:anim calcmode="lin" valueType="num">
                                      <p:cBhvr additive="base">
                                        <p:cTn id="174" dur="500" fill="hold"/>
                                        <p:tgtEl>
                                          <p:spTgt spid="61489"/>
                                        </p:tgtEl>
                                        <p:attrNameLst>
                                          <p:attrName>ppt_y</p:attrName>
                                        </p:attrNameLst>
                                      </p:cBhvr>
                                      <p:tavLst>
                                        <p:tav tm="0">
                                          <p:val>
                                            <p:strVal val="#ppt_y"/>
                                          </p:val>
                                        </p:tav>
                                        <p:tav tm="100000">
                                          <p:val>
                                            <p:strVal val="#ppt_y"/>
                                          </p:val>
                                        </p:tav>
                                      </p:tavLst>
                                    </p:anim>
                                  </p:childTnLst>
                                </p:cTn>
                              </p:par>
                            </p:childTnLst>
                          </p:cTn>
                        </p:par>
                        <p:par>
                          <p:cTn id="175" fill="hold">
                            <p:stCondLst>
                              <p:cond delay="13750"/>
                            </p:stCondLst>
                            <p:childTnLst>
                              <p:par>
                                <p:cTn id="176" presetID="22" presetClass="entr" presetSubtype="8" fill="hold" grpId="0" nodeType="afterEffect">
                                  <p:stCondLst>
                                    <p:cond delay="0"/>
                                  </p:stCondLst>
                                  <p:childTnLst>
                                    <p:set>
                                      <p:cBhvr>
                                        <p:cTn id="177" dur="1" fill="hold">
                                          <p:stCondLst>
                                            <p:cond delay="0"/>
                                          </p:stCondLst>
                                        </p:cTn>
                                        <p:tgtEl>
                                          <p:spTgt spid="61474"/>
                                        </p:tgtEl>
                                        <p:attrNameLst>
                                          <p:attrName>style.visibility</p:attrName>
                                        </p:attrNameLst>
                                      </p:cBhvr>
                                      <p:to>
                                        <p:strVal val="visible"/>
                                      </p:to>
                                    </p:set>
                                    <p:animEffect transition="in" filter="wipe(left)">
                                      <p:cBhvr>
                                        <p:cTn id="178" dur="500"/>
                                        <p:tgtEl>
                                          <p:spTgt spid="61474"/>
                                        </p:tgtEl>
                                      </p:cBhvr>
                                    </p:animEffect>
                                  </p:childTnLst>
                                </p:cTn>
                              </p:par>
                              <p:par>
                                <p:cTn id="179" presetID="2" presetClass="entr" presetSubtype="2" fill="hold" grpId="0" nodeType="withEffect">
                                  <p:stCondLst>
                                    <p:cond delay="0"/>
                                  </p:stCondLst>
                                  <p:childTnLst>
                                    <p:set>
                                      <p:cBhvr>
                                        <p:cTn id="180" dur="1" fill="hold">
                                          <p:stCondLst>
                                            <p:cond delay="0"/>
                                          </p:stCondLst>
                                        </p:cTn>
                                        <p:tgtEl>
                                          <p:spTgt spid="61490"/>
                                        </p:tgtEl>
                                        <p:attrNameLst>
                                          <p:attrName>style.visibility</p:attrName>
                                        </p:attrNameLst>
                                      </p:cBhvr>
                                      <p:to>
                                        <p:strVal val="visible"/>
                                      </p:to>
                                    </p:set>
                                    <p:anim calcmode="lin" valueType="num">
                                      <p:cBhvr additive="base">
                                        <p:cTn id="181" dur="500" fill="hold"/>
                                        <p:tgtEl>
                                          <p:spTgt spid="61490"/>
                                        </p:tgtEl>
                                        <p:attrNameLst>
                                          <p:attrName>ppt_x</p:attrName>
                                        </p:attrNameLst>
                                      </p:cBhvr>
                                      <p:tavLst>
                                        <p:tav tm="0">
                                          <p:val>
                                            <p:strVal val="1+#ppt_w/2"/>
                                          </p:val>
                                        </p:tav>
                                        <p:tav tm="100000">
                                          <p:val>
                                            <p:strVal val="#ppt_x"/>
                                          </p:val>
                                        </p:tav>
                                      </p:tavLst>
                                    </p:anim>
                                    <p:anim calcmode="lin" valueType="num">
                                      <p:cBhvr additive="base">
                                        <p:cTn id="182" dur="500" fill="hold"/>
                                        <p:tgtEl>
                                          <p:spTgt spid="614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1" grpId="0"/>
      <p:bldP spid="61446" grpId="0"/>
      <p:bldP spid="61459" grpId="0" animBg="1"/>
      <p:bldP spid="61460" grpId="0" animBg="1"/>
      <p:bldP spid="61461" grpId="0" animBg="1"/>
      <p:bldP spid="61462" grpId="0" animBg="1"/>
      <p:bldP spid="61463" grpId="0" animBg="1"/>
      <p:bldP spid="61464" grpId="0" animBg="1"/>
      <p:bldP spid="61465" grpId="0" animBg="1"/>
      <p:bldP spid="61466" grpId="0" animBg="1"/>
      <p:bldP spid="61467" grpId="0" animBg="1"/>
      <p:bldP spid="61468" grpId="0" animBg="1"/>
      <p:bldP spid="61469" grpId="0" animBg="1"/>
      <p:bldP spid="61470" grpId="0" animBg="1"/>
      <p:bldP spid="61471" grpId="0" animBg="1"/>
      <p:bldP spid="61472" grpId="0" animBg="1"/>
      <p:bldP spid="61473" grpId="0" animBg="1"/>
      <p:bldP spid="61474" grpId="0" animBg="1"/>
      <p:bldP spid="61475" grpId="0"/>
      <p:bldP spid="61476" grpId="0"/>
      <p:bldP spid="61477" grpId="0"/>
      <p:bldP spid="61478" grpId="0"/>
      <p:bldP spid="61479" grpId="0"/>
      <p:bldP spid="61480" grpId="0"/>
      <p:bldP spid="61481" grpId="0"/>
      <p:bldP spid="61482" grpId="0"/>
      <p:bldP spid="61483" grpId="0"/>
      <p:bldP spid="61484" grpId="0"/>
      <p:bldP spid="61485" grpId="0"/>
      <p:bldP spid="61486" grpId="0"/>
      <p:bldP spid="61487" grpId="0"/>
      <p:bldP spid="61488" grpId="0"/>
      <p:bldP spid="61489" grpId="0"/>
      <p:bldP spid="6149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Special Offers</a:t>
            </a:r>
          </a:p>
        </p:txBody>
      </p:sp>
      <p:sp>
        <p:nvSpPr>
          <p:cNvPr id="60419"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60420"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60421"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60422"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47</a:t>
            </a:r>
          </a:p>
        </p:txBody>
      </p:sp>
      <p:sp>
        <p:nvSpPr>
          <p:cNvPr id="62470"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62478" name="Group 14"/>
          <p:cNvGrpSpPr>
            <a:grpSpLocks/>
          </p:cNvGrpSpPr>
          <p:nvPr/>
        </p:nvGrpSpPr>
        <p:grpSpPr bwMode="auto">
          <a:xfrm>
            <a:off x="1004888" y="2386012"/>
            <a:ext cx="1592461" cy="2014538"/>
            <a:chOff x="0" y="0"/>
            <a:chExt cx="2675" cy="3383"/>
          </a:xfrm>
        </p:grpSpPr>
        <p:sp>
          <p:nvSpPr>
            <p:cNvPr id="60453" name="Rectangle 7"/>
            <p:cNvSpPr>
              <a:spLocks/>
            </p:cNvSpPr>
            <p:nvPr/>
          </p:nvSpPr>
          <p:spPr bwMode="auto">
            <a:xfrm>
              <a:off x="0" y="0"/>
              <a:ext cx="2675" cy="3383"/>
            </a:xfrm>
            <a:prstGeom prst="rect">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60454" name="Rectangle 8"/>
            <p:cNvSpPr>
              <a:spLocks/>
            </p:cNvSpPr>
            <p:nvPr/>
          </p:nvSpPr>
          <p:spPr bwMode="auto">
            <a:xfrm>
              <a:off x="0" y="1589"/>
              <a:ext cx="267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700">
                  <a:solidFill>
                    <a:srgbClr val="FFFFFF"/>
                  </a:solidFill>
                  <a:latin typeface="Open Sans" charset="0"/>
                  <a:cs typeface="Open Sans" charset="0"/>
                  <a:sym typeface="Open Sans" charset="0"/>
                </a:rPr>
                <a:t>5 hour per day</a:t>
              </a:r>
            </a:p>
          </p:txBody>
        </p:sp>
        <p:sp>
          <p:nvSpPr>
            <p:cNvPr id="60455" name="Rectangle 9"/>
            <p:cNvSpPr>
              <a:spLocks/>
            </p:cNvSpPr>
            <p:nvPr/>
          </p:nvSpPr>
          <p:spPr bwMode="auto">
            <a:xfrm>
              <a:off x="0" y="1994"/>
              <a:ext cx="267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700">
                  <a:solidFill>
                    <a:srgbClr val="FFFFFF"/>
                  </a:solidFill>
                  <a:latin typeface="Open Sans" charset="0"/>
                  <a:cs typeface="Open Sans" charset="0"/>
                  <a:sym typeface="Open Sans" charset="0"/>
                </a:rPr>
                <a:t>2 hour Design course</a:t>
              </a:r>
            </a:p>
          </p:txBody>
        </p:sp>
        <p:sp>
          <p:nvSpPr>
            <p:cNvPr id="60456" name="Rectangle 10"/>
            <p:cNvSpPr>
              <a:spLocks/>
            </p:cNvSpPr>
            <p:nvPr/>
          </p:nvSpPr>
          <p:spPr bwMode="auto">
            <a:xfrm>
              <a:off x="0" y="2400"/>
              <a:ext cx="267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700">
                  <a:solidFill>
                    <a:srgbClr val="FFFFFF"/>
                  </a:solidFill>
                  <a:latin typeface="Open Sans" charset="0"/>
                  <a:cs typeface="Open Sans" charset="0"/>
                  <a:sym typeface="Open Sans" charset="0"/>
                </a:rPr>
                <a:t>Computer maintenance</a:t>
              </a:r>
            </a:p>
          </p:txBody>
        </p:sp>
        <p:sp>
          <p:nvSpPr>
            <p:cNvPr id="60457" name="Rectangle 11"/>
            <p:cNvSpPr>
              <a:spLocks/>
            </p:cNvSpPr>
            <p:nvPr/>
          </p:nvSpPr>
          <p:spPr bwMode="auto">
            <a:xfrm>
              <a:off x="0" y="2805"/>
              <a:ext cx="267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700">
                  <a:solidFill>
                    <a:srgbClr val="FFFFFF"/>
                  </a:solidFill>
                  <a:latin typeface="Open Sans" charset="0"/>
                  <a:cs typeface="Open Sans" charset="0"/>
                  <a:sym typeface="Open Sans" charset="0"/>
                </a:rPr>
                <a:t>5 hour online support</a:t>
              </a:r>
            </a:p>
          </p:txBody>
        </p:sp>
        <p:sp>
          <p:nvSpPr>
            <p:cNvPr id="60458" name="Rectangle 12"/>
            <p:cNvSpPr>
              <a:spLocks/>
            </p:cNvSpPr>
            <p:nvPr/>
          </p:nvSpPr>
          <p:spPr bwMode="auto">
            <a:xfrm>
              <a:off x="110" y="88"/>
              <a:ext cx="2454"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3600" dirty="0">
                  <a:solidFill>
                    <a:srgbClr val="FFFFFF"/>
                  </a:solidFill>
                  <a:latin typeface="Open Sans Light" charset="0"/>
                  <a:cs typeface="Open Sans Light" charset="0"/>
                  <a:sym typeface="Open Sans Light" charset="0"/>
                </a:rPr>
                <a:t>50</a:t>
              </a:r>
              <a:r>
                <a:rPr lang="en-US" sz="1400" dirty="0">
                  <a:solidFill>
                    <a:srgbClr val="FFFFFF"/>
                  </a:solidFill>
                  <a:latin typeface="Open Sans Light" charset="0"/>
                  <a:cs typeface="Open Sans Light" charset="0"/>
                  <a:sym typeface="Open Sans Light" charset="0"/>
                </a:rPr>
                <a:t>$</a:t>
              </a:r>
            </a:p>
          </p:txBody>
        </p:sp>
        <p:sp>
          <p:nvSpPr>
            <p:cNvPr id="60459" name="Rectangle 13"/>
            <p:cNvSpPr>
              <a:spLocks/>
            </p:cNvSpPr>
            <p:nvPr/>
          </p:nvSpPr>
          <p:spPr bwMode="auto">
            <a:xfrm>
              <a:off x="110" y="979"/>
              <a:ext cx="245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Per month</a:t>
              </a:r>
            </a:p>
          </p:txBody>
        </p:sp>
      </p:grpSp>
      <p:grpSp>
        <p:nvGrpSpPr>
          <p:cNvPr id="62486" name="Group 22"/>
          <p:cNvGrpSpPr>
            <a:grpSpLocks/>
          </p:cNvGrpSpPr>
          <p:nvPr/>
        </p:nvGrpSpPr>
        <p:grpSpPr bwMode="auto">
          <a:xfrm>
            <a:off x="2597349" y="2195512"/>
            <a:ext cx="1987748" cy="2433638"/>
            <a:chOff x="0" y="0"/>
            <a:chExt cx="3339" cy="4088"/>
          </a:xfrm>
        </p:grpSpPr>
        <p:sp>
          <p:nvSpPr>
            <p:cNvPr id="60446" name="Rectangle 15"/>
            <p:cNvSpPr>
              <a:spLocks/>
            </p:cNvSpPr>
            <p:nvPr/>
          </p:nvSpPr>
          <p:spPr bwMode="auto">
            <a:xfrm>
              <a:off x="0" y="0"/>
              <a:ext cx="3339" cy="4088"/>
            </a:xfrm>
            <a:prstGeom prst="rect">
              <a:avLst/>
            </a:prstGeom>
            <a:solidFill>
              <a:srgbClr val="F2B80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60447" name="Rectangle 16"/>
            <p:cNvSpPr>
              <a:spLocks/>
            </p:cNvSpPr>
            <p:nvPr/>
          </p:nvSpPr>
          <p:spPr bwMode="auto">
            <a:xfrm>
              <a:off x="0" y="2038"/>
              <a:ext cx="33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800">
                  <a:solidFill>
                    <a:srgbClr val="FFFFFF"/>
                  </a:solidFill>
                  <a:latin typeface="Open Sans" charset="0"/>
                  <a:cs typeface="Open Sans" charset="0"/>
                  <a:sym typeface="Open Sans" charset="0"/>
                </a:rPr>
                <a:t>12 hour per day</a:t>
              </a:r>
            </a:p>
          </p:txBody>
        </p:sp>
        <p:sp>
          <p:nvSpPr>
            <p:cNvPr id="60448" name="Rectangle 17"/>
            <p:cNvSpPr>
              <a:spLocks/>
            </p:cNvSpPr>
            <p:nvPr/>
          </p:nvSpPr>
          <p:spPr bwMode="auto">
            <a:xfrm>
              <a:off x="0" y="2518"/>
              <a:ext cx="33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800">
                  <a:solidFill>
                    <a:srgbClr val="FFFFFF"/>
                  </a:solidFill>
                  <a:latin typeface="Open Sans" charset="0"/>
                  <a:cs typeface="Open Sans" charset="0"/>
                  <a:sym typeface="Open Sans" charset="0"/>
                </a:rPr>
                <a:t>5 hour design course</a:t>
              </a:r>
            </a:p>
          </p:txBody>
        </p:sp>
        <p:sp>
          <p:nvSpPr>
            <p:cNvPr id="60449" name="Rectangle 18"/>
            <p:cNvSpPr>
              <a:spLocks/>
            </p:cNvSpPr>
            <p:nvPr/>
          </p:nvSpPr>
          <p:spPr bwMode="auto">
            <a:xfrm>
              <a:off x="0" y="3000"/>
              <a:ext cx="33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800">
                  <a:solidFill>
                    <a:srgbClr val="FFFFFF"/>
                  </a:solidFill>
                  <a:latin typeface="Open Sans" charset="0"/>
                  <a:cs typeface="Open Sans" charset="0"/>
                  <a:sym typeface="Open Sans" charset="0"/>
                </a:rPr>
                <a:t>Computer maintenance</a:t>
              </a:r>
            </a:p>
          </p:txBody>
        </p:sp>
        <p:sp>
          <p:nvSpPr>
            <p:cNvPr id="60450" name="Rectangle 19"/>
            <p:cNvSpPr>
              <a:spLocks/>
            </p:cNvSpPr>
            <p:nvPr/>
          </p:nvSpPr>
          <p:spPr bwMode="auto">
            <a:xfrm>
              <a:off x="0" y="3481"/>
              <a:ext cx="33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800">
                  <a:solidFill>
                    <a:srgbClr val="FFFFFF"/>
                  </a:solidFill>
                  <a:latin typeface="Open Sans" charset="0"/>
                  <a:cs typeface="Open Sans" charset="0"/>
                  <a:sym typeface="Open Sans" charset="0"/>
                </a:rPr>
                <a:t>12 hour online support + Certificate</a:t>
              </a:r>
            </a:p>
          </p:txBody>
        </p:sp>
        <p:sp>
          <p:nvSpPr>
            <p:cNvPr id="60451" name="Rectangle 20"/>
            <p:cNvSpPr>
              <a:spLocks/>
            </p:cNvSpPr>
            <p:nvPr/>
          </p:nvSpPr>
          <p:spPr bwMode="auto">
            <a:xfrm>
              <a:off x="110" y="113"/>
              <a:ext cx="3118" cy="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4400">
                  <a:solidFill>
                    <a:srgbClr val="FFFFFF"/>
                  </a:solidFill>
                  <a:latin typeface="Open Sans Light" charset="0"/>
                  <a:cs typeface="Open Sans Light" charset="0"/>
                  <a:sym typeface="Open Sans Light" charset="0"/>
                </a:rPr>
                <a:t>90</a:t>
              </a:r>
              <a:r>
                <a:rPr lang="en-US" sz="1800">
                  <a:solidFill>
                    <a:srgbClr val="FFFFFF"/>
                  </a:solidFill>
                  <a:latin typeface="Open Sans Light" charset="0"/>
                  <a:cs typeface="Open Sans Light" charset="0"/>
                  <a:sym typeface="Open Sans Light" charset="0"/>
                </a:rPr>
                <a:t>$</a:t>
              </a:r>
            </a:p>
          </p:txBody>
        </p:sp>
        <p:sp>
          <p:nvSpPr>
            <p:cNvPr id="60452" name="Rectangle 21"/>
            <p:cNvSpPr>
              <a:spLocks/>
            </p:cNvSpPr>
            <p:nvPr/>
          </p:nvSpPr>
          <p:spPr bwMode="auto">
            <a:xfrm>
              <a:off x="110" y="1197"/>
              <a:ext cx="311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1000">
                  <a:solidFill>
                    <a:srgbClr val="FFFFFF"/>
                  </a:solidFill>
                  <a:latin typeface="Open Sans Light" charset="0"/>
                  <a:cs typeface="Open Sans Light" charset="0"/>
                  <a:sym typeface="Open Sans Light" charset="0"/>
                </a:rPr>
                <a:t>Per month</a:t>
              </a:r>
            </a:p>
          </p:txBody>
        </p:sp>
      </p:grpSp>
      <p:grpSp>
        <p:nvGrpSpPr>
          <p:cNvPr id="62494" name="Group 30"/>
          <p:cNvGrpSpPr>
            <a:grpSpLocks/>
          </p:cNvGrpSpPr>
          <p:nvPr/>
        </p:nvGrpSpPr>
        <p:grpSpPr bwMode="auto">
          <a:xfrm>
            <a:off x="6569869" y="2386012"/>
            <a:ext cx="1592461" cy="2014538"/>
            <a:chOff x="0" y="0"/>
            <a:chExt cx="2675" cy="3383"/>
          </a:xfrm>
        </p:grpSpPr>
        <p:sp>
          <p:nvSpPr>
            <p:cNvPr id="60439" name="Rectangle 23"/>
            <p:cNvSpPr>
              <a:spLocks/>
            </p:cNvSpPr>
            <p:nvPr/>
          </p:nvSpPr>
          <p:spPr bwMode="auto">
            <a:xfrm>
              <a:off x="0" y="0"/>
              <a:ext cx="2675" cy="3383"/>
            </a:xfrm>
            <a:prstGeom prst="rect">
              <a:avLst/>
            </a:prstGeom>
            <a:solidFill>
              <a:srgbClr val="DA542D"/>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60440" name="Rectangle 24"/>
            <p:cNvSpPr>
              <a:spLocks/>
            </p:cNvSpPr>
            <p:nvPr/>
          </p:nvSpPr>
          <p:spPr bwMode="auto">
            <a:xfrm>
              <a:off x="0" y="1578"/>
              <a:ext cx="267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700">
                  <a:solidFill>
                    <a:srgbClr val="FFFFFF"/>
                  </a:solidFill>
                  <a:latin typeface="Open Sans" charset="0"/>
                  <a:cs typeface="Open Sans" charset="0"/>
                  <a:sym typeface="Open Sans" charset="0"/>
                </a:rPr>
                <a:t>20 hour per day</a:t>
              </a:r>
            </a:p>
          </p:txBody>
        </p:sp>
        <p:sp>
          <p:nvSpPr>
            <p:cNvPr id="60441" name="Rectangle 25"/>
            <p:cNvSpPr>
              <a:spLocks/>
            </p:cNvSpPr>
            <p:nvPr/>
          </p:nvSpPr>
          <p:spPr bwMode="auto">
            <a:xfrm>
              <a:off x="0" y="1984"/>
              <a:ext cx="267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700">
                  <a:solidFill>
                    <a:srgbClr val="FFFFFF"/>
                  </a:solidFill>
                  <a:latin typeface="Open Sans" charset="0"/>
                  <a:cs typeface="Open Sans" charset="0"/>
                  <a:sym typeface="Open Sans" charset="0"/>
                </a:rPr>
                <a:t>10 hour design course</a:t>
              </a:r>
            </a:p>
          </p:txBody>
        </p:sp>
        <p:sp>
          <p:nvSpPr>
            <p:cNvPr id="60442" name="Rectangle 26"/>
            <p:cNvSpPr>
              <a:spLocks/>
            </p:cNvSpPr>
            <p:nvPr/>
          </p:nvSpPr>
          <p:spPr bwMode="auto">
            <a:xfrm>
              <a:off x="0" y="2389"/>
              <a:ext cx="267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700">
                  <a:solidFill>
                    <a:srgbClr val="FFFFFF"/>
                  </a:solidFill>
                  <a:latin typeface="Open Sans" charset="0"/>
                  <a:cs typeface="Open Sans" charset="0"/>
                  <a:sym typeface="Open Sans" charset="0"/>
                </a:rPr>
                <a:t>Computer maintenance</a:t>
              </a:r>
            </a:p>
          </p:txBody>
        </p:sp>
        <p:sp>
          <p:nvSpPr>
            <p:cNvPr id="60443" name="Rectangle 27"/>
            <p:cNvSpPr>
              <a:spLocks/>
            </p:cNvSpPr>
            <p:nvPr/>
          </p:nvSpPr>
          <p:spPr bwMode="auto">
            <a:xfrm>
              <a:off x="0" y="2794"/>
              <a:ext cx="267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700">
                  <a:solidFill>
                    <a:srgbClr val="FFFFFF"/>
                  </a:solidFill>
                  <a:latin typeface="Open Sans" charset="0"/>
                  <a:cs typeface="Open Sans" charset="0"/>
                  <a:sym typeface="Open Sans" charset="0"/>
                </a:rPr>
                <a:t>24 hour support + Certificate</a:t>
              </a:r>
            </a:p>
          </p:txBody>
        </p:sp>
        <p:sp>
          <p:nvSpPr>
            <p:cNvPr id="60444" name="Rectangle 28"/>
            <p:cNvSpPr>
              <a:spLocks/>
            </p:cNvSpPr>
            <p:nvPr/>
          </p:nvSpPr>
          <p:spPr bwMode="auto">
            <a:xfrm>
              <a:off x="110" y="88"/>
              <a:ext cx="2454"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3600">
                  <a:solidFill>
                    <a:srgbClr val="FFFFFF"/>
                  </a:solidFill>
                  <a:latin typeface="Open Sans Light" charset="0"/>
                  <a:cs typeface="Open Sans Light" charset="0"/>
                  <a:sym typeface="Open Sans Light" charset="0"/>
                </a:rPr>
                <a:t>65</a:t>
              </a:r>
              <a:r>
                <a:rPr lang="en-US" sz="1400">
                  <a:solidFill>
                    <a:srgbClr val="FFFFFF"/>
                  </a:solidFill>
                  <a:latin typeface="Open Sans Light" charset="0"/>
                  <a:cs typeface="Open Sans Light" charset="0"/>
                  <a:sym typeface="Open Sans Light" charset="0"/>
                </a:rPr>
                <a:t>$</a:t>
              </a:r>
            </a:p>
          </p:txBody>
        </p:sp>
        <p:sp>
          <p:nvSpPr>
            <p:cNvPr id="60445" name="Rectangle 29"/>
            <p:cNvSpPr>
              <a:spLocks/>
            </p:cNvSpPr>
            <p:nvPr/>
          </p:nvSpPr>
          <p:spPr bwMode="auto">
            <a:xfrm>
              <a:off x="110" y="979"/>
              <a:ext cx="245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Per month</a:t>
              </a:r>
            </a:p>
          </p:txBody>
        </p:sp>
      </p:grpSp>
      <p:grpSp>
        <p:nvGrpSpPr>
          <p:cNvPr id="62502" name="Group 38"/>
          <p:cNvGrpSpPr>
            <a:grpSpLocks/>
          </p:cNvGrpSpPr>
          <p:nvPr/>
        </p:nvGrpSpPr>
        <p:grpSpPr bwMode="auto">
          <a:xfrm>
            <a:off x="4582121" y="2195512"/>
            <a:ext cx="1987748" cy="2433638"/>
            <a:chOff x="0" y="0"/>
            <a:chExt cx="3339" cy="4088"/>
          </a:xfrm>
        </p:grpSpPr>
        <p:sp>
          <p:nvSpPr>
            <p:cNvPr id="60432" name="Rectangle 31"/>
            <p:cNvSpPr>
              <a:spLocks/>
            </p:cNvSpPr>
            <p:nvPr/>
          </p:nvSpPr>
          <p:spPr bwMode="auto">
            <a:xfrm>
              <a:off x="0" y="0"/>
              <a:ext cx="3339" cy="4088"/>
            </a:xfrm>
            <a:prstGeom prst="rect">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60433" name="Rectangle 32"/>
            <p:cNvSpPr>
              <a:spLocks/>
            </p:cNvSpPr>
            <p:nvPr/>
          </p:nvSpPr>
          <p:spPr bwMode="auto">
            <a:xfrm>
              <a:off x="0" y="2038"/>
              <a:ext cx="33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800" dirty="0">
                  <a:solidFill>
                    <a:srgbClr val="FFFFFF"/>
                  </a:solidFill>
                  <a:latin typeface="Open Sans" charset="0"/>
                  <a:cs typeface="Open Sans" charset="0"/>
                  <a:sym typeface="Open Sans" charset="0"/>
                </a:rPr>
                <a:t>12 hour per day</a:t>
              </a:r>
            </a:p>
          </p:txBody>
        </p:sp>
        <p:sp>
          <p:nvSpPr>
            <p:cNvPr id="60434" name="Rectangle 33"/>
            <p:cNvSpPr>
              <a:spLocks/>
            </p:cNvSpPr>
            <p:nvPr/>
          </p:nvSpPr>
          <p:spPr bwMode="auto">
            <a:xfrm>
              <a:off x="0" y="2518"/>
              <a:ext cx="33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800">
                  <a:solidFill>
                    <a:srgbClr val="FFFFFF"/>
                  </a:solidFill>
                  <a:latin typeface="Open Sans" charset="0"/>
                  <a:cs typeface="Open Sans" charset="0"/>
                  <a:sym typeface="Open Sans" charset="0"/>
                </a:rPr>
                <a:t>5 hour design course</a:t>
              </a:r>
            </a:p>
          </p:txBody>
        </p:sp>
        <p:sp>
          <p:nvSpPr>
            <p:cNvPr id="60435" name="Rectangle 34"/>
            <p:cNvSpPr>
              <a:spLocks/>
            </p:cNvSpPr>
            <p:nvPr/>
          </p:nvSpPr>
          <p:spPr bwMode="auto">
            <a:xfrm>
              <a:off x="0" y="3000"/>
              <a:ext cx="33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800">
                  <a:solidFill>
                    <a:srgbClr val="FFFFFF"/>
                  </a:solidFill>
                  <a:latin typeface="Open Sans" charset="0"/>
                  <a:cs typeface="Open Sans" charset="0"/>
                  <a:sym typeface="Open Sans" charset="0"/>
                </a:rPr>
                <a:t>Computer maintenance</a:t>
              </a:r>
            </a:p>
          </p:txBody>
        </p:sp>
        <p:sp>
          <p:nvSpPr>
            <p:cNvPr id="60436" name="Rectangle 35"/>
            <p:cNvSpPr>
              <a:spLocks/>
            </p:cNvSpPr>
            <p:nvPr/>
          </p:nvSpPr>
          <p:spPr bwMode="auto">
            <a:xfrm>
              <a:off x="0" y="3481"/>
              <a:ext cx="33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800">
                  <a:solidFill>
                    <a:srgbClr val="FFFFFF"/>
                  </a:solidFill>
                  <a:latin typeface="Open Sans" charset="0"/>
                  <a:cs typeface="Open Sans" charset="0"/>
                  <a:sym typeface="Open Sans" charset="0"/>
                </a:rPr>
                <a:t>24 hour online support + Certificate</a:t>
              </a:r>
            </a:p>
          </p:txBody>
        </p:sp>
        <p:sp>
          <p:nvSpPr>
            <p:cNvPr id="60437" name="Rectangle 36"/>
            <p:cNvSpPr>
              <a:spLocks/>
            </p:cNvSpPr>
            <p:nvPr/>
          </p:nvSpPr>
          <p:spPr bwMode="auto">
            <a:xfrm>
              <a:off x="110" y="113"/>
              <a:ext cx="3118" cy="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4400" dirty="0">
                  <a:solidFill>
                    <a:srgbClr val="FFFFFF"/>
                  </a:solidFill>
                  <a:latin typeface="Open Sans Light" charset="0"/>
                  <a:cs typeface="Open Sans Light" charset="0"/>
                  <a:sym typeface="Open Sans Light" charset="0"/>
                </a:rPr>
                <a:t>95</a:t>
              </a:r>
              <a:r>
                <a:rPr lang="en-US" sz="1800" dirty="0">
                  <a:solidFill>
                    <a:srgbClr val="FFFFFF"/>
                  </a:solidFill>
                  <a:latin typeface="Open Sans Light" charset="0"/>
                  <a:cs typeface="Open Sans Light" charset="0"/>
                  <a:sym typeface="Open Sans Light" charset="0"/>
                </a:rPr>
                <a:t>$</a:t>
              </a:r>
            </a:p>
          </p:txBody>
        </p:sp>
        <p:sp>
          <p:nvSpPr>
            <p:cNvPr id="60438" name="Rectangle 37"/>
            <p:cNvSpPr>
              <a:spLocks/>
            </p:cNvSpPr>
            <p:nvPr/>
          </p:nvSpPr>
          <p:spPr bwMode="auto">
            <a:xfrm>
              <a:off x="110" y="1197"/>
              <a:ext cx="311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1000">
                  <a:solidFill>
                    <a:srgbClr val="FFFFFF"/>
                  </a:solidFill>
                  <a:latin typeface="Open Sans Light" charset="0"/>
                  <a:cs typeface="Open Sans Light" charset="0"/>
                  <a:sym typeface="Open Sans Light" charset="0"/>
                </a:rPr>
                <a:t>Per month</a:t>
              </a:r>
            </a:p>
          </p:txBody>
        </p:sp>
      </p:grpSp>
      <p:sp>
        <p:nvSpPr>
          <p:cNvPr id="62503" name="Rectangle 39"/>
          <p:cNvSpPr>
            <a:spLocks/>
          </p:cNvSpPr>
          <p:nvPr/>
        </p:nvSpPr>
        <p:spPr bwMode="auto">
          <a:xfrm>
            <a:off x="1004888" y="2016919"/>
            <a:ext cx="15906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400" dirty="0">
                <a:solidFill>
                  <a:srgbClr val="009EAF"/>
                </a:solidFill>
                <a:latin typeface="Open Sans Light" charset="0"/>
                <a:cs typeface="Open Sans Light" charset="0"/>
                <a:sym typeface="Open Sans Light" charset="0"/>
              </a:rPr>
              <a:t>Personal</a:t>
            </a:r>
          </a:p>
        </p:txBody>
      </p:sp>
      <p:sp>
        <p:nvSpPr>
          <p:cNvPr id="62504" name="Rectangle 40"/>
          <p:cNvSpPr>
            <a:spLocks/>
          </p:cNvSpPr>
          <p:nvPr/>
        </p:nvSpPr>
        <p:spPr bwMode="auto">
          <a:xfrm>
            <a:off x="2595562" y="1750219"/>
            <a:ext cx="19859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800" dirty="0">
                <a:solidFill>
                  <a:srgbClr val="F2B800"/>
                </a:solidFill>
                <a:latin typeface="Open Sans Light" charset="0"/>
                <a:cs typeface="Open Sans Light" charset="0"/>
                <a:sym typeface="Open Sans Light" charset="0"/>
              </a:rPr>
              <a:t>Business</a:t>
            </a:r>
          </a:p>
        </p:txBody>
      </p:sp>
      <p:sp>
        <p:nvSpPr>
          <p:cNvPr id="62505" name="Rectangle 41"/>
          <p:cNvSpPr>
            <a:spLocks/>
          </p:cNvSpPr>
          <p:nvPr/>
        </p:nvSpPr>
        <p:spPr bwMode="auto">
          <a:xfrm>
            <a:off x="4581525" y="1750219"/>
            <a:ext cx="19859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800" dirty="0">
                <a:solidFill>
                  <a:srgbClr val="00B050"/>
                </a:solidFill>
                <a:latin typeface="Open Sans Light" charset="0"/>
                <a:cs typeface="Open Sans Light" charset="0"/>
                <a:sym typeface="Open Sans Light" charset="0"/>
              </a:rPr>
              <a:t>Professional</a:t>
            </a:r>
          </a:p>
        </p:txBody>
      </p:sp>
      <p:sp>
        <p:nvSpPr>
          <p:cNvPr id="62506" name="Rectangle 42"/>
          <p:cNvSpPr>
            <a:spLocks/>
          </p:cNvSpPr>
          <p:nvPr/>
        </p:nvSpPr>
        <p:spPr bwMode="auto">
          <a:xfrm>
            <a:off x="6572250" y="2016919"/>
            <a:ext cx="15906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400" dirty="0">
                <a:solidFill>
                  <a:srgbClr val="DA542D"/>
                </a:solidFill>
                <a:latin typeface="Open Sans Light" charset="0"/>
                <a:cs typeface="Open Sans Light" charset="0"/>
                <a:sym typeface="Open Sans Light" charset="0"/>
              </a:rPr>
              <a:t>Medium</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465"/>
                                        </p:tgtEl>
                                        <p:attrNameLst>
                                          <p:attrName>style.visibility</p:attrName>
                                        </p:attrNameLst>
                                      </p:cBhvr>
                                      <p:to>
                                        <p:strVal val="visible"/>
                                      </p:to>
                                    </p:set>
                                    <p:animEffect transition="in" filter="wipe(left)">
                                      <p:cBhvr>
                                        <p:cTn id="7" dur="500"/>
                                        <p:tgtEl>
                                          <p:spTgt spid="62465"/>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62470"/>
                                        </p:tgtEl>
                                        <p:attrNameLst>
                                          <p:attrName>style.visibility</p:attrName>
                                        </p:attrNameLst>
                                      </p:cBhvr>
                                      <p:to>
                                        <p:strVal val="visible"/>
                                      </p:to>
                                    </p:set>
                                    <p:anim calcmode="lin" valueType="num">
                                      <p:cBhvr>
                                        <p:cTn id="11" dur="500" fill="hold"/>
                                        <p:tgtEl>
                                          <p:spTgt spid="62470"/>
                                        </p:tgtEl>
                                        <p:attrNameLst>
                                          <p:attrName>ppt_w</p:attrName>
                                        </p:attrNameLst>
                                      </p:cBhvr>
                                      <p:tavLst>
                                        <p:tav tm="0">
                                          <p:val>
                                            <p:strVal val="#ppt_w*0.70"/>
                                          </p:val>
                                        </p:tav>
                                        <p:tav tm="100000">
                                          <p:val>
                                            <p:strVal val="#ppt_w"/>
                                          </p:val>
                                        </p:tav>
                                      </p:tavLst>
                                    </p:anim>
                                    <p:anim calcmode="lin" valueType="num">
                                      <p:cBhvr>
                                        <p:cTn id="12" dur="500" fill="hold"/>
                                        <p:tgtEl>
                                          <p:spTgt spid="62470"/>
                                        </p:tgtEl>
                                        <p:attrNameLst>
                                          <p:attrName>ppt_h</p:attrName>
                                        </p:attrNameLst>
                                      </p:cBhvr>
                                      <p:tavLst>
                                        <p:tav tm="0">
                                          <p:val>
                                            <p:strVal val="#ppt_h"/>
                                          </p:val>
                                        </p:tav>
                                        <p:tav tm="100000">
                                          <p:val>
                                            <p:strVal val="#ppt_h"/>
                                          </p:val>
                                        </p:tav>
                                      </p:tavLst>
                                    </p:anim>
                                    <p:animEffect transition="in" filter="fade">
                                      <p:cBhvr>
                                        <p:cTn id="13" dur="500"/>
                                        <p:tgtEl>
                                          <p:spTgt spid="62470"/>
                                        </p:tgtEl>
                                      </p:cBhvr>
                                    </p:animEffect>
                                  </p:childTnLst>
                                </p:cTn>
                              </p:par>
                            </p:childTnLst>
                          </p:cTn>
                        </p:par>
                        <p:par>
                          <p:cTn id="14" fill="hold">
                            <p:stCondLst>
                              <p:cond delay="1250"/>
                            </p:stCondLst>
                            <p:childTnLst>
                              <p:par>
                                <p:cTn id="15" presetID="22" presetClass="entr" presetSubtype="8" fill="hold" grpId="0" nodeType="afterEffect">
                                  <p:stCondLst>
                                    <p:cond delay="0"/>
                                  </p:stCondLst>
                                  <p:iterate type="wd">
                                    <p:tmPct val="10000"/>
                                  </p:iterate>
                                  <p:childTnLst>
                                    <p:set>
                                      <p:cBhvr>
                                        <p:cTn id="16" dur="1" fill="hold">
                                          <p:stCondLst>
                                            <p:cond delay="0"/>
                                          </p:stCondLst>
                                        </p:cTn>
                                        <p:tgtEl>
                                          <p:spTgt spid="62503"/>
                                        </p:tgtEl>
                                        <p:attrNameLst>
                                          <p:attrName>style.visibility</p:attrName>
                                        </p:attrNameLst>
                                      </p:cBhvr>
                                      <p:to>
                                        <p:strVal val="visible"/>
                                      </p:to>
                                    </p:set>
                                    <p:animEffect transition="in" filter="wipe(left)">
                                      <p:cBhvr>
                                        <p:cTn id="17" dur="500"/>
                                        <p:tgtEl>
                                          <p:spTgt spid="62503"/>
                                        </p:tgtEl>
                                      </p:cBhvr>
                                    </p:animEffect>
                                  </p:childTnLst>
                                </p:cTn>
                              </p:par>
                            </p:childTnLst>
                          </p:cTn>
                        </p:par>
                        <p:par>
                          <p:cTn id="18" fill="hold">
                            <p:stCondLst>
                              <p:cond delay="1750"/>
                            </p:stCondLst>
                            <p:childTnLst>
                              <p:par>
                                <p:cTn id="19" presetID="53" presetClass="entr" presetSubtype="16" fill="hold" nodeType="afterEffect">
                                  <p:stCondLst>
                                    <p:cond delay="0"/>
                                  </p:stCondLst>
                                  <p:childTnLst>
                                    <p:set>
                                      <p:cBhvr>
                                        <p:cTn id="20" dur="1" fill="hold">
                                          <p:stCondLst>
                                            <p:cond delay="0"/>
                                          </p:stCondLst>
                                        </p:cTn>
                                        <p:tgtEl>
                                          <p:spTgt spid="62478"/>
                                        </p:tgtEl>
                                        <p:attrNameLst>
                                          <p:attrName>style.visibility</p:attrName>
                                        </p:attrNameLst>
                                      </p:cBhvr>
                                      <p:to>
                                        <p:strVal val="visible"/>
                                      </p:to>
                                    </p:set>
                                    <p:anim calcmode="lin" valueType="num">
                                      <p:cBhvr>
                                        <p:cTn id="21" dur="500" fill="hold"/>
                                        <p:tgtEl>
                                          <p:spTgt spid="62478"/>
                                        </p:tgtEl>
                                        <p:attrNameLst>
                                          <p:attrName>ppt_w</p:attrName>
                                        </p:attrNameLst>
                                      </p:cBhvr>
                                      <p:tavLst>
                                        <p:tav tm="0">
                                          <p:val>
                                            <p:fltVal val="0"/>
                                          </p:val>
                                        </p:tav>
                                        <p:tav tm="100000">
                                          <p:val>
                                            <p:strVal val="#ppt_w"/>
                                          </p:val>
                                        </p:tav>
                                      </p:tavLst>
                                    </p:anim>
                                    <p:anim calcmode="lin" valueType="num">
                                      <p:cBhvr>
                                        <p:cTn id="22" dur="500" fill="hold"/>
                                        <p:tgtEl>
                                          <p:spTgt spid="62478"/>
                                        </p:tgtEl>
                                        <p:attrNameLst>
                                          <p:attrName>ppt_h</p:attrName>
                                        </p:attrNameLst>
                                      </p:cBhvr>
                                      <p:tavLst>
                                        <p:tav tm="0">
                                          <p:val>
                                            <p:fltVal val="0"/>
                                          </p:val>
                                        </p:tav>
                                        <p:tav tm="100000">
                                          <p:val>
                                            <p:strVal val="#ppt_h"/>
                                          </p:val>
                                        </p:tav>
                                      </p:tavLst>
                                    </p:anim>
                                    <p:animEffect transition="in" filter="fade">
                                      <p:cBhvr>
                                        <p:cTn id="23" dur="500"/>
                                        <p:tgtEl>
                                          <p:spTgt spid="62478"/>
                                        </p:tgtEl>
                                      </p:cBhvr>
                                    </p:animEffect>
                                  </p:childTnLst>
                                </p:cTn>
                              </p:par>
                            </p:childTnLst>
                          </p:cTn>
                        </p:par>
                        <p:par>
                          <p:cTn id="24" fill="hold">
                            <p:stCondLst>
                              <p:cond delay="2250"/>
                            </p:stCondLst>
                            <p:childTnLst>
                              <p:par>
                                <p:cTn id="25" presetID="22" presetClass="entr" presetSubtype="8" fill="hold" grpId="0" nodeType="afterEffect">
                                  <p:stCondLst>
                                    <p:cond delay="0"/>
                                  </p:stCondLst>
                                  <p:iterate type="wd">
                                    <p:tmPct val="10000"/>
                                  </p:iterate>
                                  <p:childTnLst>
                                    <p:set>
                                      <p:cBhvr>
                                        <p:cTn id="26" dur="1" fill="hold">
                                          <p:stCondLst>
                                            <p:cond delay="0"/>
                                          </p:stCondLst>
                                        </p:cTn>
                                        <p:tgtEl>
                                          <p:spTgt spid="62504"/>
                                        </p:tgtEl>
                                        <p:attrNameLst>
                                          <p:attrName>style.visibility</p:attrName>
                                        </p:attrNameLst>
                                      </p:cBhvr>
                                      <p:to>
                                        <p:strVal val="visible"/>
                                      </p:to>
                                    </p:set>
                                    <p:animEffect transition="in" filter="wipe(left)">
                                      <p:cBhvr>
                                        <p:cTn id="27" dur="500"/>
                                        <p:tgtEl>
                                          <p:spTgt spid="62504"/>
                                        </p:tgtEl>
                                      </p:cBhvr>
                                    </p:animEffect>
                                  </p:childTnLst>
                                </p:cTn>
                              </p:par>
                            </p:childTnLst>
                          </p:cTn>
                        </p:par>
                        <p:par>
                          <p:cTn id="28" fill="hold">
                            <p:stCondLst>
                              <p:cond delay="2750"/>
                            </p:stCondLst>
                            <p:childTnLst>
                              <p:par>
                                <p:cTn id="29" presetID="53" presetClass="entr" presetSubtype="16" fill="hold" nodeType="afterEffect">
                                  <p:stCondLst>
                                    <p:cond delay="0"/>
                                  </p:stCondLst>
                                  <p:childTnLst>
                                    <p:set>
                                      <p:cBhvr>
                                        <p:cTn id="30" dur="1" fill="hold">
                                          <p:stCondLst>
                                            <p:cond delay="0"/>
                                          </p:stCondLst>
                                        </p:cTn>
                                        <p:tgtEl>
                                          <p:spTgt spid="62486"/>
                                        </p:tgtEl>
                                        <p:attrNameLst>
                                          <p:attrName>style.visibility</p:attrName>
                                        </p:attrNameLst>
                                      </p:cBhvr>
                                      <p:to>
                                        <p:strVal val="visible"/>
                                      </p:to>
                                    </p:set>
                                    <p:anim calcmode="lin" valueType="num">
                                      <p:cBhvr>
                                        <p:cTn id="31" dur="500" fill="hold"/>
                                        <p:tgtEl>
                                          <p:spTgt spid="62486"/>
                                        </p:tgtEl>
                                        <p:attrNameLst>
                                          <p:attrName>ppt_w</p:attrName>
                                        </p:attrNameLst>
                                      </p:cBhvr>
                                      <p:tavLst>
                                        <p:tav tm="0">
                                          <p:val>
                                            <p:fltVal val="0"/>
                                          </p:val>
                                        </p:tav>
                                        <p:tav tm="100000">
                                          <p:val>
                                            <p:strVal val="#ppt_w"/>
                                          </p:val>
                                        </p:tav>
                                      </p:tavLst>
                                    </p:anim>
                                    <p:anim calcmode="lin" valueType="num">
                                      <p:cBhvr>
                                        <p:cTn id="32" dur="500" fill="hold"/>
                                        <p:tgtEl>
                                          <p:spTgt spid="62486"/>
                                        </p:tgtEl>
                                        <p:attrNameLst>
                                          <p:attrName>ppt_h</p:attrName>
                                        </p:attrNameLst>
                                      </p:cBhvr>
                                      <p:tavLst>
                                        <p:tav tm="0">
                                          <p:val>
                                            <p:fltVal val="0"/>
                                          </p:val>
                                        </p:tav>
                                        <p:tav tm="100000">
                                          <p:val>
                                            <p:strVal val="#ppt_h"/>
                                          </p:val>
                                        </p:tav>
                                      </p:tavLst>
                                    </p:anim>
                                    <p:animEffect transition="in" filter="fade">
                                      <p:cBhvr>
                                        <p:cTn id="33" dur="500"/>
                                        <p:tgtEl>
                                          <p:spTgt spid="62486"/>
                                        </p:tgtEl>
                                      </p:cBhvr>
                                    </p:animEffect>
                                  </p:childTnLst>
                                </p:cTn>
                              </p:par>
                            </p:childTnLst>
                          </p:cTn>
                        </p:par>
                        <p:par>
                          <p:cTn id="34" fill="hold">
                            <p:stCondLst>
                              <p:cond delay="3250"/>
                            </p:stCondLst>
                            <p:childTnLst>
                              <p:par>
                                <p:cTn id="35" presetID="22" presetClass="entr" presetSubtype="8" fill="hold" grpId="0" nodeType="afterEffect">
                                  <p:stCondLst>
                                    <p:cond delay="0"/>
                                  </p:stCondLst>
                                  <p:iterate type="wd">
                                    <p:tmPct val="10000"/>
                                  </p:iterate>
                                  <p:childTnLst>
                                    <p:set>
                                      <p:cBhvr>
                                        <p:cTn id="36" dur="1" fill="hold">
                                          <p:stCondLst>
                                            <p:cond delay="0"/>
                                          </p:stCondLst>
                                        </p:cTn>
                                        <p:tgtEl>
                                          <p:spTgt spid="62505"/>
                                        </p:tgtEl>
                                        <p:attrNameLst>
                                          <p:attrName>style.visibility</p:attrName>
                                        </p:attrNameLst>
                                      </p:cBhvr>
                                      <p:to>
                                        <p:strVal val="visible"/>
                                      </p:to>
                                    </p:set>
                                    <p:animEffect transition="in" filter="wipe(left)">
                                      <p:cBhvr>
                                        <p:cTn id="37" dur="500"/>
                                        <p:tgtEl>
                                          <p:spTgt spid="62505"/>
                                        </p:tgtEl>
                                      </p:cBhvr>
                                    </p:animEffect>
                                  </p:childTnLst>
                                </p:cTn>
                              </p:par>
                            </p:childTnLst>
                          </p:cTn>
                        </p:par>
                        <p:par>
                          <p:cTn id="38" fill="hold">
                            <p:stCondLst>
                              <p:cond delay="3750"/>
                            </p:stCondLst>
                            <p:childTnLst>
                              <p:par>
                                <p:cTn id="39" presetID="53" presetClass="entr" presetSubtype="16" fill="hold" nodeType="afterEffect">
                                  <p:stCondLst>
                                    <p:cond delay="0"/>
                                  </p:stCondLst>
                                  <p:childTnLst>
                                    <p:set>
                                      <p:cBhvr>
                                        <p:cTn id="40" dur="1" fill="hold">
                                          <p:stCondLst>
                                            <p:cond delay="0"/>
                                          </p:stCondLst>
                                        </p:cTn>
                                        <p:tgtEl>
                                          <p:spTgt spid="62502"/>
                                        </p:tgtEl>
                                        <p:attrNameLst>
                                          <p:attrName>style.visibility</p:attrName>
                                        </p:attrNameLst>
                                      </p:cBhvr>
                                      <p:to>
                                        <p:strVal val="visible"/>
                                      </p:to>
                                    </p:set>
                                    <p:anim calcmode="lin" valueType="num">
                                      <p:cBhvr>
                                        <p:cTn id="41" dur="500" fill="hold"/>
                                        <p:tgtEl>
                                          <p:spTgt spid="62502"/>
                                        </p:tgtEl>
                                        <p:attrNameLst>
                                          <p:attrName>ppt_w</p:attrName>
                                        </p:attrNameLst>
                                      </p:cBhvr>
                                      <p:tavLst>
                                        <p:tav tm="0">
                                          <p:val>
                                            <p:fltVal val="0"/>
                                          </p:val>
                                        </p:tav>
                                        <p:tav tm="100000">
                                          <p:val>
                                            <p:strVal val="#ppt_w"/>
                                          </p:val>
                                        </p:tav>
                                      </p:tavLst>
                                    </p:anim>
                                    <p:anim calcmode="lin" valueType="num">
                                      <p:cBhvr>
                                        <p:cTn id="42" dur="500" fill="hold"/>
                                        <p:tgtEl>
                                          <p:spTgt spid="62502"/>
                                        </p:tgtEl>
                                        <p:attrNameLst>
                                          <p:attrName>ppt_h</p:attrName>
                                        </p:attrNameLst>
                                      </p:cBhvr>
                                      <p:tavLst>
                                        <p:tav tm="0">
                                          <p:val>
                                            <p:fltVal val="0"/>
                                          </p:val>
                                        </p:tav>
                                        <p:tav tm="100000">
                                          <p:val>
                                            <p:strVal val="#ppt_h"/>
                                          </p:val>
                                        </p:tav>
                                      </p:tavLst>
                                    </p:anim>
                                    <p:animEffect transition="in" filter="fade">
                                      <p:cBhvr>
                                        <p:cTn id="43" dur="500"/>
                                        <p:tgtEl>
                                          <p:spTgt spid="62502"/>
                                        </p:tgtEl>
                                      </p:cBhvr>
                                    </p:animEffect>
                                  </p:childTnLst>
                                </p:cTn>
                              </p:par>
                            </p:childTnLst>
                          </p:cTn>
                        </p:par>
                        <p:par>
                          <p:cTn id="44" fill="hold">
                            <p:stCondLst>
                              <p:cond delay="4250"/>
                            </p:stCondLst>
                            <p:childTnLst>
                              <p:par>
                                <p:cTn id="45" presetID="22" presetClass="entr" presetSubtype="8" fill="hold" grpId="0" nodeType="afterEffect">
                                  <p:stCondLst>
                                    <p:cond delay="0"/>
                                  </p:stCondLst>
                                  <p:iterate type="wd">
                                    <p:tmPct val="10000"/>
                                  </p:iterate>
                                  <p:childTnLst>
                                    <p:set>
                                      <p:cBhvr>
                                        <p:cTn id="46" dur="1" fill="hold">
                                          <p:stCondLst>
                                            <p:cond delay="0"/>
                                          </p:stCondLst>
                                        </p:cTn>
                                        <p:tgtEl>
                                          <p:spTgt spid="62506"/>
                                        </p:tgtEl>
                                        <p:attrNameLst>
                                          <p:attrName>style.visibility</p:attrName>
                                        </p:attrNameLst>
                                      </p:cBhvr>
                                      <p:to>
                                        <p:strVal val="visible"/>
                                      </p:to>
                                    </p:set>
                                    <p:animEffect transition="in" filter="wipe(left)">
                                      <p:cBhvr>
                                        <p:cTn id="47" dur="500"/>
                                        <p:tgtEl>
                                          <p:spTgt spid="62506"/>
                                        </p:tgtEl>
                                      </p:cBhvr>
                                    </p:animEffect>
                                  </p:childTnLst>
                                </p:cTn>
                              </p:par>
                            </p:childTnLst>
                          </p:cTn>
                        </p:par>
                        <p:par>
                          <p:cTn id="48" fill="hold">
                            <p:stCondLst>
                              <p:cond delay="4750"/>
                            </p:stCondLst>
                            <p:childTnLst>
                              <p:par>
                                <p:cTn id="49" presetID="53" presetClass="entr" presetSubtype="16" fill="hold" nodeType="afterEffect">
                                  <p:stCondLst>
                                    <p:cond delay="0"/>
                                  </p:stCondLst>
                                  <p:childTnLst>
                                    <p:set>
                                      <p:cBhvr>
                                        <p:cTn id="50" dur="1" fill="hold">
                                          <p:stCondLst>
                                            <p:cond delay="0"/>
                                          </p:stCondLst>
                                        </p:cTn>
                                        <p:tgtEl>
                                          <p:spTgt spid="62494"/>
                                        </p:tgtEl>
                                        <p:attrNameLst>
                                          <p:attrName>style.visibility</p:attrName>
                                        </p:attrNameLst>
                                      </p:cBhvr>
                                      <p:to>
                                        <p:strVal val="visible"/>
                                      </p:to>
                                    </p:set>
                                    <p:anim calcmode="lin" valueType="num">
                                      <p:cBhvr>
                                        <p:cTn id="51" dur="500" fill="hold"/>
                                        <p:tgtEl>
                                          <p:spTgt spid="62494"/>
                                        </p:tgtEl>
                                        <p:attrNameLst>
                                          <p:attrName>ppt_w</p:attrName>
                                        </p:attrNameLst>
                                      </p:cBhvr>
                                      <p:tavLst>
                                        <p:tav tm="0">
                                          <p:val>
                                            <p:fltVal val="0"/>
                                          </p:val>
                                        </p:tav>
                                        <p:tav tm="100000">
                                          <p:val>
                                            <p:strVal val="#ppt_w"/>
                                          </p:val>
                                        </p:tav>
                                      </p:tavLst>
                                    </p:anim>
                                    <p:anim calcmode="lin" valueType="num">
                                      <p:cBhvr>
                                        <p:cTn id="52" dur="500" fill="hold"/>
                                        <p:tgtEl>
                                          <p:spTgt spid="62494"/>
                                        </p:tgtEl>
                                        <p:attrNameLst>
                                          <p:attrName>ppt_h</p:attrName>
                                        </p:attrNameLst>
                                      </p:cBhvr>
                                      <p:tavLst>
                                        <p:tav tm="0">
                                          <p:val>
                                            <p:fltVal val="0"/>
                                          </p:val>
                                        </p:tav>
                                        <p:tav tm="100000">
                                          <p:val>
                                            <p:strVal val="#ppt_h"/>
                                          </p:val>
                                        </p:tav>
                                      </p:tavLst>
                                    </p:anim>
                                    <p:animEffect transition="in" filter="fade">
                                      <p:cBhvr>
                                        <p:cTn id="53" dur="500"/>
                                        <p:tgtEl>
                                          <p:spTgt spid="62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5" grpId="0"/>
      <p:bldP spid="62470" grpId="0"/>
      <p:bldP spid="62503" grpId="0"/>
      <p:bldP spid="62504" grpId="0"/>
      <p:bldP spid="62505" grpId="0"/>
      <p:bldP spid="6250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p:cNvSpPr>
          <p:nvPr/>
        </p:nvSpPr>
        <p:spPr bwMode="auto">
          <a:xfrm>
            <a:off x="1005483" y="2094905"/>
            <a:ext cx="7153275" cy="895350"/>
          </a:xfrm>
          <a:prstGeom prst="rect">
            <a:avLst/>
          </a:prstGeom>
          <a:solidFill>
            <a:srgbClr val="009EAF"/>
          </a:solidFill>
          <a:ln>
            <a:noFill/>
          </a:ln>
          <a:extLst/>
        </p:spPr>
        <p:txBody>
          <a:bodyPr lIns="0" tIns="0" rIns="0" bIns="0"/>
          <a:lstStyle/>
          <a:p>
            <a:endParaRPr lang="en-US"/>
          </a:p>
        </p:txBody>
      </p:sp>
      <p:sp>
        <p:nvSpPr>
          <p:cNvPr id="63490" name="Rectangle 2"/>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We Have Good Price</a:t>
            </a:r>
          </a:p>
        </p:txBody>
      </p:sp>
      <p:sp>
        <p:nvSpPr>
          <p:cNvPr id="61444" name="Rectangle 3"/>
          <p:cNvSpPr>
            <a:spLocks/>
          </p:cNvSpPr>
          <p:nvPr/>
        </p:nvSpPr>
        <p:spPr bwMode="auto">
          <a:xfrm>
            <a:off x="7877175" y="481013"/>
            <a:ext cx="280988" cy="2476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61445" name="Rectangle 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61446" name="Rectangle 5"/>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61447" name="Rectangle 6"/>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48</a:t>
            </a:r>
          </a:p>
        </p:txBody>
      </p:sp>
      <p:sp>
        <p:nvSpPr>
          <p:cNvPr id="63495" name="Rectangle 7"/>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63504" name="Group 16"/>
          <p:cNvGrpSpPr>
            <a:grpSpLocks/>
          </p:cNvGrpSpPr>
          <p:nvPr/>
        </p:nvGrpSpPr>
        <p:grpSpPr bwMode="auto">
          <a:xfrm>
            <a:off x="1000125" y="2095500"/>
            <a:ext cx="7160419" cy="891183"/>
            <a:chOff x="0" y="0"/>
            <a:chExt cx="12028" cy="1497"/>
          </a:xfrm>
        </p:grpSpPr>
        <p:sp>
          <p:nvSpPr>
            <p:cNvPr id="61475" name="Rectangle 9"/>
            <p:cNvSpPr>
              <a:spLocks/>
            </p:cNvSpPr>
            <p:nvPr/>
          </p:nvSpPr>
          <p:spPr bwMode="auto">
            <a:xfrm>
              <a:off x="0" y="0"/>
              <a:ext cx="3059" cy="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round/>
                  <a:headEnd/>
                  <a:tailEnd/>
                </a14:hiddenLine>
              </a:ext>
            </a:extLst>
          </p:spPr>
          <p:txBody>
            <a:bodyPr lIns="38100" tIns="38100" rIns="38100" bIns="38100" anchor="ctr"/>
            <a:lstStyle/>
            <a:p>
              <a:r>
                <a:rPr lang="en-US" sz="1600" dirty="0">
                  <a:solidFill>
                    <a:srgbClr val="FFFFFF"/>
                  </a:solidFill>
                  <a:latin typeface="Open Sans Light" charset="0"/>
                  <a:cs typeface="Open Sans Light" charset="0"/>
                  <a:sym typeface="Open Sans Light" charset="0"/>
                </a:rPr>
                <a:t>Pricing Plans</a:t>
              </a:r>
            </a:p>
          </p:txBody>
        </p:sp>
        <p:sp>
          <p:nvSpPr>
            <p:cNvPr id="61476" name="Rectangle 10"/>
            <p:cNvSpPr>
              <a:spLocks/>
            </p:cNvSpPr>
            <p:nvPr/>
          </p:nvSpPr>
          <p:spPr bwMode="auto">
            <a:xfrm>
              <a:off x="3036" y="311"/>
              <a:ext cx="3059"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1200">
                  <a:solidFill>
                    <a:srgbClr val="FFFFFF"/>
                  </a:solidFill>
                  <a:latin typeface="Open Sans Light" charset="0"/>
                  <a:cs typeface="Open Sans Light" charset="0"/>
                  <a:sym typeface="Open Sans Light" charset="0"/>
                </a:rPr>
                <a:t>Standard</a:t>
              </a:r>
            </a:p>
          </p:txBody>
        </p:sp>
        <p:sp>
          <p:nvSpPr>
            <p:cNvPr id="61477" name="Rectangle 11"/>
            <p:cNvSpPr>
              <a:spLocks/>
            </p:cNvSpPr>
            <p:nvPr/>
          </p:nvSpPr>
          <p:spPr bwMode="auto">
            <a:xfrm>
              <a:off x="3858" y="777"/>
              <a:ext cx="1415"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1200">
                  <a:solidFill>
                    <a:srgbClr val="FFFFFF"/>
                  </a:solidFill>
                  <a:latin typeface="Open Sans" charset="0"/>
                  <a:cs typeface="Open Sans" charset="0"/>
                  <a:sym typeface="Open Sans" charset="0"/>
                </a:rPr>
                <a:t>$100 </a:t>
              </a:r>
              <a:r>
                <a:rPr lang="en-US" sz="900">
                  <a:solidFill>
                    <a:srgbClr val="FFFFFF"/>
                  </a:solidFill>
                  <a:latin typeface="Open Sans" charset="0"/>
                  <a:cs typeface="Open Sans" charset="0"/>
                  <a:sym typeface="Open Sans" charset="0"/>
                </a:rPr>
                <a:t>/ year</a:t>
              </a:r>
            </a:p>
          </p:txBody>
        </p:sp>
        <p:sp>
          <p:nvSpPr>
            <p:cNvPr id="61478" name="Rectangle 12"/>
            <p:cNvSpPr>
              <a:spLocks/>
            </p:cNvSpPr>
            <p:nvPr/>
          </p:nvSpPr>
          <p:spPr bwMode="auto">
            <a:xfrm>
              <a:off x="6072" y="311"/>
              <a:ext cx="3059"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1200" dirty="0">
                  <a:solidFill>
                    <a:srgbClr val="FFFFFF"/>
                  </a:solidFill>
                  <a:latin typeface="Open Sans Light" charset="0"/>
                  <a:cs typeface="Open Sans Light" charset="0"/>
                  <a:sym typeface="Open Sans Light" charset="0"/>
                </a:rPr>
                <a:t>Professional</a:t>
              </a:r>
            </a:p>
          </p:txBody>
        </p:sp>
        <p:sp>
          <p:nvSpPr>
            <p:cNvPr id="61479" name="Rectangle 13"/>
            <p:cNvSpPr>
              <a:spLocks/>
            </p:cNvSpPr>
            <p:nvPr/>
          </p:nvSpPr>
          <p:spPr bwMode="auto">
            <a:xfrm>
              <a:off x="9108" y="313"/>
              <a:ext cx="29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1200" dirty="0">
                  <a:solidFill>
                    <a:srgbClr val="FFFFFF"/>
                  </a:solidFill>
                  <a:latin typeface="Open Sans Light" charset="0"/>
                  <a:cs typeface="Open Sans Light" charset="0"/>
                  <a:sym typeface="Open Sans Light" charset="0"/>
                </a:rPr>
                <a:t>Ultimate</a:t>
              </a:r>
            </a:p>
          </p:txBody>
        </p:sp>
        <p:sp>
          <p:nvSpPr>
            <p:cNvPr id="61480" name="Rectangle 14"/>
            <p:cNvSpPr>
              <a:spLocks/>
            </p:cNvSpPr>
            <p:nvPr/>
          </p:nvSpPr>
          <p:spPr bwMode="auto">
            <a:xfrm>
              <a:off x="6894" y="777"/>
              <a:ext cx="1415"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1200">
                  <a:solidFill>
                    <a:srgbClr val="FFFFFF"/>
                  </a:solidFill>
                  <a:latin typeface="Open Sans" charset="0"/>
                  <a:cs typeface="Open Sans" charset="0"/>
                  <a:sym typeface="Open Sans" charset="0"/>
                </a:rPr>
                <a:t>$200 </a:t>
              </a:r>
              <a:r>
                <a:rPr lang="en-US" sz="900">
                  <a:solidFill>
                    <a:srgbClr val="FFFFFF"/>
                  </a:solidFill>
                  <a:latin typeface="Open Sans" charset="0"/>
                  <a:cs typeface="Open Sans" charset="0"/>
                  <a:sym typeface="Open Sans" charset="0"/>
                </a:rPr>
                <a:t>/ year</a:t>
              </a:r>
            </a:p>
          </p:txBody>
        </p:sp>
        <p:sp>
          <p:nvSpPr>
            <p:cNvPr id="61481" name="Rectangle 15"/>
            <p:cNvSpPr>
              <a:spLocks/>
            </p:cNvSpPr>
            <p:nvPr/>
          </p:nvSpPr>
          <p:spPr bwMode="auto">
            <a:xfrm>
              <a:off x="9882" y="777"/>
              <a:ext cx="1415"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1200">
                  <a:solidFill>
                    <a:srgbClr val="FFFFFF"/>
                  </a:solidFill>
                  <a:latin typeface="Open Sans" charset="0"/>
                  <a:cs typeface="Open Sans" charset="0"/>
                  <a:sym typeface="Open Sans" charset="0"/>
                </a:rPr>
                <a:t>$300 </a:t>
              </a:r>
              <a:r>
                <a:rPr lang="en-US" sz="900">
                  <a:solidFill>
                    <a:srgbClr val="FFFFFF"/>
                  </a:solidFill>
                  <a:latin typeface="Open Sans" charset="0"/>
                  <a:cs typeface="Open Sans" charset="0"/>
                  <a:sym typeface="Open Sans" charset="0"/>
                </a:rPr>
                <a:t>/ year</a:t>
              </a:r>
            </a:p>
          </p:txBody>
        </p:sp>
      </p:grpSp>
      <p:grpSp>
        <p:nvGrpSpPr>
          <p:cNvPr id="63510" name="Group 22"/>
          <p:cNvGrpSpPr>
            <a:grpSpLocks/>
          </p:cNvGrpSpPr>
          <p:nvPr/>
        </p:nvGrpSpPr>
        <p:grpSpPr bwMode="auto">
          <a:xfrm>
            <a:off x="1138833" y="3052167"/>
            <a:ext cx="1543645" cy="1506736"/>
            <a:chOff x="0" y="0"/>
            <a:chExt cx="2593" cy="2531"/>
          </a:xfrm>
        </p:grpSpPr>
        <p:sp>
          <p:nvSpPr>
            <p:cNvPr id="61470" name="Rectangle 17"/>
            <p:cNvSpPr>
              <a:spLocks/>
            </p:cNvSpPr>
            <p:nvPr/>
          </p:nvSpPr>
          <p:spPr bwMode="auto">
            <a:xfrm>
              <a:off x="0" y="0"/>
              <a:ext cx="2593"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round/>
                  <a:headEnd/>
                  <a:tailEnd/>
                </a14:hiddenLine>
              </a:ext>
            </a:extLst>
          </p:spPr>
          <p:txBody>
            <a:bodyPr lIns="38100" tIns="38100" rIns="38100" bIns="38100" anchor="ctr"/>
            <a:lstStyle/>
            <a:p>
              <a:r>
                <a:rPr lang="en-US" sz="800">
                  <a:solidFill>
                    <a:schemeClr val="tx1"/>
                  </a:solidFill>
                  <a:latin typeface="Open Sans" charset="0"/>
                  <a:cs typeface="Open Sans" charset="0"/>
                  <a:sym typeface="Open Sans" charset="0"/>
                </a:rPr>
                <a:t>Internet Access</a:t>
              </a:r>
            </a:p>
          </p:txBody>
        </p:sp>
        <p:sp>
          <p:nvSpPr>
            <p:cNvPr id="61471" name="Rectangle 18"/>
            <p:cNvSpPr>
              <a:spLocks/>
            </p:cNvSpPr>
            <p:nvPr/>
          </p:nvSpPr>
          <p:spPr bwMode="auto">
            <a:xfrm>
              <a:off x="0" y="506"/>
              <a:ext cx="2593"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round/>
                  <a:headEnd/>
                  <a:tailEnd/>
                </a14:hiddenLine>
              </a:ext>
            </a:extLst>
          </p:spPr>
          <p:txBody>
            <a:bodyPr lIns="38100" tIns="38100" rIns="38100" bIns="38100" anchor="ctr"/>
            <a:lstStyle/>
            <a:p>
              <a:r>
                <a:rPr lang="en-US" sz="800" dirty="0">
                  <a:solidFill>
                    <a:schemeClr val="tx1"/>
                  </a:solidFill>
                  <a:latin typeface="Open Sans" charset="0"/>
                  <a:cs typeface="Open Sans" charset="0"/>
                  <a:sym typeface="Open Sans" charset="0"/>
                </a:rPr>
                <a:t>Design Course</a:t>
              </a:r>
            </a:p>
          </p:txBody>
        </p:sp>
        <p:sp>
          <p:nvSpPr>
            <p:cNvPr id="61472" name="Rectangle 19"/>
            <p:cNvSpPr>
              <a:spLocks/>
            </p:cNvSpPr>
            <p:nvPr/>
          </p:nvSpPr>
          <p:spPr bwMode="auto">
            <a:xfrm>
              <a:off x="0" y="1012"/>
              <a:ext cx="2593"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round/>
                  <a:headEnd/>
                  <a:tailEnd/>
                </a14:hiddenLine>
              </a:ext>
            </a:extLst>
          </p:spPr>
          <p:txBody>
            <a:bodyPr lIns="38100" tIns="38100" rIns="38100" bIns="38100" anchor="ctr"/>
            <a:lstStyle/>
            <a:p>
              <a:r>
                <a:rPr lang="en-US" sz="800">
                  <a:solidFill>
                    <a:schemeClr val="tx1"/>
                  </a:solidFill>
                  <a:latin typeface="Open Sans" charset="0"/>
                  <a:cs typeface="Open Sans" charset="0"/>
                  <a:sym typeface="Open Sans" charset="0"/>
                </a:rPr>
                <a:t>Computer Maintenance</a:t>
              </a:r>
            </a:p>
          </p:txBody>
        </p:sp>
        <p:sp>
          <p:nvSpPr>
            <p:cNvPr id="61473" name="Rectangle 20"/>
            <p:cNvSpPr>
              <a:spLocks/>
            </p:cNvSpPr>
            <p:nvPr/>
          </p:nvSpPr>
          <p:spPr bwMode="auto">
            <a:xfrm>
              <a:off x="0" y="1518"/>
              <a:ext cx="259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round/>
                  <a:headEnd/>
                  <a:tailEnd/>
                </a14:hiddenLine>
              </a:ext>
            </a:extLst>
          </p:spPr>
          <p:txBody>
            <a:bodyPr lIns="38100" tIns="38100" rIns="38100" bIns="38100" anchor="ctr"/>
            <a:lstStyle/>
            <a:p>
              <a:r>
                <a:rPr lang="en-US" sz="800">
                  <a:solidFill>
                    <a:schemeClr val="tx1"/>
                  </a:solidFill>
                  <a:latin typeface="Open Sans" charset="0"/>
                  <a:cs typeface="Open Sans" charset="0"/>
                  <a:sym typeface="Open Sans" charset="0"/>
                </a:rPr>
                <a:t>24 h Online Support</a:t>
              </a:r>
            </a:p>
          </p:txBody>
        </p:sp>
        <p:sp>
          <p:nvSpPr>
            <p:cNvPr id="61474" name="Rectangle 21"/>
            <p:cNvSpPr>
              <a:spLocks/>
            </p:cNvSpPr>
            <p:nvPr/>
          </p:nvSpPr>
          <p:spPr bwMode="auto">
            <a:xfrm>
              <a:off x="0" y="2025"/>
              <a:ext cx="2593"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round/>
                  <a:headEnd/>
                  <a:tailEnd/>
                </a14:hiddenLine>
              </a:ext>
            </a:extLst>
          </p:spPr>
          <p:txBody>
            <a:bodyPr lIns="38100" tIns="38100" rIns="38100" bIns="38100" anchor="ctr"/>
            <a:lstStyle/>
            <a:p>
              <a:r>
                <a:rPr lang="en-US" sz="800">
                  <a:solidFill>
                    <a:schemeClr val="tx1"/>
                  </a:solidFill>
                  <a:latin typeface="Open Sans" charset="0"/>
                  <a:cs typeface="Open Sans" charset="0"/>
                  <a:sym typeface="Open Sans" charset="0"/>
                </a:rPr>
                <a:t>Certificate</a:t>
              </a:r>
            </a:p>
          </p:txBody>
        </p:sp>
      </p:grpSp>
      <p:grpSp>
        <p:nvGrpSpPr>
          <p:cNvPr id="63516" name="Group 28"/>
          <p:cNvGrpSpPr>
            <a:grpSpLocks/>
          </p:cNvGrpSpPr>
          <p:nvPr/>
        </p:nvGrpSpPr>
        <p:grpSpPr bwMode="auto">
          <a:xfrm>
            <a:off x="6422231" y="3125391"/>
            <a:ext cx="1738313" cy="1358503"/>
            <a:chOff x="0" y="0"/>
            <a:chExt cx="2920" cy="2281"/>
          </a:xfrm>
        </p:grpSpPr>
        <p:sp>
          <p:nvSpPr>
            <p:cNvPr id="61465" name="Rectangle 23"/>
            <p:cNvSpPr>
              <a:spLocks/>
            </p:cNvSpPr>
            <p:nvPr/>
          </p:nvSpPr>
          <p:spPr bwMode="auto">
            <a:xfrm>
              <a:off x="0" y="0"/>
              <a:ext cx="292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tx1"/>
                  </a:solidFill>
                  <a:latin typeface="Open Sans" charset="0"/>
                  <a:cs typeface="Open Sans" charset="0"/>
                  <a:sym typeface="Open Sans" charset="0"/>
                </a:rPr>
                <a:t>10H / Day</a:t>
              </a:r>
            </a:p>
          </p:txBody>
        </p:sp>
        <p:sp>
          <p:nvSpPr>
            <p:cNvPr id="61466" name="Rectangle 24"/>
            <p:cNvSpPr>
              <a:spLocks/>
            </p:cNvSpPr>
            <p:nvPr/>
          </p:nvSpPr>
          <p:spPr bwMode="auto">
            <a:xfrm>
              <a:off x="0" y="505"/>
              <a:ext cx="292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tx1"/>
                  </a:solidFill>
                  <a:latin typeface="Open Sans" charset="0"/>
                  <a:cs typeface="Open Sans" charset="0"/>
                  <a:sym typeface="Open Sans" charset="0"/>
                </a:rPr>
                <a:t>6 Times / Week</a:t>
              </a:r>
            </a:p>
          </p:txBody>
        </p:sp>
        <p:sp>
          <p:nvSpPr>
            <p:cNvPr id="61467" name="Rectangle 25"/>
            <p:cNvSpPr>
              <a:spLocks/>
            </p:cNvSpPr>
            <p:nvPr/>
          </p:nvSpPr>
          <p:spPr bwMode="auto">
            <a:xfrm>
              <a:off x="0" y="1011"/>
              <a:ext cx="292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tx1"/>
                  </a:solidFill>
                  <a:latin typeface="Open Sans" charset="0"/>
                  <a:cs typeface="Open Sans" charset="0"/>
                  <a:sym typeface="Open Sans" charset="0"/>
                </a:rPr>
                <a:t>4 Times / Week</a:t>
              </a:r>
            </a:p>
          </p:txBody>
        </p:sp>
        <p:sp>
          <p:nvSpPr>
            <p:cNvPr id="61468" name="Freeform 26"/>
            <p:cNvSpPr>
              <a:spLocks/>
            </p:cNvSpPr>
            <p:nvPr/>
          </p:nvSpPr>
          <p:spPr bwMode="auto">
            <a:xfrm>
              <a:off x="1368" y="1522"/>
              <a:ext cx="299" cy="253"/>
            </a:xfrm>
            <a:custGeom>
              <a:avLst/>
              <a:gdLst>
                <a:gd name="T0" fmla="*/ 0 w 21600"/>
                <a:gd name="T1" fmla="*/ 2 h 21600"/>
                <a:gd name="T2" fmla="*/ 1 w 21600"/>
                <a:gd name="T3" fmla="*/ 3 h 21600"/>
                <a:gd name="T4" fmla="*/ 4 w 21600"/>
                <a:gd name="T5" fmla="*/ 0 h 21600"/>
                <a:gd name="T6" fmla="*/ 4 w 21600"/>
                <a:gd name="T7" fmla="*/ 0 h 21600"/>
                <a:gd name="T8" fmla="*/ 1 w 21600"/>
                <a:gd name="T9" fmla="*/ 2 h 21600"/>
                <a:gd name="T10" fmla="*/ 0 w 21600"/>
                <a:gd name="T11" fmla="*/ 1 h 21600"/>
                <a:gd name="T12" fmla="*/ 0 w 21600"/>
                <a:gd name="T13" fmla="*/ 2 h 21600"/>
                <a:gd name="T14" fmla="*/ 0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14435"/>
                  </a:moveTo>
                  <a:lnTo>
                    <a:pt x="5244" y="21600"/>
                  </a:lnTo>
                  <a:lnTo>
                    <a:pt x="21422" y="1264"/>
                  </a:lnTo>
                  <a:lnTo>
                    <a:pt x="21600" y="0"/>
                  </a:lnTo>
                  <a:lnTo>
                    <a:pt x="5867" y="14435"/>
                  </a:lnTo>
                  <a:lnTo>
                    <a:pt x="0" y="8429"/>
                  </a:lnTo>
                  <a:lnTo>
                    <a:pt x="0" y="14435"/>
                  </a:lnTo>
                  <a:close/>
                  <a:moveTo>
                    <a:pt x="0" y="14435"/>
                  </a:moveTo>
                </a:path>
              </a:pathLst>
            </a:custGeom>
            <a:solidFill>
              <a:srgbClr val="39B54A"/>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1469" name="Freeform 27"/>
            <p:cNvSpPr>
              <a:spLocks/>
            </p:cNvSpPr>
            <p:nvPr/>
          </p:nvSpPr>
          <p:spPr bwMode="auto">
            <a:xfrm>
              <a:off x="1368" y="2028"/>
              <a:ext cx="299" cy="253"/>
            </a:xfrm>
            <a:custGeom>
              <a:avLst/>
              <a:gdLst>
                <a:gd name="T0" fmla="*/ 0 w 21600"/>
                <a:gd name="T1" fmla="*/ 2 h 21600"/>
                <a:gd name="T2" fmla="*/ 1 w 21600"/>
                <a:gd name="T3" fmla="*/ 3 h 21600"/>
                <a:gd name="T4" fmla="*/ 4 w 21600"/>
                <a:gd name="T5" fmla="*/ 0 h 21600"/>
                <a:gd name="T6" fmla="*/ 4 w 21600"/>
                <a:gd name="T7" fmla="*/ 0 h 21600"/>
                <a:gd name="T8" fmla="*/ 1 w 21600"/>
                <a:gd name="T9" fmla="*/ 2 h 21600"/>
                <a:gd name="T10" fmla="*/ 0 w 21600"/>
                <a:gd name="T11" fmla="*/ 1 h 21600"/>
                <a:gd name="T12" fmla="*/ 0 w 21600"/>
                <a:gd name="T13" fmla="*/ 2 h 21600"/>
                <a:gd name="T14" fmla="*/ 0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14435"/>
                  </a:moveTo>
                  <a:lnTo>
                    <a:pt x="5244" y="21600"/>
                  </a:lnTo>
                  <a:lnTo>
                    <a:pt x="21422" y="1264"/>
                  </a:lnTo>
                  <a:lnTo>
                    <a:pt x="21600" y="0"/>
                  </a:lnTo>
                  <a:lnTo>
                    <a:pt x="5867" y="14435"/>
                  </a:lnTo>
                  <a:lnTo>
                    <a:pt x="0" y="8429"/>
                  </a:lnTo>
                  <a:lnTo>
                    <a:pt x="0" y="14435"/>
                  </a:lnTo>
                  <a:close/>
                  <a:moveTo>
                    <a:pt x="0" y="14435"/>
                  </a:moveTo>
                </a:path>
              </a:pathLst>
            </a:custGeom>
            <a:solidFill>
              <a:srgbClr val="39B54A"/>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63522" name="Group 34"/>
          <p:cNvGrpSpPr>
            <a:grpSpLocks/>
          </p:cNvGrpSpPr>
          <p:nvPr/>
        </p:nvGrpSpPr>
        <p:grpSpPr bwMode="auto">
          <a:xfrm>
            <a:off x="4614863" y="3124796"/>
            <a:ext cx="1821061" cy="1359098"/>
            <a:chOff x="0" y="0"/>
            <a:chExt cx="3059" cy="2282"/>
          </a:xfrm>
        </p:grpSpPr>
        <p:sp>
          <p:nvSpPr>
            <p:cNvPr id="61460" name="Rectangle 29"/>
            <p:cNvSpPr>
              <a:spLocks/>
            </p:cNvSpPr>
            <p:nvPr/>
          </p:nvSpPr>
          <p:spPr bwMode="auto">
            <a:xfrm>
              <a:off x="0" y="0"/>
              <a:ext cx="305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tx1"/>
                  </a:solidFill>
                  <a:latin typeface="Open Sans" charset="0"/>
                  <a:cs typeface="Open Sans" charset="0"/>
                  <a:sym typeface="Open Sans" charset="0"/>
                </a:rPr>
                <a:t>7H / Day</a:t>
              </a:r>
            </a:p>
          </p:txBody>
        </p:sp>
        <p:sp>
          <p:nvSpPr>
            <p:cNvPr id="61461" name="Rectangle 30"/>
            <p:cNvSpPr>
              <a:spLocks/>
            </p:cNvSpPr>
            <p:nvPr/>
          </p:nvSpPr>
          <p:spPr bwMode="auto">
            <a:xfrm>
              <a:off x="0" y="506"/>
              <a:ext cx="305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tx1"/>
                  </a:solidFill>
                  <a:latin typeface="Open Sans" charset="0"/>
                  <a:cs typeface="Open Sans" charset="0"/>
                  <a:sym typeface="Open Sans" charset="0"/>
                </a:rPr>
                <a:t>4 Times / Week</a:t>
              </a:r>
            </a:p>
          </p:txBody>
        </p:sp>
        <p:sp>
          <p:nvSpPr>
            <p:cNvPr id="61462" name="Rectangle 31"/>
            <p:cNvSpPr>
              <a:spLocks/>
            </p:cNvSpPr>
            <p:nvPr/>
          </p:nvSpPr>
          <p:spPr bwMode="auto">
            <a:xfrm>
              <a:off x="0" y="1012"/>
              <a:ext cx="305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tx1"/>
                  </a:solidFill>
                  <a:latin typeface="Open Sans" charset="0"/>
                  <a:cs typeface="Open Sans" charset="0"/>
                  <a:sym typeface="Open Sans" charset="0"/>
                </a:rPr>
                <a:t>2 Times / Month</a:t>
              </a:r>
            </a:p>
          </p:txBody>
        </p:sp>
        <p:sp>
          <p:nvSpPr>
            <p:cNvPr id="61463" name="Freeform 32"/>
            <p:cNvSpPr>
              <a:spLocks/>
            </p:cNvSpPr>
            <p:nvPr/>
          </p:nvSpPr>
          <p:spPr bwMode="auto">
            <a:xfrm>
              <a:off x="1368" y="2029"/>
              <a:ext cx="299" cy="253"/>
            </a:xfrm>
            <a:custGeom>
              <a:avLst/>
              <a:gdLst>
                <a:gd name="T0" fmla="*/ 0 w 21600"/>
                <a:gd name="T1" fmla="*/ 2 h 21600"/>
                <a:gd name="T2" fmla="*/ 1 w 21600"/>
                <a:gd name="T3" fmla="*/ 3 h 21600"/>
                <a:gd name="T4" fmla="*/ 4 w 21600"/>
                <a:gd name="T5" fmla="*/ 0 h 21600"/>
                <a:gd name="T6" fmla="*/ 4 w 21600"/>
                <a:gd name="T7" fmla="*/ 0 h 21600"/>
                <a:gd name="T8" fmla="*/ 1 w 21600"/>
                <a:gd name="T9" fmla="*/ 2 h 21600"/>
                <a:gd name="T10" fmla="*/ 0 w 21600"/>
                <a:gd name="T11" fmla="*/ 1 h 21600"/>
                <a:gd name="T12" fmla="*/ 0 w 21600"/>
                <a:gd name="T13" fmla="*/ 2 h 21600"/>
                <a:gd name="T14" fmla="*/ 0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14435"/>
                  </a:moveTo>
                  <a:lnTo>
                    <a:pt x="5244" y="21600"/>
                  </a:lnTo>
                  <a:lnTo>
                    <a:pt x="21422" y="1264"/>
                  </a:lnTo>
                  <a:lnTo>
                    <a:pt x="21600" y="0"/>
                  </a:lnTo>
                  <a:lnTo>
                    <a:pt x="5867" y="14435"/>
                  </a:lnTo>
                  <a:lnTo>
                    <a:pt x="0" y="8429"/>
                  </a:lnTo>
                  <a:lnTo>
                    <a:pt x="0" y="14435"/>
                  </a:lnTo>
                  <a:close/>
                  <a:moveTo>
                    <a:pt x="0" y="14435"/>
                  </a:moveTo>
                </a:path>
              </a:pathLst>
            </a:custGeom>
            <a:solidFill>
              <a:srgbClr val="39B54A"/>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1464" name="Freeform 33"/>
            <p:cNvSpPr>
              <a:spLocks/>
            </p:cNvSpPr>
            <p:nvPr/>
          </p:nvSpPr>
          <p:spPr bwMode="auto">
            <a:xfrm>
              <a:off x="1435" y="1559"/>
              <a:ext cx="165" cy="180"/>
            </a:xfrm>
            <a:custGeom>
              <a:avLst/>
              <a:gdLst>
                <a:gd name="T0" fmla="*/ 0 w 21600"/>
                <a:gd name="T1" fmla="*/ 1 h 21600"/>
                <a:gd name="T2" fmla="*/ 0 w 21600"/>
                <a:gd name="T3" fmla="*/ 0 h 21600"/>
                <a:gd name="T4" fmla="*/ 0 w 21600"/>
                <a:gd name="T5" fmla="*/ 0 h 21600"/>
                <a:gd name="T6" fmla="*/ 0 w 21600"/>
                <a:gd name="T7" fmla="*/ 0 h 21600"/>
                <a:gd name="T8" fmla="*/ 0 w 21600"/>
                <a:gd name="T9" fmla="*/ 0 h 21600"/>
                <a:gd name="T10" fmla="*/ 1 w 21600"/>
                <a:gd name="T11" fmla="*/ 1 h 21600"/>
                <a:gd name="T12" fmla="*/ 1 w 21600"/>
                <a:gd name="T13" fmla="*/ 1 h 21600"/>
                <a:gd name="T14" fmla="*/ 1 w 21600"/>
                <a:gd name="T15" fmla="*/ 1 h 21600"/>
                <a:gd name="T16" fmla="*/ 1 w 21600"/>
                <a:gd name="T17" fmla="*/ 0 h 21600"/>
                <a:gd name="T18" fmla="*/ 1 w 21600"/>
                <a:gd name="T19" fmla="*/ 0 h 21600"/>
                <a:gd name="T20" fmla="*/ 1 w 21600"/>
                <a:gd name="T21" fmla="*/ 0 h 21600"/>
                <a:gd name="T22" fmla="*/ 1 w 21600"/>
                <a:gd name="T23" fmla="*/ 1 h 21600"/>
                <a:gd name="T24" fmla="*/ 1 w 21600"/>
                <a:gd name="T25" fmla="*/ 2 h 21600"/>
                <a:gd name="T26" fmla="*/ 1 w 21600"/>
                <a:gd name="T27" fmla="*/ 2 h 21600"/>
                <a:gd name="T28" fmla="*/ 1 w 21600"/>
                <a:gd name="T29" fmla="*/ 1 h 21600"/>
                <a:gd name="T30" fmla="*/ 1 w 21600"/>
                <a:gd name="T31" fmla="*/ 1 h 21600"/>
                <a:gd name="T32" fmla="*/ 1 w 21600"/>
                <a:gd name="T33" fmla="*/ 1 h 21600"/>
                <a:gd name="T34" fmla="*/ 1 w 21600"/>
                <a:gd name="T35" fmla="*/ 1 h 21600"/>
                <a:gd name="T36" fmla="*/ 1 w 21600"/>
                <a:gd name="T37" fmla="*/ 1 h 21600"/>
                <a:gd name="T38" fmla="*/ 0 w 21600"/>
                <a:gd name="T39" fmla="*/ 1 h 21600"/>
                <a:gd name="T40" fmla="*/ 0 w 21600"/>
                <a:gd name="T41" fmla="*/ 1 h 21600"/>
                <a:gd name="T42" fmla="*/ 0 w 21600"/>
                <a:gd name="T43" fmla="*/ 2 h 21600"/>
                <a:gd name="T44" fmla="*/ 0 w 21600"/>
                <a:gd name="T45" fmla="*/ 2 h 21600"/>
                <a:gd name="T46" fmla="*/ 0 w 21600"/>
                <a:gd name="T47" fmla="*/ 1 h 21600"/>
                <a:gd name="T48" fmla="*/ 0 w 21600"/>
                <a:gd name="T49" fmla="*/ 1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7665" y="10639"/>
                  </a:moveTo>
                  <a:cubicBezTo>
                    <a:pt x="348" y="0"/>
                    <a:pt x="348" y="0"/>
                    <a:pt x="348" y="0"/>
                  </a:cubicBezTo>
                  <a:cubicBezTo>
                    <a:pt x="4529" y="0"/>
                    <a:pt x="4529" y="0"/>
                    <a:pt x="4529" y="0"/>
                  </a:cubicBezTo>
                  <a:cubicBezTo>
                    <a:pt x="4877" y="0"/>
                    <a:pt x="5226" y="0"/>
                    <a:pt x="5226" y="322"/>
                  </a:cubicBezTo>
                  <a:cubicBezTo>
                    <a:pt x="5226" y="322"/>
                    <a:pt x="5574" y="322"/>
                    <a:pt x="5574" y="645"/>
                  </a:cubicBezTo>
                  <a:cubicBezTo>
                    <a:pt x="11148" y="8382"/>
                    <a:pt x="11148" y="8382"/>
                    <a:pt x="11148" y="8382"/>
                  </a:cubicBezTo>
                  <a:cubicBezTo>
                    <a:pt x="11148" y="8382"/>
                    <a:pt x="11148" y="8382"/>
                    <a:pt x="11148" y="8060"/>
                  </a:cubicBezTo>
                  <a:cubicBezTo>
                    <a:pt x="11148" y="8060"/>
                    <a:pt x="11148" y="7737"/>
                    <a:pt x="11497" y="7737"/>
                  </a:cubicBezTo>
                  <a:cubicBezTo>
                    <a:pt x="16374" y="645"/>
                    <a:pt x="16374" y="645"/>
                    <a:pt x="16374" y="645"/>
                  </a:cubicBezTo>
                  <a:cubicBezTo>
                    <a:pt x="16374" y="322"/>
                    <a:pt x="16723" y="0"/>
                    <a:pt x="17071" y="0"/>
                  </a:cubicBezTo>
                  <a:cubicBezTo>
                    <a:pt x="21600" y="0"/>
                    <a:pt x="21600" y="0"/>
                    <a:pt x="21600" y="0"/>
                  </a:cubicBezTo>
                  <a:cubicBezTo>
                    <a:pt x="13935" y="10316"/>
                    <a:pt x="13935" y="10316"/>
                    <a:pt x="13935" y="10316"/>
                  </a:cubicBezTo>
                  <a:cubicBezTo>
                    <a:pt x="21600" y="21600"/>
                    <a:pt x="21600" y="21600"/>
                    <a:pt x="21600" y="21600"/>
                  </a:cubicBezTo>
                  <a:cubicBezTo>
                    <a:pt x="17419" y="21600"/>
                    <a:pt x="17419" y="21600"/>
                    <a:pt x="17419" y="21600"/>
                  </a:cubicBezTo>
                  <a:cubicBezTo>
                    <a:pt x="17071" y="21600"/>
                    <a:pt x="16723" y="21600"/>
                    <a:pt x="16723" y="21278"/>
                  </a:cubicBezTo>
                  <a:cubicBezTo>
                    <a:pt x="16374" y="21278"/>
                    <a:pt x="16374" y="21278"/>
                    <a:pt x="16026" y="20955"/>
                  </a:cubicBezTo>
                  <a:cubicBezTo>
                    <a:pt x="10800" y="12573"/>
                    <a:pt x="10800" y="12573"/>
                    <a:pt x="10800" y="12573"/>
                  </a:cubicBezTo>
                  <a:cubicBezTo>
                    <a:pt x="10452" y="12896"/>
                    <a:pt x="10452" y="12896"/>
                    <a:pt x="10452" y="12896"/>
                  </a:cubicBezTo>
                  <a:cubicBezTo>
                    <a:pt x="10452" y="13218"/>
                    <a:pt x="10452" y="13218"/>
                    <a:pt x="10452" y="13218"/>
                  </a:cubicBezTo>
                  <a:cubicBezTo>
                    <a:pt x="5226" y="20955"/>
                    <a:pt x="5226" y="20955"/>
                    <a:pt x="5226" y="20955"/>
                  </a:cubicBezTo>
                  <a:cubicBezTo>
                    <a:pt x="4877" y="20955"/>
                    <a:pt x="4877" y="21278"/>
                    <a:pt x="4529" y="21278"/>
                  </a:cubicBezTo>
                  <a:cubicBezTo>
                    <a:pt x="4529" y="21600"/>
                    <a:pt x="4181" y="21600"/>
                    <a:pt x="3832" y="21600"/>
                  </a:cubicBezTo>
                  <a:cubicBezTo>
                    <a:pt x="0" y="21600"/>
                    <a:pt x="0" y="21600"/>
                    <a:pt x="0" y="21600"/>
                  </a:cubicBezTo>
                  <a:lnTo>
                    <a:pt x="7665" y="10639"/>
                  </a:lnTo>
                  <a:close/>
                  <a:moveTo>
                    <a:pt x="7665" y="10639"/>
                  </a:moveTo>
                </a:path>
              </a:pathLst>
            </a:custGeom>
            <a:solidFill>
              <a:srgbClr val="ED1C24"/>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63528" name="Group 40"/>
          <p:cNvGrpSpPr>
            <a:grpSpLocks/>
          </p:cNvGrpSpPr>
          <p:nvPr/>
        </p:nvGrpSpPr>
        <p:grpSpPr bwMode="auto">
          <a:xfrm>
            <a:off x="2807494" y="3124796"/>
            <a:ext cx="1821061" cy="1337072"/>
            <a:chOff x="0" y="0"/>
            <a:chExt cx="3059" cy="2245"/>
          </a:xfrm>
        </p:grpSpPr>
        <p:sp>
          <p:nvSpPr>
            <p:cNvPr id="61455" name="Rectangle 35"/>
            <p:cNvSpPr>
              <a:spLocks/>
            </p:cNvSpPr>
            <p:nvPr/>
          </p:nvSpPr>
          <p:spPr bwMode="auto">
            <a:xfrm>
              <a:off x="0" y="0"/>
              <a:ext cx="305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tx1"/>
                  </a:solidFill>
                  <a:latin typeface="Open Sans" charset="0"/>
                  <a:cs typeface="Open Sans" charset="0"/>
                  <a:sym typeface="Open Sans" charset="0"/>
                </a:rPr>
                <a:t>5H / Day</a:t>
              </a:r>
            </a:p>
          </p:txBody>
        </p:sp>
        <p:sp>
          <p:nvSpPr>
            <p:cNvPr id="61456" name="Rectangle 36"/>
            <p:cNvSpPr>
              <a:spLocks/>
            </p:cNvSpPr>
            <p:nvPr/>
          </p:nvSpPr>
          <p:spPr bwMode="auto">
            <a:xfrm>
              <a:off x="0" y="506"/>
              <a:ext cx="305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tx1"/>
                  </a:solidFill>
                  <a:latin typeface="Open Sans" charset="0"/>
                  <a:cs typeface="Open Sans" charset="0"/>
                  <a:sym typeface="Open Sans" charset="0"/>
                </a:rPr>
                <a:t>3 Times / Week</a:t>
              </a:r>
            </a:p>
          </p:txBody>
        </p:sp>
        <p:sp>
          <p:nvSpPr>
            <p:cNvPr id="61457" name="Rectangle 37"/>
            <p:cNvSpPr>
              <a:spLocks/>
            </p:cNvSpPr>
            <p:nvPr/>
          </p:nvSpPr>
          <p:spPr bwMode="auto">
            <a:xfrm>
              <a:off x="0" y="1012"/>
              <a:ext cx="305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tx1"/>
                  </a:solidFill>
                  <a:latin typeface="Open Sans" charset="0"/>
                  <a:cs typeface="Open Sans" charset="0"/>
                  <a:sym typeface="Open Sans" charset="0"/>
                </a:rPr>
                <a:t>1 Time / Month</a:t>
              </a:r>
            </a:p>
          </p:txBody>
        </p:sp>
        <p:sp>
          <p:nvSpPr>
            <p:cNvPr id="61458" name="Freeform 38"/>
            <p:cNvSpPr>
              <a:spLocks/>
            </p:cNvSpPr>
            <p:nvPr/>
          </p:nvSpPr>
          <p:spPr bwMode="auto">
            <a:xfrm>
              <a:off x="1435" y="1559"/>
              <a:ext cx="165" cy="180"/>
            </a:xfrm>
            <a:custGeom>
              <a:avLst/>
              <a:gdLst>
                <a:gd name="T0" fmla="*/ 0 w 21600"/>
                <a:gd name="T1" fmla="*/ 1 h 21600"/>
                <a:gd name="T2" fmla="*/ 0 w 21600"/>
                <a:gd name="T3" fmla="*/ 0 h 21600"/>
                <a:gd name="T4" fmla="*/ 0 w 21600"/>
                <a:gd name="T5" fmla="*/ 0 h 21600"/>
                <a:gd name="T6" fmla="*/ 0 w 21600"/>
                <a:gd name="T7" fmla="*/ 0 h 21600"/>
                <a:gd name="T8" fmla="*/ 0 w 21600"/>
                <a:gd name="T9" fmla="*/ 0 h 21600"/>
                <a:gd name="T10" fmla="*/ 1 w 21600"/>
                <a:gd name="T11" fmla="*/ 1 h 21600"/>
                <a:gd name="T12" fmla="*/ 1 w 21600"/>
                <a:gd name="T13" fmla="*/ 1 h 21600"/>
                <a:gd name="T14" fmla="*/ 1 w 21600"/>
                <a:gd name="T15" fmla="*/ 1 h 21600"/>
                <a:gd name="T16" fmla="*/ 1 w 21600"/>
                <a:gd name="T17" fmla="*/ 0 h 21600"/>
                <a:gd name="T18" fmla="*/ 1 w 21600"/>
                <a:gd name="T19" fmla="*/ 0 h 21600"/>
                <a:gd name="T20" fmla="*/ 1 w 21600"/>
                <a:gd name="T21" fmla="*/ 0 h 21600"/>
                <a:gd name="T22" fmla="*/ 1 w 21600"/>
                <a:gd name="T23" fmla="*/ 1 h 21600"/>
                <a:gd name="T24" fmla="*/ 1 w 21600"/>
                <a:gd name="T25" fmla="*/ 2 h 21600"/>
                <a:gd name="T26" fmla="*/ 1 w 21600"/>
                <a:gd name="T27" fmla="*/ 2 h 21600"/>
                <a:gd name="T28" fmla="*/ 1 w 21600"/>
                <a:gd name="T29" fmla="*/ 1 h 21600"/>
                <a:gd name="T30" fmla="*/ 1 w 21600"/>
                <a:gd name="T31" fmla="*/ 1 h 21600"/>
                <a:gd name="T32" fmla="*/ 1 w 21600"/>
                <a:gd name="T33" fmla="*/ 1 h 21600"/>
                <a:gd name="T34" fmla="*/ 1 w 21600"/>
                <a:gd name="T35" fmla="*/ 1 h 21600"/>
                <a:gd name="T36" fmla="*/ 1 w 21600"/>
                <a:gd name="T37" fmla="*/ 1 h 21600"/>
                <a:gd name="T38" fmla="*/ 0 w 21600"/>
                <a:gd name="T39" fmla="*/ 1 h 21600"/>
                <a:gd name="T40" fmla="*/ 0 w 21600"/>
                <a:gd name="T41" fmla="*/ 1 h 21600"/>
                <a:gd name="T42" fmla="*/ 0 w 21600"/>
                <a:gd name="T43" fmla="*/ 2 h 21600"/>
                <a:gd name="T44" fmla="*/ 0 w 21600"/>
                <a:gd name="T45" fmla="*/ 2 h 21600"/>
                <a:gd name="T46" fmla="*/ 0 w 21600"/>
                <a:gd name="T47" fmla="*/ 1 h 21600"/>
                <a:gd name="T48" fmla="*/ 0 w 21600"/>
                <a:gd name="T49" fmla="*/ 1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7665" y="10639"/>
                  </a:moveTo>
                  <a:cubicBezTo>
                    <a:pt x="348" y="0"/>
                    <a:pt x="348" y="0"/>
                    <a:pt x="348" y="0"/>
                  </a:cubicBezTo>
                  <a:cubicBezTo>
                    <a:pt x="4529" y="0"/>
                    <a:pt x="4529" y="0"/>
                    <a:pt x="4529" y="0"/>
                  </a:cubicBezTo>
                  <a:cubicBezTo>
                    <a:pt x="4877" y="0"/>
                    <a:pt x="5226" y="0"/>
                    <a:pt x="5226" y="322"/>
                  </a:cubicBezTo>
                  <a:cubicBezTo>
                    <a:pt x="5226" y="322"/>
                    <a:pt x="5574" y="322"/>
                    <a:pt x="5574" y="645"/>
                  </a:cubicBezTo>
                  <a:cubicBezTo>
                    <a:pt x="11148" y="8382"/>
                    <a:pt x="11148" y="8382"/>
                    <a:pt x="11148" y="8382"/>
                  </a:cubicBezTo>
                  <a:cubicBezTo>
                    <a:pt x="11148" y="8382"/>
                    <a:pt x="11148" y="8382"/>
                    <a:pt x="11148" y="8060"/>
                  </a:cubicBezTo>
                  <a:cubicBezTo>
                    <a:pt x="11148" y="8060"/>
                    <a:pt x="11148" y="7737"/>
                    <a:pt x="11497" y="7737"/>
                  </a:cubicBezTo>
                  <a:cubicBezTo>
                    <a:pt x="16374" y="645"/>
                    <a:pt x="16374" y="645"/>
                    <a:pt x="16374" y="645"/>
                  </a:cubicBezTo>
                  <a:cubicBezTo>
                    <a:pt x="16374" y="322"/>
                    <a:pt x="16723" y="0"/>
                    <a:pt x="17071" y="0"/>
                  </a:cubicBezTo>
                  <a:cubicBezTo>
                    <a:pt x="21600" y="0"/>
                    <a:pt x="21600" y="0"/>
                    <a:pt x="21600" y="0"/>
                  </a:cubicBezTo>
                  <a:cubicBezTo>
                    <a:pt x="13935" y="10316"/>
                    <a:pt x="13935" y="10316"/>
                    <a:pt x="13935" y="10316"/>
                  </a:cubicBezTo>
                  <a:cubicBezTo>
                    <a:pt x="21600" y="21600"/>
                    <a:pt x="21600" y="21600"/>
                    <a:pt x="21600" y="21600"/>
                  </a:cubicBezTo>
                  <a:cubicBezTo>
                    <a:pt x="17419" y="21600"/>
                    <a:pt x="17419" y="21600"/>
                    <a:pt x="17419" y="21600"/>
                  </a:cubicBezTo>
                  <a:cubicBezTo>
                    <a:pt x="17071" y="21600"/>
                    <a:pt x="16723" y="21600"/>
                    <a:pt x="16723" y="21278"/>
                  </a:cubicBezTo>
                  <a:cubicBezTo>
                    <a:pt x="16374" y="21278"/>
                    <a:pt x="16374" y="21278"/>
                    <a:pt x="16026" y="20955"/>
                  </a:cubicBezTo>
                  <a:cubicBezTo>
                    <a:pt x="10800" y="12573"/>
                    <a:pt x="10800" y="12573"/>
                    <a:pt x="10800" y="12573"/>
                  </a:cubicBezTo>
                  <a:cubicBezTo>
                    <a:pt x="10452" y="12896"/>
                    <a:pt x="10452" y="12896"/>
                    <a:pt x="10452" y="12896"/>
                  </a:cubicBezTo>
                  <a:cubicBezTo>
                    <a:pt x="10452" y="13218"/>
                    <a:pt x="10452" y="13218"/>
                    <a:pt x="10452" y="13218"/>
                  </a:cubicBezTo>
                  <a:cubicBezTo>
                    <a:pt x="5226" y="20955"/>
                    <a:pt x="5226" y="20955"/>
                    <a:pt x="5226" y="20955"/>
                  </a:cubicBezTo>
                  <a:cubicBezTo>
                    <a:pt x="4877" y="20955"/>
                    <a:pt x="4877" y="21278"/>
                    <a:pt x="4529" y="21278"/>
                  </a:cubicBezTo>
                  <a:cubicBezTo>
                    <a:pt x="4529" y="21600"/>
                    <a:pt x="4181" y="21600"/>
                    <a:pt x="3832" y="21600"/>
                  </a:cubicBezTo>
                  <a:cubicBezTo>
                    <a:pt x="0" y="21600"/>
                    <a:pt x="0" y="21600"/>
                    <a:pt x="0" y="21600"/>
                  </a:cubicBezTo>
                  <a:lnTo>
                    <a:pt x="7665" y="10639"/>
                  </a:lnTo>
                  <a:close/>
                  <a:moveTo>
                    <a:pt x="7665" y="10639"/>
                  </a:moveTo>
                </a:path>
              </a:pathLst>
            </a:custGeom>
            <a:solidFill>
              <a:srgbClr val="ED1C24"/>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1459" name="Freeform 39"/>
            <p:cNvSpPr>
              <a:spLocks/>
            </p:cNvSpPr>
            <p:nvPr/>
          </p:nvSpPr>
          <p:spPr bwMode="auto">
            <a:xfrm>
              <a:off x="1435" y="2066"/>
              <a:ext cx="165" cy="179"/>
            </a:xfrm>
            <a:custGeom>
              <a:avLst/>
              <a:gdLst>
                <a:gd name="T0" fmla="*/ 0 w 21600"/>
                <a:gd name="T1" fmla="*/ 1 h 21600"/>
                <a:gd name="T2" fmla="*/ 0 w 21600"/>
                <a:gd name="T3" fmla="*/ 0 h 21600"/>
                <a:gd name="T4" fmla="*/ 0 w 21600"/>
                <a:gd name="T5" fmla="*/ 0 h 21600"/>
                <a:gd name="T6" fmla="*/ 0 w 21600"/>
                <a:gd name="T7" fmla="*/ 0 h 21600"/>
                <a:gd name="T8" fmla="*/ 0 w 21600"/>
                <a:gd name="T9" fmla="*/ 0 h 21600"/>
                <a:gd name="T10" fmla="*/ 1 w 21600"/>
                <a:gd name="T11" fmla="*/ 1 h 21600"/>
                <a:gd name="T12" fmla="*/ 1 w 21600"/>
                <a:gd name="T13" fmla="*/ 1 h 21600"/>
                <a:gd name="T14" fmla="*/ 1 w 21600"/>
                <a:gd name="T15" fmla="*/ 1 h 21600"/>
                <a:gd name="T16" fmla="*/ 1 w 21600"/>
                <a:gd name="T17" fmla="*/ 0 h 21600"/>
                <a:gd name="T18" fmla="*/ 1 w 21600"/>
                <a:gd name="T19" fmla="*/ 0 h 21600"/>
                <a:gd name="T20" fmla="*/ 1 w 21600"/>
                <a:gd name="T21" fmla="*/ 0 h 21600"/>
                <a:gd name="T22" fmla="*/ 1 w 21600"/>
                <a:gd name="T23" fmla="*/ 1 h 21600"/>
                <a:gd name="T24" fmla="*/ 1 w 21600"/>
                <a:gd name="T25" fmla="*/ 1 h 21600"/>
                <a:gd name="T26" fmla="*/ 1 w 21600"/>
                <a:gd name="T27" fmla="*/ 1 h 21600"/>
                <a:gd name="T28" fmla="*/ 1 w 21600"/>
                <a:gd name="T29" fmla="*/ 1 h 21600"/>
                <a:gd name="T30" fmla="*/ 1 w 21600"/>
                <a:gd name="T31" fmla="*/ 1 h 21600"/>
                <a:gd name="T32" fmla="*/ 1 w 21600"/>
                <a:gd name="T33" fmla="*/ 1 h 21600"/>
                <a:gd name="T34" fmla="*/ 1 w 21600"/>
                <a:gd name="T35" fmla="*/ 1 h 21600"/>
                <a:gd name="T36" fmla="*/ 1 w 21600"/>
                <a:gd name="T37" fmla="*/ 1 h 21600"/>
                <a:gd name="T38" fmla="*/ 0 w 21600"/>
                <a:gd name="T39" fmla="*/ 1 h 21600"/>
                <a:gd name="T40" fmla="*/ 0 w 21600"/>
                <a:gd name="T41" fmla="*/ 1 h 21600"/>
                <a:gd name="T42" fmla="*/ 0 w 21600"/>
                <a:gd name="T43" fmla="*/ 1 h 21600"/>
                <a:gd name="T44" fmla="*/ 0 w 21600"/>
                <a:gd name="T45" fmla="*/ 1 h 21600"/>
                <a:gd name="T46" fmla="*/ 0 w 21600"/>
                <a:gd name="T47" fmla="*/ 1 h 21600"/>
                <a:gd name="T48" fmla="*/ 0 w 21600"/>
                <a:gd name="T49" fmla="*/ 1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7665" y="10639"/>
                  </a:moveTo>
                  <a:cubicBezTo>
                    <a:pt x="348" y="0"/>
                    <a:pt x="348" y="0"/>
                    <a:pt x="348" y="0"/>
                  </a:cubicBezTo>
                  <a:cubicBezTo>
                    <a:pt x="4529" y="0"/>
                    <a:pt x="4529" y="0"/>
                    <a:pt x="4529" y="0"/>
                  </a:cubicBezTo>
                  <a:cubicBezTo>
                    <a:pt x="4877" y="0"/>
                    <a:pt x="5226" y="0"/>
                    <a:pt x="5226" y="322"/>
                  </a:cubicBezTo>
                  <a:cubicBezTo>
                    <a:pt x="5226" y="322"/>
                    <a:pt x="5574" y="322"/>
                    <a:pt x="5574" y="645"/>
                  </a:cubicBezTo>
                  <a:cubicBezTo>
                    <a:pt x="11148" y="8382"/>
                    <a:pt x="11148" y="8382"/>
                    <a:pt x="11148" y="8382"/>
                  </a:cubicBezTo>
                  <a:cubicBezTo>
                    <a:pt x="11148" y="8382"/>
                    <a:pt x="11148" y="8382"/>
                    <a:pt x="11148" y="8060"/>
                  </a:cubicBezTo>
                  <a:cubicBezTo>
                    <a:pt x="11148" y="8060"/>
                    <a:pt x="11148" y="7737"/>
                    <a:pt x="11497" y="7737"/>
                  </a:cubicBezTo>
                  <a:cubicBezTo>
                    <a:pt x="16374" y="645"/>
                    <a:pt x="16374" y="645"/>
                    <a:pt x="16374" y="645"/>
                  </a:cubicBezTo>
                  <a:cubicBezTo>
                    <a:pt x="16374" y="322"/>
                    <a:pt x="16723" y="0"/>
                    <a:pt x="17071" y="0"/>
                  </a:cubicBezTo>
                  <a:cubicBezTo>
                    <a:pt x="21600" y="0"/>
                    <a:pt x="21600" y="0"/>
                    <a:pt x="21600" y="0"/>
                  </a:cubicBezTo>
                  <a:cubicBezTo>
                    <a:pt x="13935" y="10316"/>
                    <a:pt x="13935" y="10316"/>
                    <a:pt x="13935" y="10316"/>
                  </a:cubicBezTo>
                  <a:cubicBezTo>
                    <a:pt x="21600" y="21600"/>
                    <a:pt x="21600" y="21600"/>
                    <a:pt x="21600" y="21600"/>
                  </a:cubicBezTo>
                  <a:cubicBezTo>
                    <a:pt x="17419" y="21600"/>
                    <a:pt x="17419" y="21600"/>
                    <a:pt x="17419" y="21600"/>
                  </a:cubicBezTo>
                  <a:cubicBezTo>
                    <a:pt x="17071" y="21600"/>
                    <a:pt x="16723" y="21600"/>
                    <a:pt x="16723" y="21278"/>
                  </a:cubicBezTo>
                  <a:cubicBezTo>
                    <a:pt x="16374" y="21278"/>
                    <a:pt x="16374" y="21278"/>
                    <a:pt x="16026" y="20955"/>
                  </a:cubicBezTo>
                  <a:cubicBezTo>
                    <a:pt x="10800" y="12573"/>
                    <a:pt x="10800" y="12573"/>
                    <a:pt x="10800" y="12573"/>
                  </a:cubicBezTo>
                  <a:cubicBezTo>
                    <a:pt x="10452" y="12896"/>
                    <a:pt x="10452" y="12896"/>
                    <a:pt x="10452" y="12896"/>
                  </a:cubicBezTo>
                  <a:cubicBezTo>
                    <a:pt x="10452" y="13218"/>
                    <a:pt x="10452" y="13218"/>
                    <a:pt x="10452" y="13218"/>
                  </a:cubicBezTo>
                  <a:cubicBezTo>
                    <a:pt x="5226" y="20955"/>
                    <a:pt x="5226" y="20955"/>
                    <a:pt x="5226" y="20955"/>
                  </a:cubicBezTo>
                  <a:cubicBezTo>
                    <a:pt x="4877" y="20955"/>
                    <a:pt x="4877" y="21278"/>
                    <a:pt x="4529" y="21278"/>
                  </a:cubicBezTo>
                  <a:cubicBezTo>
                    <a:pt x="4529" y="21600"/>
                    <a:pt x="4181" y="21600"/>
                    <a:pt x="3832" y="21600"/>
                  </a:cubicBezTo>
                  <a:cubicBezTo>
                    <a:pt x="0" y="21600"/>
                    <a:pt x="0" y="21600"/>
                    <a:pt x="0" y="21600"/>
                  </a:cubicBezTo>
                  <a:lnTo>
                    <a:pt x="7665" y="10639"/>
                  </a:lnTo>
                  <a:close/>
                  <a:moveTo>
                    <a:pt x="7665" y="10639"/>
                  </a:moveTo>
                </a:path>
              </a:pathLst>
            </a:custGeom>
            <a:solidFill>
              <a:srgbClr val="ED1C24"/>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wipe(left)">
                                      <p:cBhvr>
                                        <p:cTn id="7" dur="1000"/>
                                        <p:tgtEl>
                                          <p:spTgt spid="63490"/>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63495"/>
                                        </p:tgtEl>
                                        <p:attrNameLst>
                                          <p:attrName>style.visibility</p:attrName>
                                        </p:attrNameLst>
                                      </p:cBhvr>
                                      <p:to>
                                        <p:strVal val="visible"/>
                                      </p:to>
                                    </p:set>
                                    <p:anim calcmode="lin" valueType="num">
                                      <p:cBhvr>
                                        <p:cTn id="11" dur="500" fill="hold"/>
                                        <p:tgtEl>
                                          <p:spTgt spid="63495"/>
                                        </p:tgtEl>
                                        <p:attrNameLst>
                                          <p:attrName>ppt_w</p:attrName>
                                        </p:attrNameLst>
                                      </p:cBhvr>
                                      <p:tavLst>
                                        <p:tav tm="0">
                                          <p:val>
                                            <p:strVal val="#ppt_w*0.70"/>
                                          </p:val>
                                        </p:tav>
                                        <p:tav tm="100000">
                                          <p:val>
                                            <p:strVal val="#ppt_w"/>
                                          </p:val>
                                        </p:tav>
                                      </p:tavLst>
                                    </p:anim>
                                    <p:anim calcmode="lin" valueType="num">
                                      <p:cBhvr>
                                        <p:cTn id="12" dur="500" fill="hold"/>
                                        <p:tgtEl>
                                          <p:spTgt spid="63495"/>
                                        </p:tgtEl>
                                        <p:attrNameLst>
                                          <p:attrName>ppt_h</p:attrName>
                                        </p:attrNameLst>
                                      </p:cBhvr>
                                      <p:tavLst>
                                        <p:tav tm="0">
                                          <p:val>
                                            <p:strVal val="#ppt_h"/>
                                          </p:val>
                                        </p:tav>
                                        <p:tav tm="100000">
                                          <p:val>
                                            <p:strVal val="#ppt_h"/>
                                          </p:val>
                                        </p:tav>
                                      </p:tavLst>
                                    </p:anim>
                                    <p:animEffect transition="in" filter="fade">
                                      <p:cBhvr>
                                        <p:cTn id="13" dur="500"/>
                                        <p:tgtEl>
                                          <p:spTgt spid="63495"/>
                                        </p:tgtEl>
                                      </p:cBhvr>
                                    </p:animEffect>
                                  </p:childTnLst>
                                </p:cTn>
                              </p:par>
                            </p:childTnLst>
                          </p:cTn>
                        </p:par>
                        <p:par>
                          <p:cTn id="14" fill="hold">
                            <p:stCondLst>
                              <p:cond delay="1750"/>
                            </p:stCondLst>
                            <p:childTnLst>
                              <p:par>
                                <p:cTn id="15" presetID="31" presetClass="entr" presetSubtype="0" fill="hold" grpId="0" nodeType="afterEffect">
                                  <p:stCondLst>
                                    <p:cond delay="0"/>
                                  </p:stCondLst>
                                  <p:childTnLst>
                                    <p:set>
                                      <p:cBhvr>
                                        <p:cTn id="16" dur="1" fill="hold">
                                          <p:stCondLst>
                                            <p:cond delay="0"/>
                                          </p:stCondLst>
                                        </p:cTn>
                                        <p:tgtEl>
                                          <p:spTgt spid="63489"/>
                                        </p:tgtEl>
                                        <p:attrNameLst>
                                          <p:attrName>style.visibility</p:attrName>
                                        </p:attrNameLst>
                                      </p:cBhvr>
                                      <p:to>
                                        <p:strVal val="visible"/>
                                      </p:to>
                                    </p:set>
                                    <p:anim calcmode="lin" valueType="num">
                                      <p:cBhvr>
                                        <p:cTn id="17" dur="500" fill="hold"/>
                                        <p:tgtEl>
                                          <p:spTgt spid="63489"/>
                                        </p:tgtEl>
                                        <p:attrNameLst>
                                          <p:attrName>ppt_w</p:attrName>
                                        </p:attrNameLst>
                                      </p:cBhvr>
                                      <p:tavLst>
                                        <p:tav tm="0">
                                          <p:val>
                                            <p:fltVal val="0"/>
                                          </p:val>
                                        </p:tav>
                                        <p:tav tm="100000">
                                          <p:val>
                                            <p:strVal val="#ppt_w"/>
                                          </p:val>
                                        </p:tav>
                                      </p:tavLst>
                                    </p:anim>
                                    <p:anim calcmode="lin" valueType="num">
                                      <p:cBhvr>
                                        <p:cTn id="18" dur="500" fill="hold"/>
                                        <p:tgtEl>
                                          <p:spTgt spid="63489"/>
                                        </p:tgtEl>
                                        <p:attrNameLst>
                                          <p:attrName>ppt_h</p:attrName>
                                        </p:attrNameLst>
                                      </p:cBhvr>
                                      <p:tavLst>
                                        <p:tav tm="0">
                                          <p:val>
                                            <p:fltVal val="0"/>
                                          </p:val>
                                        </p:tav>
                                        <p:tav tm="100000">
                                          <p:val>
                                            <p:strVal val="#ppt_h"/>
                                          </p:val>
                                        </p:tav>
                                      </p:tavLst>
                                    </p:anim>
                                    <p:anim calcmode="lin" valueType="num">
                                      <p:cBhvr>
                                        <p:cTn id="19" dur="500" fill="hold"/>
                                        <p:tgtEl>
                                          <p:spTgt spid="63489"/>
                                        </p:tgtEl>
                                        <p:attrNameLst>
                                          <p:attrName>style.rotation</p:attrName>
                                        </p:attrNameLst>
                                      </p:cBhvr>
                                      <p:tavLst>
                                        <p:tav tm="0">
                                          <p:val>
                                            <p:fltVal val="90"/>
                                          </p:val>
                                        </p:tav>
                                        <p:tav tm="100000">
                                          <p:val>
                                            <p:fltVal val="0"/>
                                          </p:val>
                                        </p:tav>
                                      </p:tavLst>
                                    </p:anim>
                                    <p:animEffect transition="in" filter="fade">
                                      <p:cBhvr>
                                        <p:cTn id="20" dur="500"/>
                                        <p:tgtEl>
                                          <p:spTgt spid="63489"/>
                                        </p:tgtEl>
                                      </p:cBhvr>
                                    </p:animEffect>
                                  </p:childTnLst>
                                </p:cTn>
                              </p:par>
                            </p:childTnLst>
                          </p:cTn>
                        </p:par>
                        <p:par>
                          <p:cTn id="21" fill="hold">
                            <p:stCondLst>
                              <p:cond delay="2250"/>
                            </p:stCondLst>
                            <p:childTnLst>
                              <p:par>
                                <p:cTn id="22" presetID="23" presetClass="entr" presetSubtype="16" fill="hold" nodeType="afterEffect">
                                  <p:stCondLst>
                                    <p:cond delay="0"/>
                                  </p:stCondLst>
                                  <p:childTnLst>
                                    <p:set>
                                      <p:cBhvr>
                                        <p:cTn id="23" dur="1" fill="hold">
                                          <p:stCondLst>
                                            <p:cond delay="0"/>
                                          </p:stCondLst>
                                        </p:cTn>
                                        <p:tgtEl>
                                          <p:spTgt spid="63504"/>
                                        </p:tgtEl>
                                        <p:attrNameLst>
                                          <p:attrName>style.visibility</p:attrName>
                                        </p:attrNameLst>
                                      </p:cBhvr>
                                      <p:to>
                                        <p:strVal val="visible"/>
                                      </p:to>
                                    </p:set>
                                    <p:anim calcmode="lin" valueType="num">
                                      <p:cBhvr>
                                        <p:cTn id="24" dur="500" fill="hold"/>
                                        <p:tgtEl>
                                          <p:spTgt spid="63504"/>
                                        </p:tgtEl>
                                        <p:attrNameLst>
                                          <p:attrName>ppt_w</p:attrName>
                                        </p:attrNameLst>
                                      </p:cBhvr>
                                      <p:tavLst>
                                        <p:tav tm="0">
                                          <p:val>
                                            <p:fltVal val="0"/>
                                          </p:val>
                                        </p:tav>
                                        <p:tav tm="100000">
                                          <p:val>
                                            <p:strVal val="#ppt_w"/>
                                          </p:val>
                                        </p:tav>
                                      </p:tavLst>
                                    </p:anim>
                                    <p:anim calcmode="lin" valueType="num">
                                      <p:cBhvr>
                                        <p:cTn id="25" dur="500" fill="hold"/>
                                        <p:tgtEl>
                                          <p:spTgt spid="63504"/>
                                        </p:tgtEl>
                                        <p:attrNameLst>
                                          <p:attrName>ppt_h</p:attrName>
                                        </p:attrNameLst>
                                      </p:cBhvr>
                                      <p:tavLst>
                                        <p:tav tm="0">
                                          <p:val>
                                            <p:fltVal val="0"/>
                                          </p:val>
                                        </p:tav>
                                        <p:tav tm="100000">
                                          <p:val>
                                            <p:strVal val="#ppt_h"/>
                                          </p:val>
                                        </p:tav>
                                      </p:tavLst>
                                    </p:anim>
                                  </p:childTnLst>
                                </p:cTn>
                              </p:par>
                            </p:childTnLst>
                          </p:cTn>
                        </p:par>
                        <p:par>
                          <p:cTn id="26" fill="hold">
                            <p:stCondLst>
                              <p:cond delay="2750"/>
                            </p:stCondLst>
                            <p:childTnLst>
                              <p:par>
                                <p:cTn id="27" presetID="53" presetClass="entr" presetSubtype="16" fill="hold" nodeType="afterEffect">
                                  <p:stCondLst>
                                    <p:cond delay="0"/>
                                  </p:stCondLst>
                                  <p:childTnLst>
                                    <p:set>
                                      <p:cBhvr>
                                        <p:cTn id="28" dur="1" fill="hold">
                                          <p:stCondLst>
                                            <p:cond delay="0"/>
                                          </p:stCondLst>
                                        </p:cTn>
                                        <p:tgtEl>
                                          <p:spTgt spid="63510"/>
                                        </p:tgtEl>
                                        <p:attrNameLst>
                                          <p:attrName>style.visibility</p:attrName>
                                        </p:attrNameLst>
                                      </p:cBhvr>
                                      <p:to>
                                        <p:strVal val="visible"/>
                                      </p:to>
                                    </p:set>
                                    <p:anim calcmode="lin" valueType="num">
                                      <p:cBhvr>
                                        <p:cTn id="29" dur="500" fill="hold"/>
                                        <p:tgtEl>
                                          <p:spTgt spid="63510"/>
                                        </p:tgtEl>
                                        <p:attrNameLst>
                                          <p:attrName>ppt_w</p:attrName>
                                        </p:attrNameLst>
                                      </p:cBhvr>
                                      <p:tavLst>
                                        <p:tav tm="0">
                                          <p:val>
                                            <p:fltVal val="0"/>
                                          </p:val>
                                        </p:tav>
                                        <p:tav tm="100000">
                                          <p:val>
                                            <p:strVal val="#ppt_w"/>
                                          </p:val>
                                        </p:tav>
                                      </p:tavLst>
                                    </p:anim>
                                    <p:anim calcmode="lin" valueType="num">
                                      <p:cBhvr>
                                        <p:cTn id="30" dur="500" fill="hold"/>
                                        <p:tgtEl>
                                          <p:spTgt spid="63510"/>
                                        </p:tgtEl>
                                        <p:attrNameLst>
                                          <p:attrName>ppt_h</p:attrName>
                                        </p:attrNameLst>
                                      </p:cBhvr>
                                      <p:tavLst>
                                        <p:tav tm="0">
                                          <p:val>
                                            <p:fltVal val="0"/>
                                          </p:val>
                                        </p:tav>
                                        <p:tav tm="100000">
                                          <p:val>
                                            <p:strVal val="#ppt_h"/>
                                          </p:val>
                                        </p:tav>
                                      </p:tavLst>
                                    </p:anim>
                                    <p:animEffect transition="in" filter="fade">
                                      <p:cBhvr>
                                        <p:cTn id="31" dur="500"/>
                                        <p:tgtEl>
                                          <p:spTgt spid="63510"/>
                                        </p:tgtEl>
                                      </p:cBhvr>
                                    </p:animEffect>
                                  </p:childTnLst>
                                </p:cTn>
                              </p:par>
                            </p:childTnLst>
                          </p:cTn>
                        </p:par>
                        <p:par>
                          <p:cTn id="32" fill="hold">
                            <p:stCondLst>
                              <p:cond delay="3250"/>
                            </p:stCondLst>
                            <p:childTnLst>
                              <p:par>
                                <p:cTn id="33" presetID="53" presetClass="entr" presetSubtype="16" fill="hold" nodeType="afterEffect">
                                  <p:stCondLst>
                                    <p:cond delay="0"/>
                                  </p:stCondLst>
                                  <p:childTnLst>
                                    <p:set>
                                      <p:cBhvr>
                                        <p:cTn id="34" dur="1" fill="hold">
                                          <p:stCondLst>
                                            <p:cond delay="0"/>
                                          </p:stCondLst>
                                        </p:cTn>
                                        <p:tgtEl>
                                          <p:spTgt spid="63528"/>
                                        </p:tgtEl>
                                        <p:attrNameLst>
                                          <p:attrName>style.visibility</p:attrName>
                                        </p:attrNameLst>
                                      </p:cBhvr>
                                      <p:to>
                                        <p:strVal val="visible"/>
                                      </p:to>
                                    </p:set>
                                    <p:anim calcmode="lin" valueType="num">
                                      <p:cBhvr>
                                        <p:cTn id="35" dur="500" fill="hold"/>
                                        <p:tgtEl>
                                          <p:spTgt spid="63528"/>
                                        </p:tgtEl>
                                        <p:attrNameLst>
                                          <p:attrName>ppt_w</p:attrName>
                                        </p:attrNameLst>
                                      </p:cBhvr>
                                      <p:tavLst>
                                        <p:tav tm="0">
                                          <p:val>
                                            <p:fltVal val="0"/>
                                          </p:val>
                                        </p:tav>
                                        <p:tav tm="100000">
                                          <p:val>
                                            <p:strVal val="#ppt_w"/>
                                          </p:val>
                                        </p:tav>
                                      </p:tavLst>
                                    </p:anim>
                                    <p:anim calcmode="lin" valueType="num">
                                      <p:cBhvr>
                                        <p:cTn id="36" dur="500" fill="hold"/>
                                        <p:tgtEl>
                                          <p:spTgt spid="63528"/>
                                        </p:tgtEl>
                                        <p:attrNameLst>
                                          <p:attrName>ppt_h</p:attrName>
                                        </p:attrNameLst>
                                      </p:cBhvr>
                                      <p:tavLst>
                                        <p:tav tm="0">
                                          <p:val>
                                            <p:fltVal val="0"/>
                                          </p:val>
                                        </p:tav>
                                        <p:tav tm="100000">
                                          <p:val>
                                            <p:strVal val="#ppt_h"/>
                                          </p:val>
                                        </p:tav>
                                      </p:tavLst>
                                    </p:anim>
                                    <p:animEffect transition="in" filter="fade">
                                      <p:cBhvr>
                                        <p:cTn id="37" dur="500"/>
                                        <p:tgtEl>
                                          <p:spTgt spid="63528"/>
                                        </p:tgtEl>
                                      </p:cBhvr>
                                    </p:animEffect>
                                  </p:childTnLst>
                                </p:cTn>
                              </p:par>
                            </p:childTnLst>
                          </p:cTn>
                        </p:par>
                        <p:par>
                          <p:cTn id="38" fill="hold">
                            <p:stCondLst>
                              <p:cond delay="3750"/>
                            </p:stCondLst>
                            <p:childTnLst>
                              <p:par>
                                <p:cTn id="39" presetID="53" presetClass="entr" presetSubtype="16" fill="hold" nodeType="afterEffect">
                                  <p:stCondLst>
                                    <p:cond delay="0"/>
                                  </p:stCondLst>
                                  <p:childTnLst>
                                    <p:set>
                                      <p:cBhvr>
                                        <p:cTn id="40" dur="1" fill="hold">
                                          <p:stCondLst>
                                            <p:cond delay="0"/>
                                          </p:stCondLst>
                                        </p:cTn>
                                        <p:tgtEl>
                                          <p:spTgt spid="63522"/>
                                        </p:tgtEl>
                                        <p:attrNameLst>
                                          <p:attrName>style.visibility</p:attrName>
                                        </p:attrNameLst>
                                      </p:cBhvr>
                                      <p:to>
                                        <p:strVal val="visible"/>
                                      </p:to>
                                    </p:set>
                                    <p:anim calcmode="lin" valueType="num">
                                      <p:cBhvr>
                                        <p:cTn id="41" dur="500" fill="hold"/>
                                        <p:tgtEl>
                                          <p:spTgt spid="63522"/>
                                        </p:tgtEl>
                                        <p:attrNameLst>
                                          <p:attrName>ppt_w</p:attrName>
                                        </p:attrNameLst>
                                      </p:cBhvr>
                                      <p:tavLst>
                                        <p:tav tm="0">
                                          <p:val>
                                            <p:fltVal val="0"/>
                                          </p:val>
                                        </p:tav>
                                        <p:tav tm="100000">
                                          <p:val>
                                            <p:strVal val="#ppt_w"/>
                                          </p:val>
                                        </p:tav>
                                      </p:tavLst>
                                    </p:anim>
                                    <p:anim calcmode="lin" valueType="num">
                                      <p:cBhvr>
                                        <p:cTn id="42" dur="500" fill="hold"/>
                                        <p:tgtEl>
                                          <p:spTgt spid="63522"/>
                                        </p:tgtEl>
                                        <p:attrNameLst>
                                          <p:attrName>ppt_h</p:attrName>
                                        </p:attrNameLst>
                                      </p:cBhvr>
                                      <p:tavLst>
                                        <p:tav tm="0">
                                          <p:val>
                                            <p:fltVal val="0"/>
                                          </p:val>
                                        </p:tav>
                                        <p:tav tm="100000">
                                          <p:val>
                                            <p:strVal val="#ppt_h"/>
                                          </p:val>
                                        </p:tav>
                                      </p:tavLst>
                                    </p:anim>
                                    <p:animEffect transition="in" filter="fade">
                                      <p:cBhvr>
                                        <p:cTn id="43" dur="500"/>
                                        <p:tgtEl>
                                          <p:spTgt spid="63522"/>
                                        </p:tgtEl>
                                      </p:cBhvr>
                                    </p:animEffect>
                                  </p:childTnLst>
                                </p:cTn>
                              </p:par>
                            </p:childTnLst>
                          </p:cTn>
                        </p:par>
                        <p:par>
                          <p:cTn id="44" fill="hold">
                            <p:stCondLst>
                              <p:cond delay="4250"/>
                            </p:stCondLst>
                            <p:childTnLst>
                              <p:par>
                                <p:cTn id="45" presetID="53" presetClass="entr" presetSubtype="16" fill="hold" nodeType="afterEffect">
                                  <p:stCondLst>
                                    <p:cond delay="0"/>
                                  </p:stCondLst>
                                  <p:childTnLst>
                                    <p:set>
                                      <p:cBhvr>
                                        <p:cTn id="46" dur="1" fill="hold">
                                          <p:stCondLst>
                                            <p:cond delay="0"/>
                                          </p:stCondLst>
                                        </p:cTn>
                                        <p:tgtEl>
                                          <p:spTgt spid="63516"/>
                                        </p:tgtEl>
                                        <p:attrNameLst>
                                          <p:attrName>style.visibility</p:attrName>
                                        </p:attrNameLst>
                                      </p:cBhvr>
                                      <p:to>
                                        <p:strVal val="visible"/>
                                      </p:to>
                                    </p:set>
                                    <p:anim calcmode="lin" valueType="num">
                                      <p:cBhvr>
                                        <p:cTn id="47" dur="500" fill="hold"/>
                                        <p:tgtEl>
                                          <p:spTgt spid="63516"/>
                                        </p:tgtEl>
                                        <p:attrNameLst>
                                          <p:attrName>ppt_w</p:attrName>
                                        </p:attrNameLst>
                                      </p:cBhvr>
                                      <p:tavLst>
                                        <p:tav tm="0">
                                          <p:val>
                                            <p:fltVal val="0"/>
                                          </p:val>
                                        </p:tav>
                                        <p:tav tm="100000">
                                          <p:val>
                                            <p:strVal val="#ppt_w"/>
                                          </p:val>
                                        </p:tav>
                                      </p:tavLst>
                                    </p:anim>
                                    <p:anim calcmode="lin" valueType="num">
                                      <p:cBhvr>
                                        <p:cTn id="48" dur="500" fill="hold"/>
                                        <p:tgtEl>
                                          <p:spTgt spid="63516"/>
                                        </p:tgtEl>
                                        <p:attrNameLst>
                                          <p:attrName>ppt_h</p:attrName>
                                        </p:attrNameLst>
                                      </p:cBhvr>
                                      <p:tavLst>
                                        <p:tav tm="0">
                                          <p:val>
                                            <p:fltVal val="0"/>
                                          </p:val>
                                        </p:tav>
                                        <p:tav tm="100000">
                                          <p:val>
                                            <p:strVal val="#ppt_h"/>
                                          </p:val>
                                        </p:tav>
                                      </p:tavLst>
                                    </p:anim>
                                    <p:animEffect transition="in" filter="fade">
                                      <p:cBhvr>
                                        <p:cTn id="49" dur="500"/>
                                        <p:tgtEl>
                                          <p:spTgt spid="63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9" grpId="0" animBg="1"/>
      <p:bldP spid="63490" grpId="0"/>
      <p:bldP spid="6349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Public Events this Year</a:t>
            </a:r>
          </a:p>
        </p:txBody>
      </p:sp>
      <p:sp>
        <p:nvSpPr>
          <p:cNvPr id="62467"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62468"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62469"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6247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49</a:t>
            </a:r>
          </a:p>
        </p:txBody>
      </p:sp>
      <p:sp>
        <p:nvSpPr>
          <p:cNvPr id="6451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4" name="Group 3"/>
          <p:cNvGrpSpPr/>
          <p:nvPr/>
        </p:nvGrpSpPr>
        <p:grpSpPr>
          <a:xfrm>
            <a:off x="1011530" y="2891527"/>
            <a:ext cx="7145442" cy="797029"/>
            <a:chOff x="1011530" y="2891527"/>
            <a:chExt cx="7145442" cy="797029"/>
          </a:xfrm>
        </p:grpSpPr>
        <p:sp>
          <p:nvSpPr>
            <p:cNvPr id="62488" name="Rectangle 21"/>
            <p:cNvSpPr>
              <a:spLocks/>
            </p:cNvSpPr>
            <p:nvPr/>
          </p:nvSpPr>
          <p:spPr bwMode="auto">
            <a:xfrm>
              <a:off x="2148483" y="2892028"/>
              <a:ext cx="1147763" cy="796528"/>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62490" name="Rectangle 23"/>
            <p:cNvSpPr>
              <a:spLocks/>
            </p:cNvSpPr>
            <p:nvPr/>
          </p:nvSpPr>
          <p:spPr bwMode="auto">
            <a:xfrm>
              <a:off x="4580930" y="2892028"/>
              <a:ext cx="1147763" cy="796528"/>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62492" name="Rectangle 25"/>
            <p:cNvSpPr>
              <a:spLocks/>
            </p:cNvSpPr>
            <p:nvPr/>
          </p:nvSpPr>
          <p:spPr bwMode="auto">
            <a:xfrm>
              <a:off x="7009209" y="2892028"/>
              <a:ext cx="1147763" cy="796528"/>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62493" name="Rectangle 26"/>
            <p:cNvSpPr>
              <a:spLocks/>
            </p:cNvSpPr>
            <p:nvPr/>
          </p:nvSpPr>
          <p:spPr bwMode="auto">
            <a:xfrm>
              <a:off x="2368749" y="3431189"/>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a:solidFill>
                    <a:srgbClr val="FFFFFF"/>
                  </a:solidFill>
                  <a:latin typeface="Open Sans" charset="0"/>
                  <a:cs typeface="Open Sans" charset="0"/>
                  <a:sym typeface="Open Sans" charset="0"/>
                </a:rPr>
                <a:t>January 2014</a:t>
              </a:r>
            </a:p>
          </p:txBody>
        </p:sp>
        <p:sp>
          <p:nvSpPr>
            <p:cNvPr id="62494" name="Rectangle 27"/>
            <p:cNvSpPr>
              <a:spLocks/>
            </p:cNvSpPr>
            <p:nvPr/>
          </p:nvSpPr>
          <p:spPr bwMode="auto">
            <a:xfrm>
              <a:off x="4802386" y="3431189"/>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a:solidFill>
                    <a:srgbClr val="FFFFFF"/>
                  </a:solidFill>
                  <a:latin typeface="Open Sans" charset="0"/>
                  <a:cs typeface="Open Sans" charset="0"/>
                  <a:sym typeface="Open Sans" charset="0"/>
                </a:rPr>
                <a:t>January 2014</a:t>
              </a:r>
            </a:p>
          </p:txBody>
        </p:sp>
        <p:sp>
          <p:nvSpPr>
            <p:cNvPr id="62495" name="Rectangle 28"/>
            <p:cNvSpPr>
              <a:spLocks/>
            </p:cNvSpPr>
            <p:nvPr/>
          </p:nvSpPr>
          <p:spPr bwMode="auto">
            <a:xfrm>
              <a:off x="7226499" y="3431189"/>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a:solidFill>
                    <a:srgbClr val="FFFFFF"/>
                  </a:solidFill>
                  <a:latin typeface="Open Sans" charset="0"/>
                  <a:cs typeface="Open Sans" charset="0"/>
                  <a:sym typeface="Open Sans" charset="0"/>
                </a:rPr>
                <a:t>January 2014</a:t>
              </a:r>
            </a:p>
          </p:txBody>
        </p:sp>
        <p:sp>
          <p:nvSpPr>
            <p:cNvPr id="62496" name="Rectangle 29"/>
            <p:cNvSpPr>
              <a:spLocks/>
            </p:cNvSpPr>
            <p:nvPr/>
          </p:nvSpPr>
          <p:spPr bwMode="auto">
            <a:xfrm>
              <a:off x="2273499" y="2940285"/>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charset="0"/>
                  <a:cs typeface="Open Sans" charset="0"/>
                  <a:sym typeface="Open Sans" charset="0"/>
                </a:rPr>
                <a:t>Your Event Name</a:t>
              </a:r>
            </a:p>
          </p:txBody>
        </p:sp>
        <p:sp>
          <p:nvSpPr>
            <p:cNvPr id="62497" name="Rectangle 30"/>
            <p:cNvSpPr>
              <a:spLocks/>
            </p:cNvSpPr>
            <p:nvPr/>
          </p:nvSpPr>
          <p:spPr bwMode="auto">
            <a:xfrm>
              <a:off x="4707136" y="2940285"/>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rgbClr val="FFFFFF"/>
                  </a:solidFill>
                  <a:latin typeface="Open Sans" charset="0"/>
                  <a:cs typeface="Open Sans" charset="0"/>
                  <a:sym typeface="Open Sans" charset="0"/>
                </a:rPr>
                <a:t>Your Event Name</a:t>
              </a:r>
            </a:p>
          </p:txBody>
        </p:sp>
        <p:sp>
          <p:nvSpPr>
            <p:cNvPr id="62498" name="Rectangle 31"/>
            <p:cNvSpPr>
              <a:spLocks/>
            </p:cNvSpPr>
            <p:nvPr/>
          </p:nvSpPr>
          <p:spPr bwMode="auto">
            <a:xfrm>
              <a:off x="7131249" y="2940285"/>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rgbClr val="FFFFFF"/>
                  </a:solidFill>
                  <a:latin typeface="Open Sans" charset="0"/>
                  <a:cs typeface="Open Sans" charset="0"/>
                  <a:sym typeface="Open Sans" charset="0"/>
                </a:rPr>
                <a:t>Your Event Name</a:t>
              </a:r>
            </a:p>
          </p:txBody>
        </p:sp>
        <p:sp>
          <p:nvSpPr>
            <p:cNvPr id="45" name="Rectangle 44"/>
            <p:cNvSpPr/>
            <p:nvPr/>
          </p:nvSpPr>
          <p:spPr bwMode="auto">
            <a:xfrm>
              <a:off x="1011530" y="2891527"/>
              <a:ext cx="1136953" cy="797029"/>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6" name="Rectangle 45"/>
            <p:cNvSpPr/>
            <p:nvPr/>
          </p:nvSpPr>
          <p:spPr bwMode="auto">
            <a:xfrm>
              <a:off x="5874637" y="2891527"/>
              <a:ext cx="1136953" cy="797029"/>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9" name="Rectangle 58"/>
            <p:cNvSpPr/>
            <p:nvPr/>
          </p:nvSpPr>
          <p:spPr bwMode="auto">
            <a:xfrm>
              <a:off x="3448739" y="2891527"/>
              <a:ext cx="1136953" cy="797029"/>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3" name="Group 2"/>
          <p:cNvGrpSpPr/>
          <p:nvPr/>
        </p:nvGrpSpPr>
        <p:grpSpPr>
          <a:xfrm>
            <a:off x="1011530" y="1953816"/>
            <a:ext cx="7145442" cy="796528"/>
            <a:chOff x="1011530" y="1953816"/>
            <a:chExt cx="7145442" cy="796528"/>
          </a:xfrm>
        </p:grpSpPr>
        <p:sp>
          <p:nvSpPr>
            <p:cNvPr id="62500" name="Rectangle 8"/>
            <p:cNvSpPr>
              <a:spLocks/>
            </p:cNvSpPr>
            <p:nvPr/>
          </p:nvSpPr>
          <p:spPr bwMode="auto">
            <a:xfrm>
              <a:off x="2148483" y="1953816"/>
              <a:ext cx="1147763" cy="796528"/>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62502" name="Rectangle 10"/>
            <p:cNvSpPr>
              <a:spLocks/>
            </p:cNvSpPr>
            <p:nvPr/>
          </p:nvSpPr>
          <p:spPr bwMode="auto">
            <a:xfrm>
              <a:off x="4580930" y="1953816"/>
              <a:ext cx="1147763" cy="796528"/>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62504" name="Rectangle 12"/>
            <p:cNvSpPr>
              <a:spLocks/>
            </p:cNvSpPr>
            <p:nvPr/>
          </p:nvSpPr>
          <p:spPr bwMode="auto">
            <a:xfrm>
              <a:off x="7009209" y="1953816"/>
              <a:ext cx="1147763" cy="796528"/>
            </a:xfrm>
            <a:prstGeom prst="rect">
              <a:avLst/>
            </a:prstGeom>
            <a:solidFill>
              <a:srgbClr val="4A00E6"/>
            </a:solidFill>
            <a:ln w="25400">
              <a:solidFill>
                <a:schemeClr val="tx1">
                  <a:alpha val="0"/>
                </a:schemeClr>
              </a:solidFill>
              <a:miter lim="800000"/>
              <a:headEnd/>
              <a:tailEnd/>
            </a:ln>
          </p:spPr>
          <p:txBody>
            <a:bodyPr lIns="0" tIns="0" rIns="0" bIns="0"/>
            <a:lstStyle/>
            <a:p>
              <a:endParaRPr lang="en-US"/>
            </a:p>
          </p:txBody>
        </p:sp>
        <p:sp>
          <p:nvSpPr>
            <p:cNvPr id="62505" name="Rectangle 13"/>
            <p:cNvSpPr>
              <a:spLocks/>
            </p:cNvSpPr>
            <p:nvPr/>
          </p:nvSpPr>
          <p:spPr bwMode="auto">
            <a:xfrm>
              <a:off x="2368749" y="2497743"/>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a:solidFill>
                    <a:srgbClr val="FFFFFF"/>
                  </a:solidFill>
                  <a:latin typeface="Open Sans" charset="0"/>
                  <a:cs typeface="Open Sans" charset="0"/>
                  <a:sym typeface="Open Sans" charset="0"/>
                </a:rPr>
                <a:t>January 2014</a:t>
              </a:r>
            </a:p>
          </p:txBody>
        </p:sp>
        <p:sp>
          <p:nvSpPr>
            <p:cNvPr id="62506" name="Rectangle 14"/>
            <p:cNvSpPr>
              <a:spLocks/>
            </p:cNvSpPr>
            <p:nvPr/>
          </p:nvSpPr>
          <p:spPr bwMode="auto">
            <a:xfrm>
              <a:off x="4802386" y="2497743"/>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a:solidFill>
                    <a:srgbClr val="FFFFFF"/>
                  </a:solidFill>
                  <a:latin typeface="Open Sans" charset="0"/>
                  <a:cs typeface="Open Sans" charset="0"/>
                  <a:sym typeface="Open Sans" charset="0"/>
                </a:rPr>
                <a:t>January 2014</a:t>
              </a:r>
            </a:p>
          </p:txBody>
        </p:sp>
        <p:sp>
          <p:nvSpPr>
            <p:cNvPr id="62507" name="Rectangle 15"/>
            <p:cNvSpPr>
              <a:spLocks/>
            </p:cNvSpPr>
            <p:nvPr/>
          </p:nvSpPr>
          <p:spPr bwMode="auto">
            <a:xfrm>
              <a:off x="7226499" y="2497743"/>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dirty="0">
                  <a:solidFill>
                    <a:srgbClr val="FFFFFF"/>
                  </a:solidFill>
                  <a:latin typeface="Open Sans" charset="0"/>
                  <a:cs typeface="Open Sans" charset="0"/>
                  <a:sym typeface="Open Sans" charset="0"/>
                </a:rPr>
                <a:t>January 2014</a:t>
              </a:r>
            </a:p>
          </p:txBody>
        </p:sp>
        <p:sp>
          <p:nvSpPr>
            <p:cNvPr id="62508" name="Rectangle 16"/>
            <p:cNvSpPr>
              <a:spLocks/>
            </p:cNvSpPr>
            <p:nvPr/>
          </p:nvSpPr>
          <p:spPr bwMode="auto">
            <a:xfrm>
              <a:off x="2273499" y="2025902"/>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rgbClr val="FFFFFF"/>
                  </a:solidFill>
                  <a:latin typeface="Open Sans" charset="0"/>
                  <a:cs typeface="Open Sans" charset="0"/>
                  <a:sym typeface="Open Sans" charset="0"/>
                </a:rPr>
                <a:t>Your Event Name</a:t>
              </a:r>
            </a:p>
          </p:txBody>
        </p:sp>
        <p:sp>
          <p:nvSpPr>
            <p:cNvPr id="62509" name="Rectangle 17"/>
            <p:cNvSpPr>
              <a:spLocks/>
            </p:cNvSpPr>
            <p:nvPr/>
          </p:nvSpPr>
          <p:spPr bwMode="auto">
            <a:xfrm>
              <a:off x="4707136" y="2025902"/>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charset="0"/>
                  <a:cs typeface="Open Sans" charset="0"/>
                  <a:sym typeface="Open Sans" charset="0"/>
                </a:rPr>
                <a:t>Your Event Name</a:t>
              </a:r>
            </a:p>
          </p:txBody>
        </p:sp>
        <p:sp>
          <p:nvSpPr>
            <p:cNvPr id="62510" name="Rectangle 18"/>
            <p:cNvSpPr>
              <a:spLocks/>
            </p:cNvSpPr>
            <p:nvPr/>
          </p:nvSpPr>
          <p:spPr bwMode="auto">
            <a:xfrm>
              <a:off x="7131249" y="2025902"/>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charset="0"/>
                  <a:cs typeface="Open Sans" charset="0"/>
                  <a:sym typeface="Open Sans" charset="0"/>
                </a:rPr>
                <a:t>Your Event Name</a:t>
              </a:r>
            </a:p>
          </p:txBody>
        </p:sp>
        <p:sp>
          <p:nvSpPr>
            <p:cNvPr id="2" name="Rectangle 1"/>
            <p:cNvSpPr/>
            <p:nvPr/>
          </p:nvSpPr>
          <p:spPr bwMode="auto">
            <a:xfrm>
              <a:off x="1011530" y="1958295"/>
              <a:ext cx="1136953" cy="792049"/>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0" name="Rectangle 49"/>
            <p:cNvSpPr/>
            <p:nvPr/>
          </p:nvSpPr>
          <p:spPr bwMode="auto">
            <a:xfrm>
              <a:off x="5879994" y="1953816"/>
              <a:ext cx="1136953" cy="79652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0" name="Rectangle 59"/>
            <p:cNvSpPr/>
            <p:nvPr/>
          </p:nvSpPr>
          <p:spPr bwMode="auto">
            <a:xfrm>
              <a:off x="3448740" y="1953816"/>
              <a:ext cx="1136953" cy="79652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5" name="Group 4"/>
          <p:cNvGrpSpPr/>
          <p:nvPr/>
        </p:nvGrpSpPr>
        <p:grpSpPr>
          <a:xfrm>
            <a:off x="1011530" y="3830241"/>
            <a:ext cx="7145442" cy="796529"/>
            <a:chOff x="1011530" y="3830241"/>
            <a:chExt cx="7145442" cy="796529"/>
          </a:xfrm>
        </p:grpSpPr>
        <p:sp>
          <p:nvSpPr>
            <p:cNvPr id="62476" name="Rectangle 34"/>
            <p:cNvSpPr>
              <a:spLocks/>
            </p:cNvSpPr>
            <p:nvPr/>
          </p:nvSpPr>
          <p:spPr bwMode="auto">
            <a:xfrm>
              <a:off x="2148483" y="3830241"/>
              <a:ext cx="1147763" cy="796528"/>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62478" name="Rectangle 36"/>
            <p:cNvSpPr>
              <a:spLocks/>
            </p:cNvSpPr>
            <p:nvPr/>
          </p:nvSpPr>
          <p:spPr bwMode="auto">
            <a:xfrm>
              <a:off x="4580930" y="3830241"/>
              <a:ext cx="1147763" cy="796528"/>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62480" name="Rectangle 38"/>
            <p:cNvSpPr>
              <a:spLocks/>
            </p:cNvSpPr>
            <p:nvPr/>
          </p:nvSpPr>
          <p:spPr bwMode="auto">
            <a:xfrm>
              <a:off x="7009209" y="3830241"/>
              <a:ext cx="1147763" cy="796528"/>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62481" name="Rectangle 39"/>
            <p:cNvSpPr>
              <a:spLocks/>
            </p:cNvSpPr>
            <p:nvPr/>
          </p:nvSpPr>
          <p:spPr bwMode="auto">
            <a:xfrm>
              <a:off x="2368749" y="4369401"/>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a:solidFill>
                    <a:srgbClr val="FFFFFF"/>
                  </a:solidFill>
                  <a:latin typeface="Open Sans" charset="0"/>
                  <a:cs typeface="Open Sans" charset="0"/>
                  <a:sym typeface="Open Sans" charset="0"/>
                </a:rPr>
                <a:t>January 2014</a:t>
              </a:r>
            </a:p>
          </p:txBody>
        </p:sp>
        <p:sp>
          <p:nvSpPr>
            <p:cNvPr id="62482" name="Rectangle 40"/>
            <p:cNvSpPr>
              <a:spLocks/>
            </p:cNvSpPr>
            <p:nvPr/>
          </p:nvSpPr>
          <p:spPr bwMode="auto">
            <a:xfrm>
              <a:off x="4802386" y="4369401"/>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a:solidFill>
                    <a:srgbClr val="FFFFFF"/>
                  </a:solidFill>
                  <a:latin typeface="Open Sans" charset="0"/>
                  <a:cs typeface="Open Sans" charset="0"/>
                  <a:sym typeface="Open Sans" charset="0"/>
                </a:rPr>
                <a:t>January 2014</a:t>
              </a:r>
            </a:p>
          </p:txBody>
        </p:sp>
        <p:sp>
          <p:nvSpPr>
            <p:cNvPr id="62483" name="Rectangle 41"/>
            <p:cNvSpPr>
              <a:spLocks/>
            </p:cNvSpPr>
            <p:nvPr/>
          </p:nvSpPr>
          <p:spPr bwMode="auto">
            <a:xfrm>
              <a:off x="7226499" y="4369401"/>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a:solidFill>
                    <a:srgbClr val="FFFFFF"/>
                  </a:solidFill>
                  <a:latin typeface="Open Sans" charset="0"/>
                  <a:cs typeface="Open Sans" charset="0"/>
                  <a:sym typeface="Open Sans" charset="0"/>
                </a:rPr>
                <a:t>January 2014</a:t>
              </a:r>
            </a:p>
          </p:txBody>
        </p:sp>
        <p:sp>
          <p:nvSpPr>
            <p:cNvPr id="62484" name="Rectangle 42"/>
            <p:cNvSpPr>
              <a:spLocks/>
            </p:cNvSpPr>
            <p:nvPr/>
          </p:nvSpPr>
          <p:spPr bwMode="auto">
            <a:xfrm>
              <a:off x="2273499" y="3878497"/>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rgbClr val="FFFFFF"/>
                  </a:solidFill>
                  <a:latin typeface="Open Sans" charset="0"/>
                  <a:cs typeface="Open Sans" charset="0"/>
                  <a:sym typeface="Open Sans" charset="0"/>
                </a:rPr>
                <a:t>Your Event Name</a:t>
              </a:r>
            </a:p>
          </p:txBody>
        </p:sp>
        <p:sp>
          <p:nvSpPr>
            <p:cNvPr id="62485" name="Rectangle 43"/>
            <p:cNvSpPr>
              <a:spLocks/>
            </p:cNvSpPr>
            <p:nvPr/>
          </p:nvSpPr>
          <p:spPr bwMode="auto">
            <a:xfrm>
              <a:off x="4707136" y="3878497"/>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rgbClr val="FFFFFF"/>
                  </a:solidFill>
                  <a:latin typeface="Open Sans" charset="0"/>
                  <a:cs typeface="Open Sans" charset="0"/>
                  <a:sym typeface="Open Sans" charset="0"/>
                </a:rPr>
                <a:t>Your Event Name</a:t>
              </a:r>
            </a:p>
          </p:txBody>
        </p:sp>
        <p:sp>
          <p:nvSpPr>
            <p:cNvPr id="62486" name="Rectangle 44"/>
            <p:cNvSpPr>
              <a:spLocks/>
            </p:cNvSpPr>
            <p:nvPr/>
          </p:nvSpPr>
          <p:spPr bwMode="auto">
            <a:xfrm>
              <a:off x="7131249" y="3878497"/>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rgbClr val="FFFFFF"/>
                  </a:solidFill>
                  <a:latin typeface="Open Sans" charset="0"/>
                  <a:cs typeface="Open Sans" charset="0"/>
                  <a:sym typeface="Open Sans" charset="0"/>
                </a:rPr>
                <a:t>Your Event Name</a:t>
              </a:r>
            </a:p>
          </p:txBody>
        </p:sp>
        <p:sp>
          <p:nvSpPr>
            <p:cNvPr id="58" name="Rectangle 57"/>
            <p:cNvSpPr/>
            <p:nvPr/>
          </p:nvSpPr>
          <p:spPr bwMode="auto">
            <a:xfrm>
              <a:off x="3443977" y="3830242"/>
              <a:ext cx="1136953" cy="79652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1" name="Rectangle 60"/>
            <p:cNvSpPr/>
            <p:nvPr/>
          </p:nvSpPr>
          <p:spPr bwMode="auto">
            <a:xfrm>
              <a:off x="1011530" y="3830241"/>
              <a:ext cx="1136953" cy="79652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2" name="Rectangle 61"/>
            <p:cNvSpPr/>
            <p:nvPr/>
          </p:nvSpPr>
          <p:spPr bwMode="auto">
            <a:xfrm>
              <a:off x="5874637" y="3832339"/>
              <a:ext cx="1136953" cy="79443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4513"/>
                                        </p:tgtEl>
                                        <p:attrNameLst>
                                          <p:attrName>style.visibility</p:attrName>
                                        </p:attrNameLst>
                                      </p:cBhvr>
                                      <p:to>
                                        <p:strVal val="visible"/>
                                      </p:to>
                                    </p:set>
                                    <p:animEffect transition="in" filter="wipe(left)">
                                      <p:cBhvr>
                                        <p:cTn id="7" dur="500"/>
                                        <p:tgtEl>
                                          <p:spTgt spid="64513"/>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64518"/>
                                        </p:tgtEl>
                                        <p:attrNameLst>
                                          <p:attrName>style.visibility</p:attrName>
                                        </p:attrNameLst>
                                      </p:cBhvr>
                                      <p:to>
                                        <p:strVal val="visible"/>
                                      </p:to>
                                    </p:set>
                                    <p:anim calcmode="lin" valueType="num">
                                      <p:cBhvr>
                                        <p:cTn id="11" dur="500" fill="hold"/>
                                        <p:tgtEl>
                                          <p:spTgt spid="64518"/>
                                        </p:tgtEl>
                                        <p:attrNameLst>
                                          <p:attrName>ppt_w</p:attrName>
                                        </p:attrNameLst>
                                      </p:cBhvr>
                                      <p:tavLst>
                                        <p:tav tm="0">
                                          <p:val>
                                            <p:strVal val="#ppt_w*0.70"/>
                                          </p:val>
                                        </p:tav>
                                        <p:tav tm="100000">
                                          <p:val>
                                            <p:strVal val="#ppt_w"/>
                                          </p:val>
                                        </p:tav>
                                      </p:tavLst>
                                    </p:anim>
                                    <p:anim calcmode="lin" valueType="num">
                                      <p:cBhvr>
                                        <p:cTn id="12" dur="500" fill="hold"/>
                                        <p:tgtEl>
                                          <p:spTgt spid="64518"/>
                                        </p:tgtEl>
                                        <p:attrNameLst>
                                          <p:attrName>ppt_h</p:attrName>
                                        </p:attrNameLst>
                                      </p:cBhvr>
                                      <p:tavLst>
                                        <p:tav tm="0">
                                          <p:val>
                                            <p:strVal val="#ppt_h"/>
                                          </p:val>
                                        </p:tav>
                                        <p:tav tm="100000">
                                          <p:val>
                                            <p:strVal val="#ppt_h"/>
                                          </p:val>
                                        </p:tav>
                                      </p:tavLst>
                                    </p:anim>
                                    <p:animEffect transition="in" filter="fade">
                                      <p:cBhvr>
                                        <p:cTn id="13" dur="500"/>
                                        <p:tgtEl>
                                          <p:spTgt spid="64518"/>
                                        </p:tgtEl>
                                      </p:cBhvr>
                                    </p:animEffect>
                                  </p:childTnLst>
                                </p:cTn>
                              </p:par>
                            </p:childTnLst>
                          </p:cTn>
                        </p:par>
                        <p:par>
                          <p:cTn id="14" fill="hold">
                            <p:stCondLst>
                              <p:cond delay="125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47"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250"/>
                            </p:stCondLst>
                            <p:childTnLst>
                              <p:par>
                                <p:cTn id="27" presetID="47" presetClass="entr" presetSubtype="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anim calcmode="lin" valueType="num">
                                      <p:cBhvr>
                                        <p:cTn id="30" dur="500" fill="hold"/>
                                        <p:tgtEl>
                                          <p:spTgt spid="5"/>
                                        </p:tgtEl>
                                        <p:attrNameLst>
                                          <p:attrName>ppt_x</p:attrName>
                                        </p:attrNameLst>
                                      </p:cBhvr>
                                      <p:tavLst>
                                        <p:tav tm="0">
                                          <p:val>
                                            <p:strVal val="#ppt_x"/>
                                          </p:val>
                                        </p:tav>
                                        <p:tav tm="100000">
                                          <p:val>
                                            <p:strVal val="#ppt_x"/>
                                          </p:val>
                                        </p:tav>
                                      </p:tavLst>
                                    </p:anim>
                                    <p:anim calcmode="lin" valueType="num">
                                      <p:cBhvr>
                                        <p:cTn id="31"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3" grpId="0"/>
      <p:bldP spid="645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Group 3"/>
          <p:cNvGrpSpPr>
            <a:grpSpLocks/>
          </p:cNvGrpSpPr>
          <p:nvPr/>
        </p:nvGrpSpPr>
        <p:grpSpPr bwMode="auto">
          <a:xfrm>
            <a:off x="3432572" y="1716286"/>
            <a:ext cx="4724400" cy="2909888"/>
            <a:chOff x="0" y="0"/>
            <a:chExt cx="7936" cy="4888"/>
          </a:xfrm>
        </p:grpSpPr>
        <p:sp>
          <p:nvSpPr>
            <p:cNvPr id="17431" name="Rectangle 1"/>
            <p:cNvSpPr>
              <a:spLocks/>
            </p:cNvSpPr>
            <p:nvPr/>
          </p:nvSpPr>
          <p:spPr bwMode="auto">
            <a:xfrm>
              <a:off x="0" y="0"/>
              <a:ext cx="3856" cy="2448"/>
            </a:xfrm>
            <a:prstGeom prst="rect">
              <a:avLst/>
            </a:prstGeom>
            <a:solidFill>
              <a:srgbClr val="00B050"/>
            </a:solidFill>
            <a:ln w="25400">
              <a:noFill/>
              <a:miter lim="800000"/>
              <a:headEnd/>
              <a:tailEnd/>
            </a:ln>
          </p:spPr>
          <p:txBody>
            <a:bodyPr lIns="0" tIns="0" rIns="0" bIns="0"/>
            <a:lstStyle/>
            <a:p>
              <a:endParaRPr lang="en-US"/>
            </a:p>
          </p:txBody>
        </p:sp>
        <p:sp>
          <p:nvSpPr>
            <p:cNvPr id="17432" name="Rectangle 2"/>
            <p:cNvSpPr>
              <a:spLocks/>
            </p:cNvSpPr>
            <p:nvPr/>
          </p:nvSpPr>
          <p:spPr bwMode="auto">
            <a:xfrm>
              <a:off x="4080" y="0"/>
              <a:ext cx="3856" cy="4888"/>
            </a:xfrm>
            <a:prstGeom prst="rect">
              <a:avLst/>
            </a:prstGeom>
            <a:solidFill>
              <a:srgbClr val="A300AA"/>
            </a:solidFill>
            <a:ln w="25400">
              <a:noFill/>
              <a:miter lim="800000"/>
              <a:headEnd/>
              <a:tailEnd/>
            </a:ln>
          </p:spPr>
          <p:txBody>
            <a:bodyPr lIns="0" tIns="0" rIns="0" bIns="0"/>
            <a:lstStyle/>
            <a:p>
              <a:pPr>
                <a:defRPr/>
              </a:pPr>
              <a:endParaRPr lang="en-US"/>
            </a:p>
          </p:txBody>
        </p:sp>
      </p:grpSp>
      <p:sp>
        <p:nvSpPr>
          <p:cNvPr id="17411" name="Rectangle 4"/>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17412"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7413" name="Rectangle 6"/>
          <p:cNvSpPr>
            <a:spLocks/>
          </p:cNvSpPr>
          <p:nvPr/>
        </p:nvSpPr>
        <p:spPr bwMode="auto">
          <a:xfrm>
            <a:off x="7877175" y="481013"/>
            <a:ext cx="280988" cy="247650"/>
          </a:xfrm>
          <a:prstGeom prst="rect">
            <a:avLst/>
          </a:prstGeom>
          <a:solidFill>
            <a:srgbClr val="009EAF"/>
          </a:solidFill>
          <a:ln w="25400">
            <a:noFill/>
            <a:miter lim="800000"/>
            <a:headEnd/>
            <a:tailEnd/>
          </a:ln>
        </p:spPr>
        <p:txBody>
          <a:bodyPr lIns="0" tIns="0" rIns="0" bIns="0"/>
          <a:lstStyle/>
          <a:p>
            <a:endParaRPr lang="en-US"/>
          </a:p>
        </p:txBody>
      </p:sp>
      <p:sp>
        <p:nvSpPr>
          <p:cNvPr id="17414" name="Rectangle 7"/>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05</a:t>
            </a:r>
          </a:p>
        </p:txBody>
      </p:sp>
      <p:sp>
        <p:nvSpPr>
          <p:cNvPr id="19464" name="Rectangle 8"/>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Note from CEO</a:t>
            </a:r>
          </a:p>
        </p:txBody>
      </p:sp>
      <p:sp>
        <p:nvSpPr>
          <p:cNvPr id="19465" name="Rectangle 9"/>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19475" name="Group 19"/>
          <p:cNvGrpSpPr>
            <a:grpSpLocks/>
          </p:cNvGrpSpPr>
          <p:nvPr/>
        </p:nvGrpSpPr>
        <p:grpSpPr bwMode="auto">
          <a:xfrm>
            <a:off x="3710583" y="1940124"/>
            <a:ext cx="1876425" cy="981670"/>
            <a:chOff x="0" y="0"/>
            <a:chExt cx="3152" cy="1648"/>
          </a:xfrm>
        </p:grpSpPr>
        <p:sp>
          <p:nvSpPr>
            <p:cNvPr id="17422" name="Rectangle 10"/>
            <p:cNvSpPr>
              <a:spLocks/>
            </p:cNvSpPr>
            <p:nvPr/>
          </p:nvSpPr>
          <p:spPr bwMode="auto">
            <a:xfrm>
              <a:off x="0" y="0"/>
              <a:ext cx="315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l"/>
              <a:r>
                <a:rPr lang="en-US" sz="900">
                  <a:solidFill>
                    <a:srgbClr val="FFFFFF"/>
                  </a:solidFill>
                  <a:latin typeface="Open Sans" charset="0"/>
                  <a:cs typeface="Open Sans" charset="0"/>
                  <a:sym typeface="Open Sans" charset="0"/>
                </a:rPr>
                <a:t>Mr. Kleng Mameh (CEO)</a:t>
              </a:r>
            </a:p>
          </p:txBody>
        </p:sp>
        <p:sp>
          <p:nvSpPr>
            <p:cNvPr id="17423" name="Freeform 11"/>
            <p:cNvSpPr>
              <a:spLocks/>
            </p:cNvSpPr>
            <p:nvPr/>
          </p:nvSpPr>
          <p:spPr bwMode="auto">
            <a:xfrm>
              <a:off x="35" y="639"/>
              <a:ext cx="148" cy="120"/>
            </a:xfrm>
            <a:custGeom>
              <a:avLst/>
              <a:gdLst>
                <a:gd name="T0" fmla="*/ 1 w 21600"/>
                <a:gd name="T1" fmla="*/ 0 h 21600"/>
                <a:gd name="T2" fmla="*/ 1 w 21600"/>
                <a:gd name="T3" fmla="*/ 0 h 21600"/>
                <a:gd name="T4" fmla="*/ 1 w 21600"/>
                <a:gd name="T5" fmla="*/ 0 h 21600"/>
                <a:gd name="T6" fmla="*/ 1 w 21600"/>
                <a:gd name="T7" fmla="*/ 0 h 21600"/>
                <a:gd name="T8" fmla="*/ 1 w 21600"/>
                <a:gd name="T9" fmla="*/ 0 h 21600"/>
                <a:gd name="T10" fmla="*/ 0 w 21600"/>
                <a:gd name="T11" fmla="*/ 0 h 21600"/>
                <a:gd name="T12" fmla="*/ 1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1 h 21600"/>
                <a:gd name="T32" fmla="*/ 0 w 21600"/>
                <a:gd name="T33" fmla="*/ 1 h 21600"/>
                <a:gd name="T34" fmla="*/ 0 w 21600"/>
                <a:gd name="T35" fmla="*/ 1 h 21600"/>
                <a:gd name="T36" fmla="*/ 0 w 21600"/>
                <a:gd name="T37" fmla="*/ 1 h 21600"/>
                <a:gd name="T38" fmla="*/ 1 w 21600"/>
                <a:gd name="T39" fmla="*/ 0 h 21600"/>
                <a:gd name="T40" fmla="*/ 1 w 21600"/>
                <a:gd name="T41" fmla="*/ 0 h 21600"/>
                <a:gd name="T42" fmla="*/ 1 w 21600"/>
                <a:gd name="T43" fmla="*/ 0 h 21600"/>
                <a:gd name="T44" fmla="*/ 1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21600" y="2565"/>
                  </a:moveTo>
                  <a:cubicBezTo>
                    <a:pt x="20832" y="2970"/>
                    <a:pt x="19955" y="3375"/>
                    <a:pt x="19078" y="3510"/>
                  </a:cubicBezTo>
                  <a:cubicBezTo>
                    <a:pt x="19955" y="2835"/>
                    <a:pt x="20723" y="1755"/>
                    <a:pt x="21052" y="405"/>
                  </a:cubicBezTo>
                  <a:cubicBezTo>
                    <a:pt x="20175" y="1080"/>
                    <a:pt x="19188" y="1485"/>
                    <a:pt x="18201" y="1755"/>
                  </a:cubicBezTo>
                  <a:cubicBezTo>
                    <a:pt x="17434" y="675"/>
                    <a:pt x="16227" y="0"/>
                    <a:pt x="15021" y="0"/>
                  </a:cubicBezTo>
                  <a:cubicBezTo>
                    <a:pt x="12499" y="0"/>
                    <a:pt x="10526" y="2430"/>
                    <a:pt x="10526" y="5535"/>
                  </a:cubicBezTo>
                  <a:cubicBezTo>
                    <a:pt x="10526" y="5940"/>
                    <a:pt x="10636" y="6345"/>
                    <a:pt x="10636" y="6750"/>
                  </a:cubicBezTo>
                  <a:cubicBezTo>
                    <a:pt x="7017" y="6480"/>
                    <a:pt x="3728" y="4320"/>
                    <a:pt x="1535" y="1080"/>
                  </a:cubicBezTo>
                  <a:cubicBezTo>
                    <a:pt x="1096" y="1890"/>
                    <a:pt x="877" y="2835"/>
                    <a:pt x="877" y="3780"/>
                  </a:cubicBezTo>
                  <a:cubicBezTo>
                    <a:pt x="877" y="5670"/>
                    <a:pt x="1754" y="7290"/>
                    <a:pt x="2851" y="8370"/>
                  </a:cubicBezTo>
                  <a:cubicBezTo>
                    <a:pt x="2193" y="8235"/>
                    <a:pt x="1535" y="8100"/>
                    <a:pt x="877" y="7695"/>
                  </a:cubicBezTo>
                  <a:cubicBezTo>
                    <a:pt x="877" y="10395"/>
                    <a:pt x="2412" y="12555"/>
                    <a:pt x="4495" y="13095"/>
                  </a:cubicBezTo>
                  <a:cubicBezTo>
                    <a:pt x="4057" y="13230"/>
                    <a:pt x="3728" y="13230"/>
                    <a:pt x="3289" y="13230"/>
                  </a:cubicBezTo>
                  <a:cubicBezTo>
                    <a:pt x="2960" y="13230"/>
                    <a:pt x="2741" y="13230"/>
                    <a:pt x="2412" y="13095"/>
                  </a:cubicBezTo>
                  <a:cubicBezTo>
                    <a:pt x="2960" y="15255"/>
                    <a:pt x="4605" y="16875"/>
                    <a:pt x="6579" y="16875"/>
                  </a:cubicBezTo>
                  <a:cubicBezTo>
                    <a:pt x="5044" y="18360"/>
                    <a:pt x="3180" y="19305"/>
                    <a:pt x="1096" y="19305"/>
                  </a:cubicBezTo>
                  <a:cubicBezTo>
                    <a:pt x="768" y="19305"/>
                    <a:pt x="329" y="19305"/>
                    <a:pt x="0" y="19170"/>
                  </a:cubicBezTo>
                  <a:cubicBezTo>
                    <a:pt x="1974" y="20790"/>
                    <a:pt x="4276" y="21600"/>
                    <a:pt x="6798" y="21600"/>
                  </a:cubicBezTo>
                  <a:cubicBezTo>
                    <a:pt x="15021" y="21600"/>
                    <a:pt x="19407" y="13365"/>
                    <a:pt x="19407" y="6075"/>
                  </a:cubicBezTo>
                  <a:cubicBezTo>
                    <a:pt x="19407" y="5940"/>
                    <a:pt x="19407" y="5670"/>
                    <a:pt x="19407" y="5400"/>
                  </a:cubicBezTo>
                  <a:cubicBezTo>
                    <a:pt x="20284" y="4590"/>
                    <a:pt x="21052" y="3645"/>
                    <a:pt x="21600" y="2565"/>
                  </a:cubicBezTo>
                  <a:close/>
                  <a:moveTo>
                    <a:pt x="21600" y="256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17424" name="Rectangle 12"/>
            <p:cNvSpPr>
              <a:spLocks/>
            </p:cNvSpPr>
            <p:nvPr/>
          </p:nvSpPr>
          <p:spPr bwMode="auto">
            <a:xfrm>
              <a:off x="337" y="568"/>
              <a:ext cx="25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50000"/>
                </a:lnSpc>
              </a:pPr>
              <a:r>
                <a:rPr lang="en-US" sz="700">
                  <a:solidFill>
                    <a:srgbClr val="FFFFFF"/>
                  </a:solidFill>
                  <a:latin typeface="Open Sans" charset="0"/>
                  <a:cs typeface="Open Sans" charset="0"/>
                  <a:sym typeface="Open Sans" charset="0"/>
                </a:rPr>
                <a:t>Mrs.johndoe@twitter</a:t>
              </a:r>
            </a:p>
          </p:txBody>
        </p:sp>
        <p:sp>
          <p:nvSpPr>
            <p:cNvPr id="17425" name="Freeform 13"/>
            <p:cNvSpPr>
              <a:spLocks/>
            </p:cNvSpPr>
            <p:nvPr/>
          </p:nvSpPr>
          <p:spPr bwMode="auto">
            <a:xfrm>
              <a:off x="39" y="1211"/>
              <a:ext cx="136" cy="120"/>
            </a:xfrm>
            <a:custGeom>
              <a:avLst/>
              <a:gdLst>
                <a:gd name="T0" fmla="*/ 0 w 20558"/>
                <a:gd name="T1" fmla="*/ 0 h 18509"/>
                <a:gd name="T2" fmla="*/ 0 w 20558"/>
                <a:gd name="T3" fmla="*/ 0 h 18509"/>
                <a:gd name="T4" fmla="*/ 0 w 20558"/>
                <a:gd name="T5" fmla="*/ 0 h 18509"/>
                <a:gd name="T6" fmla="*/ 0 w 20558"/>
                <a:gd name="T7" fmla="*/ 1 h 18509"/>
                <a:gd name="T8" fmla="*/ 0 w 20558"/>
                <a:gd name="T9" fmla="*/ 1 h 18509"/>
                <a:gd name="T10" fmla="*/ 1 w 20558"/>
                <a:gd name="T11" fmla="*/ 0 h 18509"/>
                <a:gd name="T12" fmla="*/ 1 w 20558"/>
                <a:gd name="T13" fmla="*/ 0 h 18509"/>
                <a:gd name="T14" fmla="*/ 1 w 20558"/>
                <a:gd name="T15" fmla="*/ 0 h 18509"/>
                <a:gd name="T16" fmla="*/ 0 w 20558"/>
                <a:gd name="T17" fmla="*/ 1 h 18509"/>
                <a:gd name="T18" fmla="*/ 0 w 20558"/>
                <a:gd name="T19" fmla="*/ 0 h 18509"/>
                <a:gd name="T20" fmla="*/ 0 w 20558"/>
                <a:gd name="T21" fmla="*/ 0 h 18509"/>
                <a:gd name="T22" fmla="*/ 0 w 20558"/>
                <a:gd name="T23" fmla="*/ 0 h 18509"/>
                <a:gd name="T24" fmla="*/ 0 w 20558"/>
                <a:gd name="T25" fmla="*/ 0 h 185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558" h="18509">
                  <a:moveTo>
                    <a:pt x="0" y="5026"/>
                  </a:moveTo>
                  <a:cubicBezTo>
                    <a:pt x="831" y="6203"/>
                    <a:pt x="831" y="6203"/>
                    <a:pt x="831" y="6203"/>
                  </a:cubicBezTo>
                  <a:cubicBezTo>
                    <a:pt x="831" y="6203"/>
                    <a:pt x="2492" y="4812"/>
                    <a:pt x="3115" y="5454"/>
                  </a:cubicBezTo>
                  <a:cubicBezTo>
                    <a:pt x="3738" y="6203"/>
                    <a:pt x="5919" y="14543"/>
                    <a:pt x="6646" y="16147"/>
                  </a:cubicBezTo>
                  <a:cubicBezTo>
                    <a:pt x="7269" y="17537"/>
                    <a:pt x="9035" y="19355"/>
                    <a:pt x="10904" y="18072"/>
                  </a:cubicBezTo>
                  <a:cubicBezTo>
                    <a:pt x="12877" y="16789"/>
                    <a:pt x="19315" y="11121"/>
                    <a:pt x="20458" y="4492"/>
                  </a:cubicBezTo>
                  <a:cubicBezTo>
                    <a:pt x="21600" y="-2245"/>
                    <a:pt x="12669" y="-855"/>
                    <a:pt x="11735" y="5026"/>
                  </a:cubicBezTo>
                  <a:cubicBezTo>
                    <a:pt x="14123" y="3529"/>
                    <a:pt x="15369" y="5561"/>
                    <a:pt x="14227" y="7913"/>
                  </a:cubicBezTo>
                  <a:cubicBezTo>
                    <a:pt x="12981" y="10159"/>
                    <a:pt x="11838" y="11656"/>
                    <a:pt x="11319" y="11656"/>
                  </a:cubicBezTo>
                  <a:cubicBezTo>
                    <a:pt x="10696" y="11656"/>
                    <a:pt x="10281" y="10159"/>
                    <a:pt x="9658" y="7486"/>
                  </a:cubicBezTo>
                  <a:cubicBezTo>
                    <a:pt x="8931" y="4705"/>
                    <a:pt x="8931" y="-427"/>
                    <a:pt x="6127" y="214"/>
                  </a:cubicBezTo>
                  <a:cubicBezTo>
                    <a:pt x="3531" y="749"/>
                    <a:pt x="0" y="5026"/>
                    <a:pt x="0" y="5026"/>
                  </a:cubicBezTo>
                  <a:close/>
                  <a:moveTo>
                    <a:pt x="0" y="5026"/>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17426" name="Rectangle 14"/>
            <p:cNvSpPr>
              <a:spLocks/>
            </p:cNvSpPr>
            <p:nvPr/>
          </p:nvSpPr>
          <p:spPr bwMode="auto">
            <a:xfrm>
              <a:off x="337" y="1132"/>
              <a:ext cx="16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50000"/>
                </a:lnSpc>
              </a:pPr>
              <a:r>
                <a:rPr lang="en-US" sz="700" dirty="0" err="1">
                  <a:solidFill>
                    <a:srgbClr val="FFFFFF"/>
                  </a:solidFill>
                  <a:latin typeface="Open Sans" charset="0"/>
                  <a:cs typeface="Open Sans" charset="0"/>
                  <a:sym typeface="Open Sans" charset="0"/>
                </a:rPr>
                <a:t>Mrs.johndoe@vimeo</a:t>
              </a:r>
              <a:endParaRPr lang="en-US" sz="700" dirty="0">
                <a:solidFill>
                  <a:srgbClr val="FFFFFF"/>
                </a:solidFill>
                <a:latin typeface="Open Sans" charset="0"/>
                <a:cs typeface="Open Sans" charset="0"/>
                <a:sym typeface="Open Sans" charset="0"/>
              </a:endParaRPr>
            </a:p>
          </p:txBody>
        </p:sp>
        <p:sp>
          <p:nvSpPr>
            <p:cNvPr id="17427" name="Freeform 15"/>
            <p:cNvSpPr>
              <a:spLocks/>
            </p:cNvSpPr>
            <p:nvPr/>
          </p:nvSpPr>
          <p:spPr bwMode="auto">
            <a:xfrm>
              <a:off x="44" y="915"/>
              <a:ext cx="136" cy="131"/>
            </a:xfrm>
            <a:custGeom>
              <a:avLst/>
              <a:gdLst>
                <a:gd name="T0" fmla="*/ 1 w 21491"/>
                <a:gd name="T1" fmla="*/ 1 h 19998"/>
                <a:gd name="T2" fmla="*/ 1 w 21491"/>
                <a:gd name="T3" fmla="*/ 1 h 19998"/>
                <a:gd name="T4" fmla="*/ 1 w 21491"/>
                <a:gd name="T5" fmla="*/ 1 h 19998"/>
                <a:gd name="T6" fmla="*/ 1 w 21491"/>
                <a:gd name="T7" fmla="*/ 1 h 19998"/>
                <a:gd name="T8" fmla="*/ 0 w 21491"/>
                <a:gd name="T9" fmla="*/ 1 h 19998"/>
                <a:gd name="T10" fmla="*/ 0 w 21491"/>
                <a:gd name="T11" fmla="*/ 0 h 19998"/>
                <a:gd name="T12" fmla="*/ 0 w 21491"/>
                <a:gd name="T13" fmla="*/ 0 h 19998"/>
                <a:gd name="T14" fmla="*/ 1 w 21491"/>
                <a:gd name="T15" fmla="*/ 0 h 19998"/>
                <a:gd name="T16" fmla="*/ 1 w 21491"/>
                <a:gd name="T17" fmla="*/ 0 h 19998"/>
                <a:gd name="T18" fmla="*/ 1 w 21491"/>
                <a:gd name="T19" fmla="*/ 0 h 19998"/>
                <a:gd name="T20" fmla="*/ 1 w 21491"/>
                <a:gd name="T21" fmla="*/ 0 h 19998"/>
                <a:gd name="T22" fmla="*/ 1 w 21491"/>
                <a:gd name="T23" fmla="*/ 0 h 19998"/>
                <a:gd name="T24" fmla="*/ 0 w 21491"/>
                <a:gd name="T25" fmla="*/ 0 h 19998"/>
                <a:gd name="T26" fmla="*/ 0 w 21491"/>
                <a:gd name="T27" fmla="*/ 0 h 19998"/>
                <a:gd name="T28" fmla="*/ 0 w 21491"/>
                <a:gd name="T29" fmla="*/ 1 h 19998"/>
                <a:gd name="T30" fmla="*/ 1 w 21491"/>
                <a:gd name="T31" fmla="*/ 1 h 19998"/>
                <a:gd name="T32" fmla="*/ 1 w 21491"/>
                <a:gd name="T33" fmla="*/ 1 h 19998"/>
                <a:gd name="T34" fmla="*/ 1 w 21491"/>
                <a:gd name="T35" fmla="*/ 1 h 19998"/>
                <a:gd name="T36" fmla="*/ 1 w 21491"/>
                <a:gd name="T37" fmla="*/ 1 h 19998"/>
                <a:gd name="T38" fmla="*/ 1 w 21491"/>
                <a:gd name="T39" fmla="*/ 1 h 19998"/>
                <a:gd name="T40" fmla="*/ 1 w 21491"/>
                <a:gd name="T41" fmla="*/ 1 h 19998"/>
                <a:gd name="T42" fmla="*/ 1 w 21491"/>
                <a:gd name="T43" fmla="*/ 1 h 19998"/>
                <a:gd name="T44" fmla="*/ 1 w 21491"/>
                <a:gd name="T45" fmla="*/ 1 h 199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491" h="19998">
                  <a:moveTo>
                    <a:pt x="20479" y="13899"/>
                  </a:moveTo>
                  <a:cubicBezTo>
                    <a:pt x="20479" y="17891"/>
                    <a:pt x="20479" y="17891"/>
                    <a:pt x="20479" y="17891"/>
                  </a:cubicBezTo>
                  <a:cubicBezTo>
                    <a:pt x="20479" y="18301"/>
                    <a:pt x="20479" y="18301"/>
                    <a:pt x="20479" y="18301"/>
                  </a:cubicBezTo>
                  <a:cubicBezTo>
                    <a:pt x="16203" y="20246"/>
                    <a:pt x="9004" y="20860"/>
                    <a:pt x="4841" y="18301"/>
                  </a:cubicBezTo>
                  <a:cubicBezTo>
                    <a:pt x="2366" y="16765"/>
                    <a:pt x="-109" y="13694"/>
                    <a:pt x="4" y="9804"/>
                  </a:cubicBezTo>
                  <a:cubicBezTo>
                    <a:pt x="116" y="6119"/>
                    <a:pt x="2816" y="2843"/>
                    <a:pt x="6416" y="1205"/>
                  </a:cubicBezTo>
                  <a:cubicBezTo>
                    <a:pt x="10579" y="-740"/>
                    <a:pt x="16766" y="-331"/>
                    <a:pt x="20479" y="2433"/>
                  </a:cubicBezTo>
                  <a:cubicBezTo>
                    <a:pt x="18228" y="4378"/>
                    <a:pt x="18228" y="4378"/>
                    <a:pt x="18228" y="4378"/>
                  </a:cubicBezTo>
                  <a:cubicBezTo>
                    <a:pt x="16879" y="4788"/>
                    <a:pt x="16879" y="4788"/>
                    <a:pt x="16879" y="4788"/>
                  </a:cubicBezTo>
                  <a:cubicBezTo>
                    <a:pt x="17666" y="3560"/>
                    <a:pt x="17666" y="3560"/>
                    <a:pt x="17666" y="3560"/>
                  </a:cubicBezTo>
                  <a:cubicBezTo>
                    <a:pt x="16541" y="2536"/>
                    <a:pt x="15304" y="1819"/>
                    <a:pt x="13953" y="1410"/>
                  </a:cubicBezTo>
                  <a:cubicBezTo>
                    <a:pt x="11816" y="796"/>
                    <a:pt x="9903" y="1205"/>
                    <a:pt x="8216" y="1922"/>
                  </a:cubicBezTo>
                  <a:cubicBezTo>
                    <a:pt x="4841" y="3355"/>
                    <a:pt x="2816" y="7040"/>
                    <a:pt x="3603" y="10930"/>
                  </a:cubicBezTo>
                  <a:cubicBezTo>
                    <a:pt x="4391" y="14923"/>
                    <a:pt x="7878" y="18198"/>
                    <a:pt x="12379" y="18608"/>
                  </a:cubicBezTo>
                  <a:cubicBezTo>
                    <a:pt x="13729" y="18710"/>
                    <a:pt x="15191" y="18608"/>
                    <a:pt x="16541" y="18301"/>
                  </a:cubicBezTo>
                  <a:cubicBezTo>
                    <a:pt x="17441" y="17994"/>
                    <a:pt x="17441" y="17994"/>
                    <a:pt x="17441" y="17482"/>
                  </a:cubicBezTo>
                  <a:cubicBezTo>
                    <a:pt x="17441" y="13899"/>
                    <a:pt x="17441" y="13899"/>
                    <a:pt x="17441" y="13899"/>
                  </a:cubicBezTo>
                  <a:cubicBezTo>
                    <a:pt x="12941" y="14001"/>
                    <a:pt x="12941" y="14001"/>
                    <a:pt x="12941" y="14001"/>
                  </a:cubicBezTo>
                  <a:cubicBezTo>
                    <a:pt x="15191" y="12773"/>
                    <a:pt x="15191" y="12773"/>
                    <a:pt x="15191" y="12773"/>
                  </a:cubicBezTo>
                  <a:cubicBezTo>
                    <a:pt x="21491" y="12773"/>
                    <a:pt x="21491" y="12773"/>
                    <a:pt x="21491" y="12773"/>
                  </a:cubicBezTo>
                  <a:lnTo>
                    <a:pt x="20479" y="13899"/>
                  </a:lnTo>
                  <a:close/>
                  <a:moveTo>
                    <a:pt x="20479" y="1389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17428" name="Rectangle 16"/>
            <p:cNvSpPr>
              <a:spLocks/>
            </p:cNvSpPr>
            <p:nvPr/>
          </p:nvSpPr>
          <p:spPr bwMode="auto">
            <a:xfrm>
              <a:off x="337" y="839"/>
              <a:ext cx="25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50000"/>
                </a:lnSpc>
              </a:pPr>
              <a:r>
                <a:rPr lang="en-US" sz="700" dirty="0">
                  <a:solidFill>
                    <a:srgbClr val="FFFFFF"/>
                  </a:solidFill>
                  <a:latin typeface="Open Sans" charset="0"/>
                  <a:cs typeface="Open Sans" charset="0"/>
                  <a:sym typeface="Open Sans" charset="0"/>
                </a:rPr>
                <a:t>Mrs.johndoe@gmail.com</a:t>
              </a:r>
            </a:p>
          </p:txBody>
        </p:sp>
        <p:sp>
          <p:nvSpPr>
            <p:cNvPr id="17429" name="Freeform 17"/>
            <p:cNvSpPr>
              <a:spLocks/>
            </p:cNvSpPr>
            <p:nvPr/>
          </p:nvSpPr>
          <p:spPr bwMode="auto">
            <a:xfrm>
              <a:off x="79" y="1465"/>
              <a:ext cx="73" cy="1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1 h 21600"/>
                <a:gd name="T22" fmla="*/ 0 w 21600"/>
                <a:gd name="T23" fmla="*/ 1 h 21600"/>
                <a:gd name="T24" fmla="*/ 0 w 21600"/>
                <a:gd name="T25" fmla="*/ 1 h 21600"/>
                <a:gd name="T26" fmla="*/ 0 w 21600"/>
                <a:gd name="T27" fmla="*/ 1 h 21600"/>
                <a:gd name="T28" fmla="*/ 0 w 21600"/>
                <a:gd name="T29" fmla="*/ 1 h 21600"/>
                <a:gd name="T30" fmla="*/ 0 w 21600"/>
                <a:gd name="T31" fmla="*/ 1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21600" y="6939"/>
                  </a:moveTo>
                  <a:cubicBezTo>
                    <a:pt x="14400" y="6939"/>
                    <a:pt x="14400" y="6939"/>
                    <a:pt x="14400" y="6939"/>
                  </a:cubicBezTo>
                  <a:cubicBezTo>
                    <a:pt x="14400" y="4701"/>
                    <a:pt x="14400" y="4701"/>
                    <a:pt x="14400" y="4701"/>
                  </a:cubicBezTo>
                  <a:cubicBezTo>
                    <a:pt x="14400" y="3917"/>
                    <a:pt x="15600" y="3693"/>
                    <a:pt x="16320" y="3693"/>
                  </a:cubicBezTo>
                  <a:cubicBezTo>
                    <a:pt x="17280" y="3693"/>
                    <a:pt x="21600" y="3693"/>
                    <a:pt x="21600" y="3693"/>
                  </a:cubicBezTo>
                  <a:cubicBezTo>
                    <a:pt x="21600" y="0"/>
                    <a:pt x="21600" y="0"/>
                    <a:pt x="21600" y="0"/>
                  </a:cubicBezTo>
                  <a:cubicBezTo>
                    <a:pt x="14400" y="0"/>
                    <a:pt x="14400" y="0"/>
                    <a:pt x="14400" y="0"/>
                  </a:cubicBezTo>
                  <a:cubicBezTo>
                    <a:pt x="6480" y="0"/>
                    <a:pt x="4800" y="2686"/>
                    <a:pt x="4800" y="4477"/>
                  </a:cubicBezTo>
                  <a:cubicBezTo>
                    <a:pt x="4800" y="6939"/>
                    <a:pt x="4800" y="6939"/>
                    <a:pt x="4800" y="6939"/>
                  </a:cubicBezTo>
                  <a:cubicBezTo>
                    <a:pt x="0" y="6939"/>
                    <a:pt x="0" y="6939"/>
                    <a:pt x="0" y="6939"/>
                  </a:cubicBezTo>
                  <a:cubicBezTo>
                    <a:pt x="0" y="10744"/>
                    <a:pt x="0" y="10744"/>
                    <a:pt x="0" y="10744"/>
                  </a:cubicBezTo>
                  <a:cubicBezTo>
                    <a:pt x="4800" y="10744"/>
                    <a:pt x="4800" y="10744"/>
                    <a:pt x="4800" y="10744"/>
                  </a:cubicBezTo>
                  <a:cubicBezTo>
                    <a:pt x="4800" y="15668"/>
                    <a:pt x="4800" y="21600"/>
                    <a:pt x="4800" y="21600"/>
                  </a:cubicBezTo>
                  <a:cubicBezTo>
                    <a:pt x="14400" y="21600"/>
                    <a:pt x="14400" y="21600"/>
                    <a:pt x="14400" y="21600"/>
                  </a:cubicBezTo>
                  <a:cubicBezTo>
                    <a:pt x="14400" y="21600"/>
                    <a:pt x="14400" y="15556"/>
                    <a:pt x="14400" y="10744"/>
                  </a:cubicBezTo>
                  <a:cubicBezTo>
                    <a:pt x="20880" y="10744"/>
                    <a:pt x="20880" y="10744"/>
                    <a:pt x="20880" y="10744"/>
                  </a:cubicBezTo>
                  <a:lnTo>
                    <a:pt x="21600" y="6939"/>
                  </a:lnTo>
                  <a:close/>
                  <a:moveTo>
                    <a:pt x="21600" y="693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17430" name="Rectangle 18"/>
            <p:cNvSpPr>
              <a:spLocks/>
            </p:cNvSpPr>
            <p:nvPr/>
          </p:nvSpPr>
          <p:spPr bwMode="auto">
            <a:xfrm>
              <a:off x="345" y="1408"/>
              <a:ext cx="187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50000"/>
                </a:lnSpc>
              </a:pPr>
              <a:r>
                <a:rPr lang="en-US" sz="700" dirty="0" err="1">
                  <a:solidFill>
                    <a:srgbClr val="FFFFFF"/>
                  </a:solidFill>
                  <a:latin typeface="Open Sans" charset="0"/>
                  <a:cs typeface="Open Sans" charset="0"/>
                  <a:sym typeface="Open Sans" charset="0"/>
                </a:rPr>
                <a:t>Mrs.johndoe@facebook</a:t>
              </a:r>
              <a:endParaRPr lang="en-US" sz="700" dirty="0">
                <a:solidFill>
                  <a:srgbClr val="FFFFFF"/>
                </a:solidFill>
                <a:latin typeface="Open Sans" charset="0"/>
                <a:cs typeface="Open Sans" charset="0"/>
                <a:sym typeface="Open Sans" charset="0"/>
              </a:endParaRPr>
            </a:p>
          </p:txBody>
        </p:sp>
      </p:grpSp>
      <p:sp>
        <p:nvSpPr>
          <p:cNvPr id="19476" name="Rectangle 20"/>
          <p:cNvSpPr>
            <a:spLocks/>
          </p:cNvSpPr>
          <p:nvPr/>
        </p:nvSpPr>
        <p:spPr bwMode="auto">
          <a:xfrm>
            <a:off x="5929313" y="1981200"/>
            <a:ext cx="2019300"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228600" algn="l">
              <a:lnSpc>
                <a:spcPct val="15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is simply dummy text of the printing and typesetting industry.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has been the industry's standard dummy text ever since the 1500s, </a:t>
            </a:r>
          </a:p>
          <a:p>
            <a:pPr marL="228600" algn="l">
              <a:lnSpc>
                <a:spcPct val="150000"/>
              </a:lnSpc>
            </a:pPr>
            <a:endParaRPr lang="en-US" sz="700" dirty="0">
              <a:solidFill>
                <a:srgbClr val="FFFFFF"/>
              </a:solidFill>
              <a:latin typeface="Open Sans" charset="0"/>
              <a:cs typeface="Open Sans" charset="0"/>
              <a:sym typeface="Open Sans" charset="0"/>
            </a:endParaRPr>
          </a:p>
          <a:p>
            <a:pPr marL="228600" algn="l">
              <a:lnSpc>
                <a:spcPct val="150000"/>
              </a:lnSpc>
            </a:pPr>
            <a:r>
              <a:rPr lang="en-US" sz="700" dirty="0">
                <a:solidFill>
                  <a:srgbClr val="FFFFFF"/>
                </a:solidFill>
                <a:latin typeface="Open Sans" charset="0"/>
                <a:cs typeface="Open Sans" charset="0"/>
                <a:sym typeface="Open Sans" charset="0"/>
              </a:rPr>
              <a:t>when an unknown printer took a galley of type and scrambled it to make a type specimen book. It has survived not only five centuries, but also the leap into electronic typesetting, remaining essentially unchanged. It was </a:t>
            </a:r>
            <a:r>
              <a:rPr lang="en-US" sz="700" dirty="0" err="1">
                <a:solidFill>
                  <a:srgbClr val="FFFFFF"/>
                </a:solidFill>
                <a:latin typeface="Open Sans" charset="0"/>
                <a:cs typeface="Open Sans" charset="0"/>
                <a:sym typeface="Open Sans" charset="0"/>
              </a:rPr>
              <a:t>popularised</a:t>
            </a:r>
            <a:r>
              <a:rPr lang="en-US" sz="700" dirty="0">
                <a:solidFill>
                  <a:srgbClr val="FFFFFF"/>
                </a:solidFill>
                <a:latin typeface="Open Sans" charset="0"/>
                <a:cs typeface="Open Sans" charset="0"/>
                <a:sym typeface="Open Sans" charset="0"/>
              </a:rPr>
              <a:t> in the 1960s with the release of </a:t>
            </a:r>
            <a:r>
              <a:rPr lang="en-US" sz="700" dirty="0" err="1">
                <a:solidFill>
                  <a:srgbClr val="FFFFFF"/>
                </a:solidFill>
                <a:latin typeface="Open Sans" charset="0"/>
                <a:cs typeface="Open Sans" charset="0"/>
                <a:sym typeface="Open Sans" charset="0"/>
              </a:rPr>
              <a:t>Letraset</a:t>
            </a:r>
            <a:r>
              <a:rPr lang="en-US" sz="700" dirty="0">
                <a:solidFill>
                  <a:srgbClr val="FFFFFF"/>
                </a:solidFill>
                <a:latin typeface="Open Sans" charset="0"/>
                <a:cs typeface="Open Sans" charset="0"/>
                <a:sym typeface="Open Sans" charset="0"/>
              </a:rPr>
              <a:t> sheets containing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passages, and more recently with desktop</a:t>
            </a:r>
          </a:p>
        </p:txBody>
      </p:sp>
      <p:grpSp>
        <p:nvGrpSpPr>
          <p:cNvPr id="2" name="Group 1"/>
          <p:cNvGrpSpPr/>
          <p:nvPr/>
        </p:nvGrpSpPr>
        <p:grpSpPr>
          <a:xfrm>
            <a:off x="1003697" y="1716286"/>
            <a:ext cx="4724400" cy="2909888"/>
            <a:chOff x="2676525" y="4576763"/>
            <a:chExt cx="12598400" cy="7759700"/>
          </a:xfrm>
        </p:grpSpPr>
        <p:sp>
          <p:nvSpPr>
            <p:cNvPr id="25" name="Rectangle 24"/>
            <p:cNvSpPr/>
            <p:nvPr/>
          </p:nvSpPr>
          <p:spPr bwMode="auto">
            <a:xfrm>
              <a:off x="2676525" y="4576763"/>
              <a:ext cx="6120584" cy="77597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sp>
          <p:nvSpPr>
            <p:cNvPr id="26" name="Rectangle 25"/>
            <p:cNvSpPr/>
            <p:nvPr/>
          </p:nvSpPr>
          <p:spPr bwMode="auto">
            <a:xfrm>
              <a:off x="9153525" y="8805863"/>
              <a:ext cx="6121400" cy="35306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464"/>
                                        </p:tgtEl>
                                        <p:attrNameLst>
                                          <p:attrName>style.visibility</p:attrName>
                                        </p:attrNameLst>
                                      </p:cBhvr>
                                      <p:to>
                                        <p:strVal val="visible"/>
                                      </p:to>
                                    </p:set>
                                    <p:animEffect transition="in" filter="wipe(left)">
                                      <p:cBhvr>
                                        <p:cTn id="7" dur="1000"/>
                                        <p:tgtEl>
                                          <p:spTgt spid="19464"/>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19465"/>
                                        </p:tgtEl>
                                        <p:attrNameLst>
                                          <p:attrName>style.visibility</p:attrName>
                                        </p:attrNameLst>
                                      </p:cBhvr>
                                      <p:to>
                                        <p:strVal val="visible"/>
                                      </p:to>
                                    </p:set>
                                    <p:anim calcmode="lin" valueType="num">
                                      <p:cBhvr>
                                        <p:cTn id="11" dur="500" fill="hold"/>
                                        <p:tgtEl>
                                          <p:spTgt spid="19465"/>
                                        </p:tgtEl>
                                        <p:attrNameLst>
                                          <p:attrName>ppt_w</p:attrName>
                                        </p:attrNameLst>
                                      </p:cBhvr>
                                      <p:tavLst>
                                        <p:tav tm="0">
                                          <p:val>
                                            <p:strVal val="#ppt_w*0.70"/>
                                          </p:val>
                                        </p:tav>
                                        <p:tav tm="100000">
                                          <p:val>
                                            <p:strVal val="#ppt_w"/>
                                          </p:val>
                                        </p:tav>
                                      </p:tavLst>
                                    </p:anim>
                                    <p:anim calcmode="lin" valueType="num">
                                      <p:cBhvr>
                                        <p:cTn id="12" dur="500" fill="hold"/>
                                        <p:tgtEl>
                                          <p:spTgt spid="19465"/>
                                        </p:tgtEl>
                                        <p:attrNameLst>
                                          <p:attrName>ppt_h</p:attrName>
                                        </p:attrNameLst>
                                      </p:cBhvr>
                                      <p:tavLst>
                                        <p:tav tm="0">
                                          <p:val>
                                            <p:strVal val="#ppt_h"/>
                                          </p:val>
                                        </p:tav>
                                        <p:tav tm="100000">
                                          <p:val>
                                            <p:strVal val="#ppt_h"/>
                                          </p:val>
                                        </p:tav>
                                      </p:tavLst>
                                    </p:anim>
                                    <p:animEffect transition="in" filter="fade">
                                      <p:cBhvr>
                                        <p:cTn id="13" dur="500"/>
                                        <p:tgtEl>
                                          <p:spTgt spid="19465"/>
                                        </p:tgtEl>
                                      </p:cBhvr>
                                    </p:animEffect>
                                  </p:childTnLst>
                                </p:cTn>
                              </p:par>
                            </p:childTnLst>
                          </p:cTn>
                        </p:par>
                        <p:par>
                          <p:cTn id="14" fill="hold">
                            <p:stCondLst>
                              <p:cond delay="175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250"/>
                            </p:stCondLst>
                            <p:childTnLst>
                              <p:par>
                                <p:cTn id="21" presetID="53" presetClass="entr" presetSubtype="16" fill="hold" nodeType="afterEffect">
                                  <p:stCondLst>
                                    <p:cond delay="0"/>
                                  </p:stCondLst>
                                  <p:childTnLst>
                                    <p:set>
                                      <p:cBhvr>
                                        <p:cTn id="22" dur="1" fill="hold">
                                          <p:stCondLst>
                                            <p:cond delay="0"/>
                                          </p:stCondLst>
                                        </p:cTn>
                                        <p:tgtEl>
                                          <p:spTgt spid="19459"/>
                                        </p:tgtEl>
                                        <p:attrNameLst>
                                          <p:attrName>style.visibility</p:attrName>
                                        </p:attrNameLst>
                                      </p:cBhvr>
                                      <p:to>
                                        <p:strVal val="visible"/>
                                      </p:to>
                                    </p:set>
                                    <p:anim calcmode="lin" valueType="num">
                                      <p:cBhvr>
                                        <p:cTn id="23" dur="500" fill="hold"/>
                                        <p:tgtEl>
                                          <p:spTgt spid="19459"/>
                                        </p:tgtEl>
                                        <p:attrNameLst>
                                          <p:attrName>ppt_w</p:attrName>
                                        </p:attrNameLst>
                                      </p:cBhvr>
                                      <p:tavLst>
                                        <p:tav tm="0">
                                          <p:val>
                                            <p:fltVal val="0"/>
                                          </p:val>
                                        </p:tav>
                                        <p:tav tm="100000">
                                          <p:val>
                                            <p:strVal val="#ppt_w"/>
                                          </p:val>
                                        </p:tav>
                                      </p:tavLst>
                                    </p:anim>
                                    <p:anim calcmode="lin" valueType="num">
                                      <p:cBhvr>
                                        <p:cTn id="24" dur="500" fill="hold"/>
                                        <p:tgtEl>
                                          <p:spTgt spid="19459"/>
                                        </p:tgtEl>
                                        <p:attrNameLst>
                                          <p:attrName>ppt_h</p:attrName>
                                        </p:attrNameLst>
                                      </p:cBhvr>
                                      <p:tavLst>
                                        <p:tav tm="0">
                                          <p:val>
                                            <p:fltVal val="0"/>
                                          </p:val>
                                        </p:tav>
                                        <p:tav tm="100000">
                                          <p:val>
                                            <p:strVal val="#ppt_h"/>
                                          </p:val>
                                        </p:tav>
                                      </p:tavLst>
                                    </p:anim>
                                    <p:animEffect transition="in" filter="fade">
                                      <p:cBhvr>
                                        <p:cTn id="25" dur="500"/>
                                        <p:tgtEl>
                                          <p:spTgt spid="19459"/>
                                        </p:tgtEl>
                                      </p:cBhvr>
                                    </p:animEffect>
                                  </p:childTnLst>
                                </p:cTn>
                              </p:par>
                            </p:childTnLst>
                          </p:cTn>
                        </p:par>
                        <p:par>
                          <p:cTn id="26" fill="hold">
                            <p:stCondLst>
                              <p:cond delay="2750"/>
                            </p:stCondLst>
                            <p:childTnLst>
                              <p:par>
                                <p:cTn id="27" presetID="10" presetClass="entr" presetSubtype="0" fill="hold" nodeType="afterEffect">
                                  <p:stCondLst>
                                    <p:cond delay="0"/>
                                  </p:stCondLst>
                                  <p:childTnLst>
                                    <p:set>
                                      <p:cBhvr>
                                        <p:cTn id="28" dur="1" fill="hold">
                                          <p:stCondLst>
                                            <p:cond delay="0"/>
                                          </p:stCondLst>
                                        </p:cTn>
                                        <p:tgtEl>
                                          <p:spTgt spid="19475"/>
                                        </p:tgtEl>
                                        <p:attrNameLst>
                                          <p:attrName>style.visibility</p:attrName>
                                        </p:attrNameLst>
                                      </p:cBhvr>
                                      <p:to>
                                        <p:strVal val="visible"/>
                                      </p:to>
                                    </p:set>
                                    <p:animEffect transition="in" filter="fade">
                                      <p:cBhvr>
                                        <p:cTn id="29" dur="500"/>
                                        <p:tgtEl>
                                          <p:spTgt spid="19475"/>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9476"/>
                                        </p:tgtEl>
                                        <p:attrNameLst>
                                          <p:attrName>style.visibility</p:attrName>
                                        </p:attrNameLst>
                                      </p:cBhvr>
                                      <p:to>
                                        <p:strVal val="visible"/>
                                      </p:to>
                                    </p:set>
                                    <p:animEffect transition="in" filter="fade">
                                      <p:cBhvr>
                                        <p:cTn id="33" dur="500"/>
                                        <p:tgtEl>
                                          <p:spTgt spid="19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1947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Follow Us on Social Media</a:t>
            </a:r>
          </a:p>
        </p:txBody>
      </p:sp>
      <p:sp>
        <p:nvSpPr>
          <p:cNvPr id="63491"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63492"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63493"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63494"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50</a:t>
            </a:r>
          </a:p>
        </p:txBody>
      </p:sp>
      <p:sp>
        <p:nvSpPr>
          <p:cNvPr id="65542"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65555" name="Group 19"/>
          <p:cNvGrpSpPr>
            <a:grpSpLocks/>
          </p:cNvGrpSpPr>
          <p:nvPr/>
        </p:nvGrpSpPr>
        <p:grpSpPr bwMode="auto">
          <a:xfrm>
            <a:off x="1010841" y="1954411"/>
            <a:ext cx="7143750" cy="795338"/>
            <a:chOff x="0" y="0"/>
            <a:chExt cx="11999" cy="1336"/>
          </a:xfrm>
        </p:grpSpPr>
        <p:sp>
          <p:nvSpPr>
            <p:cNvPr id="63517" name="Rectangle 7"/>
            <p:cNvSpPr>
              <a:spLocks/>
            </p:cNvSpPr>
            <p:nvPr/>
          </p:nvSpPr>
          <p:spPr bwMode="auto">
            <a:xfrm>
              <a:off x="0" y="0"/>
              <a:ext cx="3820" cy="1336"/>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63518" name="Rectangle 8"/>
            <p:cNvSpPr>
              <a:spLocks/>
            </p:cNvSpPr>
            <p:nvPr/>
          </p:nvSpPr>
          <p:spPr bwMode="auto">
            <a:xfrm>
              <a:off x="208" y="856"/>
              <a:ext cx="338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a:solidFill>
                    <a:srgbClr val="FFFFFF"/>
                  </a:solidFill>
                  <a:latin typeface="Open Sans" charset="0"/>
                  <a:cs typeface="Open Sans" charset="0"/>
                  <a:sym typeface="Open Sans" charset="0"/>
                </a:rPr>
                <a:t>our_company@twitter</a:t>
              </a:r>
            </a:p>
          </p:txBody>
        </p:sp>
        <p:sp>
          <p:nvSpPr>
            <p:cNvPr id="63519" name="Rectangle 9"/>
            <p:cNvSpPr>
              <a:spLocks/>
            </p:cNvSpPr>
            <p:nvPr/>
          </p:nvSpPr>
          <p:spPr bwMode="auto">
            <a:xfrm>
              <a:off x="4089" y="0"/>
              <a:ext cx="3821" cy="1336"/>
            </a:xfrm>
            <a:prstGeom prst="rect">
              <a:avLst/>
            </a:prstGeom>
            <a:solidFill>
              <a:srgbClr val="2E6FFD"/>
            </a:solidFill>
            <a:ln w="25400">
              <a:solidFill>
                <a:schemeClr val="tx1">
                  <a:alpha val="0"/>
                </a:schemeClr>
              </a:solidFill>
              <a:miter lim="800000"/>
              <a:headEnd/>
              <a:tailEnd/>
            </a:ln>
          </p:spPr>
          <p:txBody>
            <a:bodyPr lIns="0" tIns="0" rIns="0" bIns="0"/>
            <a:lstStyle/>
            <a:p>
              <a:endParaRPr lang="en-US"/>
            </a:p>
          </p:txBody>
        </p:sp>
        <p:sp>
          <p:nvSpPr>
            <p:cNvPr id="63520" name="Rectangle 10"/>
            <p:cNvSpPr>
              <a:spLocks/>
            </p:cNvSpPr>
            <p:nvPr/>
          </p:nvSpPr>
          <p:spPr bwMode="auto">
            <a:xfrm>
              <a:off x="4298" y="856"/>
              <a:ext cx="338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dirty="0" err="1">
                  <a:solidFill>
                    <a:srgbClr val="FFFFFF"/>
                  </a:solidFill>
                  <a:latin typeface="Open Sans" charset="0"/>
                  <a:cs typeface="Open Sans" charset="0"/>
                  <a:sym typeface="Open Sans" charset="0"/>
                </a:rPr>
                <a:t>our_company@facebook</a:t>
              </a:r>
              <a:endParaRPr lang="en-US" sz="700" dirty="0">
                <a:solidFill>
                  <a:srgbClr val="FFFFFF"/>
                </a:solidFill>
                <a:latin typeface="Open Sans" charset="0"/>
                <a:cs typeface="Open Sans" charset="0"/>
                <a:sym typeface="Open Sans" charset="0"/>
              </a:endParaRPr>
            </a:p>
          </p:txBody>
        </p:sp>
        <p:sp>
          <p:nvSpPr>
            <p:cNvPr id="63521" name="Rectangle 11"/>
            <p:cNvSpPr>
              <a:spLocks/>
            </p:cNvSpPr>
            <p:nvPr/>
          </p:nvSpPr>
          <p:spPr bwMode="auto">
            <a:xfrm>
              <a:off x="8179" y="0"/>
              <a:ext cx="3820" cy="1336"/>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63522" name="Rectangle 12"/>
            <p:cNvSpPr>
              <a:spLocks/>
            </p:cNvSpPr>
            <p:nvPr/>
          </p:nvSpPr>
          <p:spPr bwMode="auto">
            <a:xfrm>
              <a:off x="8387" y="856"/>
              <a:ext cx="338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dirty="0" err="1">
                  <a:solidFill>
                    <a:srgbClr val="FFFFFF"/>
                  </a:solidFill>
                  <a:latin typeface="Open Sans" charset="0"/>
                  <a:cs typeface="Open Sans" charset="0"/>
                  <a:sym typeface="Open Sans" charset="0"/>
                </a:rPr>
                <a:t>our_company@behance</a:t>
              </a:r>
              <a:endParaRPr lang="en-US" sz="700" dirty="0">
                <a:solidFill>
                  <a:srgbClr val="FFFFFF"/>
                </a:solidFill>
                <a:latin typeface="Open Sans" charset="0"/>
                <a:cs typeface="Open Sans" charset="0"/>
                <a:sym typeface="Open Sans" charset="0"/>
              </a:endParaRPr>
            </a:p>
          </p:txBody>
        </p:sp>
        <p:sp>
          <p:nvSpPr>
            <p:cNvPr id="63523" name="Freeform 13"/>
            <p:cNvSpPr>
              <a:spLocks/>
            </p:cNvSpPr>
            <p:nvPr/>
          </p:nvSpPr>
          <p:spPr bwMode="auto">
            <a:xfrm>
              <a:off x="1710" y="349"/>
              <a:ext cx="398" cy="323"/>
            </a:xfrm>
            <a:custGeom>
              <a:avLst/>
              <a:gdLst>
                <a:gd name="T0" fmla="*/ 7 w 21600"/>
                <a:gd name="T1" fmla="*/ 1 h 21600"/>
                <a:gd name="T2" fmla="*/ 6 w 21600"/>
                <a:gd name="T3" fmla="*/ 1 h 21600"/>
                <a:gd name="T4" fmla="*/ 7 w 21600"/>
                <a:gd name="T5" fmla="*/ 0 h 21600"/>
                <a:gd name="T6" fmla="*/ 6 w 21600"/>
                <a:gd name="T7" fmla="*/ 0 h 21600"/>
                <a:gd name="T8" fmla="*/ 5 w 21600"/>
                <a:gd name="T9" fmla="*/ 0 h 21600"/>
                <a:gd name="T10" fmla="*/ 4 w 21600"/>
                <a:gd name="T11" fmla="*/ 1 h 21600"/>
                <a:gd name="T12" fmla="*/ 4 w 21600"/>
                <a:gd name="T13" fmla="*/ 2 h 21600"/>
                <a:gd name="T14" fmla="*/ 1 w 21600"/>
                <a:gd name="T15" fmla="*/ 0 h 21600"/>
                <a:gd name="T16" fmla="*/ 0 w 21600"/>
                <a:gd name="T17" fmla="*/ 1 h 21600"/>
                <a:gd name="T18" fmla="*/ 1 w 21600"/>
                <a:gd name="T19" fmla="*/ 2 h 21600"/>
                <a:gd name="T20" fmla="*/ 0 w 21600"/>
                <a:gd name="T21" fmla="*/ 2 h 21600"/>
                <a:gd name="T22" fmla="*/ 0 w 21600"/>
                <a:gd name="T23" fmla="*/ 2 h 21600"/>
                <a:gd name="T24" fmla="*/ 2 w 21600"/>
                <a:gd name="T25" fmla="*/ 3 h 21600"/>
                <a:gd name="T26" fmla="*/ 1 w 21600"/>
                <a:gd name="T27" fmla="*/ 3 h 21600"/>
                <a:gd name="T28" fmla="*/ 1 w 21600"/>
                <a:gd name="T29" fmla="*/ 3 h 21600"/>
                <a:gd name="T30" fmla="*/ 2 w 21600"/>
                <a:gd name="T31" fmla="*/ 4 h 21600"/>
                <a:gd name="T32" fmla="*/ 0 w 21600"/>
                <a:gd name="T33" fmla="*/ 4 h 21600"/>
                <a:gd name="T34" fmla="*/ 0 w 21600"/>
                <a:gd name="T35" fmla="*/ 4 h 21600"/>
                <a:gd name="T36" fmla="*/ 2 w 21600"/>
                <a:gd name="T37" fmla="*/ 5 h 21600"/>
                <a:gd name="T38" fmla="*/ 7 w 21600"/>
                <a:gd name="T39" fmla="*/ 1 h 21600"/>
                <a:gd name="T40" fmla="*/ 7 w 21600"/>
                <a:gd name="T41" fmla="*/ 1 h 21600"/>
                <a:gd name="T42" fmla="*/ 7 w 21600"/>
                <a:gd name="T43" fmla="*/ 1 h 21600"/>
                <a:gd name="T44" fmla="*/ 7 w 21600"/>
                <a:gd name="T45" fmla="*/ 1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21600" y="2565"/>
                  </a:moveTo>
                  <a:cubicBezTo>
                    <a:pt x="20832" y="2970"/>
                    <a:pt x="19955" y="3375"/>
                    <a:pt x="19078" y="3510"/>
                  </a:cubicBezTo>
                  <a:cubicBezTo>
                    <a:pt x="19955" y="2835"/>
                    <a:pt x="20723" y="1755"/>
                    <a:pt x="21052" y="405"/>
                  </a:cubicBezTo>
                  <a:cubicBezTo>
                    <a:pt x="20175" y="1080"/>
                    <a:pt x="19188" y="1485"/>
                    <a:pt x="18201" y="1755"/>
                  </a:cubicBezTo>
                  <a:cubicBezTo>
                    <a:pt x="17434" y="675"/>
                    <a:pt x="16227" y="0"/>
                    <a:pt x="15021" y="0"/>
                  </a:cubicBezTo>
                  <a:cubicBezTo>
                    <a:pt x="12499" y="0"/>
                    <a:pt x="10526" y="2430"/>
                    <a:pt x="10526" y="5535"/>
                  </a:cubicBezTo>
                  <a:cubicBezTo>
                    <a:pt x="10526" y="5940"/>
                    <a:pt x="10636" y="6345"/>
                    <a:pt x="10636" y="6750"/>
                  </a:cubicBezTo>
                  <a:cubicBezTo>
                    <a:pt x="7017" y="6480"/>
                    <a:pt x="3728" y="4320"/>
                    <a:pt x="1535" y="1080"/>
                  </a:cubicBezTo>
                  <a:cubicBezTo>
                    <a:pt x="1096" y="1890"/>
                    <a:pt x="877" y="2835"/>
                    <a:pt x="877" y="3780"/>
                  </a:cubicBezTo>
                  <a:cubicBezTo>
                    <a:pt x="877" y="5670"/>
                    <a:pt x="1754" y="7290"/>
                    <a:pt x="2851" y="8370"/>
                  </a:cubicBezTo>
                  <a:cubicBezTo>
                    <a:pt x="2193" y="8235"/>
                    <a:pt x="1535" y="8100"/>
                    <a:pt x="877" y="7695"/>
                  </a:cubicBezTo>
                  <a:cubicBezTo>
                    <a:pt x="877" y="10395"/>
                    <a:pt x="2412" y="12555"/>
                    <a:pt x="4495" y="13095"/>
                  </a:cubicBezTo>
                  <a:cubicBezTo>
                    <a:pt x="4057" y="13230"/>
                    <a:pt x="3728" y="13230"/>
                    <a:pt x="3289" y="13230"/>
                  </a:cubicBezTo>
                  <a:cubicBezTo>
                    <a:pt x="2960" y="13230"/>
                    <a:pt x="2741" y="13230"/>
                    <a:pt x="2412" y="13095"/>
                  </a:cubicBezTo>
                  <a:cubicBezTo>
                    <a:pt x="2960" y="15255"/>
                    <a:pt x="4605" y="16875"/>
                    <a:pt x="6579" y="16875"/>
                  </a:cubicBezTo>
                  <a:cubicBezTo>
                    <a:pt x="5044" y="18360"/>
                    <a:pt x="3180" y="19305"/>
                    <a:pt x="1096" y="19305"/>
                  </a:cubicBezTo>
                  <a:cubicBezTo>
                    <a:pt x="768" y="19305"/>
                    <a:pt x="329" y="19305"/>
                    <a:pt x="0" y="19170"/>
                  </a:cubicBezTo>
                  <a:cubicBezTo>
                    <a:pt x="1974" y="20790"/>
                    <a:pt x="4276" y="21600"/>
                    <a:pt x="6798" y="21600"/>
                  </a:cubicBezTo>
                  <a:cubicBezTo>
                    <a:pt x="15021" y="21600"/>
                    <a:pt x="19407" y="13365"/>
                    <a:pt x="19407" y="6075"/>
                  </a:cubicBezTo>
                  <a:cubicBezTo>
                    <a:pt x="19407" y="5940"/>
                    <a:pt x="19407" y="5670"/>
                    <a:pt x="19407" y="5400"/>
                  </a:cubicBezTo>
                  <a:cubicBezTo>
                    <a:pt x="20284" y="4590"/>
                    <a:pt x="21052" y="3645"/>
                    <a:pt x="21600" y="2565"/>
                  </a:cubicBezTo>
                  <a:close/>
                  <a:moveTo>
                    <a:pt x="21600" y="256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3524" name="Freeform 14"/>
            <p:cNvSpPr>
              <a:spLocks/>
            </p:cNvSpPr>
            <p:nvPr/>
          </p:nvSpPr>
          <p:spPr bwMode="auto">
            <a:xfrm>
              <a:off x="5883" y="250"/>
              <a:ext cx="194" cy="415"/>
            </a:xfrm>
            <a:custGeom>
              <a:avLst/>
              <a:gdLst>
                <a:gd name="T0" fmla="*/ 2 w 21600"/>
                <a:gd name="T1" fmla="*/ 3 h 21600"/>
                <a:gd name="T2" fmla="*/ 1 w 21600"/>
                <a:gd name="T3" fmla="*/ 3 h 21600"/>
                <a:gd name="T4" fmla="*/ 1 w 21600"/>
                <a:gd name="T5" fmla="*/ 2 h 21600"/>
                <a:gd name="T6" fmla="*/ 1 w 21600"/>
                <a:gd name="T7" fmla="*/ 1 h 21600"/>
                <a:gd name="T8" fmla="*/ 2 w 21600"/>
                <a:gd name="T9" fmla="*/ 1 h 21600"/>
                <a:gd name="T10" fmla="*/ 2 w 21600"/>
                <a:gd name="T11" fmla="*/ 0 h 21600"/>
                <a:gd name="T12" fmla="*/ 1 w 21600"/>
                <a:gd name="T13" fmla="*/ 0 h 21600"/>
                <a:gd name="T14" fmla="*/ 0 w 21600"/>
                <a:gd name="T15" fmla="*/ 2 h 21600"/>
                <a:gd name="T16" fmla="*/ 0 w 21600"/>
                <a:gd name="T17" fmla="*/ 3 h 21600"/>
                <a:gd name="T18" fmla="*/ 0 w 21600"/>
                <a:gd name="T19" fmla="*/ 3 h 21600"/>
                <a:gd name="T20" fmla="*/ 0 w 21600"/>
                <a:gd name="T21" fmla="*/ 4 h 21600"/>
                <a:gd name="T22" fmla="*/ 0 w 21600"/>
                <a:gd name="T23" fmla="*/ 4 h 21600"/>
                <a:gd name="T24" fmla="*/ 0 w 21600"/>
                <a:gd name="T25" fmla="*/ 8 h 21600"/>
                <a:gd name="T26" fmla="*/ 1 w 21600"/>
                <a:gd name="T27" fmla="*/ 8 h 21600"/>
                <a:gd name="T28" fmla="*/ 1 w 21600"/>
                <a:gd name="T29" fmla="*/ 4 h 21600"/>
                <a:gd name="T30" fmla="*/ 2 w 21600"/>
                <a:gd name="T31" fmla="*/ 4 h 21600"/>
                <a:gd name="T32" fmla="*/ 2 w 21600"/>
                <a:gd name="T33" fmla="*/ 3 h 21600"/>
                <a:gd name="T34" fmla="*/ 2 w 21600"/>
                <a:gd name="T35" fmla="*/ 3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21600" y="6939"/>
                  </a:moveTo>
                  <a:cubicBezTo>
                    <a:pt x="14400" y="6939"/>
                    <a:pt x="14400" y="6939"/>
                    <a:pt x="14400" y="6939"/>
                  </a:cubicBezTo>
                  <a:cubicBezTo>
                    <a:pt x="14400" y="4701"/>
                    <a:pt x="14400" y="4701"/>
                    <a:pt x="14400" y="4701"/>
                  </a:cubicBezTo>
                  <a:cubicBezTo>
                    <a:pt x="14400" y="3917"/>
                    <a:pt x="15600" y="3693"/>
                    <a:pt x="16320" y="3693"/>
                  </a:cubicBezTo>
                  <a:cubicBezTo>
                    <a:pt x="17280" y="3693"/>
                    <a:pt x="21600" y="3693"/>
                    <a:pt x="21600" y="3693"/>
                  </a:cubicBezTo>
                  <a:cubicBezTo>
                    <a:pt x="21600" y="0"/>
                    <a:pt x="21600" y="0"/>
                    <a:pt x="21600" y="0"/>
                  </a:cubicBezTo>
                  <a:cubicBezTo>
                    <a:pt x="14400" y="0"/>
                    <a:pt x="14400" y="0"/>
                    <a:pt x="14400" y="0"/>
                  </a:cubicBezTo>
                  <a:cubicBezTo>
                    <a:pt x="6480" y="0"/>
                    <a:pt x="4800" y="2686"/>
                    <a:pt x="4800" y="4477"/>
                  </a:cubicBezTo>
                  <a:cubicBezTo>
                    <a:pt x="4800" y="6939"/>
                    <a:pt x="4800" y="6939"/>
                    <a:pt x="4800" y="6939"/>
                  </a:cubicBezTo>
                  <a:cubicBezTo>
                    <a:pt x="0" y="6939"/>
                    <a:pt x="0" y="6939"/>
                    <a:pt x="0" y="6939"/>
                  </a:cubicBezTo>
                  <a:cubicBezTo>
                    <a:pt x="0" y="10744"/>
                    <a:pt x="0" y="10744"/>
                    <a:pt x="0" y="10744"/>
                  </a:cubicBezTo>
                  <a:cubicBezTo>
                    <a:pt x="4800" y="10744"/>
                    <a:pt x="4800" y="10744"/>
                    <a:pt x="4800" y="10744"/>
                  </a:cubicBezTo>
                  <a:cubicBezTo>
                    <a:pt x="4800" y="15668"/>
                    <a:pt x="4800" y="21600"/>
                    <a:pt x="4800" y="21600"/>
                  </a:cubicBezTo>
                  <a:cubicBezTo>
                    <a:pt x="14400" y="21600"/>
                    <a:pt x="14400" y="21600"/>
                    <a:pt x="14400" y="21600"/>
                  </a:cubicBezTo>
                  <a:cubicBezTo>
                    <a:pt x="14400" y="21600"/>
                    <a:pt x="14400" y="15556"/>
                    <a:pt x="14400" y="10744"/>
                  </a:cubicBezTo>
                  <a:cubicBezTo>
                    <a:pt x="20880" y="10744"/>
                    <a:pt x="20880" y="10744"/>
                    <a:pt x="20880" y="10744"/>
                  </a:cubicBezTo>
                  <a:lnTo>
                    <a:pt x="21600" y="6939"/>
                  </a:lnTo>
                  <a:close/>
                  <a:moveTo>
                    <a:pt x="21600" y="693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nvGrpSpPr>
            <p:cNvPr id="63525" name="Group 18"/>
            <p:cNvGrpSpPr>
              <a:grpSpLocks/>
            </p:cNvGrpSpPr>
            <p:nvPr/>
          </p:nvGrpSpPr>
          <p:grpSpPr bwMode="auto">
            <a:xfrm>
              <a:off x="9893" y="326"/>
              <a:ext cx="414" cy="263"/>
              <a:chOff x="0" y="0"/>
              <a:chExt cx="413" cy="263"/>
            </a:xfrm>
          </p:grpSpPr>
          <p:sp>
            <p:nvSpPr>
              <p:cNvPr id="63526" name="AutoShape 15"/>
              <p:cNvSpPr>
                <a:spLocks/>
              </p:cNvSpPr>
              <p:nvPr/>
            </p:nvSpPr>
            <p:spPr bwMode="auto">
              <a:xfrm>
                <a:off x="0" y="0"/>
                <a:ext cx="215" cy="256"/>
              </a:xfrm>
              <a:custGeom>
                <a:avLst/>
                <a:gdLst>
                  <a:gd name="T0" fmla="*/ 167 w 21196"/>
                  <a:gd name="T1" fmla="*/ 117 h 21426"/>
                  <a:gd name="T2" fmla="*/ 207 w 21196"/>
                  <a:gd name="T3" fmla="*/ 69 h 21426"/>
                  <a:gd name="T4" fmla="*/ 134 w 21196"/>
                  <a:gd name="T5" fmla="*/ 0 h 21426"/>
                  <a:gd name="T6" fmla="*/ 58 w 21196"/>
                  <a:gd name="T7" fmla="*/ 0 h 21426"/>
                  <a:gd name="T8" fmla="*/ 56 w 21196"/>
                  <a:gd name="T9" fmla="*/ 0 h 21426"/>
                  <a:gd name="T10" fmla="*/ 0 w 21196"/>
                  <a:gd name="T11" fmla="*/ 0 h 21426"/>
                  <a:gd name="T12" fmla="*/ 0 w 21196"/>
                  <a:gd name="T13" fmla="*/ 256 h 21426"/>
                  <a:gd name="T14" fmla="*/ 56 w 21196"/>
                  <a:gd name="T15" fmla="*/ 256 h 21426"/>
                  <a:gd name="T16" fmla="*/ 58 w 21196"/>
                  <a:gd name="T17" fmla="*/ 256 h 21426"/>
                  <a:gd name="T18" fmla="*/ 134 w 21196"/>
                  <a:gd name="T19" fmla="*/ 256 h 21426"/>
                  <a:gd name="T20" fmla="*/ 215 w 21196"/>
                  <a:gd name="T21" fmla="*/ 181 h 21426"/>
                  <a:gd name="T22" fmla="*/ 167 w 21196"/>
                  <a:gd name="T23" fmla="*/ 117 h 21426"/>
                  <a:gd name="T24" fmla="*/ 58 w 21196"/>
                  <a:gd name="T25" fmla="*/ 46 h 21426"/>
                  <a:gd name="T26" fmla="*/ 123 w 21196"/>
                  <a:gd name="T27" fmla="*/ 46 h 21426"/>
                  <a:gd name="T28" fmla="*/ 134 w 21196"/>
                  <a:gd name="T29" fmla="*/ 46 h 21426"/>
                  <a:gd name="T30" fmla="*/ 152 w 21196"/>
                  <a:gd name="T31" fmla="*/ 71 h 21426"/>
                  <a:gd name="T32" fmla="*/ 129 w 21196"/>
                  <a:gd name="T33" fmla="*/ 102 h 21426"/>
                  <a:gd name="T34" fmla="*/ 58 w 21196"/>
                  <a:gd name="T35" fmla="*/ 102 h 21426"/>
                  <a:gd name="T36" fmla="*/ 58 w 21196"/>
                  <a:gd name="T37" fmla="*/ 46 h 21426"/>
                  <a:gd name="T38" fmla="*/ 129 w 21196"/>
                  <a:gd name="T39" fmla="*/ 210 h 21426"/>
                  <a:gd name="T40" fmla="*/ 125 w 21196"/>
                  <a:gd name="T41" fmla="*/ 210 h 21426"/>
                  <a:gd name="T42" fmla="*/ 58 w 21196"/>
                  <a:gd name="T43" fmla="*/ 210 h 21426"/>
                  <a:gd name="T44" fmla="*/ 58 w 21196"/>
                  <a:gd name="T45" fmla="*/ 142 h 21426"/>
                  <a:gd name="T46" fmla="*/ 134 w 21196"/>
                  <a:gd name="T47" fmla="*/ 142 h 21426"/>
                  <a:gd name="T48" fmla="*/ 161 w 21196"/>
                  <a:gd name="T49" fmla="*/ 177 h 21426"/>
                  <a:gd name="T50" fmla="*/ 129 w 21196"/>
                  <a:gd name="T51" fmla="*/ 210 h 21426"/>
                  <a:gd name="T52" fmla="*/ 129 w 21196"/>
                  <a:gd name="T53" fmla="*/ 210 h 214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196" h="21426">
                    <a:moveTo>
                      <a:pt x="16457" y="9755"/>
                    </a:moveTo>
                    <a:cubicBezTo>
                      <a:pt x="16457" y="9755"/>
                      <a:pt x="20366" y="9581"/>
                      <a:pt x="20366" y="5748"/>
                    </a:cubicBezTo>
                    <a:cubicBezTo>
                      <a:pt x="20366" y="1742"/>
                      <a:pt x="17074" y="0"/>
                      <a:pt x="13166" y="0"/>
                    </a:cubicBezTo>
                    <a:cubicBezTo>
                      <a:pt x="5760" y="0"/>
                      <a:pt x="5760" y="0"/>
                      <a:pt x="5760" y="0"/>
                    </a:cubicBezTo>
                    <a:cubicBezTo>
                      <a:pt x="5554" y="0"/>
                      <a:pt x="5554" y="0"/>
                      <a:pt x="5554" y="0"/>
                    </a:cubicBezTo>
                    <a:cubicBezTo>
                      <a:pt x="0" y="0"/>
                      <a:pt x="0" y="0"/>
                      <a:pt x="0" y="0"/>
                    </a:cubicBezTo>
                    <a:cubicBezTo>
                      <a:pt x="0" y="21426"/>
                      <a:pt x="0" y="21426"/>
                      <a:pt x="0" y="21426"/>
                    </a:cubicBezTo>
                    <a:cubicBezTo>
                      <a:pt x="5554" y="21426"/>
                      <a:pt x="5554" y="21426"/>
                      <a:pt x="5554" y="21426"/>
                    </a:cubicBezTo>
                    <a:cubicBezTo>
                      <a:pt x="5760" y="21426"/>
                      <a:pt x="5760" y="21426"/>
                      <a:pt x="5760" y="21426"/>
                    </a:cubicBezTo>
                    <a:cubicBezTo>
                      <a:pt x="13166" y="21426"/>
                      <a:pt x="13166" y="21426"/>
                      <a:pt x="13166" y="21426"/>
                    </a:cubicBezTo>
                    <a:cubicBezTo>
                      <a:pt x="13166" y="21426"/>
                      <a:pt x="21189" y="21600"/>
                      <a:pt x="21189" y="15155"/>
                    </a:cubicBezTo>
                    <a:cubicBezTo>
                      <a:pt x="21189" y="15155"/>
                      <a:pt x="21600" y="9755"/>
                      <a:pt x="16457" y="9755"/>
                    </a:cubicBezTo>
                    <a:close/>
                    <a:moveTo>
                      <a:pt x="5760" y="3832"/>
                    </a:moveTo>
                    <a:cubicBezTo>
                      <a:pt x="12137" y="3832"/>
                      <a:pt x="12137" y="3832"/>
                      <a:pt x="12137" y="3832"/>
                    </a:cubicBezTo>
                    <a:cubicBezTo>
                      <a:pt x="13166" y="3832"/>
                      <a:pt x="13166" y="3832"/>
                      <a:pt x="13166" y="3832"/>
                    </a:cubicBezTo>
                    <a:cubicBezTo>
                      <a:pt x="13166" y="3832"/>
                      <a:pt x="15017" y="3832"/>
                      <a:pt x="15017" y="5923"/>
                    </a:cubicBezTo>
                    <a:cubicBezTo>
                      <a:pt x="15017" y="8187"/>
                      <a:pt x="13783" y="8535"/>
                      <a:pt x="12754" y="8535"/>
                    </a:cubicBezTo>
                    <a:cubicBezTo>
                      <a:pt x="5760" y="8535"/>
                      <a:pt x="5760" y="8535"/>
                      <a:pt x="5760" y="8535"/>
                    </a:cubicBezTo>
                    <a:lnTo>
                      <a:pt x="5760" y="3832"/>
                    </a:lnTo>
                    <a:close/>
                    <a:moveTo>
                      <a:pt x="12754" y="17594"/>
                    </a:moveTo>
                    <a:cubicBezTo>
                      <a:pt x="12549" y="17594"/>
                      <a:pt x="12343" y="17594"/>
                      <a:pt x="12343" y="17594"/>
                    </a:cubicBezTo>
                    <a:cubicBezTo>
                      <a:pt x="5760" y="17594"/>
                      <a:pt x="5760" y="17594"/>
                      <a:pt x="5760" y="17594"/>
                    </a:cubicBezTo>
                    <a:cubicBezTo>
                      <a:pt x="5760" y="11845"/>
                      <a:pt x="5760" y="11845"/>
                      <a:pt x="5760" y="11845"/>
                    </a:cubicBezTo>
                    <a:cubicBezTo>
                      <a:pt x="13166" y="11845"/>
                      <a:pt x="13166" y="11845"/>
                      <a:pt x="13166" y="11845"/>
                    </a:cubicBezTo>
                    <a:cubicBezTo>
                      <a:pt x="13166" y="11845"/>
                      <a:pt x="15840" y="11845"/>
                      <a:pt x="15840" y="14806"/>
                    </a:cubicBezTo>
                    <a:cubicBezTo>
                      <a:pt x="15840" y="17245"/>
                      <a:pt x="13783" y="17594"/>
                      <a:pt x="12754" y="17594"/>
                    </a:cubicBezTo>
                    <a:close/>
                    <a:moveTo>
                      <a:pt x="12754" y="17594"/>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3527" name="AutoShape 16"/>
              <p:cNvSpPr>
                <a:spLocks/>
              </p:cNvSpPr>
              <p:nvPr/>
            </p:nvSpPr>
            <p:spPr bwMode="auto">
              <a:xfrm>
                <a:off x="225" y="64"/>
                <a:ext cx="188" cy="199"/>
              </a:xfrm>
              <a:custGeom>
                <a:avLst/>
                <a:gdLst>
                  <a:gd name="T0" fmla="*/ 98 w 19520"/>
                  <a:gd name="T1" fmla="*/ 0 h 21159"/>
                  <a:gd name="T2" fmla="*/ 0 w 19520"/>
                  <a:gd name="T3" fmla="*/ 98 h 21159"/>
                  <a:gd name="T4" fmla="*/ 98 w 19520"/>
                  <a:gd name="T5" fmla="*/ 199 h 21159"/>
                  <a:gd name="T6" fmla="*/ 185 w 19520"/>
                  <a:gd name="T7" fmla="*/ 130 h 21159"/>
                  <a:gd name="T8" fmla="*/ 142 w 19520"/>
                  <a:gd name="T9" fmla="*/ 130 h 21159"/>
                  <a:gd name="T10" fmla="*/ 100 w 19520"/>
                  <a:gd name="T11" fmla="*/ 157 h 21159"/>
                  <a:gd name="T12" fmla="*/ 54 w 19520"/>
                  <a:gd name="T13" fmla="*/ 113 h 21159"/>
                  <a:gd name="T14" fmla="*/ 187 w 19520"/>
                  <a:gd name="T15" fmla="*/ 113 h 21159"/>
                  <a:gd name="T16" fmla="*/ 98 w 19520"/>
                  <a:gd name="T17" fmla="*/ 0 h 21159"/>
                  <a:gd name="T18" fmla="*/ 54 w 19520"/>
                  <a:gd name="T19" fmla="*/ 77 h 21159"/>
                  <a:gd name="T20" fmla="*/ 100 w 19520"/>
                  <a:gd name="T21" fmla="*/ 38 h 21159"/>
                  <a:gd name="T22" fmla="*/ 139 w 19520"/>
                  <a:gd name="T23" fmla="*/ 77 h 21159"/>
                  <a:gd name="T24" fmla="*/ 54 w 19520"/>
                  <a:gd name="T25" fmla="*/ 77 h 21159"/>
                  <a:gd name="T26" fmla="*/ 54 w 19520"/>
                  <a:gd name="T27" fmla="*/ 77 h 211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520" h="21159">
                    <a:moveTo>
                      <a:pt x="10159" y="0"/>
                    </a:moveTo>
                    <a:cubicBezTo>
                      <a:pt x="7" y="0"/>
                      <a:pt x="7" y="10466"/>
                      <a:pt x="7" y="10466"/>
                    </a:cubicBezTo>
                    <a:cubicBezTo>
                      <a:pt x="7" y="10466"/>
                      <a:pt x="-641" y="21155"/>
                      <a:pt x="10159" y="21155"/>
                    </a:cubicBezTo>
                    <a:cubicBezTo>
                      <a:pt x="10159" y="21155"/>
                      <a:pt x="19231" y="21600"/>
                      <a:pt x="19231" y="13806"/>
                    </a:cubicBezTo>
                    <a:cubicBezTo>
                      <a:pt x="14695" y="13806"/>
                      <a:pt x="14695" y="13806"/>
                      <a:pt x="14695" y="13806"/>
                    </a:cubicBezTo>
                    <a:cubicBezTo>
                      <a:pt x="14695" y="13806"/>
                      <a:pt x="14695" y="16701"/>
                      <a:pt x="10375" y="16701"/>
                    </a:cubicBezTo>
                    <a:cubicBezTo>
                      <a:pt x="10375" y="16701"/>
                      <a:pt x="5623" y="16924"/>
                      <a:pt x="5623" y="12025"/>
                    </a:cubicBezTo>
                    <a:cubicBezTo>
                      <a:pt x="19447" y="12025"/>
                      <a:pt x="19447" y="12025"/>
                      <a:pt x="19447" y="12025"/>
                    </a:cubicBezTo>
                    <a:cubicBezTo>
                      <a:pt x="19447" y="12025"/>
                      <a:pt x="20959" y="0"/>
                      <a:pt x="10159" y="0"/>
                    </a:cubicBezTo>
                    <a:close/>
                    <a:moveTo>
                      <a:pt x="5623" y="8239"/>
                    </a:moveTo>
                    <a:cubicBezTo>
                      <a:pt x="5623" y="8239"/>
                      <a:pt x="6271" y="4008"/>
                      <a:pt x="10375" y="4008"/>
                    </a:cubicBezTo>
                    <a:cubicBezTo>
                      <a:pt x="14479" y="4008"/>
                      <a:pt x="14479" y="8239"/>
                      <a:pt x="14479" y="8239"/>
                    </a:cubicBezTo>
                    <a:lnTo>
                      <a:pt x="5623" y="8239"/>
                    </a:lnTo>
                    <a:close/>
                    <a:moveTo>
                      <a:pt x="5623" y="823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3528" name="Rectangle 17"/>
              <p:cNvSpPr>
                <a:spLocks/>
              </p:cNvSpPr>
              <p:nvPr/>
            </p:nvSpPr>
            <p:spPr bwMode="auto">
              <a:xfrm>
                <a:off x="269" y="15"/>
                <a:ext cx="127" cy="30"/>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grpSp>
      <p:grpSp>
        <p:nvGrpSpPr>
          <p:cNvPr id="65565" name="Group 29"/>
          <p:cNvGrpSpPr>
            <a:grpSpLocks/>
          </p:cNvGrpSpPr>
          <p:nvPr/>
        </p:nvGrpSpPr>
        <p:grpSpPr bwMode="auto">
          <a:xfrm>
            <a:off x="1010841" y="2892623"/>
            <a:ext cx="7143750" cy="795338"/>
            <a:chOff x="0" y="0"/>
            <a:chExt cx="11999" cy="1336"/>
          </a:xfrm>
        </p:grpSpPr>
        <p:sp>
          <p:nvSpPr>
            <p:cNvPr id="63508" name="Rectangle 20"/>
            <p:cNvSpPr>
              <a:spLocks/>
            </p:cNvSpPr>
            <p:nvPr/>
          </p:nvSpPr>
          <p:spPr bwMode="auto">
            <a:xfrm>
              <a:off x="0" y="0"/>
              <a:ext cx="3820" cy="133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63509" name="Rectangle 21"/>
            <p:cNvSpPr>
              <a:spLocks/>
            </p:cNvSpPr>
            <p:nvPr/>
          </p:nvSpPr>
          <p:spPr bwMode="auto">
            <a:xfrm>
              <a:off x="208" y="856"/>
              <a:ext cx="338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a:solidFill>
                    <a:srgbClr val="FFFFFF"/>
                  </a:solidFill>
                  <a:latin typeface="Open Sans" charset="0"/>
                  <a:cs typeface="Open Sans" charset="0"/>
                  <a:sym typeface="Open Sans" charset="0"/>
                </a:rPr>
                <a:t>our_company@devianart</a:t>
              </a:r>
            </a:p>
          </p:txBody>
        </p:sp>
        <p:sp>
          <p:nvSpPr>
            <p:cNvPr id="63510" name="Rectangle 22"/>
            <p:cNvSpPr>
              <a:spLocks/>
            </p:cNvSpPr>
            <p:nvPr/>
          </p:nvSpPr>
          <p:spPr bwMode="auto">
            <a:xfrm>
              <a:off x="4089" y="0"/>
              <a:ext cx="3821" cy="1336"/>
            </a:xfrm>
            <a:prstGeom prst="rect">
              <a:avLst/>
            </a:prstGeom>
            <a:solidFill>
              <a:srgbClr val="C00000"/>
            </a:solidFill>
            <a:ln w="25400">
              <a:solidFill>
                <a:schemeClr val="tx1">
                  <a:alpha val="0"/>
                </a:schemeClr>
              </a:solidFill>
              <a:miter lim="800000"/>
              <a:headEnd/>
              <a:tailEnd/>
            </a:ln>
          </p:spPr>
          <p:txBody>
            <a:bodyPr lIns="0" tIns="0" rIns="0" bIns="0"/>
            <a:lstStyle/>
            <a:p>
              <a:endParaRPr lang="en-US"/>
            </a:p>
          </p:txBody>
        </p:sp>
        <p:sp>
          <p:nvSpPr>
            <p:cNvPr id="63511" name="Rectangle 23"/>
            <p:cNvSpPr>
              <a:spLocks/>
            </p:cNvSpPr>
            <p:nvPr/>
          </p:nvSpPr>
          <p:spPr bwMode="auto">
            <a:xfrm>
              <a:off x="4298" y="856"/>
              <a:ext cx="338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a:solidFill>
                    <a:srgbClr val="FFFFFF"/>
                  </a:solidFill>
                  <a:latin typeface="Open Sans" charset="0"/>
                  <a:cs typeface="Open Sans" charset="0"/>
                  <a:sym typeface="Open Sans" charset="0"/>
                </a:rPr>
                <a:t>our_company@wordpress</a:t>
              </a:r>
            </a:p>
          </p:txBody>
        </p:sp>
        <p:sp>
          <p:nvSpPr>
            <p:cNvPr id="63512" name="Rectangle 24"/>
            <p:cNvSpPr>
              <a:spLocks/>
            </p:cNvSpPr>
            <p:nvPr/>
          </p:nvSpPr>
          <p:spPr bwMode="auto">
            <a:xfrm>
              <a:off x="8179" y="0"/>
              <a:ext cx="3820" cy="1336"/>
            </a:xfrm>
            <a:prstGeom prst="rect">
              <a:avLst/>
            </a:prstGeom>
            <a:solidFill>
              <a:srgbClr val="4A00E6"/>
            </a:solidFill>
            <a:ln w="25400">
              <a:solidFill>
                <a:schemeClr val="tx1">
                  <a:alpha val="0"/>
                </a:schemeClr>
              </a:solidFill>
              <a:miter lim="800000"/>
              <a:headEnd/>
              <a:tailEnd/>
            </a:ln>
          </p:spPr>
          <p:txBody>
            <a:bodyPr lIns="0" tIns="0" rIns="0" bIns="0"/>
            <a:lstStyle/>
            <a:p>
              <a:endParaRPr lang="en-US"/>
            </a:p>
          </p:txBody>
        </p:sp>
        <p:sp>
          <p:nvSpPr>
            <p:cNvPr id="63513" name="Rectangle 25"/>
            <p:cNvSpPr>
              <a:spLocks/>
            </p:cNvSpPr>
            <p:nvPr/>
          </p:nvSpPr>
          <p:spPr bwMode="auto">
            <a:xfrm>
              <a:off x="8387" y="856"/>
              <a:ext cx="338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a:solidFill>
                    <a:srgbClr val="FFFFFF"/>
                  </a:solidFill>
                  <a:latin typeface="Open Sans" charset="0"/>
                  <a:cs typeface="Open Sans" charset="0"/>
                  <a:sym typeface="Open Sans" charset="0"/>
                </a:rPr>
                <a:t>our_company@google</a:t>
              </a:r>
            </a:p>
          </p:txBody>
        </p:sp>
        <p:sp>
          <p:nvSpPr>
            <p:cNvPr id="63514" name="AutoShape 26"/>
            <p:cNvSpPr>
              <a:spLocks/>
            </p:cNvSpPr>
            <p:nvPr/>
          </p:nvSpPr>
          <p:spPr bwMode="auto">
            <a:xfrm>
              <a:off x="1646" y="385"/>
              <a:ext cx="515" cy="283"/>
            </a:xfrm>
            <a:custGeom>
              <a:avLst/>
              <a:gdLst>
                <a:gd name="T0" fmla="*/ 187 w 19589"/>
                <a:gd name="T1" fmla="*/ 83 h 21600"/>
                <a:gd name="T2" fmla="*/ 400 w 19589"/>
                <a:gd name="T3" fmla="*/ 119 h 21600"/>
                <a:gd name="T4" fmla="*/ 320 w 19589"/>
                <a:gd name="T5" fmla="*/ 140 h 21600"/>
                <a:gd name="T6" fmla="*/ 299 w 19589"/>
                <a:gd name="T7" fmla="*/ 99 h 21600"/>
                <a:gd name="T8" fmla="*/ 226 w 19589"/>
                <a:gd name="T9" fmla="*/ 96 h 21600"/>
                <a:gd name="T10" fmla="*/ 281 w 19589"/>
                <a:gd name="T11" fmla="*/ 208 h 21600"/>
                <a:gd name="T12" fmla="*/ 515 w 19589"/>
                <a:gd name="T13" fmla="*/ 140 h 21600"/>
                <a:gd name="T14" fmla="*/ 174 w 19589"/>
                <a:gd name="T15" fmla="*/ 49 h 21600"/>
                <a:gd name="T16" fmla="*/ 171 w 19589"/>
                <a:gd name="T17" fmla="*/ 49 h 21600"/>
                <a:gd name="T18" fmla="*/ 145 w 19589"/>
                <a:gd name="T19" fmla="*/ 0 h 21600"/>
                <a:gd name="T20" fmla="*/ 72 w 19589"/>
                <a:gd name="T21" fmla="*/ 8 h 21600"/>
                <a:gd name="T22" fmla="*/ 101 w 19589"/>
                <a:gd name="T23" fmla="*/ 70 h 21600"/>
                <a:gd name="T24" fmla="*/ 15 w 19589"/>
                <a:gd name="T25" fmla="*/ 283 h 21600"/>
                <a:gd name="T26" fmla="*/ 252 w 19589"/>
                <a:gd name="T27" fmla="*/ 215 h 21600"/>
                <a:gd name="T28" fmla="*/ 187 w 19589"/>
                <a:gd name="T29" fmla="*/ 83 h 21600"/>
                <a:gd name="T30" fmla="*/ 80 w 19589"/>
                <a:gd name="T31" fmla="*/ 205 h 21600"/>
                <a:gd name="T32" fmla="*/ 122 w 19589"/>
                <a:gd name="T33" fmla="*/ 112 h 21600"/>
                <a:gd name="T34" fmla="*/ 158 w 19589"/>
                <a:gd name="T35" fmla="*/ 184 h 21600"/>
                <a:gd name="T36" fmla="*/ 80 w 19589"/>
                <a:gd name="T37" fmla="*/ 205 h 21600"/>
                <a:gd name="T38" fmla="*/ 80 w 19589"/>
                <a:gd name="T39" fmla="*/ 205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589" h="21600">
                  <a:moveTo>
                    <a:pt x="7105" y="6341"/>
                  </a:moveTo>
                  <a:cubicBezTo>
                    <a:pt x="11563" y="3963"/>
                    <a:pt x="15229" y="9116"/>
                    <a:pt x="15229" y="9116"/>
                  </a:cubicBezTo>
                  <a:cubicBezTo>
                    <a:pt x="12158" y="10701"/>
                    <a:pt x="12158" y="10701"/>
                    <a:pt x="12158" y="10701"/>
                  </a:cubicBezTo>
                  <a:cubicBezTo>
                    <a:pt x="11365" y="7530"/>
                    <a:pt x="11365" y="7530"/>
                    <a:pt x="11365" y="7530"/>
                  </a:cubicBezTo>
                  <a:cubicBezTo>
                    <a:pt x="10473" y="7134"/>
                    <a:pt x="9582" y="7134"/>
                    <a:pt x="8591" y="7332"/>
                  </a:cubicBezTo>
                  <a:cubicBezTo>
                    <a:pt x="10672" y="15853"/>
                    <a:pt x="10672" y="15853"/>
                    <a:pt x="10672" y="15853"/>
                  </a:cubicBezTo>
                  <a:cubicBezTo>
                    <a:pt x="19589" y="10701"/>
                    <a:pt x="19589" y="10701"/>
                    <a:pt x="19589" y="10701"/>
                  </a:cubicBezTo>
                  <a:cubicBezTo>
                    <a:pt x="19589" y="10701"/>
                    <a:pt x="16319" y="396"/>
                    <a:pt x="6609" y="3765"/>
                  </a:cubicBezTo>
                  <a:cubicBezTo>
                    <a:pt x="6609" y="3765"/>
                    <a:pt x="6510" y="3765"/>
                    <a:pt x="6510" y="3765"/>
                  </a:cubicBezTo>
                  <a:cubicBezTo>
                    <a:pt x="5519" y="0"/>
                    <a:pt x="5519" y="0"/>
                    <a:pt x="5519" y="0"/>
                  </a:cubicBezTo>
                  <a:cubicBezTo>
                    <a:pt x="2745" y="594"/>
                    <a:pt x="2745" y="594"/>
                    <a:pt x="2745" y="594"/>
                  </a:cubicBezTo>
                  <a:cubicBezTo>
                    <a:pt x="3835" y="5350"/>
                    <a:pt x="3835" y="5350"/>
                    <a:pt x="3835" y="5350"/>
                  </a:cubicBezTo>
                  <a:cubicBezTo>
                    <a:pt x="-2011" y="10106"/>
                    <a:pt x="565" y="21600"/>
                    <a:pt x="565" y="21600"/>
                  </a:cubicBezTo>
                  <a:cubicBezTo>
                    <a:pt x="9582" y="16448"/>
                    <a:pt x="9582" y="16448"/>
                    <a:pt x="9582" y="16448"/>
                  </a:cubicBezTo>
                  <a:lnTo>
                    <a:pt x="7105" y="6341"/>
                  </a:lnTo>
                  <a:close/>
                  <a:moveTo>
                    <a:pt x="3042" y="15655"/>
                  </a:moveTo>
                  <a:cubicBezTo>
                    <a:pt x="3042" y="15655"/>
                    <a:pt x="2150" y="11890"/>
                    <a:pt x="4628" y="8521"/>
                  </a:cubicBezTo>
                  <a:cubicBezTo>
                    <a:pt x="6015" y="14070"/>
                    <a:pt x="6015" y="14070"/>
                    <a:pt x="6015" y="14070"/>
                  </a:cubicBezTo>
                  <a:lnTo>
                    <a:pt x="3042" y="15655"/>
                  </a:lnTo>
                  <a:close/>
                  <a:moveTo>
                    <a:pt x="3042" y="1565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3515" name="AutoShape 27"/>
            <p:cNvSpPr>
              <a:spLocks/>
            </p:cNvSpPr>
            <p:nvPr/>
          </p:nvSpPr>
          <p:spPr bwMode="auto">
            <a:xfrm>
              <a:off x="5790" y="280"/>
              <a:ext cx="384" cy="384"/>
            </a:xfrm>
            <a:custGeom>
              <a:avLst/>
              <a:gdLst>
                <a:gd name="T0" fmla="*/ 0 w 21600"/>
                <a:gd name="T1" fmla="*/ 193 h 21600"/>
                <a:gd name="T2" fmla="*/ 107 w 21600"/>
                <a:gd name="T3" fmla="*/ 365 h 21600"/>
                <a:gd name="T4" fmla="*/ 16 w 21600"/>
                <a:gd name="T5" fmla="*/ 113 h 21600"/>
                <a:gd name="T6" fmla="*/ 0 w 21600"/>
                <a:gd name="T7" fmla="*/ 193 h 21600"/>
                <a:gd name="T8" fmla="*/ 322 w 21600"/>
                <a:gd name="T9" fmla="*/ 183 h 21600"/>
                <a:gd name="T10" fmla="*/ 306 w 21600"/>
                <a:gd name="T11" fmla="*/ 129 h 21600"/>
                <a:gd name="T12" fmla="*/ 287 w 21600"/>
                <a:gd name="T13" fmla="*/ 84 h 21600"/>
                <a:gd name="T14" fmla="*/ 320 w 21600"/>
                <a:gd name="T15" fmla="*/ 51 h 21600"/>
                <a:gd name="T16" fmla="*/ 322 w 21600"/>
                <a:gd name="T17" fmla="*/ 51 h 21600"/>
                <a:gd name="T18" fmla="*/ 191 w 21600"/>
                <a:gd name="T19" fmla="*/ 0 h 21600"/>
                <a:gd name="T20" fmla="*/ 31 w 21600"/>
                <a:gd name="T21" fmla="*/ 86 h 21600"/>
                <a:gd name="T22" fmla="*/ 43 w 21600"/>
                <a:gd name="T23" fmla="*/ 88 h 21600"/>
                <a:gd name="T24" fmla="*/ 96 w 21600"/>
                <a:gd name="T25" fmla="*/ 84 h 21600"/>
                <a:gd name="T26" fmla="*/ 96 w 21600"/>
                <a:gd name="T27" fmla="*/ 99 h 21600"/>
                <a:gd name="T28" fmla="*/ 74 w 21600"/>
                <a:gd name="T29" fmla="*/ 101 h 21600"/>
                <a:gd name="T30" fmla="*/ 144 w 21600"/>
                <a:gd name="T31" fmla="*/ 310 h 21600"/>
                <a:gd name="T32" fmla="*/ 185 w 21600"/>
                <a:gd name="T33" fmla="*/ 183 h 21600"/>
                <a:gd name="T34" fmla="*/ 156 w 21600"/>
                <a:gd name="T35" fmla="*/ 101 h 21600"/>
                <a:gd name="T36" fmla="*/ 136 w 21600"/>
                <a:gd name="T37" fmla="*/ 99 h 21600"/>
                <a:gd name="T38" fmla="*/ 136 w 21600"/>
                <a:gd name="T39" fmla="*/ 84 h 21600"/>
                <a:gd name="T40" fmla="*/ 187 w 21600"/>
                <a:gd name="T41" fmla="*/ 88 h 21600"/>
                <a:gd name="T42" fmla="*/ 238 w 21600"/>
                <a:gd name="T43" fmla="*/ 84 h 21600"/>
                <a:gd name="T44" fmla="*/ 240 w 21600"/>
                <a:gd name="T45" fmla="*/ 99 h 21600"/>
                <a:gd name="T46" fmla="*/ 218 w 21600"/>
                <a:gd name="T47" fmla="*/ 101 h 21600"/>
                <a:gd name="T48" fmla="*/ 287 w 21600"/>
                <a:gd name="T49" fmla="*/ 308 h 21600"/>
                <a:gd name="T50" fmla="*/ 306 w 21600"/>
                <a:gd name="T51" fmla="*/ 244 h 21600"/>
                <a:gd name="T52" fmla="*/ 322 w 21600"/>
                <a:gd name="T53" fmla="*/ 183 h 21600"/>
                <a:gd name="T54" fmla="*/ 195 w 21600"/>
                <a:gd name="T55" fmla="*/ 209 h 21600"/>
                <a:gd name="T56" fmla="*/ 136 w 21600"/>
                <a:gd name="T57" fmla="*/ 376 h 21600"/>
                <a:gd name="T58" fmla="*/ 191 w 21600"/>
                <a:gd name="T59" fmla="*/ 384 h 21600"/>
                <a:gd name="T60" fmla="*/ 255 w 21600"/>
                <a:gd name="T61" fmla="*/ 372 h 21600"/>
                <a:gd name="T62" fmla="*/ 253 w 21600"/>
                <a:gd name="T63" fmla="*/ 370 h 21600"/>
                <a:gd name="T64" fmla="*/ 195 w 21600"/>
                <a:gd name="T65" fmla="*/ 209 h 21600"/>
                <a:gd name="T66" fmla="*/ 361 w 21600"/>
                <a:gd name="T67" fmla="*/ 99 h 21600"/>
                <a:gd name="T68" fmla="*/ 361 w 21600"/>
                <a:gd name="T69" fmla="*/ 119 h 21600"/>
                <a:gd name="T70" fmla="*/ 347 w 21600"/>
                <a:gd name="T71" fmla="*/ 189 h 21600"/>
                <a:gd name="T72" fmla="*/ 288 w 21600"/>
                <a:gd name="T73" fmla="*/ 359 h 21600"/>
                <a:gd name="T74" fmla="*/ 384 w 21600"/>
                <a:gd name="T75" fmla="*/ 193 h 21600"/>
                <a:gd name="T76" fmla="*/ 361 w 21600"/>
                <a:gd name="T77" fmla="*/ 99 h 21600"/>
                <a:gd name="T78" fmla="*/ 361 w 21600"/>
                <a:gd name="T79" fmla="*/ 99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0" y="10855"/>
                  </a:moveTo>
                  <a:cubicBezTo>
                    <a:pt x="0" y="15131"/>
                    <a:pt x="2412" y="18749"/>
                    <a:pt x="6030" y="20504"/>
                  </a:cubicBezTo>
                  <a:cubicBezTo>
                    <a:pt x="877" y="6359"/>
                    <a:pt x="877" y="6359"/>
                    <a:pt x="877" y="6359"/>
                  </a:cubicBezTo>
                  <a:cubicBezTo>
                    <a:pt x="329" y="7785"/>
                    <a:pt x="0" y="9210"/>
                    <a:pt x="0" y="10855"/>
                  </a:cubicBezTo>
                  <a:close/>
                  <a:moveTo>
                    <a:pt x="18091" y="10307"/>
                  </a:moveTo>
                  <a:cubicBezTo>
                    <a:pt x="18091" y="8881"/>
                    <a:pt x="17543" y="8004"/>
                    <a:pt x="17214" y="7237"/>
                  </a:cubicBezTo>
                  <a:cubicBezTo>
                    <a:pt x="16666" y="6359"/>
                    <a:pt x="16118" y="5592"/>
                    <a:pt x="16118" y="4715"/>
                  </a:cubicBezTo>
                  <a:cubicBezTo>
                    <a:pt x="16118" y="3728"/>
                    <a:pt x="16885" y="2851"/>
                    <a:pt x="17982" y="2851"/>
                  </a:cubicBezTo>
                  <a:cubicBezTo>
                    <a:pt x="17982" y="2851"/>
                    <a:pt x="17982" y="2851"/>
                    <a:pt x="18091" y="2851"/>
                  </a:cubicBezTo>
                  <a:cubicBezTo>
                    <a:pt x="16118" y="1096"/>
                    <a:pt x="13596" y="0"/>
                    <a:pt x="10745" y="0"/>
                  </a:cubicBezTo>
                  <a:cubicBezTo>
                    <a:pt x="7017" y="0"/>
                    <a:pt x="3728" y="1974"/>
                    <a:pt x="1754" y="4824"/>
                  </a:cubicBezTo>
                  <a:cubicBezTo>
                    <a:pt x="1974" y="4934"/>
                    <a:pt x="2193" y="4934"/>
                    <a:pt x="2412" y="4934"/>
                  </a:cubicBezTo>
                  <a:cubicBezTo>
                    <a:pt x="3618" y="4934"/>
                    <a:pt x="5373" y="4715"/>
                    <a:pt x="5373" y="4715"/>
                  </a:cubicBezTo>
                  <a:cubicBezTo>
                    <a:pt x="5921" y="4715"/>
                    <a:pt x="5921" y="5592"/>
                    <a:pt x="5373" y="5592"/>
                  </a:cubicBezTo>
                  <a:cubicBezTo>
                    <a:pt x="5373" y="5592"/>
                    <a:pt x="4824" y="5702"/>
                    <a:pt x="4166" y="5702"/>
                  </a:cubicBezTo>
                  <a:cubicBezTo>
                    <a:pt x="8114" y="17434"/>
                    <a:pt x="8114" y="17434"/>
                    <a:pt x="8114" y="17434"/>
                  </a:cubicBezTo>
                  <a:cubicBezTo>
                    <a:pt x="10416" y="10307"/>
                    <a:pt x="10416" y="10307"/>
                    <a:pt x="10416" y="10307"/>
                  </a:cubicBezTo>
                  <a:cubicBezTo>
                    <a:pt x="8772" y="5702"/>
                    <a:pt x="8772" y="5702"/>
                    <a:pt x="8772" y="5702"/>
                  </a:cubicBezTo>
                  <a:cubicBezTo>
                    <a:pt x="8223" y="5702"/>
                    <a:pt x="7675" y="5592"/>
                    <a:pt x="7675" y="5592"/>
                  </a:cubicBezTo>
                  <a:cubicBezTo>
                    <a:pt x="7017" y="5592"/>
                    <a:pt x="7127" y="4715"/>
                    <a:pt x="7675" y="4715"/>
                  </a:cubicBezTo>
                  <a:cubicBezTo>
                    <a:pt x="7675" y="4715"/>
                    <a:pt x="9539" y="4934"/>
                    <a:pt x="10526" y="4934"/>
                  </a:cubicBezTo>
                  <a:cubicBezTo>
                    <a:pt x="11732" y="4934"/>
                    <a:pt x="13377" y="4715"/>
                    <a:pt x="13377" y="4715"/>
                  </a:cubicBezTo>
                  <a:cubicBezTo>
                    <a:pt x="14035" y="4715"/>
                    <a:pt x="14035" y="5592"/>
                    <a:pt x="13486" y="5592"/>
                  </a:cubicBezTo>
                  <a:cubicBezTo>
                    <a:pt x="13486" y="5592"/>
                    <a:pt x="12938" y="5702"/>
                    <a:pt x="12280" y="5702"/>
                  </a:cubicBezTo>
                  <a:cubicBezTo>
                    <a:pt x="16118" y="17324"/>
                    <a:pt x="16118" y="17324"/>
                    <a:pt x="16118" y="17324"/>
                  </a:cubicBezTo>
                  <a:cubicBezTo>
                    <a:pt x="17214" y="13706"/>
                    <a:pt x="17214" y="13706"/>
                    <a:pt x="17214" y="13706"/>
                  </a:cubicBezTo>
                  <a:cubicBezTo>
                    <a:pt x="17762" y="12390"/>
                    <a:pt x="18091" y="11184"/>
                    <a:pt x="18091" y="10307"/>
                  </a:cubicBezTo>
                  <a:close/>
                  <a:moveTo>
                    <a:pt x="10964" y="11732"/>
                  </a:moveTo>
                  <a:cubicBezTo>
                    <a:pt x="7675" y="21161"/>
                    <a:pt x="7675" y="21161"/>
                    <a:pt x="7675" y="21161"/>
                  </a:cubicBezTo>
                  <a:cubicBezTo>
                    <a:pt x="8662" y="21490"/>
                    <a:pt x="9758" y="21600"/>
                    <a:pt x="10745" y="21600"/>
                  </a:cubicBezTo>
                  <a:cubicBezTo>
                    <a:pt x="12061" y="21600"/>
                    <a:pt x="13267" y="21381"/>
                    <a:pt x="14363" y="20942"/>
                  </a:cubicBezTo>
                  <a:cubicBezTo>
                    <a:pt x="14363" y="20942"/>
                    <a:pt x="14254" y="20942"/>
                    <a:pt x="14254" y="20832"/>
                  </a:cubicBezTo>
                  <a:lnTo>
                    <a:pt x="10964" y="11732"/>
                  </a:lnTo>
                  <a:close/>
                  <a:moveTo>
                    <a:pt x="20284" y="5592"/>
                  </a:moveTo>
                  <a:cubicBezTo>
                    <a:pt x="20284" y="5921"/>
                    <a:pt x="20284" y="6359"/>
                    <a:pt x="20284" y="6688"/>
                  </a:cubicBezTo>
                  <a:cubicBezTo>
                    <a:pt x="20284" y="7785"/>
                    <a:pt x="20065" y="9101"/>
                    <a:pt x="19517" y="10636"/>
                  </a:cubicBezTo>
                  <a:cubicBezTo>
                    <a:pt x="16227" y="20175"/>
                    <a:pt x="16227" y="20175"/>
                    <a:pt x="16227" y="20175"/>
                  </a:cubicBezTo>
                  <a:cubicBezTo>
                    <a:pt x="19407" y="18311"/>
                    <a:pt x="21600" y="14802"/>
                    <a:pt x="21600" y="10855"/>
                  </a:cubicBezTo>
                  <a:cubicBezTo>
                    <a:pt x="21600" y="8881"/>
                    <a:pt x="21052" y="7127"/>
                    <a:pt x="20284" y="5592"/>
                  </a:cubicBezTo>
                  <a:close/>
                  <a:moveTo>
                    <a:pt x="20284" y="5592"/>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3516" name="Freeform 28"/>
            <p:cNvSpPr>
              <a:spLocks/>
            </p:cNvSpPr>
            <p:nvPr/>
          </p:nvSpPr>
          <p:spPr bwMode="auto">
            <a:xfrm>
              <a:off x="9928" y="298"/>
              <a:ext cx="343" cy="351"/>
            </a:xfrm>
            <a:custGeom>
              <a:avLst/>
              <a:gdLst>
                <a:gd name="T0" fmla="*/ 5 w 21491"/>
                <a:gd name="T1" fmla="*/ 5 h 19998"/>
                <a:gd name="T2" fmla="*/ 5 w 21491"/>
                <a:gd name="T3" fmla="*/ 6 h 19998"/>
                <a:gd name="T4" fmla="*/ 5 w 21491"/>
                <a:gd name="T5" fmla="*/ 6 h 19998"/>
                <a:gd name="T6" fmla="*/ 5 w 21491"/>
                <a:gd name="T7" fmla="*/ 6 h 19998"/>
                <a:gd name="T8" fmla="*/ 1 w 21491"/>
                <a:gd name="T9" fmla="*/ 6 h 19998"/>
                <a:gd name="T10" fmla="*/ 0 w 21491"/>
                <a:gd name="T11" fmla="*/ 3 h 19998"/>
                <a:gd name="T12" fmla="*/ 2 w 21491"/>
                <a:gd name="T13" fmla="*/ 1 h 19998"/>
                <a:gd name="T14" fmla="*/ 5 w 21491"/>
                <a:gd name="T15" fmla="*/ 1 h 19998"/>
                <a:gd name="T16" fmla="*/ 5 w 21491"/>
                <a:gd name="T17" fmla="*/ 2 h 19998"/>
                <a:gd name="T18" fmla="*/ 4 w 21491"/>
                <a:gd name="T19" fmla="*/ 2 h 19998"/>
                <a:gd name="T20" fmla="*/ 5 w 21491"/>
                <a:gd name="T21" fmla="*/ 1 h 19998"/>
                <a:gd name="T22" fmla="*/ 4 w 21491"/>
                <a:gd name="T23" fmla="*/ 1 h 19998"/>
                <a:gd name="T24" fmla="*/ 2 w 21491"/>
                <a:gd name="T25" fmla="*/ 1 h 19998"/>
                <a:gd name="T26" fmla="*/ 1 w 21491"/>
                <a:gd name="T27" fmla="*/ 4 h 19998"/>
                <a:gd name="T28" fmla="*/ 3 w 21491"/>
                <a:gd name="T29" fmla="*/ 6 h 19998"/>
                <a:gd name="T30" fmla="*/ 4 w 21491"/>
                <a:gd name="T31" fmla="*/ 6 h 19998"/>
                <a:gd name="T32" fmla="*/ 4 w 21491"/>
                <a:gd name="T33" fmla="*/ 6 h 19998"/>
                <a:gd name="T34" fmla="*/ 4 w 21491"/>
                <a:gd name="T35" fmla="*/ 5 h 19998"/>
                <a:gd name="T36" fmla="*/ 3 w 21491"/>
                <a:gd name="T37" fmla="*/ 5 h 19998"/>
                <a:gd name="T38" fmla="*/ 4 w 21491"/>
                <a:gd name="T39" fmla="*/ 4 h 19998"/>
                <a:gd name="T40" fmla="*/ 5 w 21491"/>
                <a:gd name="T41" fmla="*/ 4 h 19998"/>
                <a:gd name="T42" fmla="*/ 5 w 21491"/>
                <a:gd name="T43" fmla="*/ 5 h 19998"/>
                <a:gd name="T44" fmla="*/ 5 w 21491"/>
                <a:gd name="T45" fmla="*/ 5 h 199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491" h="19998">
                  <a:moveTo>
                    <a:pt x="20479" y="13899"/>
                  </a:moveTo>
                  <a:cubicBezTo>
                    <a:pt x="20479" y="17891"/>
                    <a:pt x="20479" y="17891"/>
                    <a:pt x="20479" y="17891"/>
                  </a:cubicBezTo>
                  <a:cubicBezTo>
                    <a:pt x="20479" y="18301"/>
                    <a:pt x="20479" y="18301"/>
                    <a:pt x="20479" y="18301"/>
                  </a:cubicBezTo>
                  <a:cubicBezTo>
                    <a:pt x="16204" y="20246"/>
                    <a:pt x="9004" y="20860"/>
                    <a:pt x="4841" y="18301"/>
                  </a:cubicBezTo>
                  <a:cubicBezTo>
                    <a:pt x="2366" y="16765"/>
                    <a:pt x="-109" y="13694"/>
                    <a:pt x="4" y="9804"/>
                  </a:cubicBezTo>
                  <a:cubicBezTo>
                    <a:pt x="116" y="6119"/>
                    <a:pt x="2816" y="2843"/>
                    <a:pt x="6416" y="1205"/>
                  </a:cubicBezTo>
                  <a:cubicBezTo>
                    <a:pt x="10579" y="-740"/>
                    <a:pt x="16766" y="-331"/>
                    <a:pt x="20479" y="2433"/>
                  </a:cubicBezTo>
                  <a:cubicBezTo>
                    <a:pt x="18229" y="4378"/>
                    <a:pt x="18229" y="4378"/>
                    <a:pt x="18229" y="4378"/>
                  </a:cubicBezTo>
                  <a:cubicBezTo>
                    <a:pt x="16879" y="4788"/>
                    <a:pt x="16879" y="4788"/>
                    <a:pt x="16879" y="4788"/>
                  </a:cubicBezTo>
                  <a:cubicBezTo>
                    <a:pt x="17666" y="3560"/>
                    <a:pt x="17666" y="3560"/>
                    <a:pt x="17666" y="3560"/>
                  </a:cubicBezTo>
                  <a:cubicBezTo>
                    <a:pt x="16541" y="2536"/>
                    <a:pt x="15304" y="1819"/>
                    <a:pt x="13954" y="1410"/>
                  </a:cubicBezTo>
                  <a:cubicBezTo>
                    <a:pt x="11816" y="796"/>
                    <a:pt x="9904" y="1205"/>
                    <a:pt x="8216" y="1922"/>
                  </a:cubicBezTo>
                  <a:cubicBezTo>
                    <a:pt x="4841" y="3355"/>
                    <a:pt x="2816" y="7040"/>
                    <a:pt x="3604" y="10930"/>
                  </a:cubicBezTo>
                  <a:cubicBezTo>
                    <a:pt x="4391" y="14923"/>
                    <a:pt x="7879" y="18198"/>
                    <a:pt x="12379" y="18608"/>
                  </a:cubicBezTo>
                  <a:cubicBezTo>
                    <a:pt x="13729" y="18710"/>
                    <a:pt x="15191" y="18608"/>
                    <a:pt x="16541" y="18301"/>
                  </a:cubicBezTo>
                  <a:cubicBezTo>
                    <a:pt x="17441" y="17994"/>
                    <a:pt x="17441" y="17994"/>
                    <a:pt x="17441" y="17482"/>
                  </a:cubicBezTo>
                  <a:cubicBezTo>
                    <a:pt x="17441" y="13899"/>
                    <a:pt x="17441" y="13899"/>
                    <a:pt x="17441" y="13899"/>
                  </a:cubicBezTo>
                  <a:cubicBezTo>
                    <a:pt x="12941" y="14001"/>
                    <a:pt x="12941" y="14001"/>
                    <a:pt x="12941" y="14001"/>
                  </a:cubicBezTo>
                  <a:cubicBezTo>
                    <a:pt x="15191" y="12773"/>
                    <a:pt x="15191" y="12773"/>
                    <a:pt x="15191" y="12773"/>
                  </a:cubicBezTo>
                  <a:cubicBezTo>
                    <a:pt x="21491" y="12773"/>
                    <a:pt x="21491" y="12773"/>
                    <a:pt x="21491" y="12773"/>
                  </a:cubicBezTo>
                  <a:lnTo>
                    <a:pt x="20479" y="13899"/>
                  </a:lnTo>
                  <a:close/>
                  <a:moveTo>
                    <a:pt x="20479" y="1389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65575" name="Group 39"/>
          <p:cNvGrpSpPr>
            <a:grpSpLocks/>
          </p:cNvGrpSpPr>
          <p:nvPr/>
        </p:nvGrpSpPr>
        <p:grpSpPr bwMode="auto">
          <a:xfrm>
            <a:off x="1010841" y="3835598"/>
            <a:ext cx="7143750" cy="795338"/>
            <a:chOff x="0" y="0"/>
            <a:chExt cx="11999" cy="1336"/>
          </a:xfrm>
        </p:grpSpPr>
        <p:sp>
          <p:nvSpPr>
            <p:cNvPr id="63499" name="Rectangle 30"/>
            <p:cNvSpPr>
              <a:spLocks/>
            </p:cNvSpPr>
            <p:nvPr/>
          </p:nvSpPr>
          <p:spPr bwMode="auto">
            <a:xfrm>
              <a:off x="0" y="0"/>
              <a:ext cx="3820" cy="1336"/>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63500" name="Rectangle 31"/>
            <p:cNvSpPr>
              <a:spLocks/>
            </p:cNvSpPr>
            <p:nvPr/>
          </p:nvSpPr>
          <p:spPr bwMode="auto">
            <a:xfrm>
              <a:off x="208" y="856"/>
              <a:ext cx="338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a:solidFill>
                    <a:srgbClr val="FFFFFF"/>
                  </a:solidFill>
                  <a:latin typeface="Open Sans" charset="0"/>
                  <a:cs typeface="Open Sans" charset="0"/>
                  <a:sym typeface="Open Sans" charset="0"/>
                </a:rPr>
                <a:t>our_company@pinterest</a:t>
              </a:r>
            </a:p>
          </p:txBody>
        </p:sp>
        <p:sp>
          <p:nvSpPr>
            <p:cNvPr id="63501" name="Rectangle 32"/>
            <p:cNvSpPr>
              <a:spLocks/>
            </p:cNvSpPr>
            <p:nvPr/>
          </p:nvSpPr>
          <p:spPr bwMode="auto">
            <a:xfrm>
              <a:off x="4089" y="0"/>
              <a:ext cx="3821" cy="1336"/>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63502" name="Rectangle 33"/>
            <p:cNvSpPr>
              <a:spLocks/>
            </p:cNvSpPr>
            <p:nvPr/>
          </p:nvSpPr>
          <p:spPr bwMode="auto">
            <a:xfrm>
              <a:off x="4298" y="856"/>
              <a:ext cx="338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a:solidFill>
                    <a:srgbClr val="FFFFFF"/>
                  </a:solidFill>
                  <a:latin typeface="Open Sans" charset="0"/>
                  <a:cs typeface="Open Sans" charset="0"/>
                  <a:sym typeface="Open Sans" charset="0"/>
                </a:rPr>
                <a:t>our_company@dribble</a:t>
              </a:r>
            </a:p>
          </p:txBody>
        </p:sp>
        <p:sp>
          <p:nvSpPr>
            <p:cNvPr id="63503" name="Rectangle 34"/>
            <p:cNvSpPr>
              <a:spLocks/>
            </p:cNvSpPr>
            <p:nvPr/>
          </p:nvSpPr>
          <p:spPr bwMode="auto">
            <a:xfrm>
              <a:off x="8179" y="0"/>
              <a:ext cx="3820" cy="133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63504" name="Rectangle 35"/>
            <p:cNvSpPr>
              <a:spLocks/>
            </p:cNvSpPr>
            <p:nvPr/>
          </p:nvSpPr>
          <p:spPr bwMode="auto">
            <a:xfrm>
              <a:off x="8387" y="856"/>
              <a:ext cx="338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dirty="0" err="1">
                  <a:solidFill>
                    <a:srgbClr val="FFFFFF"/>
                  </a:solidFill>
                  <a:latin typeface="Open Sans" charset="0"/>
                  <a:cs typeface="Open Sans" charset="0"/>
                  <a:sym typeface="Open Sans" charset="0"/>
                </a:rPr>
                <a:t>our_company@vimeo</a:t>
              </a:r>
              <a:endParaRPr lang="en-US" sz="700" dirty="0">
                <a:solidFill>
                  <a:srgbClr val="FFFFFF"/>
                </a:solidFill>
                <a:latin typeface="Open Sans" charset="0"/>
                <a:cs typeface="Open Sans" charset="0"/>
                <a:sym typeface="Open Sans" charset="0"/>
              </a:endParaRPr>
            </a:p>
          </p:txBody>
        </p:sp>
        <p:sp>
          <p:nvSpPr>
            <p:cNvPr id="63505" name="Freeform 36"/>
            <p:cNvSpPr>
              <a:spLocks/>
            </p:cNvSpPr>
            <p:nvPr/>
          </p:nvSpPr>
          <p:spPr bwMode="auto">
            <a:xfrm>
              <a:off x="1737" y="304"/>
              <a:ext cx="328" cy="424"/>
            </a:xfrm>
            <a:custGeom>
              <a:avLst/>
              <a:gdLst>
                <a:gd name="T0" fmla="*/ 3 w 21600"/>
                <a:gd name="T1" fmla="*/ 0 h 21537"/>
                <a:gd name="T2" fmla="*/ 0 w 21600"/>
                <a:gd name="T3" fmla="*/ 3 h 21537"/>
                <a:gd name="T4" fmla="*/ 1 w 21600"/>
                <a:gd name="T5" fmla="*/ 5 h 21537"/>
                <a:gd name="T6" fmla="*/ 1 w 21600"/>
                <a:gd name="T7" fmla="*/ 5 h 21537"/>
                <a:gd name="T8" fmla="*/ 1 w 21600"/>
                <a:gd name="T9" fmla="*/ 4 h 21537"/>
                <a:gd name="T10" fmla="*/ 1 w 21600"/>
                <a:gd name="T11" fmla="*/ 4 h 21537"/>
                <a:gd name="T12" fmla="*/ 1 w 21600"/>
                <a:gd name="T13" fmla="*/ 3 h 21537"/>
                <a:gd name="T14" fmla="*/ 3 w 21600"/>
                <a:gd name="T15" fmla="*/ 1 h 21537"/>
                <a:gd name="T16" fmla="*/ 4 w 21600"/>
                <a:gd name="T17" fmla="*/ 3 h 21537"/>
                <a:gd name="T18" fmla="*/ 3 w 21600"/>
                <a:gd name="T19" fmla="*/ 5 h 21537"/>
                <a:gd name="T20" fmla="*/ 2 w 21600"/>
                <a:gd name="T21" fmla="*/ 4 h 21537"/>
                <a:gd name="T22" fmla="*/ 3 w 21600"/>
                <a:gd name="T23" fmla="*/ 3 h 21537"/>
                <a:gd name="T24" fmla="*/ 2 w 21600"/>
                <a:gd name="T25" fmla="*/ 2 h 21537"/>
                <a:gd name="T26" fmla="*/ 1 w 21600"/>
                <a:gd name="T27" fmla="*/ 3 h 21537"/>
                <a:gd name="T28" fmla="*/ 2 w 21600"/>
                <a:gd name="T29" fmla="*/ 4 h 21537"/>
                <a:gd name="T30" fmla="*/ 1 w 21600"/>
                <a:gd name="T31" fmla="*/ 6 h 21537"/>
                <a:gd name="T32" fmla="*/ 1 w 21600"/>
                <a:gd name="T33" fmla="*/ 8 h 21537"/>
                <a:gd name="T34" fmla="*/ 1 w 21600"/>
                <a:gd name="T35" fmla="*/ 8 h 21537"/>
                <a:gd name="T36" fmla="*/ 2 w 21600"/>
                <a:gd name="T37" fmla="*/ 7 h 21537"/>
                <a:gd name="T38" fmla="*/ 2 w 21600"/>
                <a:gd name="T39" fmla="*/ 5 h 21537"/>
                <a:gd name="T40" fmla="*/ 3 w 21600"/>
                <a:gd name="T41" fmla="*/ 6 h 21537"/>
                <a:gd name="T42" fmla="*/ 5 w 21600"/>
                <a:gd name="T43" fmla="*/ 3 h 21537"/>
                <a:gd name="T44" fmla="*/ 3 w 21600"/>
                <a:gd name="T45" fmla="*/ 0 h 21537"/>
                <a:gd name="T46" fmla="*/ 3 w 21600"/>
                <a:gd name="T47" fmla="*/ 0 h 215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537">
                  <a:moveTo>
                    <a:pt x="11501" y="0"/>
                  </a:moveTo>
                  <a:cubicBezTo>
                    <a:pt x="3927" y="0"/>
                    <a:pt x="0" y="4212"/>
                    <a:pt x="0" y="7668"/>
                  </a:cubicBezTo>
                  <a:cubicBezTo>
                    <a:pt x="0" y="9828"/>
                    <a:pt x="1122" y="11772"/>
                    <a:pt x="3366" y="12420"/>
                  </a:cubicBezTo>
                  <a:cubicBezTo>
                    <a:pt x="3647" y="12528"/>
                    <a:pt x="4068" y="12420"/>
                    <a:pt x="4068" y="12096"/>
                  </a:cubicBezTo>
                  <a:cubicBezTo>
                    <a:pt x="4208" y="11880"/>
                    <a:pt x="4348" y="11340"/>
                    <a:pt x="4488" y="11124"/>
                  </a:cubicBezTo>
                  <a:cubicBezTo>
                    <a:pt x="4488" y="10800"/>
                    <a:pt x="4488" y="10692"/>
                    <a:pt x="4208" y="10476"/>
                  </a:cubicBezTo>
                  <a:cubicBezTo>
                    <a:pt x="3506" y="9828"/>
                    <a:pt x="3226" y="9072"/>
                    <a:pt x="3226" y="7992"/>
                  </a:cubicBezTo>
                  <a:cubicBezTo>
                    <a:pt x="3226" y="4860"/>
                    <a:pt x="6171" y="2160"/>
                    <a:pt x="11081" y="2160"/>
                  </a:cubicBezTo>
                  <a:cubicBezTo>
                    <a:pt x="15429" y="2160"/>
                    <a:pt x="17673" y="4104"/>
                    <a:pt x="17673" y="6804"/>
                  </a:cubicBezTo>
                  <a:cubicBezTo>
                    <a:pt x="17673" y="10368"/>
                    <a:pt x="15709" y="13392"/>
                    <a:pt x="12623" y="13392"/>
                  </a:cubicBezTo>
                  <a:cubicBezTo>
                    <a:pt x="10940" y="13392"/>
                    <a:pt x="9678" y="12312"/>
                    <a:pt x="10099" y="11016"/>
                  </a:cubicBezTo>
                  <a:cubicBezTo>
                    <a:pt x="10660" y="9504"/>
                    <a:pt x="11501" y="7776"/>
                    <a:pt x="11501" y="6696"/>
                  </a:cubicBezTo>
                  <a:cubicBezTo>
                    <a:pt x="11501" y="5616"/>
                    <a:pt x="10800" y="4752"/>
                    <a:pt x="9397" y="4752"/>
                  </a:cubicBezTo>
                  <a:cubicBezTo>
                    <a:pt x="7714" y="4752"/>
                    <a:pt x="6312" y="6156"/>
                    <a:pt x="6312" y="7992"/>
                  </a:cubicBezTo>
                  <a:cubicBezTo>
                    <a:pt x="6312" y="9180"/>
                    <a:pt x="6732" y="9936"/>
                    <a:pt x="6732" y="9936"/>
                  </a:cubicBezTo>
                  <a:cubicBezTo>
                    <a:pt x="6732" y="9936"/>
                    <a:pt x="5049" y="15660"/>
                    <a:pt x="4769" y="16632"/>
                  </a:cubicBezTo>
                  <a:cubicBezTo>
                    <a:pt x="4068" y="18684"/>
                    <a:pt x="4629" y="21168"/>
                    <a:pt x="4629" y="21384"/>
                  </a:cubicBezTo>
                  <a:cubicBezTo>
                    <a:pt x="4629" y="21492"/>
                    <a:pt x="4909" y="21600"/>
                    <a:pt x="5049" y="21492"/>
                  </a:cubicBezTo>
                  <a:cubicBezTo>
                    <a:pt x="5190" y="21276"/>
                    <a:pt x="7294" y="19332"/>
                    <a:pt x="7995" y="17388"/>
                  </a:cubicBezTo>
                  <a:cubicBezTo>
                    <a:pt x="8135" y="16848"/>
                    <a:pt x="9117" y="14040"/>
                    <a:pt x="9117" y="14040"/>
                  </a:cubicBezTo>
                  <a:cubicBezTo>
                    <a:pt x="9678" y="14796"/>
                    <a:pt x="11221" y="15552"/>
                    <a:pt x="13044" y="15552"/>
                  </a:cubicBezTo>
                  <a:cubicBezTo>
                    <a:pt x="18094" y="15552"/>
                    <a:pt x="21600" y="11880"/>
                    <a:pt x="21600" y="7128"/>
                  </a:cubicBezTo>
                  <a:cubicBezTo>
                    <a:pt x="21600" y="3456"/>
                    <a:pt x="17673" y="0"/>
                    <a:pt x="11501" y="0"/>
                  </a:cubicBezTo>
                  <a:close/>
                  <a:moveTo>
                    <a:pt x="11501"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3506" name="AutoShape 37"/>
            <p:cNvSpPr>
              <a:spLocks/>
            </p:cNvSpPr>
            <p:nvPr/>
          </p:nvSpPr>
          <p:spPr bwMode="auto">
            <a:xfrm>
              <a:off x="5790" y="331"/>
              <a:ext cx="382" cy="381"/>
            </a:xfrm>
            <a:custGeom>
              <a:avLst/>
              <a:gdLst>
                <a:gd name="T0" fmla="*/ 367 w 21600"/>
                <a:gd name="T1" fmla="*/ 117 h 21600"/>
                <a:gd name="T2" fmla="*/ 326 w 21600"/>
                <a:gd name="T3" fmla="*/ 56 h 21600"/>
                <a:gd name="T4" fmla="*/ 266 w 21600"/>
                <a:gd name="T5" fmla="*/ 15 h 21600"/>
                <a:gd name="T6" fmla="*/ 191 w 21600"/>
                <a:gd name="T7" fmla="*/ 0 h 21600"/>
                <a:gd name="T8" fmla="*/ 118 w 21600"/>
                <a:gd name="T9" fmla="*/ 15 h 21600"/>
                <a:gd name="T10" fmla="*/ 56 w 21600"/>
                <a:gd name="T11" fmla="*/ 56 h 21600"/>
                <a:gd name="T12" fmla="*/ 15 w 21600"/>
                <a:gd name="T13" fmla="*/ 117 h 21600"/>
                <a:gd name="T14" fmla="*/ 0 w 21600"/>
                <a:gd name="T15" fmla="*/ 191 h 21600"/>
                <a:gd name="T16" fmla="*/ 15 w 21600"/>
                <a:gd name="T17" fmla="*/ 266 h 21600"/>
                <a:gd name="T18" fmla="*/ 56 w 21600"/>
                <a:gd name="T19" fmla="*/ 325 h 21600"/>
                <a:gd name="T20" fmla="*/ 118 w 21600"/>
                <a:gd name="T21" fmla="*/ 366 h 21600"/>
                <a:gd name="T22" fmla="*/ 191 w 21600"/>
                <a:gd name="T23" fmla="*/ 381 h 21600"/>
                <a:gd name="T24" fmla="*/ 266 w 21600"/>
                <a:gd name="T25" fmla="*/ 366 h 21600"/>
                <a:gd name="T26" fmla="*/ 326 w 21600"/>
                <a:gd name="T27" fmla="*/ 325 h 21600"/>
                <a:gd name="T28" fmla="*/ 367 w 21600"/>
                <a:gd name="T29" fmla="*/ 266 h 21600"/>
                <a:gd name="T30" fmla="*/ 382 w 21600"/>
                <a:gd name="T31" fmla="*/ 191 h 21600"/>
                <a:gd name="T32" fmla="*/ 355 w 21600"/>
                <a:gd name="T33" fmla="*/ 189 h 21600"/>
                <a:gd name="T34" fmla="*/ 237 w 21600"/>
                <a:gd name="T35" fmla="*/ 175 h 21600"/>
                <a:gd name="T36" fmla="*/ 316 w 21600"/>
                <a:gd name="T37" fmla="*/ 87 h 21600"/>
                <a:gd name="T38" fmla="*/ 299 w 21600"/>
                <a:gd name="T39" fmla="*/ 69 h 21600"/>
                <a:gd name="T40" fmla="*/ 152 w 21600"/>
                <a:gd name="T41" fmla="*/ 33 h 21600"/>
                <a:gd name="T42" fmla="*/ 299 w 21600"/>
                <a:gd name="T43" fmla="*/ 69 h 21600"/>
                <a:gd name="T44" fmla="*/ 152 w 21600"/>
                <a:gd name="T45" fmla="*/ 33 h 21600"/>
                <a:gd name="T46" fmla="*/ 152 w 21600"/>
                <a:gd name="T47" fmla="*/ 33 h 21600"/>
                <a:gd name="T48" fmla="*/ 181 w 21600"/>
                <a:gd name="T49" fmla="*/ 137 h 21600"/>
                <a:gd name="T50" fmla="*/ 122 w 21600"/>
                <a:gd name="T51" fmla="*/ 44 h 21600"/>
                <a:gd name="T52" fmla="*/ 29 w 21600"/>
                <a:gd name="T53" fmla="*/ 185 h 21600"/>
                <a:gd name="T54" fmla="*/ 208 w 21600"/>
                <a:gd name="T55" fmla="*/ 191 h 21600"/>
                <a:gd name="T56" fmla="*/ 69 w 21600"/>
                <a:gd name="T57" fmla="*/ 300 h 21600"/>
                <a:gd name="T58" fmla="*/ 29 w 21600"/>
                <a:gd name="T59" fmla="*/ 191 h 21600"/>
                <a:gd name="T60" fmla="*/ 87 w 21600"/>
                <a:gd name="T61" fmla="*/ 316 h 21600"/>
                <a:gd name="T62" fmla="*/ 220 w 21600"/>
                <a:gd name="T63" fmla="*/ 217 h 21600"/>
                <a:gd name="T64" fmla="*/ 255 w 21600"/>
                <a:gd name="T65" fmla="*/ 341 h 21600"/>
                <a:gd name="T66" fmla="*/ 282 w 21600"/>
                <a:gd name="T67" fmla="*/ 325 h 21600"/>
                <a:gd name="T68" fmla="*/ 353 w 21600"/>
                <a:gd name="T69" fmla="*/ 217 h 21600"/>
                <a:gd name="T70" fmla="*/ 282 w 21600"/>
                <a:gd name="T71" fmla="*/ 325 h 21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600" h="21600">
                  <a:moveTo>
                    <a:pt x="21382" y="8618"/>
                  </a:moveTo>
                  <a:cubicBezTo>
                    <a:pt x="21273" y="7964"/>
                    <a:pt x="21055" y="7309"/>
                    <a:pt x="20727" y="6655"/>
                  </a:cubicBezTo>
                  <a:cubicBezTo>
                    <a:pt x="20509" y="6000"/>
                    <a:pt x="20182" y="5345"/>
                    <a:pt x="19745" y="4800"/>
                  </a:cubicBezTo>
                  <a:cubicBezTo>
                    <a:pt x="19418" y="4255"/>
                    <a:pt x="18982" y="3709"/>
                    <a:pt x="18436" y="3164"/>
                  </a:cubicBezTo>
                  <a:cubicBezTo>
                    <a:pt x="18000" y="2727"/>
                    <a:pt x="17455" y="2291"/>
                    <a:pt x="16800" y="1855"/>
                  </a:cubicBezTo>
                  <a:cubicBezTo>
                    <a:pt x="16255" y="1527"/>
                    <a:pt x="15709" y="1091"/>
                    <a:pt x="15055" y="873"/>
                  </a:cubicBezTo>
                  <a:cubicBezTo>
                    <a:pt x="14400" y="545"/>
                    <a:pt x="13636" y="436"/>
                    <a:pt x="12982" y="218"/>
                  </a:cubicBezTo>
                  <a:cubicBezTo>
                    <a:pt x="12327" y="109"/>
                    <a:pt x="11564" y="0"/>
                    <a:pt x="10800" y="0"/>
                  </a:cubicBezTo>
                  <a:cubicBezTo>
                    <a:pt x="10036" y="0"/>
                    <a:pt x="9382" y="109"/>
                    <a:pt x="8618" y="218"/>
                  </a:cubicBezTo>
                  <a:cubicBezTo>
                    <a:pt x="7964" y="436"/>
                    <a:pt x="7309" y="545"/>
                    <a:pt x="6655" y="873"/>
                  </a:cubicBezTo>
                  <a:cubicBezTo>
                    <a:pt x="6000" y="1091"/>
                    <a:pt x="5345" y="1527"/>
                    <a:pt x="4800" y="1855"/>
                  </a:cubicBezTo>
                  <a:cubicBezTo>
                    <a:pt x="4255" y="2291"/>
                    <a:pt x="3709" y="2727"/>
                    <a:pt x="3164" y="3164"/>
                  </a:cubicBezTo>
                  <a:cubicBezTo>
                    <a:pt x="2727" y="3709"/>
                    <a:pt x="2291" y="4255"/>
                    <a:pt x="1855" y="4800"/>
                  </a:cubicBezTo>
                  <a:cubicBezTo>
                    <a:pt x="1527" y="5345"/>
                    <a:pt x="1200" y="6000"/>
                    <a:pt x="873" y="6655"/>
                  </a:cubicBezTo>
                  <a:cubicBezTo>
                    <a:pt x="655" y="7309"/>
                    <a:pt x="436" y="7964"/>
                    <a:pt x="218" y="8618"/>
                  </a:cubicBezTo>
                  <a:cubicBezTo>
                    <a:pt x="109" y="9382"/>
                    <a:pt x="0" y="10036"/>
                    <a:pt x="0" y="10800"/>
                  </a:cubicBezTo>
                  <a:cubicBezTo>
                    <a:pt x="0" y="11564"/>
                    <a:pt x="109" y="12327"/>
                    <a:pt x="218" y="12982"/>
                  </a:cubicBezTo>
                  <a:cubicBezTo>
                    <a:pt x="436" y="13636"/>
                    <a:pt x="655" y="14400"/>
                    <a:pt x="873" y="15055"/>
                  </a:cubicBezTo>
                  <a:cubicBezTo>
                    <a:pt x="1200" y="15600"/>
                    <a:pt x="1527" y="16255"/>
                    <a:pt x="1855" y="16800"/>
                  </a:cubicBezTo>
                  <a:cubicBezTo>
                    <a:pt x="2291" y="17455"/>
                    <a:pt x="2727" y="18000"/>
                    <a:pt x="3164" y="18436"/>
                  </a:cubicBezTo>
                  <a:cubicBezTo>
                    <a:pt x="3709" y="18982"/>
                    <a:pt x="4255" y="19418"/>
                    <a:pt x="4800" y="19745"/>
                  </a:cubicBezTo>
                  <a:cubicBezTo>
                    <a:pt x="5345" y="20182"/>
                    <a:pt x="6000" y="20509"/>
                    <a:pt x="6655" y="20727"/>
                  </a:cubicBezTo>
                  <a:cubicBezTo>
                    <a:pt x="7309" y="21055"/>
                    <a:pt x="7964" y="21273"/>
                    <a:pt x="8618" y="21382"/>
                  </a:cubicBezTo>
                  <a:cubicBezTo>
                    <a:pt x="9382" y="21491"/>
                    <a:pt x="10036" y="21600"/>
                    <a:pt x="10800" y="21600"/>
                  </a:cubicBezTo>
                  <a:cubicBezTo>
                    <a:pt x="11564" y="21600"/>
                    <a:pt x="12327" y="21491"/>
                    <a:pt x="12982" y="21382"/>
                  </a:cubicBezTo>
                  <a:cubicBezTo>
                    <a:pt x="13636" y="21273"/>
                    <a:pt x="14400" y="21055"/>
                    <a:pt x="15055" y="20727"/>
                  </a:cubicBezTo>
                  <a:cubicBezTo>
                    <a:pt x="15709" y="20509"/>
                    <a:pt x="16255" y="20182"/>
                    <a:pt x="16800" y="19745"/>
                  </a:cubicBezTo>
                  <a:cubicBezTo>
                    <a:pt x="17455" y="19418"/>
                    <a:pt x="18000" y="18982"/>
                    <a:pt x="18436" y="18436"/>
                  </a:cubicBezTo>
                  <a:cubicBezTo>
                    <a:pt x="18982" y="18000"/>
                    <a:pt x="19418" y="17455"/>
                    <a:pt x="19745" y="16800"/>
                  </a:cubicBezTo>
                  <a:cubicBezTo>
                    <a:pt x="20182" y="16255"/>
                    <a:pt x="20509" y="15600"/>
                    <a:pt x="20727" y="15055"/>
                  </a:cubicBezTo>
                  <a:cubicBezTo>
                    <a:pt x="21055" y="14400"/>
                    <a:pt x="21273" y="13636"/>
                    <a:pt x="21382" y="12982"/>
                  </a:cubicBezTo>
                  <a:cubicBezTo>
                    <a:pt x="21491" y="12327"/>
                    <a:pt x="21600" y="11564"/>
                    <a:pt x="21600" y="10800"/>
                  </a:cubicBezTo>
                  <a:cubicBezTo>
                    <a:pt x="21600" y="10036"/>
                    <a:pt x="21491" y="9382"/>
                    <a:pt x="21382" y="8618"/>
                  </a:cubicBezTo>
                  <a:close/>
                  <a:moveTo>
                    <a:pt x="20073" y="10691"/>
                  </a:moveTo>
                  <a:cubicBezTo>
                    <a:pt x="19855" y="10691"/>
                    <a:pt x="16800" y="10036"/>
                    <a:pt x="13636" y="10473"/>
                  </a:cubicBezTo>
                  <a:cubicBezTo>
                    <a:pt x="13527" y="10255"/>
                    <a:pt x="13527" y="10145"/>
                    <a:pt x="13418" y="9927"/>
                  </a:cubicBezTo>
                  <a:cubicBezTo>
                    <a:pt x="13200" y="9491"/>
                    <a:pt x="12982" y="9055"/>
                    <a:pt x="12764" y="8618"/>
                  </a:cubicBezTo>
                  <a:cubicBezTo>
                    <a:pt x="16473" y="7091"/>
                    <a:pt x="17891" y="5018"/>
                    <a:pt x="17891" y="4909"/>
                  </a:cubicBezTo>
                  <a:cubicBezTo>
                    <a:pt x="19200" y="6545"/>
                    <a:pt x="19964" y="8509"/>
                    <a:pt x="20073" y="10691"/>
                  </a:cubicBezTo>
                  <a:close/>
                  <a:moveTo>
                    <a:pt x="16909" y="3927"/>
                  </a:moveTo>
                  <a:cubicBezTo>
                    <a:pt x="16909" y="3927"/>
                    <a:pt x="15600" y="5891"/>
                    <a:pt x="12109" y="7200"/>
                  </a:cubicBezTo>
                  <a:cubicBezTo>
                    <a:pt x="10473" y="4364"/>
                    <a:pt x="8836" y="2073"/>
                    <a:pt x="8618" y="1855"/>
                  </a:cubicBezTo>
                  <a:cubicBezTo>
                    <a:pt x="9382" y="1745"/>
                    <a:pt x="10036" y="1636"/>
                    <a:pt x="10800" y="1636"/>
                  </a:cubicBezTo>
                  <a:cubicBezTo>
                    <a:pt x="13200" y="1636"/>
                    <a:pt x="15273" y="2509"/>
                    <a:pt x="16909" y="3927"/>
                  </a:cubicBezTo>
                  <a:close/>
                  <a:moveTo>
                    <a:pt x="8618" y="1855"/>
                  </a:moveTo>
                  <a:cubicBezTo>
                    <a:pt x="8618" y="1855"/>
                    <a:pt x="8618" y="1855"/>
                    <a:pt x="8618" y="1855"/>
                  </a:cubicBezTo>
                  <a:cubicBezTo>
                    <a:pt x="8618" y="1855"/>
                    <a:pt x="8618" y="1855"/>
                    <a:pt x="8618" y="1855"/>
                  </a:cubicBezTo>
                  <a:cubicBezTo>
                    <a:pt x="8618" y="1855"/>
                    <a:pt x="8618" y="1855"/>
                    <a:pt x="8618" y="1855"/>
                  </a:cubicBezTo>
                  <a:close/>
                  <a:moveTo>
                    <a:pt x="6873" y="2509"/>
                  </a:moveTo>
                  <a:cubicBezTo>
                    <a:pt x="6982" y="2618"/>
                    <a:pt x="8727" y="4909"/>
                    <a:pt x="10255" y="7745"/>
                  </a:cubicBezTo>
                  <a:cubicBezTo>
                    <a:pt x="5891" y="8945"/>
                    <a:pt x="2073" y="8945"/>
                    <a:pt x="1855" y="8945"/>
                  </a:cubicBezTo>
                  <a:cubicBezTo>
                    <a:pt x="2400" y="6109"/>
                    <a:pt x="4364" y="3709"/>
                    <a:pt x="6873" y="2509"/>
                  </a:cubicBezTo>
                  <a:close/>
                  <a:moveTo>
                    <a:pt x="1636" y="10800"/>
                  </a:moveTo>
                  <a:cubicBezTo>
                    <a:pt x="1636" y="10691"/>
                    <a:pt x="1636" y="10582"/>
                    <a:pt x="1636" y="10473"/>
                  </a:cubicBezTo>
                  <a:cubicBezTo>
                    <a:pt x="1745" y="10473"/>
                    <a:pt x="6327" y="10582"/>
                    <a:pt x="11018" y="9164"/>
                  </a:cubicBezTo>
                  <a:cubicBezTo>
                    <a:pt x="11345" y="9709"/>
                    <a:pt x="11564" y="10255"/>
                    <a:pt x="11782" y="10800"/>
                  </a:cubicBezTo>
                  <a:cubicBezTo>
                    <a:pt x="11673" y="10800"/>
                    <a:pt x="11564" y="10800"/>
                    <a:pt x="11455" y="10909"/>
                  </a:cubicBezTo>
                  <a:cubicBezTo>
                    <a:pt x="6436" y="12545"/>
                    <a:pt x="3927" y="17018"/>
                    <a:pt x="3927" y="17018"/>
                  </a:cubicBezTo>
                  <a:cubicBezTo>
                    <a:pt x="3927" y="17018"/>
                    <a:pt x="3927" y="17018"/>
                    <a:pt x="3927" y="17018"/>
                  </a:cubicBezTo>
                  <a:cubicBezTo>
                    <a:pt x="2509" y="15382"/>
                    <a:pt x="1636" y="13200"/>
                    <a:pt x="1636" y="10800"/>
                  </a:cubicBezTo>
                  <a:close/>
                  <a:moveTo>
                    <a:pt x="10800" y="20073"/>
                  </a:moveTo>
                  <a:cubicBezTo>
                    <a:pt x="8618" y="20073"/>
                    <a:pt x="6545" y="19200"/>
                    <a:pt x="4909" y="17891"/>
                  </a:cubicBezTo>
                  <a:cubicBezTo>
                    <a:pt x="5018" y="18000"/>
                    <a:pt x="5127" y="18109"/>
                    <a:pt x="5127" y="18109"/>
                  </a:cubicBezTo>
                  <a:cubicBezTo>
                    <a:pt x="5127" y="18109"/>
                    <a:pt x="6873" y="14182"/>
                    <a:pt x="12436" y="12327"/>
                  </a:cubicBezTo>
                  <a:cubicBezTo>
                    <a:pt x="12436" y="12327"/>
                    <a:pt x="12436" y="12327"/>
                    <a:pt x="12436" y="12327"/>
                  </a:cubicBezTo>
                  <a:cubicBezTo>
                    <a:pt x="13745" y="15709"/>
                    <a:pt x="14291" y="18436"/>
                    <a:pt x="14400" y="19309"/>
                  </a:cubicBezTo>
                  <a:cubicBezTo>
                    <a:pt x="13309" y="19745"/>
                    <a:pt x="12109" y="20073"/>
                    <a:pt x="10800" y="20073"/>
                  </a:cubicBezTo>
                  <a:close/>
                  <a:moveTo>
                    <a:pt x="15927" y="18436"/>
                  </a:moveTo>
                  <a:cubicBezTo>
                    <a:pt x="15818" y="17891"/>
                    <a:pt x="15382" y="15164"/>
                    <a:pt x="14182" y="11891"/>
                  </a:cubicBezTo>
                  <a:cubicBezTo>
                    <a:pt x="17127" y="11345"/>
                    <a:pt x="19745" y="12218"/>
                    <a:pt x="19964" y="12327"/>
                  </a:cubicBezTo>
                  <a:cubicBezTo>
                    <a:pt x="19527" y="14836"/>
                    <a:pt x="18000" y="17018"/>
                    <a:pt x="15927" y="18436"/>
                  </a:cubicBezTo>
                  <a:close/>
                  <a:moveTo>
                    <a:pt x="15927" y="18436"/>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3507" name="Freeform 38"/>
            <p:cNvSpPr>
              <a:spLocks/>
            </p:cNvSpPr>
            <p:nvPr/>
          </p:nvSpPr>
          <p:spPr bwMode="auto">
            <a:xfrm>
              <a:off x="9945" y="396"/>
              <a:ext cx="366" cy="319"/>
            </a:xfrm>
            <a:custGeom>
              <a:avLst/>
              <a:gdLst>
                <a:gd name="T0" fmla="*/ 0 w 20558"/>
                <a:gd name="T1" fmla="*/ 2 h 18509"/>
                <a:gd name="T2" fmla="*/ 0 w 20558"/>
                <a:gd name="T3" fmla="*/ 3 h 18509"/>
                <a:gd name="T4" fmla="*/ 1 w 20558"/>
                <a:gd name="T5" fmla="*/ 2 h 18509"/>
                <a:gd name="T6" fmla="*/ 2 w 20558"/>
                <a:gd name="T7" fmla="*/ 5 h 18509"/>
                <a:gd name="T8" fmla="*/ 3 w 20558"/>
                <a:gd name="T9" fmla="*/ 6 h 18509"/>
                <a:gd name="T10" fmla="*/ 6 w 20558"/>
                <a:gd name="T11" fmla="*/ 2 h 18509"/>
                <a:gd name="T12" fmla="*/ 4 w 20558"/>
                <a:gd name="T13" fmla="*/ 2 h 18509"/>
                <a:gd name="T14" fmla="*/ 5 w 20558"/>
                <a:gd name="T15" fmla="*/ 3 h 18509"/>
                <a:gd name="T16" fmla="*/ 4 w 20558"/>
                <a:gd name="T17" fmla="*/ 4 h 18509"/>
                <a:gd name="T18" fmla="*/ 3 w 20558"/>
                <a:gd name="T19" fmla="*/ 3 h 18509"/>
                <a:gd name="T20" fmla="*/ 2 w 20558"/>
                <a:gd name="T21" fmla="*/ 1 h 18509"/>
                <a:gd name="T22" fmla="*/ 0 w 20558"/>
                <a:gd name="T23" fmla="*/ 2 h 18509"/>
                <a:gd name="T24" fmla="*/ 0 w 20558"/>
                <a:gd name="T25" fmla="*/ 2 h 185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558" h="18509">
                  <a:moveTo>
                    <a:pt x="0" y="5026"/>
                  </a:moveTo>
                  <a:cubicBezTo>
                    <a:pt x="831" y="6203"/>
                    <a:pt x="831" y="6203"/>
                    <a:pt x="831" y="6203"/>
                  </a:cubicBezTo>
                  <a:cubicBezTo>
                    <a:pt x="831" y="6203"/>
                    <a:pt x="2492" y="4812"/>
                    <a:pt x="3115" y="5454"/>
                  </a:cubicBezTo>
                  <a:cubicBezTo>
                    <a:pt x="3738" y="6203"/>
                    <a:pt x="5919" y="14543"/>
                    <a:pt x="6646" y="16147"/>
                  </a:cubicBezTo>
                  <a:cubicBezTo>
                    <a:pt x="7269" y="17537"/>
                    <a:pt x="9035" y="19355"/>
                    <a:pt x="10904" y="18072"/>
                  </a:cubicBezTo>
                  <a:cubicBezTo>
                    <a:pt x="12877" y="16789"/>
                    <a:pt x="19315" y="11121"/>
                    <a:pt x="20458" y="4492"/>
                  </a:cubicBezTo>
                  <a:cubicBezTo>
                    <a:pt x="21600" y="-2245"/>
                    <a:pt x="12669" y="-855"/>
                    <a:pt x="11735" y="5026"/>
                  </a:cubicBezTo>
                  <a:cubicBezTo>
                    <a:pt x="14123" y="3529"/>
                    <a:pt x="15369" y="5561"/>
                    <a:pt x="14227" y="7913"/>
                  </a:cubicBezTo>
                  <a:cubicBezTo>
                    <a:pt x="12981" y="10159"/>
                    <a:pt x="11838" y="11656"/>
                    <a:pt x="11319" y="11656"/>
                  </a:cubicBezTo>
                  <a:cubicBezTo>
                    <a:pt x="10696" y="11656"/>
                    <a:pt x="10281" y="10159"/>
                    <a:pt x="9658" y="7486"/>
                  </a:cubicBezTo>
                  <a:cubicBezTo>
                    <a:pt x="8931" y="4705"/>
                    <a:pt x="8931" y="-427"/>
                    <a:pt x="6127" y="214"/>
                  </a:cubicBezTo>
                  <a:cubicBezTo>
                    <a:pt x="3531" y="749"/>
                    <a:pt x="0" y="5026"/>
                    <a:pt x="0" y="5026"/>
                  </a:cubicBezTo>
                  <a:close/>
                  <a:moveTo>
                    <a:pt x="0" y="5026"/>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537"/>
                                        </p:tgtEl>
                                        <p:attrNameLst>
                                          <p:attrName>style.visibility</p:attrName>
                                        </p:attrNameLst>
                                      </p:cBhvr>
                                      <p:to>
                                        <p:strVal val="visible"/>
                                      </p:to>
                                    </p:set>
                                    <p:animEffect transition="in" filter="wipe(left)">
                                      <p:cBhvr>
                                        <p:cTn id="7" dur="500"/>
                                        <p:tgtEl>
                                          <p:spTgt spid="65537"/>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65542"/>
                                        </p:tgtEl>
                                        <p:attrNameLst>
                                          <p:attrName>style.visibility</p:attrName>
                                        </p:attrNameLst>
                                      </p:cBhvr>
                                      <p:to>
                                        <p:strVal val="visible"/>
                                      </p:to>
                                    </p:set>
                                    <p:anim calcmode="lin" valueType="num">
                                      <p:cBhvr>
                                        <p:cTn id="11" dur="500" fill="hold"/>
                                        <p:tgtEl>
                                          <p:spTgt spid="65542"/>
                                        </p:tgtEl>
                                        <p:attrNameLst>
                                          <p:attrName>ppt_w</p:attrName>
                                        </p:attrNameLst>
                                      </p:cBhvr>
                                      <p:tavLst>
                                        <p:tav tm="0">
                                          <p:val>
                                            <p:strVal val="#ppt_w*0.70"/>
                                          </p:val>
                                        </p:tav>
                                        <p:tav tm="100000">
                                          <p:val>
                                            <p:strVal val="#ppt_w"/>
                                          </p:val>
                                        </p:tav>
                                      </p:tavLst>
                                    </p:anim>
                                    <p:anim calcmode="lin" valueType="num">
                                      <p:cBhvr>
                                        <p:cTn id="12" dur="500" fill="hold"/>
                                        <p:tgtEl>
                                          <p:spTgt spid="65542"/>
                                        </p:tgtEl>
                                        <p:attrNameLst>
                                          <p:attrName>ppt_h</p:attrName>
                                        </p:attrNameLst>
                                      </p:cBhvr>
                                      <p:tavLst>
                                        <p:tav tm="0">
                                          <p:val>
                                            <p:strVal val="#ppt_h"/>
                                          </p:val>
                                        </p:tav>
                                        <p:tav tm="100000">
                                          <p:val>
                                            <p:strVal val="#ppt_h"/>
                                          </p:val>
                                        </p:tav>
                                      </p:tavLst>
                                    </p:anim>
                                    <p:animEffect transition="in" filter="fade">
                                      <p:cBhvr>
                                        <p:cTn id="13" dur="500"/>
                                        <p:tgtEl>
                                          <p:spTgt spid="65542"/>
                                        </p:tgtEl>
                                      </p:cBhvr>
                                    </p:animEffect>
                                  </p:childTnLst>
                                </p:cTn>
                              </p:par>
                            </p:childTnLst>
                          </p:cTn>
                        </p:par>
                        <p:par>
                          <p:cTn id="14" fill="hold">
                            <p:stCondLst>
                              <p:cond delay="1250"/>
                            </p:stCondLst>
                            <p:childTnLst>
                              <p:par>
                                <p:cTn id="15" presetID="2" presetClass="entr" presetSubtype="2" fill="hold" nodeType="afterEffect">
                                  <p:stCondLst>
                                    <p:cond delay="0"/>
                                  </p:stCondLst>
                                  <p:childTnLst>
                                    <p:set>
                                      <p:cBhvr>
                                        <p:cTn id="16" dur="1" fill="hold">
                                          <p:stCondLst>
                                            <p:cond delay="0"/>
                                          </p:stCondLst>
                                        </p:cTn>
                                        <p:tgtEl>
                                          <p:spTgt spid="65555"/>
                                        </p:tgtEl>
                                        <p:attrNameLst>
                                          <p:attrName>style.visibility</p:attrName>
                                        </p:attrNameLst>
                                      </p:cBhvr>
                                      <p:to>
                                        <p:strVal val="visible"/>
                                      </p:to>
                                    </p:set>
                                    <p:anim calcmode="lin" valueType="num">
                                      <p:cBhvr additive="base">
                                        <p:cTn id="17" dur="500" fill="hold"/>
                                        <p:tgtEl>
                                          <p:spTgt spid="65555"/>
                                        </p:tgtEl>
                                        <p:attrNameLst>
                                          <p:attrName>ppt_x</p:attrName>
                                        </p:attrNameLst>
                                      </p:cBhvr>
                                      <p:tavLst>
                                        <p:tav tm="0">
                                          <p:val>
                                            <p:strVal val="1+#ppt_w/2"/>
                                          </p:val>
                                        </p:tav>
                                        <p:tav tm="100000">
                                          <p:val>
                                            <p:strVal val="#ppt_x"/>
                                          </p:val>
                                        </p:tav>
                                      </p:tavLst>
                                    </p:anim>
                                    <p:anim calcmode="lin" valueType="num">
                                      <p:cBhvr additive="base">
                                        <p:cTn id="18" dur="500" fill="hold"/>
                                        <p:tgtEl>
                                          <p:spTgt spid="65555"/>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2" presetClass="entr" presetSubtype="8" fill="hold" nodeType="afterEffect">
                                  <p:stCondLst>
                                    <p:cond delay="0"/>
                                  </p:stCondLst>
                                  <p:childTnLst>
                                    <p:set>
                                      <p:cBhvr>
                                        <p:cTn id="21" dur="1" fill="hold">
                                          <p:stCondLst>
                                            <p:cond delay="0"/>
                                          </p:stCondLst>
                                        </p:cTn>
                                        <p:tgtEl>
                                          <p:spTgt spid="65565"/>
                                        </p:tgtEl>
                                        <p:attrNameLst>
                                          <p:attrName>style.visibility</p:attrName>
                                        </p:attrNameLst>
                                      </p:cBhvr>
                                      <p:to>
                                        <p:strVal val="visible"/>
                                      </p:to>
                                    </p:set>
                                    <p:anim calcmode="lin" valueType="num">
                                      <p:cBhvr additive="base">
                                        <p:cTn id="22" dur="500" fill="hold"/>
                                        <p:tgtEl>
                                          <p:spTgt spid="65565"/>
                                        </p:tgtEl>
                                        <p:attrNameLst>
                                          <p:attrName>ppt_x</p:attrName>
                                        </p:attrNameLst>
                                      </p:cBhvr>
                                      <p:tavLst>
                                        <p:tav tm="0">
                                          <p:val>
                                            <p:strVal val="0-#ppt_w/2"/>
                                          </p:val>
                                        </p:tav>
                                        <p:tav tm="100000">
                                          <p:val>
                                            <p:strVal val="#ppt_x"/>
                                          </p:val>
                                        </p:tav>
                                      </p:tavLst>
                                    </p:anim>
                                    <p:anim calcmode="lin" valueType="num">
                                      <p:cBhvr additive="base">
                                        <p:cTn id="23" dur="500" fill="hold"/>
                                        <p:tgtEl>
                                          <p:spTgt spid="65565"/>
                                        </p:tgtEl>
                                        <p:attrNameLst>
                                          <p:attrName>ppt_y</p:attrName>
                                        </p:attrNameLst>
                                      </p:cBhvr>
                                      <p:tavLst>
                                        <p:tav tm="0">
                                          <p:val>
                                            <p:strVal val="#ppt_y"/>
                                          </p:val>
                                        </p:tav>
                                        <p:tav tm="100000">
                                          <p:val>
                                            <p:strVal val="#ppt_y"/>
                                          </p:val>
                                        </p:tav>
                                      </p:tavLst>
                                    </p:anim>
                                  </p:childTnLst>
                                </p:cTn>
                              </p:par>
                            </p:childTnLst>
                          </p:cTn>
                        </p:par>
                        <p:par>
                          <p:cTn id="24" fill="hold">
                            <p:stCondLst>
                              <p:cond delay="2250"/>
                            </p:stCondLst>
                            <p:childTnLst>
                              <p:par>
                                <p:cTn id="25" presetID="2" presetClass="entr" presetSubtype="2" fill="hold" nodeType="afterEffect">
                                  <p:stCondLst>
                                    <p:cond delay="0"/>
                                  </p:stCondLst>
                                  <p:childTnLst>
                                    <p:set>
                                      <p:cBhvr>
                                        <p:cTn id="26" dur="1" fill="hold">
                                          <p:stCondLst>
                                            <p:cond delay="0"/>
                                          </p:stCondLst>
                                        </p:cTn>
                                        <p:tgtEl>
                                          <p:spTgt spid="65575"/>
                                        </p:tgtEl>
                                        <p:attrNameLst>
                                          <p:attrName>style.visibility</p:attrName>
                                        </p:attrNameLst>
                                      </p:cBhvr>
                                      <p:to>
                                        <p:strVal val="visible"/>
                                      </p:to>
                                    </p:set>
                                    <p:anim calcmode="lin" valueType="num">
                                      <p:cBhvr additive="base">
                                        <p:cTn id="27" dur="500" fill="hold"/>
                                        <p:tgtEl>
                                          <p:spTgt spid="65575"/>
                                        </p:tgtEl>
                                        <p:attrNameLst>
                                          <p:attrName>ppt_x</p:attrName>
                                        </p:attrNameLst>
                                      </p:cBhvr>
                                      <p:tavLst>
                                        <p:tav tm="0">
                                          <p:val>
                                            <p:strVal val="1+#ppt_w/2"/>
                                          </p:val>
                                        </p:tav>
                                        <p:tav tm="100000">
                                          <p:val>
                                            <p:strVal val="#ppt_x"/>
                                          </p:val>
                                        </p:tav>
                                      </p:tavLst>
                                    </p:anim>
                                    <p:anim calcmode="lin" valueType="num">
                                      <p:cBhvr additive="base">
                                        <p:cTn id="28" dur="500" fill="hold"/>
                                        <p:tgtEl>
                                          <p:spTgt spid="655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 grpId="0"/>
      <p:bldP spid="6554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p:cNvSpPr>
          <p:nvPr/>
        </p:nvSpPr>
        <p:spPr bwMode="auto">
          <a:xfrm>
            <a:off x="3033713" y="1947862"/>
            <a:ext cx="433387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5400" dirty="0">
                <a:solidFill>
                  <a:srgbClr val="009EAF"/>
                </a:solidFill>
                <a:latin typeface="Open Sans Light" charset="0"/>
                <a:cs typeface="Open Sans Light" charset="0"/>
                <a:sym typeface="Open Sans Light" charset="0"/>
              </a:rPr>
              <a:t>Good Bye</a:t>
            </a:r>
          </a:p>
        </p:txBody>
      </p:sp>
      <p:sp>
        <p:nvSpPr>
          <p:cNvPr id="9" name="Rectangle 2"/>
          <p:cNvSpPr>
            <a:spLocks/>
          </p:cNvSpPr>
          <p:nvPr/>
        </p:nvSpPr>
        <p:spPr bwMode="auto">
          <a:xfrm>
            <a:off x="3086100" y="2762250"/>
            <a:ext cx="249078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See you next time, have nice day</a:t>
            </a:r>
          </a:p>
        </p:txBody>
      </p:sp>
      <p:sp>
        <p:nvSpPr>
          <p:cNvPr id="10" name="Rectangle 3"/>
          <p:cNvSpPr>
            <a:spLocks/>
          </p:cNvSpPr>
          <p:nvPr/>
        </p:nvSpPr>
        <p:spPr bwMode="auto">
          <a:xfrm rot="-2700000">
            <a:off x="2243733" y="2303087"/>
            <a:ext cx="259556" cy="260151"/>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11" name="Rectangle 4"/>
          <p:cNvSpPr>
            <a:spLocks/>
          </p:cNvSpPr>
          <p:nvPr/>
        </p:nvSpPr>
        <p:spPr bwMode="auto">
          <a:xfrm rot="-2700000">
            <a:off x="2427685" y="2119730"/>
            <a:ext cx="259556" cy="259556"/>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12" name="Rectangle 5"/>
          <p:cNvSpPr>
            <a:spLocks/>
          </p:cNvSpPr>
          <p:nvPr/>
        </p:nvSpPr>
        <p:spPr bwMode="auto">
          <a:xfrm rot="-2700000">
            <a:off x="2427685" y="2487038"/>
            <a:ext cx="259556" cy="259556"/>
          </a:xfrm>
          <a:prstGeom prst="rect">
            <a:avLst/>
          </a:prstGeom>
          <a:solidFill>
            <a:srgbClr val="A300AA"/>
          </a:solidFill>
          <a:ln w="25400">
            <a:solidFill>
              <a:schemeClr val="accent1">
                <a:lumMod val="60000"/>
                <a:lumOff val="40000"/>
                <a:alpha val="0"/>
              </a:schemeClr>
            </a:solidFill>
            <a:miter lim="800000"/>
            <a:headEnd/>
            <a:tailEnd/>
          </a:ln>
        </p:spPr>
        <p:txBody>
          <a:bodyPr lIns="0" tIns="0" rIns="0" bIns="0"/>
          <a:lstStyle/>
          <a:p>
            <a:pPr>
              <a:defRPr/>
            </a:pPr>
            <a:endParaRPr lang="en-US"/>
          </a:p>
        </p:txBody>
      </p:sp>
      <p:sp>
        <p:nvSpPr>
          <p:cNvPr id="13" name="Rectangle 6"/>
          <p:cNvSpPr>
            <a:spLocks/>
          </p:cNvSpPr>
          <p:nvPr/>
        </p:nvSpPr>
        <p:spPr bwMode="auto">
          <a:xfrm rot="-2700000">
            <a:off x="2611041" y="2303087"/>
            <a:ext cx="259556" cy="260151"/>
          </a:xfrm>
          <a:prstGeom prst="rect">
            <a:avLst/>
          </a:prstGeom>
          <a:solidFill>
            <a:srgbClr val="269F26"/>
          </a:solidFill>
          <a:ln w="25400">
            <a:solidFill>
              <a:schemeClr val="tx1">
                <a:alpha val="0"/>
              </a:schemeClr>
            </a:solidFill>
            <a:miter lim="800000"/>
            <a:headEnd/>
            <a:tailEnd/>
          </a:ln>
        </p:spPr>
        <p:txBody>
          <a:bodyPr lIns="0" tIns="0" rIns="0" bIns="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3"/>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 calcmode="lin" valueType="num">
                                      <p:cBhvr>
                                        <p:cTn id="2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2"/>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fltVal val="0"/>
                                          </p:val>
                                        </p:tav>
                                        <p:tav tm="100000">
                                          <p:val>
                                            <p:strVal val="#ppt_w"/>
                                          </p:val>
                                        </p:tav>
                                      </p:tavLst>
                                    </p:anim>
                                    <p:anim calcmode="lin" valueType="num">
                                      <p:cBhvr>
                                        <p:cTn id="26" dur="1000" fill="hold"/>
                                        <p:tgtEl>
                                          <p:spTgt spid="10"/>
                                        </p:tgtEl>
                                        <p:attrNameLst>
                                          <p:attrName>ppt_h</p:attrName>
                                        </p:attrNameLst>
                                      </p:cBhvr>
                                      <p:tavLst>
                                        <p:tav tm="0">
                                          <p:val>
                                            <p:fltVal val="0"/>
                                          </p:val>
                                        </p:tav>
                                        <p:tav tm="100000">
                                          <p:val>
                                            <p:strVal val="#ppt_h"/>
                                          </p:val>
                                        </p:tav>
                                      </p:tavLst>
                                    </p:anim>
                                    <p:anim calcmode="lin" valueType="num">
                                      <p:cBhvr>
                                        <p:cTn id="27"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par>
                          <p:cTn id="29" fill="hold">
                            <p:stCondLst>
                              <p:cond delay="1000"/>
                            </p:stCondLst>
                            <p:childTnLst>
                              <p:par>
                                <p:cTn id="30" presetID="56" presetClass="entr" presetSubtype="0" fill="hold" grpId="0" nodeType="afterEffect">
                                  <p:stCondLst>
                                    <p:cond delay="0"/>
                                  </p:stCondLst>
                                  <p:iterate type="lt">
                                    <p:tmPct val="10000"/>
                                  </p:iterate>
                                  <p:childTnLst>
                                    <p:set>
                                      <p:cBhvr>
                                        <p:cTn id="31" dur="1" fill="hold">
                                          <p:stCondLst>
                                            <p:cond delay="0"/>
                                          </p:stCondLst>
                                        </p:cTn>
                                        <p:tgtEl>
                                          <p:spTgt spid="8"/>
                                        </p:tgtEl>
                                        <p:attrNameLst>
                                          <p:attrName>style.visibility</p:attrName>
                                        </p:attrNameLst>
                                      </p:cBhvr>
                                      <p:to>
                                        <p:strVal val="visible"/>
                                      </p:to>
                                    </p:set>
                                    <p:anim by="(-#ppt_w*2)" calcmode="lin" valueType="num">
                                      <p:cBhvr rctx="PPT">
                                        <p:cTn id="32" dur="400" autoRev="1" fill="hold">
                                          <p:stCondLst>
                                            <p:cond delay="0"/>
                                          </p:stCondLst>
                                        </p:cTn>
                                        <p:tgtEl>
                                          <p:spTgt spid="8"/>
                                        </p:tgtEl>
                                        <p:attrNameLst>
                                          <p:attrName>ppt_w</p:attrName>
                                        </p:attrNameLst>
                                      </p:cBhvr>
                                    </p:anim>
                                    <p:anim by="(#ppt_w*0.50)" calcmode="lin" valueType="num">
                                      <p:cBhvr>
                                        <p:cTn id="33" dur="400" decel="50000" autoRev="1" fill="hold">
                                          <p:stCondLst>
                                            <p:cond delay="0"/>
                                          </p:stCondLst>
                                        </p:cTn>
                                        <p:tgtEl>
                                          <p:spTgt spid="8"/>
                                        </p:tgtEl>
                                        <p:attrNameLst>
                                          <p:attrName>ppt_x</p:attrName>
                                        </p:attrNameLst>
                                      </p:cBhvr>
                                    </p:anim>
                                    <p:anim from="(-#ppt_h/2)" to="(#ppt_y)" calcmode="lin" valueType="num">
                                      <p:cBhvr>
                                        <p:cTn id="34" dur="800" fill="hold">
                                          <p:stCondLst>
                                            <p:cond delay="0"/>
                                          </p:stCondLst>
                                        </p:cTn>
                                        <p:tgtEl>
                                          <p:spTgt spid="8"/>
                                        </p:tgtEl>
                                        <p:attrNameLst>
                                          <p:attrName>ppt_y</p:attrName>
                                        </p:attrNameLst>
                                      </p:cBhvr>
                                    </p:anim>
                                    <p:animRot by="21600000">
                                      <p:cBhvr>
                                        <p:cTn id="35" dur="800" fill="hold">
                                          <p:stCondLst>
                                            <p:cond delay="0"/>
                                          </p:stCondLst>
                                        </p:cTn>
                                        <p:tgtEl>
                                          <p:spTgt spid="8"/>
                                        </p:tgtEl>
                                        <p:attrNameLst>
                                          <p:attrName>r</p:attrName>
                                        </p:attrNameLst>
                                      </p:cBhvr>
                                    </p:animRot>
                                  </p:childTnLst>
                                </p:cTn>
                              </p:par>
                            </p:childTnLst>
                          </p:cTn>
                        </p:par>
                        <p:par>
                          <p:cTn id="36" fill="hold">
                            <p:stCondLst>
                              <p:cond delay="2280"/>
                            </p:stCondLst>
                            <p:childTnLst>
                              <p:par>
                                <p:cTn id="37" presetID="55"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1000" fill="hold"/>
                                        <p:tgtEl>
                                          <p:spTgt spid="9"/>
                                        </p:tgtEl>
                                        <p:attrNameLst>
                                          <p:attrName>ppt_w</p:attrName>
                                        </p:attrNameLst>
                                      </p:cBhvr>
                                      <p:tavLst>
                                        <p:tav tm="0">
                                          <p:val>
                                            <p:strVal val="#ppt_w*0.70"/>
                                          </p:val>
                                        </p:tav>
                                        <p:tav tm="100000">
                                          <p:val>
                                            <p:strVal val="#ppt_w"/>
                                          </p:val>
                                        </p:tav>
                                      </p:tavLst>
                                    </p:anim>
                                    <p:anim calcmode="lin" valueType="num">
                                      <p:cBhvr>
                                        <p:cTn id="40" dur="1000" fill="hold"/>
                                        <p:tgtEl>
                                          <p:spTgt spid="9"/>
                                        </p:tgtEl>
                                        <p:attrNameLst>
                                          <p:attrName>ppt_h</p:attrName>
                                        </p:attrNameLst>
                                      </p:cBhvr>
                                      <p:tavLst>
                                        <p:tav tm="0">
                                          <p:val>
                                            <p:strVal val="#ppt_h"/>
                                          </p:val>
                                        </p:tav>
                                        <p:tav tm="100000">
                                          <p:val>
                                            <p:strVal val="#ppt_h"/>
                                          </p:val>
                                        </p:tav>
                                      </p:tavLst>
                                    </p:anim>
                                    <p:animEffect transition="in" filter="fade">
                                      <p:cBhvr>
                                        <p:cTn id="4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Timeline Story</a:t>
            </a:r>
          </a:p>
        </p:txBody>
      </p:sp>
      <p:sp>
        <p:nvSpPr>
          <p:cNvPr id="18435" name="Rectangle 2"/>
          <p:cNvSpPr>
            <a:spLocks/>
          </p:cNvSpPr>
          <p:nvPr/>
        </p:nvSpPr>
        <p:spPr bwMode="auto">
          <a:xfrm>
            <a:off x="7877175" y="481013"/>
            <a:ext cx="280988" cy="247650"/>
          </a:xfrm>
          <a:prstGeom prst="rect">
            <a:avLst/>
          </a:prstGeom>
          <a:solidFill>
            <a:srgbClr val="00BAFB"/>
          </a:solidFill>
          <a:ln w="25400">
            <a:noFill/>
            <a:miter lim="800000"/>
            <a:headEnd/>
            <a:tailEnd/>
          </a:ln>
        </p:spPr>
        <p:txBody>
          <a:bodyPr lIns="0" tIns="0" rIns="0" bIns="0"/>
          <a:lstStyle/>
          <a:p>
            <a:endParaRPr lang="en-US"/>
          </a:p>
        </p:txBody>
      </p:sp>
      <p:sp>
        <p:nvSpPr>
          <p:cNvPr id="18436"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8437"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18438"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06</a:t>
            </a:r>
          </a:p>
        </p:txBody>
      </p:sp>
      <p:sp>
        <p:nvSpPr>
          <p:cNvPr id="20486"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2" name="Group 1"/>
          <p:cNvGrpSpPr/>
          <p:nvPr/>
        </p:nvGrpSpPr>
        <p:grpSpPr>
          <a:xfrm>
            <a:off x="2647950" y="1468041"/>
            <a:ext cx="4420196" cy="1062125"/>
            <a:chOff x="7061200" y="3914775"/>
            <a:chExt cx="11787188" cy="2832334"/>
          </a:xfrm>
        </p:grpSpPr>
        <p:sp>
          <p:nvSpPr>
            <p:cNvPr id="18456" name="Rectangle 8"/>
            <p:cNvSpPr>
              <a:spLocks/>
            </p:cNvSpPr>
            <p:nvPr/>
          </p:nvSpPr>
          <p:spPr bwMode="auto">
            <a:xfrm>
              <a:off x="14162088" y="4701264"/>
              <a:ext cx="4686300" cy="12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kuwah</a:t>
              </a:r>
              <a:endParaRPr lang="en-US" sz="700" dirty="0">
                <a:solidFill>
                  <a:schemeClr val="tx1"/>
                </a:solidFill>
                <a:latin typeface="Open Sans" charset="0"/>
                <a:cs typeface="Open Sans" charset="0"/>
                <a:sym typeface="Open Sans" charset="0"/>
              </a:endParaRPr>
            </a:p>
          </p:txBody>
        </p:sp>
        <p:sp>
          <p:nvSpPr>
            <p:cNvPr id="18457" name="Rectangle 9"/>
            <p:cNvSpPr>
              <a:spLocks/>
            </p:cNvSpPr>
            <p:nvPr/>
          </p:nvSpPr>
          <p:spPr bwMode="auto">
            <a:xfrm>
              <a:off x="14160500" y="3914775"/>
              <a:ext cx="4686300" cy="787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9EAF"/>
                  </a:solidFill>
                  <a:latin typeface="Open Sans Light" charset="0"/>
                  <a:cs typeface="Open Sans Light" charset="0"/>
                  <a:sym typeface="Open Sans Light" charset="0"/>
                </a:rPr>
                <a:t>Born</a:t>
              </a:r>
            </a:p>
          </p:txBody>
        </p:sp>
        <p:sp>
          <p:nvSpPr>
            <p:cNvPr id="18458" name="Rectangle 10"/>
            <p:cNvSpPr>
              <a:spLocks/>
            </p:cNvSpPr>
            <p:nvPr/>
          </p:nvSpPr>
          <p:spPr bwMode="auto">
            <a:xfrm>
              <a:off x="7061200" y="3999069"/>
              <a:ext cx="3136900" cy="1919121"/>
            </a:xfrm>
            <a:prstGeom prst="rect">
              <a:avLst/>
            </a:prstGeom>
            <a:solidFill>
              <a:srgbClr val="009EAF"/>
            </a:solidFill>
            <a:ln w="25400">
              <a:noFill/>
              <a:miter lim="800000"/>
              <a:headEnd/>
              <a:tailEnd/>
            </a:ln>
          </p:spPr>
          <p:txBody>
            <a:bodyPr lIns="0" tIns="0" rIns="0" bIns="0"/>
            <a:lstStyle/>
            <a:p>
              <a:endParaRPr lang="en-US"/>
            </a:p>
          </p:txBody>
        </p:sp>
        <p:sp>
          <p:nvSpPr>
            <p:cNvPr id="18459" name="Rectangle 11"/>
            <p:cNvSpPr>
              <a:spLocks/>
            </p:cNvSpPr>
            <p:nvPr/>
          </p:nvSpPr>
          <p:spPr bwMode="auto">
            <a:xfrm>
              <a:off x="7518400" y="4423246"/>
              <a:ext cx="2260600" cy="108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a:solidFill>
                    <a:srgbClr val="FFFFFF"/>
                  </a:solidFill>
                  <a:latin typeface="Open Sans Light" charset="0"/>
                  <a:cs typeface="Open Sans Light" charset="0"/>
                  <a:sym typeface="Open Sans Light" charset="0"/>
                </a:rPr>
                <a:t>2011</a:t>
              </a:r>
            </a:p>
          </p:txBody>
        </p:sp>
        <p:sp>
          <p:nvSpPr>
            <p:cNvPr id="18452" name="Line 16"/>
            <p:cNvSpPr>
              <a:spLocks noChangeShapeType="1"/>
            </p:cNvSpPr>
            <p:nvPr/>
          </p:nvSpPr>
          <p:spPr bwMode="auto">
            <a:xfrm>
              <a:off x="12191309" y="6335713"/>
              <a:ext cx="0" cy="411396"/>
            </a:xfrm>
            <a:prstGeom prst="line">
              <a:avLst/>
            </a:prstGeom>
            <a:noFill/>
            <a:ln w="3175">
              <a:solidFill>
                <a:srgbClr val="C00000"/>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 name="Rectangle 27"/>
            <p:cNvSpPr/>
            <p:nvPr/>
          </p:nvSpPr>
          <p:spPr bwMode="auto">
            <a:xfrm>
              <a:off x="10603596" y="4028299"/>
              <a:ext cx="3162726" cy="1889891"/>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grpSp>
        <p:nvGrpSpPr>
          <p:cNvPr id="3" name="Group 2"/>
          <p:cNvGrpSpPr/>
          <p:nvPr/>
        </p:nvGrpSpPr>
        <p:grpSpPr>
          <a:xfrm>
            <a:off x="2076450" y="2663564"/>
            <a:ext cx="4419600" cy="1071515"/>
            <a:chOff x="5537200" y="7102839"/>
            <a:chExt cx="11785600" cy="2857372"/>
          </a:xfrm>
        </p:grpSpPr>
        <p:sp>
          <p:nvSpPr>
            <p:cNvPr id="18450" name="Rectangle 14"/>
            <p:cNvSpPr>
              <a:spLocks/>
            </p:cNvSpPr>
            <p:nvPr/>
          </p:nvSpPr>
          <p:spPr bwMode="auto">
            <a:xfrm>
              <a:off x="5538788" y="7889170"/>
              <a:ext cx="4686931" cy="1231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r">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sp>
          <p:nvSpPr>
            <p:cNvPr id="18451" name="Rectangle 15"/>
            <p:cNvSpPr>
              <a:spLocks/>
            </p:cNvSpPr>
            <p:nvPr/>
          </p:nvSpPr>
          <p:spPr bwMode="auto">
            <a:xfrm>
              <a:off x="5537200" y="7102839"/>
              <a:ext cx="4686931" cy="78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1400" dirty="0">
                  <a:solidFill>
                    <a:srgbClr val="DA542D"/>
                  </a:solidFill>
                  <a:latin typeface="Open Sans Light" charset="0"/>
                  <a:cs typeface="Open Sans Light" charset="0"/>
                  <a:sym typeface="Open Sans Light" charset="0"/>
                </a:rPr>
                <a:t>Growth</a:t>
              </a:r>
            </a:p>
          </p:txBody>
        </p:sp>
        <p:sp>
          <p:nvSpPr>
            <p:cNvPr id="18453" name="Rectangle 17"/>
            <p:cNvSpPr>
              <a:spLocks/>
            </p:cNvSpPr>
            <p:nvPr/>
          </p:nvSpPr>
          <p:spPr bwMode="auto">
            <a:xfrm>
              <a:off x="14185477" y="7212511"/>
              <a:ext cx="3137323" cy="1918789"/>
            </a:xfrm>
            <a:prstGeom prst="rect">
              <a:avLst/>
            </a:prstGeom>
            <a:solidFill>
              <a:srgbClr val="DA542D"/>
            </a:solidFill>
            <a:ln w="25400">
              <a:noFill/>
              <a:miter lim="800000"/>
              <a:headEnd/>
              <a:tailEnd/>
            </a:ln>
          </p:spPr>
          <p:txBody>
            <a:bodyPr lIns="0" tIns="0" rIns="0" bIns="0"/>
            <a:lstStyle/>
            <a:p>
              <a:endParaRPr lang="en-US"/>
            </a:p>
          </p:txBody>
        </p:sp>
        <p:sp>
          <p:nvSpPr>
            <p:cNvPr id="18454" name="Rectangle 18"/>
            <p:cNvSpPr>
              <a:spLocks/>
            </p:cNvSpPr>
            <p:nvPr/>
          </p:nvSpPr>
          <p:spPr bwMode="auto">
            <a:xfrm>
              <a:off x="14644327" y="7636614"/>
              <a:ext cx="2260905" cy="10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dirty="0">
                  <a:solidFill>
                    <a:srgbClr val="FFFFFF"/>
                  </a:solidFill>
                  <a:latin typeface="Open Sans Light" charset="0"/>
                  <a:cs typeface="Open Sans Light" charset="0"/>
                  <a:sym typeface="Open Sans Light" charset="0"/>
                </a:rPr>
                <a:t>2012</a:t>
              </a:r>
            </a:p>
          </p:txBody>
        </p:sp>
        <p:sp>
          <p:nvSpPr>
            <p:cNvPr id="18446" name="Line 23"/>
            <p:cNvSpPr>
              <a:spLocks noChangeShapeType="1"/>
            </p:cNvSpPr>
            <p:nvPr/>
          </p:nvSpPr>
          <p:spPr bwMode="auto">
            <a:xfrm>
              <a:off x="12192000" y="9548813"/>
              <a:ext cx="0" cy="411398"/>
            </a:xfrm>
            <a:prstGeom prst="line">
              <a:avLst/>
            </a:prstGeom>
            <a:noFill/>
            <a:ln w="3175">
              <a:solidFill>
                <a:srgbClr val="92D050"/>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9" name="Rectangle 28"/>
            <p:cNvSpPr/>
            <p:nvPr/>
          </p:nvSpPr>
          <p:spPr bwMode="auto">
            <a:xfrm>
              <a:off x="10610637" y="7199805"/>
              <a:ext cx="3162726" cy="1920376"/>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grpSp>
        <p:nvGrpSpPr>
          <p:cNvPr id="4" name="Group 3"/>
          <p:cNvGrpSpPr/>
          <p:nvPr/>
        </p:nvGrpSpPr>
        <p:grpSpPr>
          <a:xfrm>
            <a:off x="2647950" y="3863714"/>
            <a:ext cx="4420196" cy="756507"/>
            <a:chOff x="7061200" y="10303235"/>
            <a:chExt cx="11787188" cy="2017353"/>
          </a:xfrm>
        </p:grpSpPr>
        <p:sp>
          <p:nvSpPr>
            <p:cNvPr id="18444" name="Rectangle 21"/>
            <p:cNvSpPr>
              <a:spLocks/>
            </p:cNvSpPr>
            <p:nvPr/>
          </p:nvSpPr>
          <p:spPr bwMode="auto">
            <a:xfrm>
              <a:off x="14162088" y="11089570"/>
              <a:ext cx="4686300" cy="123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sp>
          <p:nvSpPr>
            <p:cNvPr id="18445" name="Rectangle 22"/>
            <p:cNvSpPr>
              <a:spLocks/>
            </p:cNvSpPr>
            <p:nvPr/>
          </p:nvSpPr>
          <p:spPr bwMode="auto">
            <a:xfrm>
              <a:off x="14160500" y="10303235"/>
              <a:ext cx="4686300" cy="78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B050"/>
                  </a:solidFill>
                  <a:latin typeface="Open Sans Light" charset="0"/>
                  <a:cs typeface="Open Sans Light" charset="0"/>
                  <a:sym typeface="Open Sans Light" charset="0"/>
                </a:rPr>
                <a:t>Think Different</a:t>
              </a:r>
            </a:p>
          </p:txBody>
        </p:sp>
        <p:sp>
          <p:nvSpPr>
            <p:cNvPr id="18447" name="Rectangle 24"/>
            <p:cNvSpPr>
              <a:spLocks/>
            </p:cNvSpPr>
            <p:nvPr/>
          </p:nvSpPr>
          <p:spPr bwMode="auto">
            <a:xfrm>
              <a:off x="7061200" y="10387493"/>
              <a:ext cx="3136900" cy="1918799"/>
            </a:xfrm>
            <a:prstGeom prst="rect">
              <a:avLst/>
            </a:prstGeom>
            <a:solidFill>
              <a:srgbClr val="00B050"/>
            </a:solidFill>
            <a:ln w="25400">
              <a:noFill/>
              <a:miter lim="800000"/>
              <a:headEnd/>
              <a:tailEnd/>
            </a:ln>
          </p:spPr>
          <p:txBody>
            <a:bodyPr lIns="0" tIns="0" rIns="0" bIns="0"/>
            <a:lstStyle/>
            <a:p>
              <a:endParaRPr lang="en-US"/>
            </a:p>
          </p:txBody>
        </p:sp>
        <p:sp>
          <p:nvSpPr>
            <p:cNvPr id="18448" name="Rectangle 25"/>
            <p:cNvSpPr>
              <a:spLocks/>
            </p:cNvSpPr>
            <p:nvPr/>
          </p:nvSpPr>
          <p:spPr bwMode="auto">
            <a:xfrm>
              <a:off x="7518400" y="10811599"/>
              <a:ext cx="2260600" cy="108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a:solidFill>
                    <a:srgbClr val="FFFFFF"/>
                  </a:solidFill>
                  <a:latin typeface="Open Sans Light" charset="0"/>
                  <a:cs typeface="Open Sans Light" charset="0"/>
                  <a:sym typeface="Open Sans Light" charset="0"/>
                </a:rPr>
                <a:t>2013</a:t>
              </a:r>
            </a:p>
          </p:txBody>
        </p:sp>
        <p:sp>
          <p:nvSpPr>
            <p:cNvPr id="30" name="Rectangle 29"/>
            <p:cNvSpPr/>
            <p:nvPr/>
          </p:nvSpPr>
          <p:spPr bwMode="auto">
            <a:xfrm>
              <a:off x="10603596" y="10400212"/>
              <a:ext cx="3162726" cy="190608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spTree>
  </p:cSld>
  <p:clrMapOvr>
    <a:masterClrMapping/>
  </p:clrMapOvr>
  <mc:AlternateContent xmlns:mc="http://schemas.openxmlformats.org/markup-compatibility/2006" xmlns:p14="http://schemas.microsoft.com/office/powerpoint/2010/main">
    <mc:Choice Requires="p14">
      <p:transition>
        <p14:window/>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481"/>
                                        </p:tgtEl>
                                        <p:attrNameLst>
                                          <p:attrName>style.visibility</p:attrName>
                                        </p:attrNameLst>
                                      </p:cBhvr>
                                      <p:to>
                                        <p:strVal val="visible"/>
                                      </p:to>
                                    </p:set>
                                    <p:animEffect transition="in" filter="wipe(left)">
                                      <p:cBhvr>
                                        <p:cTn id="7" dur="1000"/>
                                        <p:tgtEl>
                                          <p:spTgt spid="20481"/>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0486"/>
                                        </p:tgtEl>
                                        <p:attrNameLst>
                                          <p:attrName>style.visibility</p:attrName>
                                        </p:attrNameLst>
                                      </p:cBhvr>
                                      <p:to>
                                        <p:strVal val="visible"/>
                                      </p:to>
                                    </p:set>
                                    <p:anim calcmode="lin" valueType="num">
                                      <p:cBhvr>
                                        <p:cTn id="11" dur="500" fill="hold"/>
                                        <p:tgtEl>
                                          <p:spTgt spid="20486"/>
                                        </p:tgtEl>
                                        <p:attrNameLst>
                                          <p:attrName>ppt_w</p:attrName>
                                        </p:attrNameLst>
                                      </p:cBhvr>
                                      <p:tavLst>
                                        <p:tav tm="0">
                                          <p:val>
                                            <p:strVal val="#ppt_w*0.70"/>
                                          </p:val>
                                        </p:tav>
                                        <p:tav tm="100000">
                                          <p:val>
                                            <p:strVal val="#ppt_w"/>
                                          </p:val>
                                        </p:tav>
                                      </p:tavLst>
                                    </p:anim>
                                    <p:anim calcmode="lin" valueType="num">
                                      <p:cBhvr>
                                        <p:cTn id="12" dur="500" fill="hold"/>
                                        <p:tgtEl>
                                          <p:spTgt spid="20486"/>
                                        </p:tgtEl>
                                        <p:attrNameLst>
                                          <p:attrName>ppt_h</p:attrName>
                                        </p:attrNameLst>
                                      </p:cBhvr>
                                      <p:tavLst>
                                        <p:tav tm="0">
                                          <p:val>
                                            <p:strVal val="#ppt_h"/>
                                          </p:val>
                                        </p:tav>
                                        <p:tav tm="100000">
                                          <p:val>
                                            <p:strVal val="#ppt_h"/>
                                          </p:val>
                                        </p:tav>
                                      </p:tavLst>
                                    </p:anim>
                                    <p:animEffect transition="in" filter="fade">
                                      <p:cBhvr>
                                        <p:cTn id="13" dur="500"/>
                                        <p:tgtEl>
                                          <p:spTgt spid="20486"/>
                                        </p:tgtEl>
                                      </p:cBhvr>
                                    </p:animEffect>
                                  </p:childTnLst>
                                </p:cTn>
                              </p:par>
                            </p:childTnLst>
                          </p:cTn>
                        </p:par>
                        <p:par>
                          <p:cTn id="14" fill="hold">
                            <p:stCondLst>
                              <p:cond delay="1750"/>
                            </p:stCondLst>
                            <p:childTnLst>
                              <p:par>
                                <p:cTn id="15" presetID="47"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600"/>
                                        <p:tgtEl>
                                          <p:spTgt spid="2"/>
                                        </p:tgtEl>
                                      </p:cBhvr>
                                    </p:animEffect>
                                    <p:anim calcmode="lin" valueType="num">
                                      <p:cBhvr>
                                        <p:cTn id="18" dur="600" fill="hold"/>
                                        <p:tgtEl>
                                          <p:spTgt spid="2"/>
                                        </p:tgtEl>
                                        <p:attrNameLst>
                                          <p:attrName>ppt_x</p:attrName>
                                        </p:attrNameLst>
                                      </p:cBhvr>
                                      <p:tavLst>
                                        <p:tav tm="0">
                                          <p:val>
                                            <p:strVal val="#ppt_x"/>
                                          </p:val>
                                        </p:tav>
                                        <p:tav tm="100000">
                                          <p:val>
                                            <p:strVal val="#ppt_x"/>
                                          </p:val>
                                        </p:tav>
                                      </p:tavLst>
                                    </p:anim>
                                    <p:anim calcmode="lin" valueType="num">
                                      <p:cBhvr>
                                        <p:cTn id="19" dur="6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2350"/>
                            </p:stCondLst>
                            <p:childTnLst>
                              <p:par>
                                <p:cTn id="21" presetID="47"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600"/>
                                        <p:tgtEl>
                                          <p:spTgt spid="3"/>
                                        </p:tgtEl>
                                      </p:cBhvr>
                                    </p:animEffect>
                                    <p:anim calcmode="lin" valueType="num">
                                      <p:cBhvr>
                                        <p:cTn id="24" dur="600" fill="hold"/>
                                        <p:tgtEl>
                                          <p:spTgt spid="3"/>
                                        </p:tgtEl>
                                        <p:attrNameLst>
                                          <p:attrName>ppt_x</p:attrName>
                                        </p:attrNameLst>
                                      </p:cBhvr>
                                      <p:tavLst>
                                        <p:tav tm="0">
                                          <p:val>
                                            <p:strVal val="#ppt_x"/>
                                          </p:val>
                                        </p:tav>
                                        <p:tav tm="100000">
                                          <p:val>
                                            <p:strVal val="#ppt_x"/>
                                          </p:val>
                                        </p:tav>
                                      </p:tavLst>
                                    </p:anim>
                                    <p:anim calcmode="lin" valueType="num">
                                      <p:cBhvr>
                                        <p:cTn id="25" dur="600" fill="hold"/>
                                        <p:tgtEl>
                                          <p:spTgt spid="3"/>
                                        </p:tgtEl>
                                        <p:attrNameLst>
                                          <p:attrName>ppt_y</p:attrName>
                                        </p:attrNameLst>
                                      </p:cBhvr>
                                      <p:tavLst>
                                        <p:tav tm="0">
                                          <p:val>
                                            <p:strVal val="#ppt_y-.1"/>
                                          </p:val>
                                        </p:tav>
                                        <p:tav tm="100000">
                                          <p:val>
                                            <p:strVal val="#ppt_y"/>
                                          </p:val>
                                        </p:tav>
                                      </p:tavLst>
                                    </p:anim>
                                  </p:childTnLst>
                                </p:cTn>
                              </p:par>
                            </p:childTnLst>
                          </p:cTn>
                        </p:par>
                        <p:par>
                          <p:cTn id="26" fill="hold">
                            <p:stCondLst>
                              <p:cond delay="2950"/>
                            </p:stCondLst>
                            <p:childTnLst>
                              <p:par>
                                <p:cTn id="27" presetID="47"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600"/>
                                        <p:tgtEl>
                                          <p:spTgt spid="4"/>
                                        </p:tgtEl>
                                      </p:cBhvr>
                                    </p:animEffect>
                                    <p:anim calcmode="lin" valueType="num">
                                      <p:cBhvr>
                                        <p:cTn id="30" dur="600" fill="hold"/>
                                        <p:tgtEl>
                                          <p:spTgt spid="4"/>
                                        </p:tgtEl>
                                        <p:attrNameLst>
                                          <p:attrName>ppt_x</p:attrName>
                                        </p:attrNameLst>
                                      </p:cBhvr>
                                      <p:tavLst>
                                        <p:tav tm="0">
                                          <p:val>
                                            <p:strVal val="#ppt_x"/>
                                          </p:val>
                                        </p:tav>
                                        <p:tav tm="100000">
                                          <p:val>
                                            <p:strVal val="#ppt_x"/>
                                          </p:val>
                                        </p:tav>
                                      </p:tavLst>
                                    </p:anim>
                                    <p:anim calcmode="lin" valueType="num">
                                      <p:cBhvr>
                                        <p:cTn id="31" dur="6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p:bldP spid="2048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652713" y="3752255"/>
            <a:ext cx="4415433" cy="1039416"/>
            <a:chOff x="7073900" y="10006013"/>
            <a:chExt cx="11774488" cy="2771775"/>
          </a:xfrm>
        </p:grpSpPr>
        <p:sp>
          <p:nvSpPr>
            <p:cNvPr id="19463" name="Rectangle 23"/>
            <p:cNvSpPr>
              <a:spLocks/>
            </p:cNvSpPr>
            <p:nvPr/>
          </p:nvSpPr>
          <p:spPr bwMode="auto">
            <a:xfrm>
              <a:off x="14162088" y="11546770"/>
              <a:ext cx="4686300" cy="123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sp>
          <p:nvSpPr>
            <p:cNvPr id="19464" name="Rectangle 24"/>
            <p:cNvSpPr>
              <a:spLocks/>
            </p:cNvSpPr>
            <p:nvPr/>
          </p:nvSpPr>
          <p:spPr bwMode="auto">
            <a:xfrm>
              <a:off x="14160500" y="10785835"/>
              <a:ext cx="4686300" cy="78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2B800"/>
                  </a:solidFill>
                  <a:latin typeface="Open Sans Light" charset="0"/>
                  <a:cs typeface="Open Sans Light" charset="0"/>
                  <a:sym typeface="Open Sans Light" charset="0"/>
                </a:rPr>
                <a:t>Go International</a:t>
              </a:r>
            </a:p>
          </p:txBody>
        </p:sp>
        <p:sp>
          <p:nvSpPr>
            <p:cNvPr id="19465" name="Line 25"/>
            <p:cNvSpPr>
              <a:spLocks noChangeShapeType="1"/>
            </p:cNvSpPr>
            <p:nvPr/>
          </p:nvSpPr>
          <p:spPr bwMode="auto">
            <a:xfrm>
              <a:off x="12192000" y="10006013"/>
              <a:ext cx="0" cy="411398"/>
            </a:xfrm>
            <a:prstGeom prst="line">
              <a:avLst/>
            </a:prstGeom>
            <a:noFill/>
            <a:ln w="3175">
              <a:solidFill>
                <a:srgbClr val="92D050"/>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9466" name="Rectangle 26"/>
            <p:cNvSpPr>
              <a:spLocks/>
            </p:cNvSpPr>
            <p:nvPr/>
          </p:nvSpPr>
          <p:spPr bwMode="auto">
            <a:xfrm>
              <a:off x="7073900" y="10831986"/>
              <a:ext cx="3136900" cy="1918799"/>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19467" name="Rectangle 27"/>
            <p:cNvSpPr>
              <a:spLocks/>
            </p:cNvSpPr>
            <p:nvPr/>
          </p:nvSpPr>
          <p:spPr bwMode="auto">
            <a:xfrm>
              <a:off x="7531100" y="11256091"/>
              <a:ext cx="2260600" cy="108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a:solidFill>
                    <a:srgbClr val="FFFFFF"/>
                  </a:solidFill>
                  <a:latin typeface="Open Sans Light" charset="0"/>
                  <a:cs typeface="Open Sans Light" charset="0"/>
                  <a:sym typeface="Open Sans Light" charset="0"/>
                </a:rPr>
                <a:t>2017</a:t>
              </a:r>
            </a:p>
          </p:txBody>
        </p:sp>
        <p:sp>
          <p:nvSpPr>
            <p:cNvPr id="30" name="Rectangle 29"/>
            <p:cNvSpPr/>
            <p:nvPr/>
          </p:nvSpPr>
          <p:spPr bwMode="auto">
            <a:xfrm>
              <a:off x="10610637" y="10871707"/>
              <a:ext cx="3162726" cy="1879077"/>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grpSp>
        <p:nvGrpSpPr>
          <p:cNvPr id="4" name="Group 3"/>
          <p:cNvGrpSpPr/>
          <p:nvPr/>
        </p:nvGrpSpPr>
        <p:grpSpPr>
          <a:xfrm>
            <a:off x="2076450" y="2561630"/>
            <a:ext cx="4414838" cy="1044178"/>
            <a:chOff x="5537200" y="6831013"/>
            <a:chExt cx="11772900" cy="2784475"/>
          </a:xfrm>
        </p:grpSpPr>
        <p:sp>
          <p:nvSpPr>
            <p:cNvPr id="19469" name="Rectangle 16"/>
            <p:cNvSpPr>
              <a:spLocks/>
            </p:cNvSpPr>
            <p:nvPr/>
          </p:nvSpPr>
          <p:spPr bwMode="auto">
            <a:xfrm>
              <a:off x="5538788" y="8384474"/>
              <a:ext cx="4686932" cy="123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r">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sp>
          <p:nvSpPr>
            <p:cNvPr id="19470" name="Rectangle 17"/>
            <p:cNvSpPr>
              <a:spLocks/>
            </p:cNvSpPr>
            <p:nvPr/>
          </p:nvSpPr>
          <p:spPr bwMode="auto">
            <a:xfrm>
              <a:off x="5537200" y="7623540"/>
              <a:ext cx="4686932" cy="78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1400" dirty="0">
                  <a:solidFill>
                    <a:srgbClr val="00B050"/>
                  </a:solidFill>
                  <a:latin typeface="Open Sans Light" charset="0"/>
                  <a:cs typeface="Open Sans Light" charset="0"/>
                  <a:sym typeface="Open Sans Light" charset="0"/>
                </a:rPr>
                <a:t>Award</a:t>
              </a:r>
            </a:p>
          </p:txBody>
        </p:sp>
        <p:sp>
          <p:nvSpPr>
            <p:cNvPr id="19471" name="Line 18"/>
            <p:cNvSpPr>
              <a:spLocks noChangeShapeType="1"/>
            </p:cNvSpPr>
            <p:nvPr/>
          </p:nvSpPr>
          <p:spPr bwMode="auto">
            <a:xfrm>
              <a:off x="12191310" y="6831013"/>
              <a:ext cx="0" cy="411397"/>
            </a:xfrm>
            <a:prstGeom prst="line">
              <a:avLst/>
            </a:prstGeom>
            <a:noFill/>
            <a:ln w="3175">
              <a:solidFill>
                <a:srgbClr val="C00000"/>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9472" name="Rectangle 19"/>
            <p:cNvSpPr>
              <a:spLocks/>
            </p:cNvSpPr>
            <p:nvPr/>
          </p:nvSpPr>
          <p:spPr bwMode="auto">
            <a:xfrm>
              <a:off x="14172777" y="7682398"/>
              <a:ext cx="3137323" cy="1918794"/>
            </a:xfrm>
            <a:prstGeom prst="rect">
              <a:avLst/>
            </a:prstGeom>
            <a:solidFill>
              <a:srgbClr val="00B050"/>
            </a:solidFill>
            <a:ln w="25400">
              <a:noFill/>
              <a:miter lim="800000"/>
              <a:headEnd/>
              <a:tailEnd/>
            </a:ln>
          </p:spPr>
          <p:txBody>
            <a:bodyPr lIns="0" tIns="0" rIns="0" bIns="0"/>
            <a:lstStyle/>
            <a:p>
              <a:endParaRPr lang="en-US"/>
            </a:p>
          </p:txBody>
        </p:sp>
        <p:sp>
          <p:nvSpPr>
            <p:cNvPr id="19473" name="Rectangle 20"/>
            <p:cNvSpPr>
              <a:spLocks/>
            </p:cNvSpPr>
            <p:nvPr/>
          </p:nvSpPr>
          <p:spPr bwMode="auto">
            <a:xfrm>
              <a:off x="14631626" y="8106503"/>
              <a:ext cx="2260905" cy="108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dirty="0">
                  <a:solidFill>
                    <a:srgbClr val="FFFFFF"/>
                  </a:solidFill>
                  <a:latin typeface="Open Sans Light" charset="0"/>
                  <a:cs typeface="Open Sans Light" charset="0"/>
                  <a:sym typeface="Open Sans Light" charset="0"/>
                </a:rPr>
                <a:t>2016</a:t>
              </a:r>
            </a:p>
          </p:txBody>
        </p:sp>
        <p:sp>
          <p:nvSpPr>
            <p:cNvPr id="31" name="Rectangle 30"/>
            <p:cNvSpPr/>
            <p:nvPr/>
          </p:nvSpPr>
          <p:spPr bwMode="auto">
            <a:xfrm>
              <a:off x="10603596" y="7682398"/>
              <a:ext cx="3162726" cy="1918794"/>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grpSp>
        <p:nvGrpSpPr>
          <p:cNvPr id="3" name="Group 2"/>
          <p:cNvGrpSpPr/>
          <p:nvPr/>
        </p:nvGrpSpPr>
        <p:grpSpPr>
          <a:xfrm>
            <a:off x="2652713" y="1371005"/>
            <a:ext cx="4415433" cy="1039416"/>
            <a:chOff x="7073900" y="3656013"/>
            <a:chExt cx="11774488" cy="2771775"/>
          </a:xfrm>
        </p:grpSpPr>
        <p:sp>
          <p:nvSpPr>
            <p:cNvPr id="19475" name="Rectangle 9"/>
            <p:cNvSpPr>
              <a:spLocks/>
            </p:cNvSpPr>
            <p:nvPr/>
          </p:nvSpPr>
          <p:spPr bwMode="auto">
            <a:xfrm>
              <a:off x="14162088" y="5196770"/>
              <a:ext cx="4686300" cy="123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sp>
          <p:nvSpPr>
            <p:cNvPr id="19476" name="Rectangle 10"/>
            <p:cNvSpPr>
              <a:spLocks/>
            </p:cNvSpPr>
            <p:nvPr/>
          </p:nvSpPr>
          <p:spPr bwMode="auto">
            <a:xfrm>
              <a:off x="14160500" y="4435835"/>
              <a:ext cx="4686300" cy="78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DA542D"/>
                  </a:solidFill>
                  <a:latin typeface="Open Sans Light" charset="0"/>
                  <a:cs typeface="Open Sans Light" charset="0"/>
                  <a:sym typeface="Open Sans Light" charset="0"/>
                </a:rPr>
                <a:t>New Services</a:t>
              </a:r>
            </a:p>
          </p:txBody>
        </p:sp>
        <p:sp>
          <p:nvSpPr>
            <p:cNvPr id="19477" name="Line 11"/>
            <p:cNvSpPr>
              <a:spLocks noChangeShapeType="1"/>
            </p:cNvSpPr>
            <p:nvPr/>
          </p:nvSpPr>
          <p:spPr bwMode="auto">
            <a:xfrm>
              <a:off x="12192000" y="3656013"/>
              <a:ext cx="0" cy="411398"/>
            </a:xfrm>
            <a:prstGeom prst="line">
              <a:avLst/>
            </a:prstGeom>
            <a:noFill/>
            <a:ln w="3175">
              <a:solidFill>
                <a:srgbClr val="92D050"/>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9478" name="Rectangle 12"/>
            <p:cNvSpPr>
              <a:spLocks/>
            </p:cNvSpPr>
            <p:nvPr/>
          </p:nvSpPr>
          <p:spPr bwMode="auto">
            <a:xfrm>
              <a:off x="7073900" y="4494693"/>
              <a:ext cx="3136900" cy="1918799"/>
            </a:xfrm>
            <a:prstGeom prst="rect">
              <a:avLst/>
            </a:prstGeom>
            <a:solidFill>
              <a:srgbClr val="DA542D"/>
            </a:solidFill>
            <a:ln w="25400">
              <a:noFill/>
              <a:miter lim="800000"/>
              <a:headEnd/>
              <a:tailEnd/>
            </a:ln>
          </p:spPr>
          <p:txBody>
            <a:bodyPr lIns="0" tIns="0" rIns="0" bIns="0"/>
            <a:lstStyle/>
            <a:p>
              <a:endParaRPr lang="en-US"/>
            </a:p>
          </p:txBody>
        </p:sp>
        <p:sp>
          <p:nvSpPr>
            <p:cNvPr id="19479" name="Rectangle 13"/>
            <p:cNvSpPr>
              <a:spLocks/>
            </p:cNvSpPr>
            <p:nvPr/>
          </p:nvSpPr>
          <p:spPr bwMode="auto">
            <a:xfrm>
              <a:off x="7531100" y="4918799"/>
              <a:ext cx="2260600" cy="108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dirty="0">
                  <a:solidFill>
                    <a:srgbClr val="FFFFFF"/>
                  </a:solidFill>
                  <a:latin typeface="Open Sans Light" charset="0"/>
                  <a:cs typeface="Open Sans Light" charset="0"/>
                  <a:sym typeface="Open Sans Light" charset="0"/>
                </a:rPr>
                <a:t>2015</a:t>
              </a:r>
            </a:p>
          </p:txBody>
        </p:sp>
        <p:sp>
          <p:nvSpPr>
            <p:cNvPr id="32" name="Rectangle 31"/>
            <p:cNvSpPr/>
            <p:nvPr/>
          </p:nvSpPr>
          <p:spPr bwMode="auto">
            <a:xfrm>
              <a:off x="10610637" y="4528965"/>
              <a:ext cx="3162726" cy="1884527"/>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grpSp>
        <p:nvGrpSpPr>
          <p:cNvPr id="2" name="Group 1"/>
          <p:cNvGrpSpPr/>
          <p:nvPr/>
        </p:nvGrpSpPr>
        <p:grpSpPr>
          <a:xfrm>
            <a:off x="2076450" y="166093"/>
            <a:ext cx="4414838" cy="1044178"/>
            <a:chOff x="5537200" y="442913"/>
            <a:chExt cx="11772900" cy="2784475"/>
          </a:xfrm>
        </p:grpSpPr>
        <p:sp>
          <p:nvSpPr>
            <p:cNvPr id="19481" name="Rectangle 2"/>
            <p:cNvSpPr>
              <a:spLocks/>
            </p:cNvSpPr>
            <p:nvPr/>
          </p:nvSpPr>
          <p:spPr bwMode="auto">
            <a:xfrm>
              <a:off x="5538788" y="1996374"/>
              <a:ext cx="4686932" cy="123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r">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sp>
          <p:nvSpPr>
            <p:cNvPr id="19482" name="Rectangle 3"/>
            <p:cNvSpPr>
              <a:spLocks/>
            </p:cNvSpPr>
            <p:nvPr/>
          </p:nvSpPr>
          <p:spPr bwMode="auto">
            <a:xfrm>
              <a:off x="5537200" y="1210040"/>
              <a:ext cx="4686932" cy="78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1400" dirty="0">
                  <a:solidFill>
                    <a:srgbClr val="009EAF"/>
                  </a:solidFill>
                  <a:latin typeface="Open Sans Light" charset="0"/>
                  <a:cs typeface="Open Sans Light" charset="0"/>
                  <a:sym typeface="Open Sans Light" charset="0"/>
                </a:rPr>
                <a:t>New Member</a:t>
              </a:r>
            </a:p>
          </p:txBody>
        </p:sp>
        <p:sp>
          <p:nvSpPr>
            <p:cNvPr id="19483" name="Line 4"/>
            <p:cNvSpPr>
              <a:spLocks noChangeShapeType="1"/>
            </p:cNvSpPr>
            <p:nvPr/>
          </p:nvSpPr>
          <p:spPr bwMode="auto">
            <a:xfrm>
              <a:off x="12191310" y="442913"/>
              <a:ext cx="0" cy="411397"/>
            </a:xfrm>
            <a:prstGeom prst="line">
              <a:avLst/>
            </a:prstGeom>
            <a:noFill/>
            <a:ln w="3175">
              <a:solidFill>
                <a:srgbClr val="FF0000"/>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9484" name="Rectangle 5"/>
            <p:cNvSpPr>
              <a:spLocks/>
            </p:cNvSpPr>
            <p:nvPr/>
          </p:nvSpPr>
          <p:spPr bwMode="auto">
            <a:xfrm>
              <a:off x="14172777" y="1294298"/>
              <a:ext cx="3137323" cy="1918794"/>
            </a:xfrm>
            <a:prstGeom prst="rect">
              <a:avLst/>
            </a:prstGeom>
            <a:solidFill>
              <a:srgbClr val="009EAF"/>
            </a:solidFill>
            <a:ln w="25400">
              <a:noFill/>
              <a:miter lim="800000"/>
              <a:headEnd/>
              <a:tailEnd/>
            </a:ln>
          </p:spPr>
          <p:txBody>
            <a:bodyPr lIns="0" tIns="0" rIns="0" bIns="0"/>
            <a:lstStyle/>
            <a:p>
              <a:endParaRPr lang="en-US"/>
            </a:p>
          </p:txBody>
        </p:sp>
        <p:sp>
          <p:nvSpPr>
            <p:cNvPr id="19485" name="Rectangle 6"/>
            <p:cNvSpPr>
              <a:spLocks/>
            </p:cNvSpPr>
            <p:nvPr/>
          </p:nvSpPr>
          <p:spPr bwMode="auto">
            <a:xfrm>
              <a:off x="14631626" y="1718403"/>
              <a:ext cx="2260905" cy="108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dirty="0">
                  <a:solidFill>
                    <a:srgbClr val="FFFFFF"/>
                  </a:solidFill>
                  <a:latin typeface="Open Sans Light" charset="0"/>
                  <a:cs typeface="Open Sans Light" charset="0"/>
                  <a:sym typeface="Open Sans Light" charset="0"/>
                </a:rPr>
                <a:t>2014</a:t>
              </a:r>
            </a:p>
          </p:txBody>
        </p:sp>
        <p:sp>
          <p:nvSpPr>
            <p:cNvPr id="33" name="Rectangle 32"/>
            <p:cNvSpPr/>
            <p:nvPr/>
          </p:nvSpPr>
          <p:spPr bwMode="auto">
            <a:xfrm>
              <a:off x="10610637" y="1309318"/>
              <a:ext cx="3162726" cy="1903773"/>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anim calcmode="lin" valueType="num">
                                      <p:cBhvr>
                                        <p:cTn id="8" dur="600" fill="hold"/>
                                        <p:tgtEl>
                                          <p:spTgt spid="2"/>
                                        </p:tgtEl>
                                        <p:attrNameLst>
                                          <p:attrName>ppt_x</p:attrName>
                                        </p:attrNameLst>
                                      </p:cBhvr>
                                      <p:tavLst>
                                        <p:tav tm="0">
                                          <p:val>
                                            <p:strVal val="#ppt_x"/>
                                          </p:val>
                                        </p:tav>
                                        <p:tav tm="100000">
                                          <p:val>
                                            <p:strVal val="#ppt_x"/>
                                          </p:val>
                                        </p:tav>
                                      </p:tavLst>
                                    </p:anim>
                                    <p:anim calcmode="lin" valueType="num">
                                      <p:cBhvr>
                                        <p:cTn id="9" dur="6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600"/>
                            </p:stCondLst>
                            <p:childTnLst>
                              <p:par>
                                <p:cTn id="11" presetID="4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600"/>
                                        <p:tgtEl>
                                          <p:spTgt spid="3"/>
                                        </p:tgtEl>
                                      </p:cBhvr>
                                    </p:animEffect>
                                    <p:anim calcmode="lin" valueType="num">
                                      <p:cBhvr>
                                        <p:cTn id="14" dur="600" fill="hold"/>
                                        <p:tgtEl>
                                          <p:spTgt spid="3"/>
                                        </p:tgtEl>
                                        <p:attrNameLst>
                                          <p:attrName>ppt_x</p:attrName>
                                        </p:attrNameLst>
                                      </p:cBhvr>
                                      <p:tavLst>
                                        <p:tav tm="0">
                                          <p:val>
                                            <p:strVal val="#ppt_x"/>
                                          </p:val>
                                        </p:tav>
                                        <p:tav tm="100000">
                                          <p:val>
                                            <p:strVal val="#ppt_x"/>
                                          </p:val>
                                        </p:tav>
                                      </p:tavLst>
                                    </p:anim>
                                    <p:anim calcmode="lin" valueType="num">
                                      <p:cBhvr>
                                        <p:cTn id="15" dur="6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1200"/>
                            </p:stCondLst>
                            <p:childTnLst>
                              <p:par>
                                <p:cTn id="17" presetID="47"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600"/>
                                        <p:tgtEl>
                                          <p:spTgt spid="4"/>
                                        </p:tgtEl>
                                      </p:cBhvr>
                                    </p:animEffect>
                                    <p:anim calcmode="lin" valueType="num">
                                      <p:cBhvr>
                                        <p:cTn id="20" dur="600" fill="hold"/>
                                        <p:tgtEl>
                                          <p:spTgt spid="4"/>
                                        </p:tgtEl>
                                        <p:attrNameLst>
                                          <p:attrName>ppt_x</p:attrName>
                                        </p:attrNameLst>
                                      </p:cBhvr>
                                      <p:tavLst>
                                        <p:tav tm="0">
                                          <p:val>
                                            <p:strVal val="#ppt_x"/>
                                          </p:val>
                                        </p:tav>
                                        <p:tav tm="100000">
                                          <p:val>
                                            <p:strVal val="#ppt_x"/>
                                          </p:val>
                                        </p:tav>
                                      </p:tavLst>
                                    </p:anim>
                                    <p:anim calcmode="lin" valueType="num">
                                      <p:cBhvr>
                                        <p:cTn id="21" dur="6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1800"/>
                            </p:stCondLst>
                            <p:childTnLst>
                              <p:par>
                                <p:cTn id="23" presetID="47"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anim calcmode="lin" valueType="num">
                                      <p:cBhvr>
                                        <p:cTn id="26" dur="600" fill="hold"/>
                                        <p:tgtEl>
                                          <p:spTgt spid="5"/>
                                        </p:tgtEl>
                                        <p:attrNameLst>
                                          <p:attrName>ppt_x</p:attrName>
                                        </p:attrNameLst>
                                      </p:cBhvr>
                                      <p:tavLst>
                                        <p:tav tm="0">
                                          <p:val>
                                            <p:strVal val="#ppt_x"/>
                                          </p:val>
                                        </p:tav>
                                        <p:tav tm="100000">
                                          <p:val>
                                            <p:strVal val="#ppt_x"/>
                                          </p:val>
                                        </p:tav>
                                      </p:tavLst>
                                    </p:anim>
                                    <p:anim calcmode="lin" valueType="num">
                                      <p:cBhvr>
                                        <p:cTn id="27" dur="6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5" name="Group 7"/>
          <p:cNvGrpSpPr>
            <a:grpSpLocks/>
          </p:cNvGrpSpPr>
          <p:nvPr/>
        </p:nvGrpSpPr>
        <p:grpSpPr bwMode="auto">
          <a:xfrm>
            <a:off x="1004292" y="1660922"/>
            <a:ext cx="1580555" cy="2971800"/>
            <a:chOff x="0" y="0"/>
            <a:chExt cx="2654" cy="4992"/>
          </a:xfrm>
        </p:grpSpPr>
        <p:sp>
          <p:nvSpPr>
            <p:cNvPr id="20543" name="AutoShape 1"/>
            <p:cNvSpPr>
              <a:spLocks/>
            </p:cNvSpPr>
            <p:nvPr/>
          </p:nvSpPr>
          <p:spPr bwMode="auto">
            <a:xfrm>
              <a:off x="0" y="1755"/>
              <a:ext cx="2654" cy="3237"/>
            </a:xfrm>
            <a:custGeom>
              <a:avLst/>
              <a:gdLst>
                <a:gd name="T0" fmla="*/ 2654 w 21600"/>
                <a:gd name="T1" fmla="*/ 2477 h 21600"/>
                <a:gd name="T2" fmla="*/ 0 w 21600"/>
                <a:gd name="T3" fmla="*/ 3237 h 21600"/>
                <a:gd name="T4" fmla="*/ 0 w 21600"/>
                <a:gd name="T5" fmla="*/ 760 h 21600"/>
                <a:gd name="T6" fmla="*/ 2654 w 21600"/>
                <a:gd name="T7" fmla="*/ 0 h 21600"/>
                <a:gd name="T8" fmla="*/ 2654 w 21600"/>
                <a:gd name="T9" fmla="*/ 2477 h 21600"/>
                <a:gd name="T10" fmla="*/ 2654 w 21600"/>
                <a:gd name="T11" fmla="*/ 247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009EAF"/>
            </a:solidFill>
            <a:ln w="12700" cap="flat">
              <a:noFill/>
              <a:miter lim="800000"/>
              <a:headEnd type="none" w="med" len="med"/>
              <a:tailEnd type="none" w="med" len="med"/>
            </a:ln>
            <a:extLst/>
          </p:spPr>
          <p:txBody>
            <a:bodyPr lIns="0" tIns="0" rIns="0" bIns="0"/>
            <a:lstStyle/>
            <a:p>
              <a:endParaRPr lang="en-US"/>
            </a:p>
          </p:txBody>
        </p:sp>
        <p:sp>
          <p:nvSpPr>
            <p:cNvPr id="20544" name="Rectangle 2"/>
            <p:cNvSpPr>
              <a:spLocks/>
            </p:cNvSpPr>
            <p:nvPr/>
          </p:nvSpPr>
          <p:spPr bwMode="auto">
            <a:xfrm>
              <a:off x="1" y="2670"/>
              <a:ext cx="1904"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2400">
                  <a:solidFill>
                    <a:srgbClr val="FFFFFF"/>
                  </a:solidFill>
                  <a:latin typeface="Open Sans Light" charset="0"/>
                  <a:cs typeface="Open Sans Light" charset="0"/>
                  <a:sym typeface="Open Sans Light" charset="0"/>
                </a:rPr>
                <a:t>2011</a:t>
              </a:r>
            </a:p>
          </p:txBody>
        </p:sp>
        <p:sp>
          <p:nvSpPr>
            <p:cNvPr id="20545" name="Rectangle 3"/>
            <p:cNvSpPr>
              <a:spLocks/>
            </p:cNvSpPr>
            <p:nvPr/>
          </p:nvSpPr>
          <p:spPr bwMode="auto">
            <a:xfrm>
              <a:off x="806"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tx1"/>
                  </a:solidFill>
                  <a:latin typeface="Open Sans Light" charset="0"/>
                  <a:cs typeface="Open Sans Light" charset="0"/>
                  <a:sym typeface="Open Sans Light" charset="0"/>
                </a:rPr>
                <a:t>Born</a:t>
              </a:r>
            </a:p>
          </p:txBody>
        </p:sp>
        <p:sp>
          <p:nvSpPr>
            <p:cNvPr id="20546" name="AutoShape 4"/>
            <p:cNvSpPr>
              <a:spLocks/>
            </p:cNvSpPr>
            <p:nvPr/>
          </p:nvSpPr>
          <p:spPr bwMode="auto">
            <a:xfrm rot="10800000">
              <a:off x="13" y="195"/>
              <a:ext cx="657" cy="2336"/>
            </a:xfrm>
            <a:custGeom>
              <a:avLst/>
              <a:gdLst>
                <a:gd name="T0" fmla="*/ 657 w 21600"/>
                <a:gd name="T1" fmla="*/ 0 h 21600"/>
                <a:gd name="T2" fmla="*/ 657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547" name="AutoShape 5"/>
            <p:cNvSpPr>
              <a:spLocks/>
            </p:cNvSpPr>
            <p:nvPr/>
          </p:nvSpPr>
          <p:spPr bwMode="auto">
            <a:xfrm>
              <a:off x="1128" y="3560"/>
              <a:ext cx="440" cy="416"/>
            </a:xfrm>
            <a:custGeom>
              <a:avLst/>
              <a:gdLst>
                <a:gd name="T0" fmla="*/ 220 w 21600"/>
                <a:gd name="T1" fmla="*/ 0 h 21600"/>
                <a:gd name="T2" fmla="*/ 272 w 21600"/>
                <a:gd name="T3" fmla="*/ 159 h 21600"/>
                <a:gd name="T4" fmla="*/ 440 w 21600"/>
                <a:gd name="T5" fmla="*/ 159 h 21600"/>
                <a:gd name="T6" fmla="*/ 304 w 21600"/>
                <a:gd name="T7" fmla="*/ 257 h 21600"/>
                <a:gd name="T8" fmla="*/ 356 w 21600"/>
                <a:gd name="T9" fmla="*/ 416 h 21600"/>
                <a:gd name="T10" fmla="*/ 220 w 21600"/>
                <a:gd name="T11" fmla="*/ 317 h 21600"/>
                <a:gd name="T12" fmla="*/ 84 w 21600"/>
                <a:gd name="T13" fmla="*/ 416 h 21600"/>
                <a:gd name="T14" fmla="*/ 136 w 21600"/>
                <a:gd name="T15" fmla="*/ 257 h 21600"/>
                <a:gd name="T16" fmla="*/ 0 w 21600"/>
                <a:gd name="T17" fmla="*/ 159 h 21600"/>
                <a:gd name="T18" fmla="*/ 168 w 21600"/>
                <a:gd name="T19" fmla="*/ 159 h 21600"/>
                <a:gd name="T20" fmla="*/ 220 w 21600"/>
                <a:gd name="T21" fmla="*/ 0 h 21600"/>
                <a:gd name="T22" fmla="*/ 22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0800" y="0"/>
                  </a:moveTo>
                  <a:lnTo>
                    <a:pt x="13336" y="8261"/>
                  </a:lnTo>
                  <a:lnTo>
                    <a:pt x="21600" y="8261"/>
                  </a:lnTo>
                  <a:lnTo>
                    <a:pt x="14903" y="13342"/>
                  </a:lnTo>
                  <a:lnTo>
                    <a:pt x="17475" y="21600"/>
                  </a:lnTo>
                  <a:lnTo>
                    <a:pt x="10800" y="16477"/>
                  </a:lnTo>
                  <a:lnTo>
                    <a:pt x="4125" y="21600"/>
                  </a:lnTo>
                  <a:lnTo>
                    <a:pt x="6696" y="13342"/>
                  </a:lnTo>
                  <a:lnTo>
                    <a:pt x="0" y="8261"/>
                  </a:lnTo>
                  <a:lnTo>
                    <a:pt x="8263" y="8261"/>
                  </a:lnTo>
                  <a:cubicBezTo>
                    <a:pt x="8263" y="8261"/>
                    <a:pt x="10800"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48" name="Rectangle 6"/>
            <p:cNvSpPr>
              <a:spLocks/>
            </p:cNvSpPr>
            <p:nvPr/>
          </p:nvSpPr>
          <p:spPr bwMode="auto">
            <a:xfrm>
              <a:off x="288" y="474"/>
              <a:ext cx="1728"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is simply dummy text of the printing and typesetting industry. </a:t>
              </a: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has been the </a:t>
              </a:r>
              <a:r>
                <a:rPr lang="en-US" sz="700" dirty="0" err="1">
                  <a:solidFill>
                    <a:schemeClr val="tx1"/>
                  </a:solidFill>
                  <a:latin typeface="Open Sans" charset="0"/>
                  <a:cs typeface="Open Sans" charset="0"/>
                  <a:sym typeface="Open Sans" charset="0"/>
                </a:rPr>
                <a:t>indus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bek</a:t>
              </a:r>
              <a:r>
                <a:rPr lang="en-US" sz="700" dirty="0">
                  <a:solidFill>
                    <a:schemeClr val="tx1"/>
                  </a:solidFill>
                  <a:latin typeface="Open Sans" charset="0"/>
                  <a:cs typeface="Open Sans" charset="0"/>
                  <a:sym typeface="Open Sans" charset="0"/>
                </a:rPr>
                <a:t> </a:t>
              </a:r>
            </a:p>
          </p:txBody>
        </p:sp>
      </p:grpSp>
      <p:sp>
        <p:nvSpPr>
          <p:cNvPr id="22536" name="Rectangle 8"/>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Other Timeline Story</a:t>
            </a:r>
          </a:p>
        </p:txBody>
      </p:sp>
      <p:sp>
        <p:nvSpPr>
          <p:cNvPr id="20484" name="Rectangle 9"/>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0485" name="Rectangle 10"/>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0486" name="Rectangle 11"/>
          <p:cNvSpPr>
            <a:spLocks/>
          </p:cNvSpPr>
          <p:nvPr/>
        </p:nvSpPr>
        <p:spPr bwMode="auto">
          <a:xfrm>
            <a:off x="7877175" y="481013"/>
            <a:ext cx="280988" cy="247650"/>
          </a:xfrm>
          <a:prstGeom prst="rect">
            <a:avLst/>
          </a:prstGeom>
          <a:solidFill>
            <a:srgbClr val="009EAF"/>
          </a:solidFill>
          <a:ln w="25400">
            <a:noFill/>
            <a:miter lim="800000"/>
            <a:headEnd/>
            <a:tailEnd/>
          </a:ln>
        </p:spPr>
        <p:txBody>
          <a:bodyPr lIns="0" tIns="0" rIns="0" bIns="0"/>
          <a:lstStyle/>
          <a:p>
            <a:endParaRPr lang="en-US"/>
          </a:p>
        </p:txBody>
      </p:sp>
      <p:sp>
        <p:nvSpPr>
          <p:cNvPr id="20487" name="Rectangle 12"/>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08</a:t>
            </a:r>
          </a:p>
        </p:txBody>
      </p:sp>
      <p:sp>
        <p:nvSpPr>
          <p:cNvPr id="22541" name="Rectangle 13"/>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22557" name="Group 29"/>
          <p:cNvGrpSpPr>
            <a:grpSpLocks/>
          </p:cNvGrpSpPr>
          <p:nvPr/>
        </p:nvGrpSpPr>
        <p:grpSpPr bwMode="auto">
          <a:xfrm>
            <a:off x="2391371" y="1660922"/>
            <a:ext cx="1587698" cy="2971800"/>
            <a:chOff x="0" y="0"/>
            <a:chExt cx="2666" cy="4992"/>
          </a:xfrm>
        </p:grpSpPr>
        <p:sp>
          <p:nvSpPr>
            <p:cNvPr id="20528" name="AutoShape 14"/>
            <p:cNvSpPr>
              <a:spLocks/>
            </p:cNvSpPr>
            <p:nvPr/>
          </p:nvSpPr>
          <p:spPr bwMode="auto">
            <a:xfrm>
              <a:off x="11" y="1755"/>
              <a:ext cx="2655" cy="3237"/>
            </a:xfrm>
            <a:custGeom>
              <a:avLst/>
              <a:gdLst>
                <a:gd name="T0" fmla="*/ 21600 w 21600"/>
                <a:gd name="T1" fmla="*/ 16528 h 21600"/>
                <a:gd name="T2" fmla="*/ 0 w 21600"/>
                <a:gd name="T3" fmla="*/ 21600 h 21600"/>
                <a:gd name="T4" fmla="*/ 0 w 21600"/>
                <a:gd name="T5" fmla="*/ 5071 h 21600"/>
                <a:gd name="T6" fmla="*/ 21600 w 21600"/>
                <a:gd name="T7" fmla="*/ 0 h 21600"/>
                <a:gd name="T8" fmla="*/ 21600 w 21600"/>
                <a:gd name="T9" fmla="*/ 16528 h 21600"/>
                <a:gd name="T10" fmla="*/ 21600 w 21600"/>
                <a:gd name="T11" fmla="*/ 16528 h 21600"/>
              </a:gdLst>
              <a:ahLst/>
              <a:cxnLst>
                <a:cxn ang="0">
                  <a:pos x="T0" y="T1"/>
                </a:cxn>
                <a:cxn ang="0">
                  <a:pos x="T2" y="T3"/>
                </a:cxn>
                <a:cxn ang="0">
                  <a:pos x="T4" y="T5"/>
                </a:cxn>
                <a:cxn ang="0">
                  <a:pos x="T6" y="T7"/>
                </a:cxn>
                <a:cxn ang="0">
                  <a:pos x="T8" y="T9"/>
                </a:cxn>
                <a:cxn ang="0">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A300AA"/>
            </a:solidFill>
            <a:ln w="12700" cap="flat">
              <a:noFill/>
              <a:miter lim="800000"/>
              <a:headEnd type="none" w="med" len="med"/>
              <a:tailEnd type="none" w="med" len="med"/>
            </a:ln>
            <a:extLst/>
          </p:spPr>
          <p:txBody>
            <a:bodyPr lIns="0" tIns="0" rIns="0" bIns="0"/>
            <a:lstStyle/>
            <a:p>
              <a:pPr>
                <a:defRPr/>
              </a:pPr>
              <a:endParaRPr lang="en-US"/>
            </a:p>
          </p:txBody>
        </p:sp>
        <p:sp>
          <p:nvSpPr>
            <p:cNvPr id="20529" name="Rectangle 15"/>
            <p:cNvSpPr>
              <a:spLocks/>
            </p:cNvSpPr>
            <p:nvPr/>
          </p:nvSpPr>
          <p:spPr bwMode="auto">
            <a:xfrm>
              <a:off x="811"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chemeClr val="tx1"/>
                  </a:solidFill>
                  <a:latin typeface="Open Sans Light" charset="0"/>
                  <a:cs typeface="Open Sans Light" charset="0"/>
                  <a:sym typeface="Open Sans Light" charset="0"/>
                </a:rPr>
                <a:t>Growth</a:t>
              </a:r>
            </a:p>
          </p:txBody>
        </p:sp>
        <p:sp>
          <p:nvSpPr>
            <p:cNvPr id="20530" name="AutoShape 16"/>
            <p:cNvSpPr>
              <a:spLocks/>
            </p:cNvSpPr>
            <p:nvPr/>
          </p:nvSpPr>
          <p:spPr bwMode="auto">
            <a:xfrm rot="10800000">
              <a:off x="17" y="195"/>
              <a:ext cx="658" cy="2336"/>
            </a:xfrm>
            <a:custGeom>
              <a:avLst/>
              <a:gdLst>
                <a:gd name="T0" fmla="*/ 658 w 21600"/>
                <a:gd name="T1" fmla="*/ 0 h 21600"/>
                <a:gd name="T2" fmla="*/ 658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531" name="Rectangle 17"/>
            <p:cNvSpPr>
              <a:spLocks/>
            </p:cNvSpPr>
            <p:nvPr/>
          </p:nvSpPr>
          <p:spPr bwMode="auto">
            <a:xfrm>
              <a:off x="0" y="2670"/>
              <a:ext cx="1904"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2400">
                  <a:solidFill>
                    <a:srgbClr val="FFFFFF"/>
                  </a:solidFill>
                  <a:latin typeface="Open Sans Light" charset="0"/>
                  <a:cs typeface="Open Sans Light" charset="0"/>
                  <a:sym typeface="Open Sans Light" charset="0"/>
                </a:rPr>
                <a:t>2012</a:t>
              </a:r>
            </a:p>
          </p:txBody>
        </p:sp>
        <p:grpSp>
          <p:nvGrpSpPr>
            <p:cNvPr id="20532" name="Group 27"/>
            <p:cNvGrpSpPr>
              <a:grpSpLocks/>
            </p:cNvGrpSpPr>
            <p:nvPr/>
          </p:nvGrpSpPr>
          <p:grpSpPr bwMode="auto">
            <a:xfrm>
              <a:off x="1094" y="3562"/>
              <a:ext cx="416" cy="416"/>
              <a:chOff x="0" y="0"/>
              <a:chExt cx="416" cy="415"/>
            </a:xfrm>
          </p:grpSpPr>
          <p:sp>
            <p:nvSpPr>
              <p:cNvPr id="20534" name="AutoShape 18"/>
              <p:cNvSpPr>
                <a:spLocks/>
              </p:cNvSpPr>
              <p:nvPr/>
            </p:nvSpPr>
            <p:spPr bwMode="auto">
              <a:xfrm>
                <a:off x="105" y="105"/>
                <a:ext cx="209" cy="209"/>
              </a:xfrm>
              <a:custGeom>
                <a:avLst/>
                <a:gdLst>
                  <a:gd name="T0" fmla="*/ 104 w 21600"/>
                  <a:gd name="T1" fmla="*/ 0 h 21600"/>
                  <a:gd name="T2" fmla="*/ 0 w 21600"/>
                  <a:gd name="T3" fmla="*/ 105 h 21600"/>
                  <a:gd name="T4" fmla="*/ 104 w 21600"/>
                  <a:gd name="T5" fmla="*/ 209 h 21600"/>
                  <a:gd name="T6" fmla="*/ 209 w 21600"/>
                  <a:gd name="T7" fmla="*/ 105 h 21600"/>
                  <a:gd name="T8" fmla="*/ 104 w 21600"/>
                  <a:gd name="T9" fmla="*/ 0 h 21600"/>
                  <a:gd name="T10" fmla="*/ 10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799" y="0"/>
                    </a:moveTo>
                    <a:cubicBezTo>
                      <a:pt x="4834" y="0"/>
                      <a:pt x="0" y="4835"/>
                      <a:pt x="0" y="10800"/>
                    </a:cubicBezTo>
                    <a:cubicBezTo>
                      <a:pt x="0" y="16764"/>
                      <a:pt x="4834" y="21600"/>
                      <a:pt x="10799" y="21600"/>
                    </a:cubicBezTo>
                    <a:cubicBezTo>
                      <a:pt x="16764" y="21600"/>
                      <a:pt x="21600" y="16764"/>
                      <a:pt x="21600" y="10800"/>
                    </a:cubicBezTo>
                    <a:cubicBezTo>
                      <a:pt x="21600" y="4835"/>
                      <a:pt x="16764"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35" name="AutoShape 19"/>
              <p:cNvSpPr>
                <a:spLocks/>
              </p:cNvSpPr>
              <p:nvPr/>
            </p:nvSpPr>
            <p:spPr bwMode="auto">
              <a:xfrm>
                <a:off x="202" y="0"/>
                <a:ext cx="14" cy="83"/>
              </a:xfrm>
              <a:custGeom>
                <a:avLst/>
                <a:gdLst>
                  <a:gd name="T0" fmla="*/ 14 w 21600"/>
                  <a:gd name="T1" fmla="*/ 0 h 21600"/>
                  <a:gd name="T2" fmla="*/ 0 w 21600"/>
                  <a:gd name="T3" fmla="*/ 0 h 21600"/>
                  <a:gd name="T4" fmla="*/ 0 w 21600"/>
                  <a:gd name="T5" fmla="*/ 83 h 21600"/>
                  <a:gd name="T6" fmla="*/ 14 w 21600"/>
                  <a:gd name="T7" fmla="*/ 83 h 21600"/>
                  <a:gd name="T8" fmla="*/ 14 w 21600"/>
                  <a:gd name="T9" fmla="*/ 0 h 21600"/>
                  <a:gd name="T10" fmla="*/ 1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36" name="AutoShape 20"/>
              <p:cNvSpPr>
                <a:spLocks/>
              </p:cNvSpPr>
              <p:nvPr/>
            </p:nvSpPr>
            <p:spPr bwMode="auto">
              <a:xfrm>
                <a:off x="202" y="332"/>
                <a:ext cx="14" cy="83"/>
              </a:xfrm>
              <a:custGeom>
                <a:avLst/>
                <a:gdLst>
                  <a:gd name="T0" fmla="*/ 0 w 21600"/>
                  <a:gd name="T1" fmla="*/ 83 h 21600"/>
                  <a:gd name="T2" fmla="*/ 14 w 21600"/>
                  <a:gd name="T3" fmla="*/ 83 h 21600"/>
                  <a:gd name="T4" fmla="*/ 14 w 21600"/>
                  <a:gd name="T5" fmla="*/ 0 h 21600"/>
                  <a:gd name="T6" fmla="*/ 0 w 21600"/>
                  <a:gd name="T7" fmla="*/ 0 h 21600"/>
                  <a:gd name="T8" fmla="*/ 0 w 21600"/>
                  <a:gd name="T9" fmla="*/ 83 h 21600"/>
                  <a:gd name="T10" fmla="*/ 0 w 21600"/>
                  <a:gd name="T11" fmla="*/ 83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37" name="AutoShape 21"/>
              <p:cNvSpPr>
                <a:spLocks/>
              </p:cNvSpPr>
              <p:nvPr/>
            </p:nvSpPr>
            <p:spPr bwMode="auto">
              <a:xfrm>
                <a:off x="0" y="202"/>
                <a:ext cx="83" cy="14"/>
              </a:xfrm>
              <a:custGeom>
                <a:avLst/>
                <a:gdLst>
                  <a:gd name="T0" fmla="*/ 83 w 21600"/>
                  <a:gd name="T1" fmla="*/ 0 h 21600"/>
                  <a:gd name="T2" fmla="*/ 0 w 21600"/>
                  <a:gd name="T3" fmla="*/ 0 h 21600"/>
                  <a:gd name="T4" fmla="*/ 0 w 21600"/>
                  <a:gd name="T5" fmla="*/ 14 h 21600"/>
                  <a:gd name="T6" fmla="*/ 83 w 21600"/>
                  <a:gd name="T7" fmla="*/ 14 h 21600"/>
                  <a:gd name="T8" fmla="*/ 83 w 21600"/>
                  <a:gd name="T9" fmla="*/ 0 h 21600"/>
                  <a:gd name="T10" fmla="*/ 8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38" name="AutoShape 22"/>
              <p:cNvSpPr>
                <a:spLocks/>
              </p:cNvSpPr>
              <p:nvPr/>
            </p:nvSpPr>
            <p:spPr bwMode="auto">
              <a:xfrm>
                <a:off x="332" y="202"/>
                <a:ext cx="84" cy="14"/>
              </a:xfrm>
              <a:custGeom>
                <a:avLst/>
                <a:gdLst>
                  <a:gd name="T0" fmla="*/ 0 w 21600"/>
                  <a:gd name="T1" fmla="*/ 0 h 21600"/>
                  <a:gd name="T2" fmla="*/ 0 w 21600"/>
                  <a:gd name="T3" fmla="*/ 14 h 21600"/>
                  <a:gd name="T4" fmla="*/ 84 w 21600"/>
                  <a:gd name="T5" fmla="*/ 14 h 21600"/>
                  <a:gd name="T6" fmla="*/ 84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0" y="21600"/>
                    </a:lnTo>
                    <a:lnTo>
                      <a:pt x="21600" y="21600"/>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39" name="AutoShape 23"/>
              <p:cNvSpPr>
                <a:spLocks/>
              </p:cNvSpPr>
              <p:nvPr/>
            </p:nvSpPr>
            <p:spPr bwMode="auto">
              <a:xfrm>
                <a:off x="291" y="56"/>
                <a:ext cx="68" cy="68"/>
              </a:xfrm>
              <a:custGeom>
                <a:avLst/>
                <a:gdLst>
                  <a:gd name="T0" fmla="*/ 68 w 21600"/>
                  <a:gd name="T1" fmla="*/ 10 h 21600"/>
                  <a:gd name="T2" fmla="*/ 58 w 21600"/>
                  <a:gd name="T3" fmla="*/ 0 h 21600"/>
                  <a:gd name="T4" fmla="*/ 0 w 21600"/>
                  <a:gd name="T5" fmla="*/ 58 h 21600"/>
                  <a:gd name="T6" fmla="*/ 10 w 21600"/>
                  <a:gd name="T7" fmla="*/ 68 h 21600"/>
                  <a:gd name="T8" fmla="*/ 68 w 21600"/>
                  <a:gd name="T9" fmla="*/ 10 h 21600"/>
                  <a:gd name="T10" fmla="*/ 68 w 21600"/>
                  <a:gd name="T11" fmla="*/ 1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3129"/>
                    </a:moveTo>
                    <a:lnTo>
                      <a:pt x="18474" y="0"/>
                    </a:lnTo>
                    <a:lnTo>
                      <a:pt x="0" y="18476"/>
                    </a:lnTo>
                    <a:lnTo>
                      <a:pt x="3126" y="21600"/>
                    </a:lnTo>
                    <a:cubicBezTo>
                      <a:pt x="3126" y="21600"/>
                      <a:pt x="21600" y="3129"/>
                      <a:pt x="21600" y="3129"/>
                    </a:cubicBezTo>
                    <a:close/>
                    <a:moveTo>
                      <a:pt x="21600" y="3129"/>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40" name="AutoShape 24"/>
              <p:cNvSpPr>
                <a:spLocks/>
              </p:cNvSpPr>
              <p:nvPr/>
            </p:nvSpPr>
            <p:spPr bwMode="auto">
              <a:xfrm>
                <a:off x="56" y="291"/>
                <a:ext cx="68" cy="69"/>
              </a:xfrm>
              <a:custGeom>
                <a:avLst/>
                <a:gdLst>
                  <a:gd name="T0" fmla="*/ 0 w 21600"/>
                  <a:gd name="T1" fmla="*/ 59 h 21600"/>
                  <a:gd name="T2" fmla="*/ 10 w 21600"/>
                  <a:gd name="T3" fmla="*/ 69 h 21600"/>
                  <a:gd name="T4" fmla="*/ 68 w 21600"/>
                  <a:gd name="T5" fmla="*/ 10 h 21600"/>
                  <a:gd name="T6" fmla="*/ 58 w 21600"/>
                  <a:gd name="T7" fmla="*/ 0 h 21600"/>
                  <a:gd name="T8" fmla="*/ 0 w 21600"/>
                  <a:gd name="T9" fmla="*/ 59 h 21600"/>
                  <a:gd name="T10" fmla="*/ 0 w 21600"/>
                  <a:gd name="T11" fmla="*/ 59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8471"/>
                    </a:moveTo>
                    <a:lnTo>
                      <a:pt x="3122" y="21600"/>
                    </a:lnTo>
                    <a:lnTo>
                      <a:pt x="21600" y="3124"/>
                    </a:lnTo>
                    <a:lnTo>
                      <a:pt x="18474" y="0"/>
                    </a:lnTo>
                    <a:cubicBezTo>
                      <a:pt x="18474" y="0"/>
                      <a:pt x="0" y="18471"/>
                      <a:pt x="0" y="18471"/>
                    </a:cubicBezTo>
                    <a:close/>
                    <a:moveTo>
                      <a:pt x="0" y="1847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41" name="AutoShape 25"/>
              <p:cNvSpPr>
                <a:spLocks/>
              </p:cNvSpPr>
              <p:nvPr/>
            </p:nvSpPr>
            <p:spPr bwMode="auto">
              <a:xfrm>
                <a:off x="56" y="56"/>
                <a:ext cx="68" cy="68"/>
              </a:xfrm>
              <a:custGeom>
                <a:avLst/>
                <a:gdLst>
                  <a:gd name="T0" fmla="*/ 68 w 21600"/>
                  <a:gd name="T1" fmla="*/ 58 h 21600"/>
                  <a:gd name="T2" fmla="*/ 10 w 21600"/>
                  <a:gd name="T3" fmla="*/ 0 h 21600"/>
                  <a:gd name="T4" fmla="*/ 0 w 21600"/>
                  <a:gd name="T5" fmla="*/ 10 h 21600"/>
                  <a:gd name="T6" fmla="*/ 58 w 21600"/>
                  <a:gd name="T7" fmla="*/ 68 h 21600"/>
                  <a:gd name="T8" fmla="*/ 68 w 21600"/>
                  <a:gd name="T9" fmla="*/ 58 h 21600"/>
                  <a:gd name="T10" fmla="*/ 68 w 21600"/>
                  <a:gd name="T11" fmla="*/ 5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8476"/>
                    </a:moveTo>
                    <a:lnTo>
                      <a:pt x="3126" y="0"/>
                    </a:lnTo>
                    <a:lnTo>
                      <a:pt x="0" y="3129"/>
                    </a:lnTo>
                    <a:lnTo>
                      <a:pt x="18479" y="21600"/>
                    </a:lnTo>
                    <a:cubicBezTo>
                      <a:pt x="18479" y="21600"/>
                      <a:pt x="21600" y="18476"/>
                      <a:pt x="21600" y="18476"/>
                    </a:cubicBezTo>
                    <a:close/>
                    <a:moveTo>
                      <a:pt x="21600" y="1847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42" name="AutoShape 26"/>
              <p:cNvSpPr>
                <a:spLocks/>
              </p:cNvSpPr>
              <p:nvPr/>
            </p:nvSpPr>
            <p:spPr bwMode="auto">
              <a:xfrm>
                <a:off x="291" y="291"/>
                <a:ext cx="68" cy="69"/>
              </a:xfrm>
              <a:custGeom>
                <a:avLst/>
                <a:gdLst>
                  <a:gd name="T0" fmla="*/ 0 w 21600"/>
                  <a:gd name="T1" fmla="*/ 10 h 21600"/>
                  <a:gd name="T2" fmla="*/ 58 w 21600"/>
                  <a:gd name="T3" fmla="*/ 69 h 21600"/>
                  <a:gd name="T4" fmla="*/ 68 w 21600"/>
                  <a:gd name="T5" fmla="*/ 59 h 21600"/>
                  <a:gd name="T6" fmla="*/ 10 w 21600"/>
                  <a:gd name="T7" fmla="*/ 0 h 21600"/>
                  <a:gd name="T8" fmla="*/ 0 w 21600"/>
                  <a:gd name="T9" fmla="*/ 10 h 21600"/>
                  <a:gd name="T10" fmla="*/ 0 w 21600"/>
                  <a:gd name="T11" fmla="*/ 1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3124"/>
                    </a:moveTo>
                    <a:lnTo>
                      <a:pt x="18473" y="21600"/>
                    </a:lnTo>
                    <a:lnTo>
                      <a:pt x="21600" y="18471"/>
                    </a:lnTo>
                    <a:lnTo>
                      <a:pt x="3127" y="0"/>
                    </a:lnTo>
                    <a:cubicBezTo>
                      <a:pt x="3127" y="0"/>
                      <a:pt x="0" y="3124"/>
                      <a:pt x="0" y="3124"/>
                    </a:cubicBezTo>
                    <a:close/>
                    <a:moveTo>
                      <a:pt x="0" y="312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0533" name="Rectangle 28"/>
            <p:cNvSpPr>
              <a:spLocks/>
            </p:cNvSpPr>
            <p:nvPr/>
          </p:nvSpPr>
          <p:spPr bwMode="auto">
            <a:xfrm>
              <a:off x="318" y="474"/>
              <a:ext cx="1728"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is simply dummy text of the printing and typesetting industry. </a:t>
              </a: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has been the </a:t>
              </a:r>
              <a:r>
                <a:rPr lang="en-US" sz="700" dirty="0" err="1">
                  <a:solidFill>
                    <a:schemeClr val="tx1"/>
                  </a:solidFill>
                  <a:latin typeface="Open Sans" charset="0"/>
                  <a:cs typeface="Open Sans" charset="0"/>
                  <a:sym typeface="Open Sans" charset="0"/>
                </a:rPr>
                <a:t>indus</a:t>
              </a:r>
              <a:r>
                <a:rPr lang="en-US" sz="700" dirty="0">
                  <a:solidFill>
                    <a:schemeClr val="tx1"/>
                  </a:solidFill>
                  <a:latin typeface="Open Sans" charset="0"/>
                  <a:cs typeface="Open Sans" charset="0"/>
                  <a:sym typeface="Open Sans" charset="0"/>
                </a:rPr>
                <a:t> </a:t>
              </a:r>
              <a:r>
                <a:rPr lang="en-US" sz="700" dirty="0" err="1" smtClean="0">
                  <a:solidFill>
                    <a:schemeClr val="tx1"/>
                  </a:solidFill>
                  <a:latin typeface="Open Sans" charset="0"/>
                  <a:cs typeface="Open Sans" charset="0"/>
                  <a:sym typeface="Open Sans" charset="0"/>
                </a:rPr>
                <a:t>bek</a:t>
              </a:r>
              <a:endParaRPr lang="en-US" sz="700" dirty="0">
                <a:solidFill>
                  <a:schemeClr val="tx1"/>
                </a:solidFill>
                <a:latin typeface="Open Sans" charset="0"/>
                <a:cs typeface="Open Sans" charset="0"/>
                <a:sym typeface="Open Sans" charset="0"/>
              </a:endParaRPr>
            </a:p>
          </p:txBody>
        </p:sp>
      </p:grpSp>
      <p:grpSp>
        <p:nvGrpSpPr>
          <p:cNvPr id="22564" name="Group 36"/>
          <p:cNvGrpSpPr>
            <a:grpSpLocks/>
          </p:cNvGrpSpPr>
          <p:nvPr/>
        </p:nvGrpSpPr>
        <p:grpSpPr bwMode="auto">
          <a:xfrm>
            <a:off x="3782020" y="1660922"/>
            <a:ext cx="1588294" cy="2971800"/>
            <a:chOff x="0" y="0"/>
            <a:chExt cx="2667" cy="4992"/>
          </a:xfrm>
        </p:grpSpPr>
        <p:sp>
          <p:nvSpPr>
            <p:cNvPr id="20522" name="AutoShape 30"/>
            <p:cNvSpPr>
              <a:spLocks/>
            </p:cNvSpPr>
            <p:nvPr/>
          </p:nvSpPr>
          <p:spPr bwMode="auto">
            <a:xfrm>
              <a:off x="13" y="1755"/>
              <a:ext cx="2654" cy="3237"/>
            </a:xfrm>
            <a:custGeom>
              <a:avLst/>
              <a:gdLst>
                <a:gd name="T0" fmla="*/ 2654 w 21600"/>
                <a:gd name="T1" fmla="*/ 2477 h 21600"/>
                <a:gd name="T2" fmla="*/ 0 w 21600"/>
                <a:gd name="T3" fmla="*/ 3237 h 21600"/>
                <a:gd name="T4" fmla="*/ 0 w 21600"/>
                <a:gd name="T5" fmla="*/ 760 h 21600"/>
                <a:gd name="T6" fmla="*/ 2654 w 21600"/>
                <a:gd name="T7" fmla="*/ 0 h 21600"/>
                <a:gd name="T8" fmla="*/ 2654 w 21600"/>
                <a:gd name="T9" fmla="*/ 2477 h 21600"/>
                <a:gd name="T10" fmla="*/ 2654 w 21600"/>
                <a:gd name="T11" fmla="*/ 247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00B050"/>
            </a:solidFill>
            <a:ln w="12700" cap="flat">
              <a:noFill/>
              <a:miter lim="800000"/>
              <a:headEnd type="none" w="med" len="med"/>
              <a:tailEnd type="none" w="med" len="med"/>
            </a:ln>
            <a:extLst/>
          </p:spPr>
          <p:txBody>
            <a:bodyPr lIns="0" tIns="0" rIns="0" bIns="0"/>
            <a:lstStyle/>
            <a:p>
              <a:endParaRPr lang="en-US"/>
            </a:p>
          </p:txBody>
        </p:sp>
        <p:sp>
          <p:nvSpPr>
            <p:cNvPr id="20523" name="Rectangle 31"/>
            <p:cNvSpPr>
              <a:spLocks/>
            </p:cNvSpPr>
            <p:nvPr/>
          </p:nvSpPr>
          <p:spPr bwMode="auto">
            <a:xfrm>
              <a:off x="813"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chemeClr val="tx1"/>
                  </a:solidFill>
                  <a:latin typeface="Open Sans Light" charset="0"/>
                  <a:cs typeface="Open Sans Light" charset="0"/>
                  <a:sym typeface="Open Sans Light" charset="0"/>
                </a:rPr>
                <a:t>New Clients</a:t>
              </a:r>
            </a:p>
          </p:txBody>
        </p:sp>
        <p:sp>
          <p:nvSpPr>
            <p:cNvPr id="20524" name="AutoShape 32"/>
            <p:cNvSpPr>
              <a:spLocks/>
            </p:cNvSpPr>
            <p:nvPr/>
          </p:nvSpPr>
          <p:spPr bwMode="auto">
            <a:xfrm rot="10800000">
              <a:off x="19" y="195"/>
              <a:ext cx="657" cy="2336"/>
            </a:xfrm>
            <a:custGeom>
              <a:avLst/>
              <a:gdLst>
                <a:gd name="T0" fmla="*/ 657 w 21600"/>
                <a:gd name="T1" fmla="*/ 0 h 21600"/>
                <a:gd name="T2" fmla="*/ 657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525" name="Rectangle 33"/>
            <p:cNvSpPr>
              <a:spLocks/>
            </p:cNvSpPr>
            <p:nvPr/>
          </p:nvSpPr>
          <p:spPr bwMode="auto">
            <a:xfrm>
              <a:off x="0" y="2670"/>
              <a:ext cx="1904"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2400">
                  <a:solidFill>
                    <a:srgbClr val="FFFFFF"/>
                  </a:solidFill>
                  <a:latin typeface="Open Sans Light" charset="0"/>
                  <a:cs typeface="Open Sans Light" charset="0"/>
                  <a:sym typeface="Open Sans Light" charset="0"/>
                </a:rPr>
                <a:t>2013</a:t>
              </a:r>
            </a:p>
          </p:txBody>
        </p:sp>
        <p:sp>
          <p:nvSpPr>
            <p:cNvPr id="20526" name="AutoShape 34"/>
            <p:cNvSpPr>
              <a:spLocks/>
            </p:cNvSpPr>
            <p:nvPr/>
          </p:nvSpPr>
          <p:spPr bwMode="auto">
            <a:xfrm>
              <a:off x="1134" y="3563"/>
              <a:ext cx="416" cy="416"/>
            </a:xfrm>
            <a:custGeom>
              <a:avLst/>
              <a:gdLst>
                <a:gd name="T0" fmla="*/ 355 w 21600"/>
                <a:gd name="T1" fmla="*/ 330 h 21600"/>
                <a:gd name="T2" fmla="*/ 263 w 21600"/>
                <a:gd name="T3" fmla="*/ 298 h 21600"/>
                <a:gd name="T4" fmla="*/ 260 w 21600"/>
                <a:gd name="T5" fmla="*/ 287 h 21600"/>
                <a:gd name="T6" fmla="*/ 267 w 21600"/>
                <a:gd name="T7" fmla="*/ 264 h 21600"/>
                <a:gd name="T8" fmla="*/ 276 w 21600"/>
                <a:gd name="T9" fmla="*/ 232 h 21600"/>
                <a:gd name="T10" fmla="*/ 290 w 21600"/>
                <a:gd name="T11" fmla="*/ 200 h 21600"/>
                <a:gd name="T12" fmla="*/ 289 w 21600"/>
                <a:gd name="T13" fmla="*/ 172 h 21600"/>
                <a:gd name="T14" fmla="*/ 289 w 21600"/>
                <a:gd name="T15" fmla="*/ 170 h 21600"/>
                <a:gd name="T16" fmla="*/ 292 w 21600"/>
                <a:gd name="T17" fmla="*/ 131 h 21600"/>
                <a:gd name="T18" fmla="*/ 277 w 21600"/>
                <a:gd name="T19" fmla="*/ 80 h 21600"/>
                <a:gd name="T20" fmla="*/ 218 w 21600"/>
                <a:gd name="T21" fmla="*/ 52 h 21600"/>
                <a:gd name="T22" fmla="*/ 201 w 21600"/>
                <a:gd name="T23" fmla="*/ 52 h 21600"/>
                <a:gd name="T24" fmla="*/ 143 w 21600"/>
                <a:gd name="T25" fmla="*/ 80 h 21600"/>
                <a:gd name="T26" fmla="*/ 128 w 21600"/>
                <a:gd name="T27" fmla="*/ 131 h 21600"/>
                <a:gd name="T28" fmla="*/ 131 w 21600"/>
                <a:gd name="T29" fmla="*/ 170 h 21600"/>
                <a:gd name="T30" fmla="*/ 130 w 21600"/>
                <a:gd name="T31" fmla="*/ 172 h 21600"/>
                <a:gd name="T32" fmla="*/ 130 w 21600"/>
                <a:gd name="T33" fmla="*/ 200 h 21600"/>
                <a:gd name="T34" fmla="*/ 143 w 21600"/>
                <a:gd name="T35" fmla="*/ 232 h 21600"/>
                <a:gd name="T36" fmla="*/ 153 w 21600"/>
                <a:gd name="T37" fmla="*/ 264 h 21600"/>
                <a:gd name="T38" fmla="*/ 156 w 21600"/>
                <a:gd name="T39" fmla="*/ 288 h 21600"/>
                <a:gd name="T40" fmla="*/ 154 w 21600"/>
                <a:gd name="T41" fmla="*/ 298 h 21600"/>
                <a:gd name="T42" fmla="*/ 62 w 21600"/>
                <a:gd name="T43" fmla="*/ 331 h 21600"/>
                <a:gd name="T44" fmla="*/ 17 w 21600"/>
                <a:gd name="T45" fmla="*/ 208 h 21600"/>
                <a:gd name="T46" fmla="*/ 208 w 21600"/>
                <a:gd name="T47" fmla="*/ 17 h 21600"/>
                <a:gd name="T48" fmla="*/ 399 w 21600"/>
                <a:gd name="T49" fmla="*/ 208 h 21600"/>
                <a:gd name="T50" fmla="*/ 355 w 21600"/>
                <a:gd name="T51" fmla="*/ 330 h 21600"/>
                <a:gd name="T52" fmla="*/ 208 w 21600"/>
                <a:gd name="T53" fmla="*/ 0 h 21600"/>
                <a:gd name="T54" fmla="*/ 0 w 21600"/>
                <a:gd name="T55" fmla="*/ 208 h 21600"/>
                <a:gd name="T56" fmla="*/ 208 w 21600"/>
                <a:gd name="T57" fmla="*/ 416 h 21600"/>
                <a:gd name="T58" fmla="*/ 416 w 21600"/>
                <a:gd name="T59" fmla="*/ 208 h 21600"/>
                <a:gd name="T60" fmla="*/ 208 w 21600"/>
                <a:gd name="T61" fmla="*/ 0 h 21600"/>
                <a:gd name="T62" fmla="*/ 208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20" y="2694"/>
                  </a:lnTo>
                  <a:cubicBezTo>
                    <a:pt x="8789" y="2798"/>
                    <a:pt x="7881" y="3542"/>
                    <a:pt x="7405" y="4149"/>
                  </a:cubicBezTo>
                  <a:cubicBezTo>
                    <a:pt x="6654" y="5108"/>
                    <a:pt x="6531" y="6270"/>
                    <a:pt x="6629" y="6815"/>
                  </a:cubicBezTo>
                  <a:cubicBezTo>
                    <a:pt x="6774" y="7611"/>
                    <a:pt x="6831" y="8636"/>
                    <a:pt x="6789"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3"/>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27" name="Rectangle 35"/>
            <p:cNvSpPr>
              <a:spLocks/>
            </p:cNvSpPr>
            <p:nvPr/>
          </p:nvSpPr>
          <p:spPr bwMode="auto">
            <a:xfrm>
              <a:off x="318" y="474"/>
              <a:ext cx="1728"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is simply dummy text of the printing and typesetting industry. </a:t>
              </a: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has been the </a:t>
              </a:r>
              <a:r>
                <a:rPr lang="en-US" sz="700" dirty="0" err="1">
                  <a:solidFill>
                    <a:schemeClr val="tx1"/>
                  </a:solidFill>
                  <a:latin typeface="Open Sans" charset="0"/>
                  <a:cs typeface="Open Sans" charset="0"/>
                  <a:sym typeface="Open Sans" charset="0"/>
                </a:rPr>
                <a:t>indus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bek</a:t>
              </a:r>
              <a:r>
                <a:rPr lang="en-US" sz="700" dirty="0">
                  <a:solidFill>
                    <a:schemeClr val="tx1"/>
                  </a:solidFill>
                  <a:latin typeface="Open Sans" charset="0"/>
                  <a:cs typeface="Open Sans" charset="0"/>
                  <a:sym typeface="Open Sans" charset="0"/>
                </a:rPr>
                <a:t> </a:t>
              </a:r>
            </a:p>
          </p:txBody>
        </p:sp>
      </p:grpSp>
      <p:grpSp>
        <p:nvGrpSpPr>
          <p:cNvPr id="22571" name="Group 43"/>
          <p:cNvGrpSpPr>
            <a:grpSpLocks/>
          </p:cNvGrpSpPr>
          <p:nvPr/>
        </p:nvGrpSpPr>
        <p:grpSpPr bwMode="auto">
          <a:xfrm>
            <a:off x="5172671" y="1660922"/>
            <a:ext cx="1591270" cy="2971800"/>
            <a:chOff x="0" y="0"/>
            <a:chExt cx="2673" cy="4992"/>
          </a:xfrm>
        </p:grpSpPr>
        <p:sp>
          <p:nvSpPr>
            <p:cNvPr id="20516" name="AutoShape 37"/>
            <p:cNvSpPr>
              <a:spLocks/>
            </p:cNvSpPr>
            <p:nvPr/>
          </p:nvSpPr>
          <p:spPr bwMode="auto">
            <a:xfrm>
              <a:off x="18" y="1755"/>
              <a:ext cx="2655" cy="3237"/>
            </a:xfrm>
            <a:custGeom>
              <a:avLst/>
              <a:gdLst>
                <a:gd name="T0" fmla="*/ 2655 w 21600"/>
                <a:gd name="T1" fmla="*/ 2477 h 21600"/>
                <a:gd name="T2" fmla="*/ 0 w 21600"/>
                <a:gd name="T3" fmla="*/ 3237 h 21600"/>
                <a:gd name="T4" fmla="*/ 0 w 21600"/>
                <a:gd name="T5" fmla="*/ 760 h 21600"/>
                <a:gd name="T6" fmla="*/ 2655 w 21600"/>
                <a:gd name="T7" fmla="*/ 0 h 21600"/>
                <a:gd name="T8" fmla="*/ 2655 w 21600"/>
                <a:gd name="T9" fmla="*/ 2477 h 21600"/>
                <a:gd name="T10" fmla="*/ 2655 w 21600"/>
                <a:gd name="T11" fmla="*/ 247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0070C0"/>
            </a:solidFill>
            <a:ln w="12700" cap="flat">
              <a:noFill/>
              <a:miter lim="800000"/>
              <a:headEnd type="none" w="med" len="med"/>
              <a:tailEnd type="none" w="med" len="med"/>
            </a:ln>
            <a:extLst/>
          </p:spPr>
          <p:txBody>
            <a:bodyPr lIns="0" tIns="0" rIns="0" bIns="0"/>
            <a:lstStyle/>
            <a:p>
              <a:endParaRPr lang="en-US"/>
            </a:p>
          </p:txBody>
        </p:sp>
        <p:sp>
          <p:nvSpPr>
            <p:cNvPr id="20517" name="Rectangle 38"/>
            <p:cNvSpPr>
              <a:spLocks/>
            </p:cNvSpPr>
            <p:nvPr/>
          </p:nvSpPr>
          <p:spPr bwMode="auto">
            <a:xfrm>
              <a:off x="810"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chemeClr val="tx1"/>
                  </a:solidFill>
                  <a:latin typeface="Open Sans Light" charset="0"/>
                  <a:cs typeface="Open Sans Light" charset="0"/>
                  <a:sym typeface="Open Sans Light" charset="0"/>
                </a:rPr>
                <a:t>Award</a:t>
              </a:r>
            </a:p>
          </p:txBody>
        </p:sp>
        <p:sp>
          <p:nvSpPr>
            <p:cNvPr id="20518" name="AutoShape 39"/>
            <p:cNvSpPr>
              <a:spLocks/>
            </p:cNvSpPr>
            <p:nvPr/>
          </p:nvSpPr>
          <p:spPr bwMode="auto">
            <a:xfrm rot="10800000">
              <a:off x="14" y="195"/>
              <a:ext cx="658" cy="2336"/>
            </a:xfrm>
            <a:custGeom>
              <a:avLst/>
              <a:gdLst>
                <a:gd name="T0" fmla="*/ 658 w 21600"/>
                <a:gd name="T1" fmla="*/ 0 h 21600"/>
                <a:gd name="T2" fmla="*/ 658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519" name="Rectangle 40"/>
            <p:cNvSpPr>
              <a:spLocks/>
            </p:cNvSpPr>
            <p:nvPr/>
          </p:nvSpPr>
          <p:spPr bwMode="auto">
            <a:xfrm>
              <a:off x="0" y="2670"/>
              <a:ext cx="1904"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2400">
                  <a:solidFill>
                    <a:srgbClr val="FFFFFF"/>
                  </a:solidFill>
                  <a:latin typeface="Open Sans Light" charset="0"/>
                  <a:cs typeface="Open Sans Light" charset="0"/>
                  <a:sym typeface="Open Sans Light" charset="0"/>
                </a:rPr>
                <a:t>2014</a:t>
              </a:r>
            </a:p>
          </p:txBody>
        </p:sp>
        <p:sp>
          <p:nvSpPr>
            <p:cNvPr id="20520" name="AutoShape 41"/>
            <p:cNvSpPr>
              <a:spLocks/>
            </p:cNvSpPr>
            <p:nvPr/>
          </p:nvSpPr>
          <p:spPr bwMode="auto">
            <a:xfrm>
              <a:off x="1086" y="3562"/>
              <a:ext cx="448" cy="416"/>
            </a:xfrm>
            <a:custGeom>
              <a:avLst/>
              <a:gdLst>
                <a:gd name="T0" fmla="*/ 426 w 21600"/>
                <a:gd name="T1" fmla="*/ 45 h 21599"/>
                <a:gd name="T2" fmla="*/ 365 w 21600"/>
                <a:gd name="T3" fmla="*/ 107 h 21599"/>
                <a:gd name="T4" fmla="*/ 365 w 21600"/>
                <a:gd name="T5" fmla="*/ 17 h 21599"/>
                <a:gd name="T6" fmla="*/ 413 w 21600"/>
                <a:gd name="T7" fmla="*/ 17 h 21599"/>
                <a:gd name="T8" fmla="*/ 413 w 21600"/>
                <a:gd name="T9" fmla="*/ 17 h 21599"/>
                <a:gd name="T10" fmla="*/ 414 w 21600"/>
                <a:gd name="T11" fmla="*/ 17 h 21599"/>
                <a:gd name="T12" fmla="*/ 415 w 21600"/>
                <a:gd name="T13" fmla="*/ 17 h 21599"/>
                <a:gd name="T14" fmla="*/ 431 w 21600"/>
                <a:gd name="T15" fmla="*/ 33 h 21599"/>
                <a:gd name="T16" fmla="*/ 426 w 21600"/>
                <a:gd name="T17" fmla="*/ 45 h 21599"/>
                <a:gd name="T18" fmla="*/ 83 w 21600"/>
                <a:gd name="T19" fmla="*/ 107 h 21599"/>
                <a:gd name="T20" fmla="*/ 22 w 21600"/>
                <a:gd name="T21" fmla="*/ 45 h 21599"/>
                <a:gd name="T22" fmla="*/ 17 w 21600"/>
                <a:gd name="T23" fmla="*/ 33 h 21599"/>
                <a:gd name="T24" fmla="*/ 33 w 21600"/>
                <a:gd name="T25" fmla="*/ 17 h 21599"/>
                <a:gd name="T26" fmla="*/ 34 w 21600"/>
                <a:gd name="T27" fmla="*/ 17 h 21599"/>
                <a:gd name="T28" fmla="*/ 34 w 21600"/>
                <a:gd name="T29" fmla="*/ 17 h 21599"/>
                <a:gd name="T30" fmla="*/ 35 w 21600"/>
                <a:gd name="T31" fmla="*/ 17 h 21599"/>
                <a:gd name="T32" fmla="*/ 83 w 21600"/>
                <a:gd name="T33" fmla="*/ 17 h 21599"/>
                <a:gd name="T34" fmla="*/ 83 w 21600"/>
                <a:gd name="T35" fmla="*/ 107 h 21599"/>
                <a:gd name="T36" fmla="*/ 415 w 21600"/>
                <a:gd name="T37" fmla="*/ 0 h 21599"/>
                <a:gd name="T38" fmla="*/ 413 w 21600"/>
                <a:gd name="T39" fmla="*/ 0 h 21599"/>
                <a:gd name="T40" fmla="*/ 365 w 21600"/>
                <a:gd name="T41" fmla="*/ 0 h 21599"/>
                <a:gd name="T42" fmla="*/ 83 w 21600"/>
                <a:gd name="T43" fmla="*/ 0 h 21599"/>
                <a:gd name="T44" fmla="*/ 35 w 21600"/>
                <a:gd name="T45" fmla="*/ 0 h 21599"/>
                <a:gd name="T46" fmla="*/ 33 w 21600"/>
                <a:gd name="T47" fmla="*/ 0 h 21599"/>
                <a:gd name="T48" fmla="*/ 0 w 21600"/>
                <a:gd name="T49" fmla="*/ 33 h 21599"/>
                <a:gd name="T50" fmla="*/ 10 w 21600"/>
                <a:gd name="T51" fmla="*/ 57 h 21599"/>
                <a:gd name="T52" fmla="*/ 83 w 21600"/>
                <a:gd name="T53" fmla="*/ 130 h 21599"/>
                <a:gd name="T54" fmla="*/ 83 w 21600"/>
                <a:gd name="T55" fmla="*/ 125 h 21599"/>
                <a:gd name="T56" fmla="*/ 216 w 21600"/>
                <a:gd name="T57" fmla="*/ 266 h 21599"/>
                <a:gd name="T58" fmla="*/ 216 w 21600"/>
                <a:gd name="T59" fmla="*/ 399 h 21599"/>
                <a:gd name="T60" fmla="*/ 149 w 21600"/>
                <a:gd name="T61" fmla="*/ 399 h 21599"/>
                <a:gd name="T62" fmla="*/ 149 w 21600"/>
                <a:gd name="T63" fmla="*/ 416 h 21599"/>
                <a:gd name="T64" fmla="*/ 299 w 21600"/>
                <a:gd name="T65" fmla="*/ 416 h 21599"/>
                <a:gd name="T66" fmla="*/ 299 w 21600"/>
                <a:gd name="T67" fmla="*/ 399 h 21599"/>
                <a:gd name="T68" fmla="*/ 232 w 21600"/>
                <a:gd name="T69" fmla="*/ 399 h 21599"/>
                <a:gd name="T70" fmla="*/ 232 w 21600"/>
                <a:gd name="T71" fmla="*/ 266 h 21599"/>
                <a:gd name="T72" fmla="*/ 365 w 21600"/>
                <a:gd name="T73" fmla="*/ 125 h 21599"/>
                <a:gd name="T74" fmla="*/ 365 w 21600"/>
                <a:gd name="T75" fmla="*/ 130 h 21599"/>
                <a:gd name="T76" fmla="*/ 438 w 21600"/>
                <a:gd name="T77" fmla="*/ 57 h 21599"/>
                <a:gd name="T78" fmla="*/ 448 w 21600"/>
                <a:gd name="T79" fmla="*/ 33 h 21599"/>
                <a:gd name="T80" fmla="*/ 415 w 21600"/>
                <a:gd name="T81" fmla="*/ 0 h 21599"/>
                <a:gd name="T82" fmla="*/ 415 w 21600"/>
                <a:gd name="T83" fmla="*/ 0 h 215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599">
                  <a:moveTo>
                    <a:pt x="20563" y="2342"/>
                  </a:moveTo>
                  <a:lnTo>
                    <a:pt x="17600" y="5542"/>
                  </a:lnTo>
                  <a:lnTo>
                    <a:pt x="17600" y="874"/>
                  </a:lnTo>
                  <a:lnTo>
                    <a:pt x="19914" y="874"/>
                  </a:lnTo>
                  <a:lnTo>
                    <a:pt x="19936" y="874"/>
                  </a:lnTo>
                  <a:lnTo>
                    <a:pt x="19957" y="873"/>
                  </a:lnTo>
                  <a:cubicBezTo>
                    <a:pt x="19984" y="872"/>
                    <a:pt x="20008" y="869"/>
                    <a:pt x="20033" y="865"/>
                  </a:cubicBezTo>
                  <a:cubicBezTo>
                    <a:pt x="20459" y="884"/>
                    <a:pt x="20800" y="1263"/>
                    <a:pt x="20800" y="1728"/>
                  </a:cubicBezTo>
                  <a:cubicBezTo>
                    <a:pt x="20800" y="1961"/>
                    <a:pt x="20715" y="2178"/>
                    <a:pt x="20563" y="2342"/>
                  </a:cubicBezTo>
                  <a:close/>
                  <a:moveTo>
                    <a:pt x="4000" y="5542"/>
                  </a:moveTo>
                  <a:lnTo>
                    <a:pt x="1037" y="2342"/>
                  </a:lnTo>
                  <a:cubicBezTo>
                    <a:pt x="884" y="2178"/>
                    <a:pt x="801" y="1961"/>
                    <a:pt x="801" y="1728"/>
                  </a:cubicBezTo>
                  <a:cubicBezTo>
                    <a:pt x="801" y="1263"/>
                    <a:pt x="1142" y="884"/>
                    <a:pt x="1567" y="865"/>
                  </a:cubicBezTo>
                  <a:cubicBezTo>
                    <a:pt x="1592" y="869"/>
                    <a:pt x="1617" y="872"/>
                    <a:pt x="1642" y="873"/>
                  </a:cubicBezTo>
                  <a:lnTo>
                    <a:pt x="1663" y="874"/>
                  </a:lnTo>
                  <a:lnTo>
                    <a:pt x="1685" y="874"/>
                  </a:lnTo>
                  <a:lnTo>
                    <a:pt x="4000" y="874"/>
                  </a:lnTo>
                  <a:cubicBezTo>
                    <a:pt x="4000" y="874"/>
                    <a:pt x="4000" y="5542"/>
                    <a:pt x="4000" y="5542"/>
                  </a:cubicBezTo>
                  <a:close/>
                  <a:moveTo>
                    <a:pt x="19999" y="1"/>
                  </a:moveTo>
                  <a:cubicBezTo>
                    <a:pt x="19971" y="1"/>
                    <a:pt x="19944" y="-1"/>
                    <a:pt x="19914" y="1"/>
                  </a:cubicBezTo>
                  <a:lnTo>
                    <a:pt x="17600" y="1"/>
                  </a:lnTo>
                  <a:lnTo>
                    <a:pt x="4000" y="1"/>
                  </a:lnTo>
                  <a:lnTo>
                    <a:pt x="1685" y="1"/>
                  </a:lnTo>
                  <a:cubicBezTo>
                    <a:pt x="1657" y="-1"/>
                    <a:pt x="1630" y="1"/>
                    <a:pt x="1600" y="1"/>
                  </a:cubicBezTo>
                  <a:cubicBezTo>
                    <a:pt x="716" y="1"/>
                    <a:pt x="0" y="775"/>
                    <a:pt x="0" y="1728"/>
                  </a:cubicBezTo>
                  <a:cubicBezTo>
                    <a:pt x="0" y="2209"/>
                    <a:pt x="182" y="2643"/>
                    <a:pt x="475" y="2955"/>
                  </a:cubicBezTo>
                  <a:lnTo>
                    <a:pt x="4000" y="6764"/>
                  </a:lnTo>
                  <a:lnTo>
                    <a:pt x="4000" y="6482"/>
                  </a:lnTo>
                  <a:cubicBezTo>
                    <a:pt x="4000" y="10393"/>
                    <a:pt x="6832" y="13580"/>
                    <a:pt x="10400" y="13804"/>
                  </a:cubicBezTo>
                  <a:lnTo>
                    <a:pt x="10400" y="20735"/>
                  </a:lnTo>
                  <a:lnTo>
                    <a:pt x="7200" y="20735"/>
                  </a:lnTo>
                  <a:lnTo>
                    <a:pt x="7200" y="21599"/>
                  </a:lnTo>
                  <a:lnTo>
                    <a:pt x="14399" y="21599"/>
                  </a:lnTo>
                  <a:lnTo>
                    <a:pt x="14399" y="20735"/>
                  </a:lnTo>
                  <a:lnTo>
                    <a:pt x="11200" y="20735"/>
                  </a:lnTo>
                  <a:lnTo>
                    <a:pt x="11200" y="13804"/>
                  </a:lnTo>
                  <a:cubicBezTo>
                    <a:pt x="14769" y="13580"/>
                    <a:pt x="17600" y="10393"/>
                    <a:pt x="17600" y="6482"/>
                  </a:cubicBezTo>
                  <a:lnTo>
                    <a:pt x="17600" y="6764"/>
                  </a:lnTo>
                  <a:lnTo>
                    <a:pt x="21126" y="2955"/>
                  </a:lnTo>
                  <a:cubicBezTo>
                    <a:pt x="21419" y="2643"/>
                    <a:pt x="21600" y="2209"/>
                    <a:pt x="21600" y="1728"/>
                  </a:cubicBezTo>
                  <a:cubicBezTo>
                    <a:pt x="21600" y="775"/>
                    <a:pt x="20884" y="1"/>
                    <a:pt x="19999" y="1"/>
                  </a:cubicBezTo>
                  <a:close/>
                  <a:moveTo>
                    <a:pt x="19999" y="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21" name="Rectangle 42"/>
            <p:cNvSpPr>
              <a:spLocks/>
            </p:cNvSpPr>
            <p:nvPr/>
          </p:nvSpPr>
          <p:spPr bwMode="auto">
            <a:xfrm>
              <a:off x="342" y="474"/>
              <a:ext cx="1728"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is simply dummy text of the </a:t>
              </a:r>
              <a:r>
                <a:rPr lang="en-US" sz="700" dirty="0" err="1" smtClean="0">
                  <a:solidFill>
                    <a:schemeClr val="tx1"/>
                  </a:solidFill>
                  <a:latin typeface="Open Sans" charset="0"/>
                  <a:cs typeface="Open Sans" charset="0"/>
                  <a:sym typeface="Open Sans" charset="0"/>
                </a:rPr>
                <a:t>prid</a:t>
              </a:r>
              <a:r>
                <a:rPr lang="en-US" sz="700" dirty="0" smtClean="0">
                  <a:solidFill>
                    <a:schemeClr val="tx1"/>
                  </a:solidFill>
                  <a:latin typeface="Open Sans" charset="0"/>
                  <a:cs typeface="Open Sans" charset="0"/>
                  <a:sym typeface="Open Sans" charset="0"/>
                </a:rPr>
                <a:t> </a:t>
              </a:r>
              <a:r>
                <a:rPr lang="en-US" sz="700" dirty="0">
                  <a:solidFill>
                    <a:schemeClr val="tx1"/>
                  </a:solidFill>
                  <a:latin typeface="Open Sans" charset="0"/>
                  <a:cs typeface="Open Sans" charset="0"/>
                  <a:sym typeface="Open Sans" charset="0"/>
                </a:rPr>
                <a:t>typesetting industry. </a:t>
              </a: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has been the </a:t>
              </a:r>
              <a:r>
                <a:rPr lang="en-US" sz="700" dirty="0" err="1">
                  <a:solidFill>
                    <a:schemeClr val="tx1"/>
                  </a:solidFill>
                  <a:latin typeface="Open Sans" charset="0"/>
                  <a:cs typeface="Open Sans" charset="0"/>
                  <a:sym typeface="Open Sans" charset="0"/>
                </a:rPr>
                <a:t>indus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apam</a:t>
              </a:r>
              <a:endParaRPr lang="en-US" sz="700" dirty="0">
                <a:solidFill>
                  <a:schemeClr val="tx1"/>
                </a:solidFill>
                <a:latin typeface="Open Sans" charset="0"/>
                <a:cs typeface="Open Sans" charset="0"/>
                <a:sym typeface="Open Sans" charset="0"/>
              </a:endParaRPr>
            </a:p>
          </p:txBody>
        </p:sp>
      </p:grpSp>
      <p:grpSp>
        <p:nvGrpSpPr>
          <p:cNvPr id="22595" name="Group 67"/>
          <p:cNvGrpSpPr>
            <a:grpSpLocks/>
          </p:cNvGrpSpPr>
          <p:nvPr/>
        </p:nvGrpSpPr>
        <p:grpSpPr bwMode="auto">
          <a:xfrm>
            <a:off x="6572846" y="1660922"/>
            <a:ext cx="1585317" cy="2971800"/>
            <a:chOff x="0" y="0"/>
            <a:chExt cx="2662" cy="4992"/>
          </a:xfrm>
        </p:grpSpPr>
        <p:sp>
          <p:nvSpPr>
            <p:cNvPr id="20493" name="AutoShape 44"/>
            <p:cNvSpPr>
              <a:spLocks/>
            </p:cNvSpPr>
            <p:nvPr/>
          </p:nvSpPr>
          <p:spPr bwMode="auto">
            <a:xfrm>
              <a:off x="7" y="1755"/>
              <a:ext cx="2655" cy="3237"/>
            </a:xfrm>
            <a:custGeom>
              <a:avLst/>
              <a:gdLst>
                <a:gd name="T0" fmla="*/ 2655 w 21600"/>
                <a:gd name="T1" fmla="*/ 2477 h 21600"/>
                <a:gd name="T2" fmla="*/ 0 w 21600"/>
                <a:gd name="T3" fmla="*/ 3237 h 21600"/>
                <a:gd name="T4" fmla="*/ 0 w 21600"/>
                <a:gd name="T5" fmla="*/ 760 h 21600"/>
                <a:gd name="T6" fmla="*/ 2655 w 21600"/>
                <a:gd name="T7" fmla="*/ 0 h 21600"/>
                <a:gd name="T8" fmla="*/ 2655 w 21600"/>
                <a:gd name="T9" fmla="*/ 2477 h 21600"/>
                <a:gd name="T10" fmla="*/ 2655 w 21600"/>
                <a:gd name="T11" fmla="*/ 247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DA542D"/>
            </a:solidFill>
            <a:ln w="12700" cap="flat">
              <a:noFill/>
              <a:miter lim="800000"/>
              <a:headEnd type="none" w="med" len="med"/>
              <a:tailEnd type="none" w="med" len="med"/>
            </a:ln>
            <a:extLst/>
          </p:spPr>
          <p:txBody>
            <a:bodyPr lIns="0" tIns="0" rIns="0" bIns="0"/>
            <a:lstStyle/>
            <a:p>
              <a:endParaRPr lang="en-US"/>
            </a:p>
          </p:txBody>
        </p:sp>
        <p:sp>
          <p:nvSpPr>
            <p:cNvPr id="20494" name="AutoShape 45"/>
            <p:cNvSpPr>
              <a:spLocks/>
            </p:cNvSpPr>
            <p:nvPr/>
          </p:nvSpPr>
          <p:spPr bwMode="auto">
            <a:xfrm rot="10800000">
              <a:off x="2" y="195"/>
              <a:ext cx="657" cy="2336"/>
            </a:xfrm>
            <a:custGeom>
              <a:avLst/>
              <a:gdLst>
                <a:gd name="T0" fmla="*/ 657 w 21600"/>
                <a:gd name="T1" fmla="*/ 0 h 21600"/>
                <a:gd name="T2" fmla="*/ 657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495" name="Rectangle 46"/>
            <p:cNvSpPr>
              <a:spLocks/>
            </p:cNvSpPr>
            <p:nvPr/>
          </p:nvSpPr>
          <p:spPr bwMode="auto">
            <a:xfrm>
              <a:off x="798"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tx1"/>
                  </a:solidFill>
                  <a:latin typeface="Open Sans Light" charset="0"/>
                  <a:cs typeface="Open Sans Light" charset="0"/>
                  <a:sym typeface="Open Sans Light" charset="0"/>
                </a:rPr>
                <a:t>Go International</a:t>
              </a:r>
            </a:p>
          </p:txBody>
        </p:sp>
        <p:sp>
          <p:nvSpPr>
            <p:cNvPr id="20496" name="Rectangle 47"/>
            <p:cNvSpPr>
              <a:spLocks/>
            </p:cNvSpPr>
            <p:nvPr/>
          </p:nvSpPr>
          <p:spPr bwMode="auto">
            <a:xfrm>
              <a:off x="0" y="2670"/>
              <a:ext cx="1904"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2400">
                  <a:solidFill>
                    <a:srgbClr val="FFFFFF"/>
                  </a:solidFill>
                  <a:latin typeface="Open Sans Light" charset="0"/>
                  <a:cs typeface="Open Sans Light" charset="0"/>
                  <a:sym typeface="Open Sans Light" charset="0"/>
                </a:rPr>
                <a:t>2015</a:t>
              </a:r>
            </a:p>
          </p:txBody>
        </p:sp>
        <p:grpSp>
          <p:nvGrpSpPr>
            <p:cNvPr id="20497" name="Group 65"/>
            <p:cNvGrpSpPr>
              <a:grpSpLocks/>
            </p:cNvGrpSpPr>
            <p:nvPr/>
          </p:nvGrpSpPr>
          <p:grpSpPr bwMode="auto">
            <a:xfrm>
              <a:off x="1149" y="3562"/>
              <a:ext cx="416" cy="416"/>
              <a:chOff x="0" y="0"/>
              <a:chExt cx="416" cy="416"/>
            </a:xfrm>
          </p:grpSpPr>
          <p:sp>
            <p:nvSpPr>
              <p:cNvPr id="20499" name="AutoShape 48"/>
              <p:cNvSpPr>
                <a:spLocks/>
              </p:cNvSpPr>
              <p:nvPr/>
            </p:nvSpPr>
            <p:spPr bwMode="auto">
              <a:xfrm>
                <a:off x="0" y="0"/>
                <a:ext cx="416" cy="416"/>
              </a:xfrm>
              <a:custGeom>
                <a:avLst/>
                <a:gdLst>
                  <a:gd name="T0" fmla="*/ 208 w 21600"/>
                  <a:gd name="T1" fmla="*/ 399 h 21600"/>
                  <a:gd name="T2" fmla="*/ 208 w 21600"/>
                  <a:gd name="T3" fmla="*/ 399 h 21600"/>
                  <a:gd name="T4" fmla="*/ 208 w 21600"/>
                  <a:gd name="T5" fmla="*/ 399 h 21600"/>
                  <a:gd name="T6" fmla="*/ 208 w 21600"/>
                  <a:gd name="T7" fmla="*/ 399 h 21600"/>
                  <a:gd name="T8" fmla="*/ 17 w 21600"/>
                  <a:gd name="T9" fmla="*/ 208 h 21600"/>
                  <a:gd name="T10" fmla="*/ 208 w 21600"/>
                  <a:gd name="T11" fmla="*/ 17 h 21600"/>
                  <a:gd name="T12" fmla="*/ 208 w 21600"/>
                  <a:gd name="T13" fmla="*/ 17 h 21600"/>
                  <a:gd name="T14" fmla="*/ 208 w 21600"/>
                  <a:gd name="T15" fmla="*/ 17 h 21600"/>
                  <a:gd name="T16" fmla="*/ 208 w 21600"/>
                  <a:gd name="T17" fmla="*/ 17 h 21600"/>
                  <a:gd name="T18" fmla="*/ 399 w 21600"/>
                  <a:gd name="T19" fmla="*/ 208 h 21600"/>
                  <a:gd name="T20" fmla="*/ 208 w 21600"/>
                  <a:gd name="T21" fmla="*/ 399 h 21600"/>
                  <a:gd name="T22" fmla="*/ 208 w 21600"/>
                  <a:gd name="T23" fmla="*/ 0 h 21600"/>
                  <a:gd name="T24" fmla="*/ 208 w 21600"/>
                  <a:gd name="T25" fmla="*/ 0 h 21600"/>
                  <a:gd name="T26" fmla="*/ 208 w 21600"/>
                  <a:gd name="T27" fmla="*/ 0 h 21600"/>
                  <a:gd name="T28" fmla="*/ 207 w 21600"/>
                  <a:gd name="T29" fmla="*/ 0 h 21600"/>
                  <a:gd name="T30" fmla="*/ 0 w 21600"/>
                  <a:gd name="T31" fmla="*/ 208 h 21600"/>
                  <a:gd name="T32" fmla="*/ 207 w 21600"/>
                  <a:gd name="T33" fmla="*/ 416 h 21600"/>
                  <a:gd name="T34" fmla="*/ 208 w 21600"/>
                  <a:gd name="T35" fmla="*/ 416 h 21600"/>
                  <a:gd name="T36" fmla="*/ 208 w 21600"/>
                  <a:gd name="T37" fmla="*/ 416 h 21600"/>
                  <a:gd name="T38" fmla="*/ 208 w 21600"/>
                  <a:gd name="T39" fmla="*/ 416 h 21600"/>
                  <a:gd name="T40" fmla="*/ 416 w 21600"/>
                  <a:gd name="T41" fmla="*/ 208 h 21600"/>
                  <a:gd name="T42" fmla="*/ 208 w 21600"/>
                  <a:gd name="T43" fmla="*/ 0 h 21600"/>
                  <a:gd name="T44" fmla="*/ 208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20736"/>
                    </a:moveTo>
                    <a:cubicBezTo>
                      <a:pt x="10797" y="20736"/>
                      <a:pt x="10794" y="20736"/>
                      <a:pt x="10791" y="20736"/>
                    </a:cubicBezTo>
                    <a:lnTo>
                      <a:pt x="10788" y="20736"/>
                    </a:lnTo>
                    <a:cubicBezTo>
                      <a:pt x="10783" y="20736"/>
                      <a:pt x="10779" y="20736"/>
                      <a:pt x="10776" y="20736"/>
                    </a:cubicBezTo>
                    <a:cubicBezTo>
                      <a:pt x="5300" y="20723"/>
                      <a:pt x="864" y="16278"/>
                      <a:pt x="864" y="10800"/>
                    </a:cubicBezTo>
                    <a:cubicBezTo>
                      <a:pt x="864" y="5321"/>
                      <a:pt x="5300" y="877"/>
                      <a:pt x="10776" y="865"/>
                    </a:cubicBezTo>
                    <a:cubicBezTo>
                      <a:pt x="10779" y="865"/>
                      <a:pt x="10783" y="864"/>
                      <a:pt x="10788" y="864"/>
                    </a:cubicBezTo>
                    <a:lnTo>
                      <a:pt x="10791" y="864"/>
                    </a:lnTo>
                    <a:cubicBezTo>
                      <a:pt x="10794" y="864"/>
                      <a:pt x="10797" y="864"/>
                      <a:pt x="10800" y="864"/>
                    </a:cubicBezTo>
                    <a:cubicBezTo>
                      <a:pt x="16286" y="864"/>
                      <a:pt x="20735" y="5313"/>
                      <a:pt x="20735" y="10800"/>
                    </a:cubicBezTo>
                    <a:cubicBezTo>
                      <a:pt x="20735" y="16286"/>
                      <a:pt x="16286" y="20736"/>
                      <a:pt x="10800" y="20736"/>
                    </a:cubicBezTo>
                    <a:close/>
                    <a:moveTo>
                      <a:pt x="10800" y="0"/>
                    </a:moveTo>
                    <a:cubicBezTo>
                      <a:pt x="10797" y="0"/>
                      <a:pt x="10794" y="0"/>
                      <a:pt x="10791" y="0"/>
                    </a:cubicBezTo>
                    <a:cubicBezTo>
                      <a:pt x="10790" y="0"/>
                      <a:pt x="10788" y="0"/>
                      <a:pt x="10786" y="0"/>
                    </a:cubicBezTo>
                    <a:cubicBezTo>
                      <a:pt x="10782" y="0"/>
                      <a:pt x="10778" y="1"/>
                      <a:pt x="10773" y="1"/>
                    </a:cubicBezTo>
                    <a:cubicBezTo>
                      <a:pt x="4820" y="15"/>
                      <a:pt x="0" y="4845"/>
                      <a:pt x="0" y="10800"/>
                    </a:cubicBezTo>
                    <a:cubicBezTo>
                      <a:pt x="0" y="16755"/>
                      <a:pt x="4820" y="21585"/>
                      <a:pt x="10773" y="21599"/>
                    </a:cubicBezTo>
                    <a:cubicBezTo>
                      <a:pt x="10778" y="21599"/>
                      <a:pt x="10782" y="21600"/>
                      <a:pt x="10786" y="21600"/>
                    </a:cubicBezTo>
                    <a:cubicBezTo>
                      <a:pt x="10788" y="21600"/>
                      <a:pt x="10790" y="21600"/>
                      <a:pt x="10791" y="21600"/>
                    </a:cubicBezTo>
                    <a:cubicBezTo>
                      <a:pt x="10794" y="21600"/>
                      <a:pt x="10797" y="21600"/>
                      <a:pt x="10800" y="21600"/>
                    </a:cubicBezTo>
                    <a:cubicBezTo>
                      <a:pt x="16763" y="21600"/>
                      <a:pt x="21600" y="16764"/>
                      <a:pt x="21600" y="10800"/>
                    </a:cubicBezTo>
                    <a:cubicBezTo>
                      <a:pt x="21600" y="4836"/>
                      <a:pt x="16763"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00" name="AutoShape 49"/>
              <p:cNvSpPr>
                <a:spLocks/>
              </p:cNvSpPr>
              <p:nvPr/>
            </p:nvSpPr>
            <p:spPr bwMode="auto">
              <a:xfrm>
                <a:off x="213" y="125"/>
                <a:ext cx="67" cy="76"/>
              </a:xfrm>
              <a:custGeom>
                <a:avLst/>
                <a:gdLst>
                  <a:gd name="T0" fmla="*/ 57 w 21600"/>
                  <a:gd name="T1" fmla="*/ 0 h 21600"/>
                  <a:gd name="T2" fmla="*/ 0 w 21600"/>
                  <a:gd name="T3" fmla="*/ 8 h 21600"/>
                  <a:gd name="T4" fmla="*/ 0 w 21600"/>
                  <a:gd name="T5" fmla="*/ 76 h 21600"/>
                  <a:gd name="T6" fmla="*/ 67 w 21600"/>
                  <a:gd name="T7" fmla="*/ 76 h 21600"/>
                  <a:gd name="T8" fmla="*/ 57 w 21600"/>
                  <a:gd name="T9" fmla="*/ 0 h 21600"/>
                  <a:gd name="T10" fmla="*/ 5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492" y="0"/>
                    </a:moveTo>
                    <a:cubicBezTo>
                      <a:pt x="12535" y="1293"/>
                      <a:pt x="6355" y="2046"/>
                      <a:pt x="0" y="2209"/>
                    </a:cubicBezTo>
                    <a:lnTo>
                      <a:pt x="0" y="21600"/>
                    </a:lnTo>
                    <a:lnTo>
                      <a:pt x="21600" y="21600"/>
                    </a:lnTo>
                    <a:cubicBezTo>
                      <a:pt x="21413" y="13617"/>
                      <a:pt x="20290" y="6329"/>
                      <a:pt x="18492" y="0"/>
                    </a:cubicBezTo>
                    <a:close/>
                    <a:moveTo>
                      <a:pt x="18492"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01" name="AutoShape 50"/>
              <p:cNvSpPr>
                <a:spLocks/>
              </p:cNvSpPr>
              <p:nvPr/>
            </p:nvSpPr>
            <p:spPr bwMode="auto">
              <a:xfrm>
                <a:off x="213" y="29"/>
                <a:ext cx="53" cy="81"/>
              </a:xfrm>
              <a:custGeom>
                <a:avLst/>
                <a:gdLst>
                  <a:gd name="T0" fmla="*/ 0 w 21600"/>
                  <a:gd name="T1" fmla="*/ 0 h 21600"/>
                  <a:gd name="T2" fmla="*/ 0 w 21600"/>
                  <a:gd name="T3" fmla="*/ 81 h 21600"/>
                  <a:gd name="T4" fmla="*/ 53 w 21600"/>
                  <a:gd name="T5" fmla="*/ 74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7413" y="21444"/>
                      <a:pt x="14643" y="20798"/>
                      <a:pt x="21600" y="19697"/>
                    </a:cubicBezTo>
                    <a:cubicBezTo>
                      <a:pt x="16352" y="8772"/>
                      <a:pt x="8142" y="1615"/>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02" name="AutoShape 51"/>
              <p:cNvSpPr>
                <a:spLocks/>
              </p:cNvSpPr>
              <p:nvPr/>
            </p:nvSpPr>
            <p:spPr bwMode="auto">
              <a:xfrm>
                <a:off x="145" y="29"/>
                <a:ext cx="54" cy="82"/>
              </a:xfrm>
              <a:custGeom>
                <a:avLst/>
                <a:gdLst>
                  <a:gd name="T0" fmla="*/ 0 w 21600"/>
                  <a:gd name="T1" fmla="*/ 75 h 21600"/>
                  <a:gd name="T2" fmla="*/ 54 w 21600"/>
                  <a:gd name="T3" fmla="*/ 82 h 21600"/>
                  <a:gd name="T4" fmla="*/ 54 w 21600"/>
                  <a:gd name="T5" fmla="*/ 0 h 21600"/>
                  <a:gd name="T6" fmla="*/ 0 w 21600"/>
                  <a:gd name="T7" fmla="*/ 75 h 21600"/>
                  <a:gd name="T8" fmla="*/ 0 w 21600"/>
                  <a:gd name="T9" fmla="*/ 75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9673"/>
                    </a:moveTo>
                    <a:cubicBezTo>
                      <a:pt x="6959" y="20795"/>
                      <a:pt x="14182" y="21449"/>
                      <a:pt x="21600" y="21600"/>
                    </a:cubicBezTo>
                    <a:lnTo>
                      <a:pt x="21600" y="0"/>
                    </a:lnTo>
                    <a:cubicBezTo>
                      <a:pt x="13474" y="1528"/>
                      <a:pt x="5257" y="8704"/>
                      <a:pt x="0" y="19673"/>
                    </a:cubicBezTo>
                    <a:close/>
                    <a:moveTo>
                      <a:pt x="0" y="19673"/>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03" name="AutoShape 52"/>
              <p:cNvSpPr>
                <a:spLocks/>
              </p:cNvSpPr>
              <p:nvPr/>
            </p:nvSpPr>
            <p:spPr bwMode="auto">
              <a:xfrm>
                <a:off x="251" y="38"/>
                <a:ext cx="84" cy="68"/>
              </a:xfrm>
              <a:custGeom>
                <a:avLst/>
                <a:gdLst>
                  <a:gd name="T0" fmla="*/ 84 w 21600"/>
                  <a:gd name="T1" fmla="*/ 48 h 21600"/>
                  <a:gd name="T2" fmla="*/ 0 w 21600"/>
                  <a:gd name="T3" fmla="*/ 0 h 21600"/>
                  <a:gd name="T4" fmla="*/ 36 w 21600"/>
                  <a:gd name="T5" fmla="*/ 68 h 21600"/>
                  <a:gd name="T6" fmla="*/ 84 w 21600"/>
                  <a:gd name="T7" fmla="*/ 48 h 21600"/>
                  <a:gd name="T8" fmla="*/ 84 w 21600"/>
                  <a:gd name="T9" fmla="*/ 48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5257"/>
                    </a:moveTo>
                    <a:cubicBezTo>
                      <a:pt x="15778" y="7873"/>
                      <a:pt x="8334" y="2495"/>
                      <a:pt x="0" y="0"/>
                    </a:cubicBezTo>
                    <a:cubicBezTo>
                      <a:pt x="3797" y="4923"/>
                      <a:pt x="7010" y="12415"/>
                      <a:pt x="9298" y="21600"/>
                    </a:cubicBezTo>
                    <a:cubicBezTo>
                      <a:pt x="13592" y="19970"/>
                      <a:pt x="17701" y="17846"/>
                      <a:pt x="21600" y="15257"/>
                    </a:cubicBezTo>
                    <a:close/>
                    <a:moveTo>
                      <a:pt x="21600" y="1525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04" name="AutoShape 53"/>
              <p:cNvSpPr>
                <a:spLocks/>
              </p:cNvSpPr>
              <p:nvPr/>
            </p:nvSpPr>
            <p:spPr bwMode="auto">
              <a:xfrm>
                <a:off x="290" y="96"/>
                <a:ext cx="94" cy="103"/>
              </a:xfrm>
              <a:custGeom>
                <a:avLst/>
                <a:gdLst>
                  <a:gd name="T0" fmla="*/ 10 w 21600"/>
                  <a:gd name="T1" fmla="*/ 103 h 21600"/>
                  <a:gd name="T2" fmla="*/ 94 w 21600"/>
                  <a:gd name="T3" fmla="*/ 103 h 21600"/>
                  <a:gd name="T4" fmla="*/ 54 w 21600"/>
                  <a:gd name="T5" fmla="*/ 0 h 21600"/>
                  <a:gd name="T6" fmla="*/ 0 w 21600"/>
                  <a:gd name="T7" fmla="*/ 23 h 21600"/>
                  <a:gd name="T8" fmla="*/ 10 w 21600"/>
                  <a:gd name="T9" fmla="*/ 103 h 21600"/>
                  <a:gd name="T10" fmla="*/ 10 w 21600"/>
                  <a:gd name="T11" fmla="*/ 103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381" y="21600"/>
                    </a:moveTo>
                    <a:lnTo>
                      <a:pt x="21600" y="21600"/>
                    </a:lnTo>
                    <a:cubicBezTo>
                      <a:pt x="21177" y="13424"/>
                      <a:pt x="17836" y="5940"/>
                      <a:pt x="12481" y="0"/>
                    </a:cubicBezTo>
                    <a:cubicBezTo>
                      <a:pt x="8552" y="1977"/>
                      <a:pt x="4370" y="3594"/>
                      <a:pt x="0" y="4801"/>
                    </a:cubicBezTo>
                    <a:cubicBezTo>
                      <a:pt x="1400" y="9859"/>
                      <a:pt x="2242" y="15558"/>
                      <a:pt x="2381" y="21600"/>
                    </a:cubicBezTo>
                    <a:close/>
                    <a:moveTo>
                      <a:pt x="2381"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05" name="AutoShape 54"/>
              <p:cNvSpPr>
                <a:spLocks/>
              </p:cNvSpPr>
              <p:nvPr/>
            </p:nvSpPr>
            <p:spPr bwMode="auto">
              <a:xfrm>
                <a:off x="125" y="125"/>
                <a:ext cx="69" cy="76"/>
              </a:xfrm>
              <a:custGeom>
                <a:avLst/>
                <a:gdLst>
                  <a:gd name="T0" fmla="*/ 0 w 21600"/>
                  <a:gd name="T1" fmla="*/ 76 h 21600"/>
                  <a:gd name="T2" fmla="*/ 69 w 21600"/>
                  <a:gd name="T3" fmla="*/ 76 h 21600"/>
                  <a:gd name="T4" fmla="*/ 69 w 21600"/>
                  <a:gd name="T5" fmla="*/ 8 h 21600"/>
                  <a:gd name="T6" fmla="*/ 10 w 21600"/>
                  <a:gd name="T7" fmla="*/ 0 h 21600"/>
                  <a:gd name="T8" fmla="*/ 0 w 21600"/>
                  <a:gd name="T9" fmla="*/ 76 h 21600"/>
                  <a:gd name="T10" fmla="*/ 0 w 21600"/>
                  <a:gd name="T11" fmla="*/ 7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2236"/>
                    </a:lnTo>
                    <a:cubicBezTo>
                      <a:pt x="15235" y="2073"/>
                      <a:pt x="9056" y="1311"/>
                      <a:pt x="3099" y="0"/>
                    </a:cubicBezTo>
                    <a:cubicBezTo>
                      <a:pt x="1307" y="6326"/>
                      <a:pt x="192" y="13621"/>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06" name="AutoShape 55"/>
              <p:cNvSpPr>
                <a:spLocks/>
              </p:cNvSpPr>
              <p:nvPr/>
            </p:nvSpPr>
            <p:spPr bwMode="auto">
              <a:xfrm>
                <a:off x="213" y="213"/>
                <a:ext cx="67" cy="75"/>
              </a:xfrm>
              <a:custGeom>
                <a:avLst/>
                <a:gdLst>
                  <a:gd name="T0" fmla="*/ 67 w 21600"/>
                  <a:gd name="T1" fmla="*/ 0 h 21600"/>
                  <a:gd name="T2" fmla="*/ 0 w 21600"/>
                  <a:gd name="T3" fmla="*/ 0 h 21600"/>
                  <a:gd name="T4" fmla="*/ 0 w 21600"/>
                  <a:gd name="T5" fmla="*/ 67 h 21600"/>
                  <a:gd name="T6" fmla="*/ 57 w 21600"/>
                  <a:gd name="T7" fmla="*/ 75 h 21600"/>
                  <a:gd name="T8" fmla="*/ 67 w 21600"/>
                  <a:gd name="T9" fmla="*/ 0 h 21600"/>
                  <a:gd name="T10" fmla="*/ 6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19384"/>
                    </a:lnTo>
                    <a:cubicBezTo>
                      <a:pt x="6355" y="19551"/>
                      <a:pt x="12541" y="20305"/>
                      <a:pt x="18498" y="21600"/>
                    </a:cubicBezTo>
                    <a:cubicBezTo>
                      <a:pt x="20290" y="15269"/>
                      <a:pt x="21413" y="798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07" name="AutoShape 56"/>
              <p:cNvSpPr>
                <a:spLocks/>
              </p:cNvSpPr>
              <p:nvPr/>
            </p:nvSpPr>
            <p:spPr bwMode="auto">
              <a:xfrm>
                <a:off x="125" y="213"/>
                <a:ext cx="69" cy="75"/>
              </a:xfrm>
              <a:custGeom>
                <a:avLst/>
                <a:gdLst>
                  <a:gd name="T0" fmla="*/ 10 w 21600"/>
                  <a:gd name="T1" fmla="*/ 75 h 21600"/>
                  <a:gd name="T2" fmla="*/ 69 w 21600"/>
                  <a:gd name="T3" fmla="*/ 67 h 21600"/>
                  <a:gd name="T4" fmla="*/ 69 w 21600"/>
                  <a:gd name="T5" fmla="*/ 0 h 21600"/>
                  <a:gd name="T6" fmla="*/ 0 w 21600"/>
                  <a:gd name="T7" fmla="*/ 0 h 21600"/>
                  <a:gd name="T8" fmla="*/ 10 w 21600"/>
                  <a:gd name="T9" fmla="*/ 75 h 21600"/>
                  <a:gd name="T10" fmla="*/ 10 w 21600"/>
                  <a:gd name="T11" fmla="*/ 75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3093" y="21600"/>
                    </a:moveTo>
                    <a:cubicBezTo>
                      <a:pt x="9050" y="20288"/>
                      <a:pt x="15235" y="19526"/>
                      <a:pt x="21600" y="19359"/>
                    </a:cubicBezTo>
                    <a:lnTo>
                      <a:pt x="21600" y="0"/>
                    </a:lnTo>
                    <a:lnTo>
                      <a:pt x="0" y="0"/>
                    </a:lnTo>
                    <a:cubicBezTo>
                      <a:pt x="192" y="7984"/>
                      <a:pt x="1301" y="15275"/>
                      <a:pt x="3093" y="21600"/>
                    </a:cubicBezTo>
                    <a:close/>
                    <a:moveTo>
                      <a:pt x="309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08" name="AutoShape 57"/>
              <p:cNvSpPr>
                <a:spLocks/>
              </p:cNvSpPr>
              <p:nvPr/>
            </p:nvSpPr>
            <p:spPr bwMode="auto">
              <a:xfrm>
                <a:off x="145" y="300"/>
                <a:ext cx="54" cy="82"/>
              </a:xfrm>
              <a:custGeom>
                <a:avLst/>
                <a:gdLst>
                  <a:gd name="T0" fmla="*/ 54 w 21600"/>
                  <a:gd name="T1" fmla="*/ 82 h 21600"/>
                  <a:gd name="T2" fmla="*/ 54 w 21600"/>
                  <a:gd name="T3" fmla="*/ 0 h 21600"/>
                  <a:gd name="T4" fmla="*/ 0 w 21600"/>
                  <a:gd name="T5" fmla="*/ 7 h 21600"/>
                  <a:gd name="T6" fmla="*/ 54 w 21600"/>
                  <a:gd name="T7" fmla="*/ 82 h 21600"/>
                  <a:gd name="T8" fmla="*/ 54 w 21600"/>
                  <a:gd name="T9" fmla="*/ 82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21600" y="0"/>
                    </a:lnTo>
                    <a:cubicBezTo>
                      <a:pt x="14184" y="150"/>
                      <a:pt x="6964" y="804"/>
                      <a:pt x="0" y="1921"/>
                    </a:cubicBezTo>
                    <a:cubicBezTo>
                      <a:pt x="5248" y="12896"/>
                      <a:pt x="13469" y="2007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09" name="AutoShape 58"/>
              <p:cNvSpPr>
                <a:spLocks/>
              </p:cNvSpPr>
              <p:nvPr/>
            </p:nvSpPr>
            <p:spPr bwMode="auto">
              <a:xfrm>
                <a:off x="251" y="309"/>
                <a:ext cx="84" cy="68"/>
              </a:xfrm>
              <a:custGeom>
                <a:avLst/>
                <a:gdLst>
                  <a:gd name="T0" fmla="*/ 0 w 21600"/>
                  <a:gd name="T1" fmla="*/ 68 h 21600"/>
                  <a:gd name="T2" fmla="*/ 84 w 21600"/>
                  <a:gd name="T3" fmla="*/ 20 h 21600"/>
                  <a:gd name="T4" fmla="*/ 36 w 21600"/>
                  <a:gd name="T5" fmla="*/ 0 h 21600"/>
                  <a:gd name="T6" fmla="*/ 0 w 21600"/>
                  <a:gd name="T7" fmla="*/ 68 h 21600"/>
                  <a:gd name="T8" fmla="*/ 0 w 21600"/>
                  <a:gd name="T9" fmla="*/ 68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8335" y="19108"/>
                      <a:pt x="15780" y="13729"/>
                      <a:pt x="21600" y="6343"/>
                    </a:cubicBezTo>
                    <a:cubicBezTo>
                      <a:pt x="17707" y="3758"/>
                      <a:pt x="13591" y="1628"/>
                      <a:pt x="9304" y="0"/>
                    </a:cubicBezTo>
                    <a:cubicBezTo>
                      <a:pt x="7012" y="9186"/>
                      <a:pt x="3800" y="16678"/>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10" name="AutoShape 59"/>
              <p:cNvSpPr>
                <a:spLocks/>
              </p:cNvSpPr>
              <p:nvPr/>
            </p:nvSpPr>
            <p:spPr bwMode="auto">
              <a:xfrm>
                <a:off x="87" y="38"/>
                <a:ext cx="83" cy="67"/>
              </a:xfrm>
              <a:custGeom>
                <a:avLst/>
                <a:gdLst>
                  <a:gd name="T0" fmla="*/ 83 w 21600"/>
                  <a:gd name="T1" fmla="*/ 0 h 21600"/>
                  <a:gd name="T2" fmla="*/ 0 w 21600"/>
                  <a:gd name="T3" fmla="*/ 47 h 21600"/>
                  <a:gd name="T4" fmla="*/ 47 w 21600"/>
                  <a:gd name="T5" fmla="*/ 67 h 21600"/>
                  <a:gd name="T6" fmla="*/ 83 w 21600"/>
                  <a:gd name="T7" fmla="*/ 0 h 21600"/>
                  <a:gd name="T8" fmla="*/ 83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cubicBezTo>
                      <a:pt x="13266" y="2517"/>
                      <a:pt x="5829" y="7902"/>
                      <a:pt x="0" y="15273"/>
                    </a:cubicBezTo>
                    <a:cubicBezTo>
                      <a:pt x="3888" y="17844"/>
                      <a:pt x="7996" y="19975"/>
                      <a:pt x="12276" y="21600"/>
                    </a:cubicBezTo>
                    <a:cubicBezTo>
                      <a:pt x="14570" y="12424"/>
                      <a:pt x="17791" y="4931"/>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11" name="AutoShape 60"/>
              <p:cNvSpPr>
                <a:spLocks/>
              </p:cNvSpPr>
              <p:nvPr/>
            </p:nvSpPr>
            <p:spPr bwMode="auto">
              <a:xfrm>
                <a:off x="290" y="213"/>
                <a:ext cx="94" cy="102"/>
              </a:xfrm>
              <a:custGeom>
                <a:avLst/>
                <a:gdLst>
                  <a:gd name="T0" fmla="*/ 0 w 21600"/>
                  <a:gd name="T1" fmla="*/ 79 h 21600"/>
                  <a:gd name="T2" fmla="*/ 54 w 21600"/>
                  <a:gd name="T3" fmla="*/ 102 h 21600"/>
                  <a:gd name="T4" fmla="*/ 94 w 21600"/>
                  <a:gd name="T5" fmla="*/ 0 h 21600"/>
                  <a:gd name="T6" fmla="*/ 10 w 21600"/>
                  <a:gd name="T7" fmla="*/ 0 h 21600"/>
                  <a:gd name="T8" fmla="*/ 0 w 21600"/>
                  <a:gd name="T9" fmla="*/ 79 h 21600"/>
                  <a:gd name="T10" fmla="*/ 0 w 21600"/>
                  <a:gd name="T11" fmla="*/ 79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6797"/>
                    </a:moveTo>
                    <a:cubicBezTo>
                      <a:pt x="4379" y="18002"/>
                      <a:pt x="8558" y="19620"/>
                      <a:pt x="12492" y="21600"/>
                    </a:cubicBezTo>
                    <a:cubicBezTo>
                      <a:pt x="17836" y="15663"/>
                      <a:pt x="21177" y="8171"/>
                      <a:pt x="21600" y="0"/>
                    </a:cubicBezTo>
                    <a:lnTo>
                      <a:pt x="2377" y="0"/>
                    </a:lnTo>
                    <a:cubicBezTo>
                      <a:pt x="2238" y="6040"/>
                      <a:pt x="1405" y="11733"/>
                      <a:pt x="0" y="16797"/>
                    </a:cubicBezTo>
                    <a:close/>
                    <a:moveTo>
                      <a:pt x="0" y="167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12" name="AutoShape 61"/>
              <p:cNvSpPr>
                <a:spLocks/>
              </p:cNvSpPr>
              <p:nvPr/>
            </p:nvSpPr>
            <p:spPr bwMode="auto">
              <a:xfrm>
                <a:off x="213" y="300"/>
                <a:ext cx="53" cy="82"/>
              </a:xfrm>
              <a:custGeom>
                <a:avLst/>
                <a:gdLst>
                  <a:gd name="T0" fmla="*/ 0 w 21600"/>
                  <a:gd name="T1" fmla="*/ 0 h 21600"/>
                  <a:gd name="T2" fmla="*/ 0 w 21600"/>
                  <a:gd name="T3" fmla="*/ 82 h 21600"/>
                  <a:gd name="T4" fmla="*/ 53 w 21600"/>
                  <a:gd name="T5" fmla="*/ 7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8139" y="19988"/>
                      <a:pt x="16354" y="12828"/>
                      <a:pt x="21600" y="1897"/>
                    </a:cubicBezTo>
                    <a:cubicBezTo>
                      <a:pt x="14638" y="802"/>
                      <a:pt x="7418" y="151"/>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13" name="AutoShape 62"/>
              <p:cNvSpPr>
                <a:spLocks/>
              </p:cNvSpPr>
              <p:nvPr/>
            </p:nvSpPr>
            <p:spPr bwMode="auto">
              <a:xfrm>
                <a:off x="29" y="96"/>
                <a:ext cx="93" cy="103"/>
              </a:xfrm>
              <a:custGeom>
                <a:avLst/>
                <a:gdLst>
                  <a:gd name="T0" fmla="*/ 93 w 21600"/>
                  <a:gd name="T1" fmla="*/ 23 h 21600"/>
                  <a:gd name="T2" fmla="*/ 39 w 21600"/>
                  <a:gd name="T3" fmla="*/ 0 h 21600"/>
                  <a:gd name="T4" fmla="*/ 0 w 21600"/>
                  <a:gd name="T5" fmla="*/ 103 h 21600"/>
                  <a:gd name="T6" fmla="*/ 83 w 21600"/>
                  <a:gd name="T7" fmla="*/ 103 h 21600"/>
                  <a:gd name="T8" fmla="*/ 93 w 21600"/>
                  <a:gd name="T9" fmla="*/ 23 h 21600"/>
                  <a:gd name="T10" fmla="*/ 93 w 21600"/>
                  <a:gd name="T11" fmla="*/ 23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4774"/>
                    </a:moveTo>
                    <a:cubicBezTo>
                      <a:pt x="17241" y="3573"/>
                      <a:pt x="13078" y="1966"/>
                      <a:pt x="9153" y="0"/>
                    </a:cubicBezTo>
                    <a:cubicBezTo>
                      <a:pt x="3785" y="5939"/>
                      <a:pt x="425" y="13428"/>
                      <a:pt x="0" y="21600"/>
                    </a:cubicBezTo>
                    <a:lnTo>
                      <a:pt x="19203" y="21600"/>
                    </a:lnTo>
                    <a:cubicBezTo>
                      <a:pt x="19339" y="15549"/>
                      <a:pt x="20189" y="9841"/>
                      <a:pt x="21600" y="4774"/>
                    </a:cubicBezTo>
                    <a:close/>
                    <a:moveTo>
                      <a:pt x="21600" y="477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14" name="AutoShape 63"/>
              <p:cNvSpPr>
                <a:spLocks/>
              </p:cNvSpPr>
              <p:nvPr/>
            </p:nvSpPr>
            <p:spPr bwMode="auto">
              <a:xfrm>
                <a:off x="29" y="213"/>
                <a:ext cx="93" cy="102"/>
              </a:xfrm>
              <a:custGeom>
                <a:avLst/>
                <a:gdLst>
                  <a:gd name="T0" fmla="*/ 83 w 21600"/>
                  <a:gd name="T1" fmla="*/ 0 h 21600"/>
                  <a:gd name="T2" fmla="*/ 0 w 21600"/>
                  <a:gd name="T3" fmla="*/ 0 h 21600"/>
                  <a:gd name="T4" fmla="*/ 39 w 21600"/>
                  <a:gd name="T5" fmla="*/ 102 h 21600"/>
                  <a:gd name="T6" fmla="*/ 93 w 21600"/>
                  <a:gd name="T7" fmla="*/ 79 h 21600"/>
                  <a:gd name="T8" fmla="*/ 83 w 21600"/>
                  <a:gd name="T9" fmla="*/ 0 h 21600"/>
                  <a:gd name="T10" fmla="*/ 8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203" y="0"/>
                    </a:moveTo>
                    <a:lnTo>
                      <a:pt x="0" y="0"/>
                    </a:lnTo>
                    <a:cubicBezTo>
                      <a:pt x="425" y="8175"/>
                      <a:pt x="3785" y="15666"/>
                      <a:pt x="9153" y="21600"/>
                    </a:cubicBezTo>
                    <a:cubicBezTo>
                      <a:pt x="13078" y="19639"/>
                      <a:pt x="17241" y="18031"/>
                      <a:pt x="21600" y="16822"/>
                    </a:cubicBezTo>
                    <a:cubicBezTo>
                      <a:pt x="20189" y="11760"/>
                      <a:pt x="19339" y="6055"/>
                      <a:pt x="19203" y="0"/>
                    </a:cubicBezTo>
                    <a:close/>
                    <a:moveTo>
                      <a:pt x="19203"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15" name="AutoShape 64"/>
              <p:cNvSpPr>
                <a:spLocks/>
              </p:cNvSpPr>
              <p:nvPr/>
            </p:nvSpPr>
            <p:spPr bwMode="auto">
              <a:xfrm>
                <a:off x="87" y="309"/>
                <a:ext cx="83" cy="67"/>
              </a:xfrm>
              <a:custGeom>
                <a:avLst/>
                <a:gdLst>
                  <a:gd name="T0" fmla="*/ 0 w 21600"/>
                  <a:gd name="T1" fmla="*/ 20 h 21600"/>
                  <a:gd name="T2" fmla="*/ 83 w 21600"/>
                  <a:gd name="T3" fmla="*/ 67 h 21600"/>
                  <a:gd name="T4" fmla="*/ 47 w 21600"/>
                  <a:gd name="T5" fmla="*/ 0 h 21600"/>
                  <a:gd name="T6" fmla="*/ 0 w 21600"/>
                  <a:gd name="T7" fmla="*/ 20 h 21600"/>
                  <a:gd name="T8" fmla="*/ 0 w 21600"/>
                  <a:gd name="T9" fmla="*/ 2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6320"/>
                    </a:moveTo>
                    <a:cubicBezTo>
                      <a:pt x="5821" y="13695"/>
                      <a:pt x="13265" y="19082"/>
                      <a:pt x="21600" y="21600"/>
                    </a:cubicBezTo>
                    <a:cubicBezTo>
                      <a:pt x="17793" y="16667"/>
                      <a:pt x="14573" y="9175"/>
                      <a:pt x="12275" y="0"/>
                    </a:cubicBezTo>
                    <a:cubicBezTo>
                      <a:pt x="7992" y="1623"/>
                      <a:pt x="3886" y="3746"/>
                      <a:pt x="0" y="6320"/>
                    </a:cubicBezTo>
                    <a:close/>
                    <a:moveTo>
                      <a:pt x="0" y="632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0498" name="Rectangle 66"/>
            <p:cNvSpPr>
              <a:spLocks/>
            </p:cNvSpPr>
            <p:nvPr/>
          </p:nvSpPr>
          <p:spPr bwMode="auto">
            <a:xfrm>
              <a:off x="286" y="474"/>
              <a:ext cx="1728"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is simply dummy text of the printing and typesetting </a:t>
              </a:r>
              <a:r>
                <a:rPr lang="en-US" sz="700" dirty="0" err="1" smtClean="0">
                  <a:solidFill>
                    <a:schemeClr val="tx1"/>
                  </a:solidFill>
                  <a:latin typeface="Open Sans" charset="0"/>
                  <a:cs typeface="Open Sans" charset="0"/>
                  <a:sym typeface="Open Sans" charset="0"/>
                </a:rPr>
                <a:t>industr</a:t>
              </a:r>
              <a:r>
                <a:rPr lang="en-US" sz="700" dirty="0" smtClean="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has been the </a:t>
              </a:r>
              <a:r>
                <a:rPr lang="en-US" sz="700" dirty="0" err="1">
                  <a:solidFill>
                    <a:schemeClr val="tx1"/>
                  </a:solidFill>
                  <a:latin typeface="Open Sans" charset="0"/>
                  <a:cs typeface="Open Sans" charset="0"/>
                  <a:sym typeface="Open Sans" charset="0"/>
                </a:rPr>
                <a:t>indus</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meu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apam</a:t>
              </a:r>
              <a:endParaRPr lang="en-US" sz="700" dirty="0">
                <a:solidFill>
                  <a:schemeClr val="tx1"/>
                </a:solidFill>
                <a:latin typeface="Open Sans" charset="0"/>
                <a:cs typeface="Open Sans" charset="0"/>
                <a:sym typeface="Open Sans" charset="0"/>
              </a:endParaRPr>
            </a:p>
          </p:txBody>
        </p:sp>
      </p:gr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36"/>
                                        </p:tgtEl>
                                        <p:attrNameLst>
                                          <p:attrName>style.visibility</p:attrName>
                                        </p:attrNameLst>
                                      </p:cBhvr>
                                      <p:to>
                                        <p:strVal val="visible"/>
                                      </p:to>
                                    </p:set>
                                    <p:animEffect transition="in" filter="wipe(left)">
                                      <p:cBhvr>
                                        <p:cTn id="7" dur="1000"/>
                                        <p:tgtEl>
                                          <p:spTgt spid="22536"/>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2541"/>
                                        </p:tgtEl>
                                        <p:attrNameLst>
                                          <p:attrName>style.visibility</p:attrName>
                                        </p:attrNameLst>
                                      </p:cBhvr>
                                      <p:to>
                                        <p:strVal val="visible"/>
                                      </p:to>
                                    </p:set>
                                    <p:anim calcmode="lin" valueType="num">
                                      <p:cBhvr>
                                        <p:cTn id="11" dur="500" fill="hold"/>
                                        <p:tgtEl>
                                          <p:spTgt spid="22541"/>
                                        </p:tgtEl>
                                        <p:attrNameLst>
                                          <p:attrName>ppt_w</p:attrName>
                                        </p:attrNameLst>
                                      </p:cBhvr>
                                      <p:tavLst>
                                        <p:tav tm="0">
                                          <p:val>
                                            <p:strVal val="#ppt_w*0.70"/>
                                          </p:val>
                                        </p:tav>
                                        <p:tav tm="100000">
                                          <p:val>
                                            <p:strVal val="#ppt_w"/>
                                          </p:val>
                                        </p:tav>
                                      </p:tavLst>
                                    </p:anim>
                                    <p:anim calcmode="lin" valueType="num">
                                      <p:cBhvr>
                                        <p:cTn id="12" dur="500" fill="hold"/>
                                        <p:tgtEl>
                                          <p:spTgt spid="22541"/>
                                        </p:tgtEl>
                                        <p:attrNameLst>
                                          <p:attrName>ppt_h</p:attrName>
                                        </p:attrNameLst>
                                      </p:cBhvr>
                                      <p:tavLst>
                                        <p:tav tm="0">
                                          <p:val>
                                            <p:strVal val="#ppt_h"/>
                                          </p:val>
                                        </p:tav>
                                        <p:tav tm="100000">
                                          <p:val>
                                            <p:strVal val="#ppt_h"/>
                                          </p:val>
                                        </p:tav>
                                      </p:tavLst>
                                    </p:anim>
                                    <p:animEffect transition="in" filter="fade">
                                      <p:cBhvr>
                                        <p:cTn id="13" dur="500"/>
                                        <p:tgtEl>
                                          <p:spTgt spid="22541"/>
                                        </p:tgtEl>
                                      </p:cBhvr>
                                    </p:animEffect>
                                  </p:childTnLst>
                                </p:cTn>
                              </p:par>
                            </p:childTnLst>
                          </p:cTn>
                        </p:par>
                        <p:par>
                          <p:cTn id="14" fill="hold">
                            <p:stCondLst>
                              <p:cond delay="1750"/>
                            </p:stCondLst>
                            <p:childTnLst>
                              <p:par>
                                <p:cTn id="15" presetID="52" presetClass="entr" presetSubtype="0" fill="hold" nodeType="afterEffect">
                                  <p:stCondLst>
                                    <p:cond delay="0"/>
                                  </p:stCondLst>
                                  <p:childTnLst>
                                    <p:set>
                                      <p:cBhvr>
                                        <p:cTn id="16" dur="1" fill="hold">
                                          <p:stCondLst>
                                            <p:cond delay="0"/>
                                          </p:stCondLst>
                                        </p:cTn>
                                        <p:tgtEl>
                                          <p:spTgt spid="22535"/>
                                        </p:tgtEl>
                                        <p:attrNameLst>
                                          <p:attrName>style.visibility</p:attrName>
                                        </p:attrNameLst>
                                      </p:cBhvr>
                                      <p:to>
                                        <p:strVal val="visible"/>
                                      </p:to>
                                    </p:set>
                                    <p:animScale>
                                      <p:cBhvr>
                                        <p:cTn id="17" dur="1000" decel="50000" fill="hold">
                                          <p:stCondLst>
                                            <p:cond delay="0"/>
                                          </p:stCondLst>
                                        </p:cTn>
                                        <p:tgtEl>
                                          <p:spTgt spid="225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2535"/>
                                        </p:tgtEl>
                                        <p:attrNameLst>
                                          <p:attrName>ppt_x</p:attrName>
                                          <p:attrName>ppt_y</p:attrName>
                                        </p:attrNameLst>
                                      </p:cBhvr>
                                    </p:animMotion>
                                    <p:animEffect transition="in" filter="fade">
                                      <p:cBhvr>
                                        <p:cTn id="19" dur="1000"/>
                                        <p:tgtEl>
                                          <p:spTgt spid="22535"/>
                                        </p:tgtEl>
                                      </p:cBhvr>
                                    </p:animEffect>
                                  </p:childTnLst>
                                </p:cTn>
                              </p:par>
                            </p:childTnLst>
                          </p:cTn>
                        </p:par>
                        <p:par>
                          <p:cTn id="20" fill="hold">
                            <p:stCondLst>
                              <p:cond delay="2750"/>
                            </p:stCondLst>
                            <p:childTnLst>
                              <p:par>
                                <p:cTn id="21" presetID="52" presetClass="entr" presetSubtype="0" fill="hold" nodeType="afterEffect">
                                  <p:stCondLst>
                                    <p:cond delay="0"/>
                                  </p:stCondLst>
                                  <p:childTnLst>
                                    <p:set>
                                      <p:cBhvr>
                                        <p:cTn id="22" dur="1" fill="hold">
                                          <p:stCondLst>
                                            <p:cond delay="0"/>
                                          </p:stCondLst>
                                        </p:cTn>
                                        <p:tgtEl>
                                          <p:spTgt spid="22557"/>
                                        </p:tgtEl>
                                        <p:attrNameLst>
                                          <p:attrName>style.visibility</p:attrName>
                                        </p:attrNameLst>
                                      </p:cBhvr>
                                      <p:to>
                                        <p:strVal val="visible"/>
                                      </p:to>
                                    </p:set>
                                    <p:animScale>
                                      <p:cBhvr>
                                        <p:cTn id="23" dur="1000" decel="50000" fill="hold">
                                          <p:stCondLst>
                                            <p:cond delay="0"/>
                                          </p:stCondLst>
                                        </p:cTn>
                                        <p:tgtEl>
                                          <p:spTgt spid="225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2557"/>
                                        </p:tgtEl>
                                        <p:attrNameLst>
                                          <p:attrName>ppt_x</p:attrName>
                                          <p:attrName>ppt_y</p:attrName>
                                        </p:attrNameLst>
                                      </p:cBhvr>
                                    </p:animMotion>
                                    <p:animEffect transition="in" filter="fade">
                                      <p:cBhvr>
                                        <p:cTn id="25" dur="1000"/>
                                        <p:tgtEl>
                                          <p:spTgt spid="22557"/>
                                        </p:tgtEl>
                                      </p:cBhvr>
                                    </p:animEffect>
                                  </p:childTnLst>
                                </p:cTn>
                              </p:par>
                            </p:childTnLst>
                          </p:cTn>
                        </p:par>
                        <p:par>
                          <p:cTn id="26" fill="hold">
                            <p:stCondLst>
                              <p:cond delay="3750"/>
                            </p:stCondLst>
                            <p:childTnLst>
                              <p:par>
                                <p:cTn id="27" presetID="52" presetClass="entr" presetSubtype="0" fill="hold" nodeType="afterEffect">
                                  <p:stCondLst>
                                    <p:cond delay="0"/>
                                  </p:stCondLst>
                                  <p:childTnLst>
                                    <p:set>
                                      <p:cBhvr>
                                        <p:cTn id="28" dur="1" fill="hold">
                                          <p:stCondLst>
                                            <p:cond delay="0"/>
                                          </p:stCondLst>
                                        </p:cTn>
                                        <p:tgtEl>
                                          <p:spTgt spid="22564"/>
                                        </p:tgtEl>
                                        <p:attrNameLst>
                                          <p:attrName>style.visibility</p:attrName>
                                        </p:attrNameLst>
                                      </p:cBhvr>
                                      <p:to>
                                        <p:strVal val="visible"/>
                                      </p:to>
                                    </p:set>
                                    <p:animScale>
                                      <p:cBhvr>
                                        <p:cTn id="29" dur="1000" decel="50000" fill="hold">
                                          <p:stCondLst>
                                            <p:cond delay="0"/>
                                          </p:stCondLst>
                                        </p:cTn>
                                        <p:tgtEl>
                                          <p:spTgt spid="225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22564"/>
                                        </p:tgtEl>
                                        <p:attrNameLst>
                                          <p:attrName>ppt_x</p:attrName>
                                          <p:attrName>ppt_y</p:attrName>
                                        </p:attrNameLst>
                                      </p:cBhvr>
                                    </p:animMotion>
                                    <p:animEffect transition="in" filter="fade">
                                      <p:cBhvr>
                                        <p:cTn id="31" dur="1000"/>
                                        <p:tgtEl>
                                          <p:spTgt spid="22564"/>
                                        </p:tgtEl>
                                      </p:cBhvr>
                                    </p:animEffect>
                                  </p:childTnLst>
                                </p:cTn>
                              </p:par>
                            </p:childTnLst>
                          </p:cTn>
                        </p:par>
                        <p:par>
                          <p:cTn id="32" fill="hold">
                            <p:stCondLst>
                              <p:cond delay="4750"/>
                            </p:stCondLst>
                            <p:childTnLst>
                              <p:par>
                                <p:cTn id="33" presetID="52" presetClass="entr" presetSubtype="0" fill="hold" nodeType="afterEffect">
                                  <p:stCondLst>
                                    <p:cond delay="0"/>
                                  </p:stCondLst>
                                  <p:childTnLst>
                                    <p:set>
                                      <p:cBhvr>
                                        <p:cTn id="34" dur="1" fill="hold">
                                          <p:stCondLst>
                                            <p:cond delay="0"/>
                                          </p:stCondLst>
                                        </p:cTn>
                                        <p:tgtEl>
                                          <p:spTgt spid="22571"/>
                                        </p:tgtEl>
                                        <p:attrNameLst>
                                          <p:attrName>style.visibility</p:attrName>
                                        </p:attrNameLst>
                                      </p:cBhvr>
                                      <p:to>
                                        <p:strVal val="visible"/>
                                      </p:to>
                                    </p:set>
                                    <p:animScale>
                                      <p:cBhvr>
                                        <p:cTn id="35" dur="1000" decel="50000" fill="hold">
                                          <p:stCondLst>
                                            <p:cond delay="0"/>
                                          </p:stCondLst>
                                        </p:cTn>
                                        <p:tgtEl>
                                          <p:spTgt spid="22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22571"/>
                                        </p:tgtEl>
                                        <p:attrNameLst>
                                          <p:attrName>ppt_x</p:attrName>
                                          <p:attrName>ppt_y</p:attrName>
                                        </p:attrNameLst>
                                      </p:cBhvr>
                                    </p:animMotion>
                                    <p:animEffect transition="in" filter="fade">
                                      <p:cBhvr>
                                        <p:cTn id="37" dur="1000"/>
                                        <p:tgtEl>
                                          <p:spTgt spid="22571"/>
                                        </p:tgtEl>
                                      </p:cBhvr>
                                    </p:animEffect>
                                  </p:childTnLst>
                                </p:cTn>
                              </p:par>
                            </p:childTnLst>
                          </p:cTn>
                        </p:par>
                        <p:par>
                          <p:cTn id="38" fill="hold">
                            <p:stCondLst>
                              <p:cond delay="5750"/>
                            </p:stCondLst>
                            <p:childTnLst>
                              <p:par>
                                <p:cTn id="39" presetID="52" presetClass="entr" presetSubtype="0" fill="hold" nodeType="afterEffect">
                                  <p:stCondLst>
                                    <p:cond delay="0"/>
                                  </p:stCondLst>
                                  <p:childTnLst>
                                    <p:set>
                                      <p:cBhvr>
                                        <p:cTn id="40" dur="1" fill="hold">
                                          <p:stCondLst>
                                            <p:cond delay="0"/>
                                          </p:stCondLst>
                                        </p:cTn>
                                        <p:tgtEl>
                                          <p:spTgt spid="22595"/>
                                        </p:tgtEl>
                                        <p:attrNameLst>
                                          <p:attrName>style.visibility</p:attrName>
                                        </p:attrNameLst>
                                      </p:cBhvr>
                                      <p:to>
                                        <p:strVal val="visible"/>
                                      </p:to>
                                    </p:set>
                                    <p:animScale>
                                      <p:cBhvr>
                                        <p:cTn id="41" dur="1000" decel="50000" fill="hold">
                                          <p:stCondLst>
                                            <p:cond delay="0"/>
                                          </p:stCondLst>
                                        </p:cTn>
                                        <p:tgtEl>
                                          <p:spTgt spid="2259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22595"/>
                                        </p:tgtEl>
                                        <p:attrNameLst>
                                          <p:attrName>ppt_x</p:attrName>
                                          <p:attrName>ppt_y</p:attrName>
                                        </p:attrNameLst>
                                      </p:cBhvr>
                                    </p:animMotion>
                                    <p:animEffect transition="in" filter="fade">
                                      <p:cBhvr>
                                        <p:cTn id="43" dur="1000"/>
                                        <p:tgtEl>
                                          <p:spTgt spid="22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p:bldP spid="225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Main Focus</a:t>
            </a:r>
          </a:p>
        </p:txBody>
      </p:sp>
      <p:sp>
        <p:nvSpPr>
          <p:cNvPr id="21507" name="Rectangle 2"/>
          <p:cNvSpPr>
            <a:spLocks/>
          </p:cNvSpPr>
          <p:nvPr/>
        </p:nvSpPr>
        <p:spPr bwMode="auto">
          <a:xfrm>
            <a:off x="7877175" y="481013"/>
            <a:ext cx="280988" cy="247650"/>
          </a:xfrm>
          <a:prstGeom prst="rect">
            <a:avLst/>
          </a:prstGeom>
          <a:solidFill>
            <a:srgbClr val="0070C0"/>
          </a:solidFill>
          <a:ln w="25400">
            <a:noFill/>
            <a:miter lim="800000"/>
            <a:headEnd/>
            <a:tailEnd/>
          </a:ln>
        </p:spPr>
        <p:txBody>
          <a:bodyPr lIns="0" tIns="0" rIns="0" bIns="0"/>
          <a:lstStyle/>
          <a:p>
            <a:endParaRPr lang="en-US"/>
          </a:p>
        </p:txBody>
      </p:sp>
      <p:sp>
        <p:nvSpPr>
          <p:cNvPr id="21508"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1509" name="Rectangle 4"/>
          <p:cNvSpPr>
            <a:spLocks/>
          </p:cNvSpPr>
          <p:nvPr/>
        </p:nvSpPr>
        <p:spPr bwMode="auto">
          <a:xfrm>
            <a:off x="7877175" y="481013"/>
            <a:ext cx="280988" cy="247650"/>
          </a:xfrm>
          <a:prstGeom prst="rect">
            <a:avLst/>
          </a:prstGeom>
          <a:solidFill>
            <a:srgbClr val="009EAF"/>
          </a:solidFill>
          <a:ln w="25400">
            <a:noFill/>
            <a:miter lim="800000"/>
            <a:headEnd/>
            <a:tailEnd/>
          </a:ln>
        </p:spPr>
        <p:txBody>
          <a:bodyPr lIns="0" tIns="0" rIns="0" bIns="0"/>
          <a:lstStyle/>
          <a:p>
            <a:endParaRPr lang="en-US"/>
          </a:p>
        </p:txBody>
      </p:sp>
      <p:sp>
        <p:nvSpPr>
          <p:cNvPr id="2151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09</a:t>
            </a:r>
          </a:p>
        </p:txBody>
      </p:sp>
      <p:sp>
        <p:nvSpPr>
          <p:cNvPr id="2355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23564" name="Group 12"/>
          <p:cNvGrpSpPr>
            <a:grpSpLocks/>
          </p:cNvGrpSpPr>
          <p:nvPr/>
        </p:nvGrpSpPr>
        <p:grpSpPr bwMode="auto">
          <a:xfrm>
            <a:off x="2928937" y="1395413"/>
            <a:ext cx="1635919" cy="1634728"/>
            <a:chOff x="0" y="0"/>
            <a:chExt cx="2748" cy="2746"/>
          </a:xfrm>
        </p:grpSpPr>
        <p:sp>
          <p:nvSpPr>
            <p:cNvPr id="21529" name="Oval 7"/>
            <p:cNvSpPr>
              <a:spLocks/>
            </p:cNvSpPr>
            <p:nvPr/>
          </p:nvSpPr>
          <p:spPr bwMode="auto">
            <a:xfrm>
              <a:off x="0" y="0"/>
              <a:ext cx="2748" cy="2746"/>
            </a:xfrm>
            <a:prstGeom prst="ellipse">
              <a:avLst/>
            </a:prstGeom>
            <a:solidFill>
              <a:srgbClr val="A300AA"/>
            </a:solidFill>
            <a:ln w="25400">
              <a:noFill/>
              <a:miter lim="800000"/>
              <a:headEnd/>
              <a:tailEnd/>
            </a:ln>
          </p:spPr>
          <p:txBody>
            <a:bodyPr lIns="0" tIns="0" rIns="0" bIns="0"/>
            <a:lstStyle/>
            <a:p>
              <a:pPr>
                <a:defRPr/>
              </a:pPr>
              <a:endParaRPr lang="en-US"/>
            </a:p>
          </p:txBody>
        </p:sp>
        <p:grpSp>
          <p:nvGrpSpPr>
            <p:cNvPr id="21530" name="Group 10"/>
            <p:cNvGrpSpPr>
              <a:grpSpLocks/>
            </p:cNvGrpSpPr>
            <p:nvPr/>
          </p:nvGrpSpPr>
          <p:grpSpPr bwMode="auto">
            <a:xfrm>
              <a:off x="1023" y="910"/>
              <a:ext cx="560" cy="560"/>
              <a:chOff x="0" y="0"/>
              <a:chExt cx="560" cy="559"/>
            </a:xfrm>
          </p:grpSpPr>
          <p:sp>
            <p:nvSpPr>
              <p:cNvPr id="21532" name="AutoShape 8"/>
              <p:cNvSpPr>
                <a:spLocks/>
              </p:cNvSpPr>
              <p:nvPr/>
            </p:nvSpPr>
            <p:spPr bwMode="auto">
              <a:xfrm>
                <a:off x="0" y="0"/>
                <a:ext cx="560" cy="559"/>
              </a:xfrm>
              <a:custGeom>
                <a:avLst/>
                <a:gdLst>
                  <a:gd name="T0" fmla="*/ 225 w 21600"/>
                  <a:gd name="T1" fmla="*/ 426 h 21600"/>
                  <a:gd name="T2" fmla="*/ 24 w 21600"/>
                  <a:gd name="T3" fmla="*/ 225 h 21600"/>
                  <a:gd name="T4" fmla="*/ 225 w 21600"/>
                  <a:gd name="T5" fmla="*/ 24 h 21600"/>
                  <a:gd name="T6" fmla="*/ 427 w 21600"/>
                  <a:gd name="T7" fmla="*/ 225 h 21600"/>
                  <a:gd name="T8" fmla="*/ 225 w 21600"/>
                  <a:gd name="T9" fmla="*/ 426 h 21600"/>
                  <a:gd name="T10" fmla="*/ 398 w 21600"/>
                  <a:gd name="T11" fmla="*/ 368 h 21600"/>
                  <a:gd name="T12" fmla="*/ 451 w 21600"/>
                  <a:gd name="T13" fmla="*/ 225 h 21600"/>
                  <a:gd name="T14" fmla="*/ 225 w 21600"/>
                  <a:gd name="T15" fmla="*/ 0 h 21600"/>
                  <a:gd name="T16" fmla="*/ 0 w 21600"/>
                  <a:gd name="T17" fmla="*/ 225 h 21600"/>
                  <a:gd name="T18" fmla="*/ 225 w 21600"/>
                  <a:gd name="T19" fmla="*/ 450 h 21600"/>
                  <a:gd name="T20" fmla="*/ 369 w 21600"/>
                  <a:gd name="T21" fmla="*/ 398 h 21600"/>
                  <a:gd name="T22" fmla="*/ 531 w 21600"/>
                  <a:gd name="T23" fmla="*/ 559 h 21600"/>
                  <a:gd name="T24" fmla="*/ 560 w 21600"/>
                  <a:gd name="T25" fmla="*/ 530 h 21600"/>
                  <a:gd name="T26" fmla="*/ 398 w 21600"/>
                  <a:gd name="T27" fmla="*/ 368 h 21600"/>
                  <a:gd name="T28" fmla="*/ 398 w 21600"/>
                  <a:gd name="T29" fmla="*/ 368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8688" y="16463"/>
                    </a:moveTo>
                    <a:cubicBezTo>
                      <a:pt x="4401" y="16463"/>
                      <a:pt x="914" y="12975"/>
                      <a:pt x="914" y="8689"/>
                    </a:cubicBezTo>
                    <a:cubicBezTo>
                      <a:pt x="914" y="4402"/>
                      <a:pt x="4401" y="914"/>
                      <a:pt x="8688" y="914"/>
                    </a:cubicBezTo>
                    <a:cubicBezTo>
                      <a:pt x="12975" y="914"/>
                      <a:pt x="16463" y="4402"/>
                      <a:pt x="16463" y="8689"/>
                    </a:cubicBezTo>
                    <a:cubicBezTo>
                      <a:pt x="16463" y="12975"/>
                      <a:pt x="12975" y="16463"/>
                      <a:pt x="8688" y="16463"/>
                    </a:cubicBezTo>
                    <a:close/>
                    <a:moveTo>
                      <a:pt x="15370" y="14238"/>
                    </a:moveTo>
                    <a:cubicBezTo>
                      <a:pt x="16623" y="12734"/>
                      <a:pt x="17377" y="10798"/>
                      <a:pt x="17377" y="8689"/>
                    </a:cubicBezTo>
                    <a:cubicBezTo>
                      <a:pt x="17377" y="3889"/>
                      <a:pt x="13488" y="0"/>
                      <a:pt x="8688" y="0"/>
                    </a:cubicBezTo>
                    <a:cubicBezTo>
                      <a:pt x="3890" y="0"/>
                      <a:pt x="0" y="3889"/>
                      <a:pt x="0" y="8689"/>
                    </a:cubicBezTo>
                    <a:cubicBezTo>
                      <a:pt x="0" y="13485"/>
                      <a:pt x="3890" y="17377"/>
                      <a:pt x="8688" y="17377"/>
                    </a:cubicBezTo>
                    <a:cubicBezTo>
                      <a:pt x="10799" y="17377"/>
                      <a:pt x="12734" y="16623"/>
                      <a:pt x="14238" y="15370"/>
                    </a:cubicBezTo>
                    <a:lnTo>
                      <a:pt x="20468" y="21600"/>
                    </a:lnTo>
                    <a:lnTo>
                      <a:pt x="21600" y="20468"/>
                    </a:lnTo>
                    <a:cubicBezTo>
                      <a:pt x="21600" y="20468"/>
                      <a:pt x="15370" y="14238"/>
                      <a:pt x="15370" y="14238"/>
                    </a:cubicBezTo>
                    <a:close/>
                    <a:moveTo>
                      <a:pt x="15370" y="14238"/>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533" name="AutoShape 9"/>
              <p:cNvSpPr>
                <a:spLocks/>
              </p:cNvSpPr>
              <p:nvPr/>
            </p:nvSpPr>
            <p:spPr bwMode="auto">
              <a:xfrm>
                <a:off x="47" y="47"/>
                <a:ext cx="356" cy="356"/>
              </a:xfrm>
              <a:custGeom>
                <a:avLst/>
                <a:gdLst>
                  <a:gd name="T0" fmla="*/ 178 w 21600"/>
                  <a:gd name="T1" fmla="*/ 0 h 21600"/>
                  <a:gd name="T2" fmla="*/ 0 w 21600"/>
                  <a:gd name="T3" fmla="*/ 178 h 21600"/>
                  <a:gd name="T4" fmla="*/ 178 w 21600"/>
                  <a:gd name="T5" fmla="*/ 356 h 21600"/>
                  <a:gd name="T6" fmla="*/ 356 w 21600"/>
                  <a:gd name="T7" fmla="*/ 178 h 21600"/>
                  <a:gd name="T8" fmla="*/ 178 w 21600"/>
                  <a:gd name="T9" fmla="*/ 0 h 21600"/>
                  <a:gd name="T10" fmla="*/ 178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799" y="0"/>
                    </a:moveTo>
                    <a:cubicBezTo>
                      <a:pt x="4835" y="0"/>
                      <a:pt x="0" y="4835"/>
                      <a:pt x="0" y="10801"/>
                    </a:cubicBezTo>
                    <a:cubicBezTo>
                      <a:pt x="0" y="16765"/>
                      <a:pt x="4835" y="21600"/>
                      <a:pt x="10799" y="21600"/>
                    </a:cubicBezTo>
                    <a:cubicBezTo>
                      <a:pt x="16765" y="21600"/>
                      <a:pt x="21600" y="16765"/>
                      <a:pt x="21600" y="10801"/>
                    </a:cubicBezTo>
                    <a:cubicBezTo>
                      <a:pt x="21600" y="4835"/>
                      <a:pt x="16765"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1531" name="Rectangle 11"/>
            <p:cNvSpPr>
              <a:spLocks/>
            </p:cNvSpPr>
            <p:nvPr/>
          </p:nvSpPr>
          <p:spPr bwMode="auto">
            <a:xfrm>
              <a:off x="664" y="1467"/>
              <a:ext cx="1424"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Research</a:t>
              </a:r>
            </a:p>
          </p:txBody>
        </p:sp>
      </p:grpSp>
      <p:sp>
        <p:nvSpPr>
          <p:cNvPr id="23565" name="Rectangle 13"/>
          <p:cNvSpPr>
            <a:spLocks/>
          </p:cNvSpPr>
          <p:nvPr/>
        </p:nvSpPr>
        <p:spPr bwMode="auto">
          <a:xfrm>
            <a:off x="1610320" y="1677591"/>
            <a:ext cx="11191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r">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endParaRPr lang="en-US" sz="700" dirty="0">
              <a:solidFill>
                <a:schemeClr val="tx1"/>
              </a:solidFill>
              <a:latin typeface="Open Sans" charset="0"/>
              <a:cs typeface="Open Sans" charset="0"/>
              <a:sym typeface="Open Sans" charset="0"/>
            </a:endParaRPr>
          </a:p>
        </p:txBody>
      </p:sp>
      <p:grpSp>
        <p:nvGrpSpPr>
          <p:cNvPr id="23569" name="Group 17"/>
          <p:cNvGrpSpPr>
            <a:grpSpLocks/>
          </p:cNvGrpSpPr>
          <p:nvPr/>
        </p:nvGrpSpPr>
        <p:grpSpPr bwMode="auto">
          <a:xfrm>
            <a:off x="4564856" y="1395413"/>
            <a:ext cx="1635919" cy="1634728"/>
            <a:chOff x="0" y="0"/>
            <a:chExt cx="2748" cy="2746"/>
          </a:xfrm>
        </p:grpSpPr>
        <p:sp>
          <p:nvSpPr>
            <p:cNvPr id="21526" name="Oval 14"/>
            <p:cNvSpPr>
              <a:spLocks/>
            </p:cNvSpPr>
            <p:nvPr/>
          </p:nvSpPr>
          <p:spPr bwMode="auto">
            <a:xfrm>
              <a:off x="0" y="0"/>
              <a:ext cx="2748" cy="2746"/>
            </a:xfrm>
            <a:prstGeom prst="ellipse">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21527" name="AutoShape 15"/>
            <p:cNvSpPr>
              <a:spLocks/>
            </p:cNvSpPr>
            <p:nvPr/>
          </p:nvSpPr>
          <p:spPr bwMode="auto">
            <a:xfrm>
              <a:off x="1028" y="911"/>
              <a:ext cx="512" cy="488"/>
            </a:xfrm>
            <a:custGeom>
              <a:avLst/>
              <a:gdLst>
                <a:gd name="T0" fmla="*/ 177 w 21600"/>
                <a:gd name="T1" fmla="*/ 413 h 21600"/>
                <a:gd name="T2" fmla="*/ 205 w 21600"/>
                <a:gd name="T3" fmla="*/ 441 h 21600"/>
                <a:gd name="T4" fmla="*/ 177 w 21600"/>
                <a:gd name="T5" fmla="*/ 469 h 21600"/>
                <a:gd name="T6" fmla="*/ 149 w 21600"/>
                <a:gd name="T7" fmla="*/ 441 h 21600"/>
                <a:gd name="T8" fmla="*/ 177 w 21600"/>
                <a:gd name="T9" fmla="*/ 413 h 21600"/>
                <a:gd name="T10" fmla="*/ 383 w 21600"/>
                <a:gd name="T11" fmla="*/ 413 h 21600"/>
                <a:gd name="T12" fmla="*/ 411 w 21600"/>
                <a:gd name="T13" fmla="*/ 441 h 21600"/>
                <a:gd name="T14" fmla="*/ 383 w 21600"/>
                <a:gd name="T15" fmla="*/ 469 h 21600"/>
                <a:gd name="T16" fmla="*/ 355 w 21600"/>
                <a:gd name="T17" fmla="*/ 441 h 21600"/>
                <a:gd name="T18" fmla="*/ 383 w 21600"/>
                <a:gd name="T19" fmla="*/ 413 h 21600"/>
                <a:gd name="T20" fmla="*/ 512 w 21600"/>
                <a:gd name="T21" fmla="*/ 131 h 21600"/>
                <a:gd name="T22" fmla="*/ 120 w 21600"/>
                <a:gd name="T23" fmla="*/ 131 h 21600"/>
                <a:gd name="T24" fmla="*/ 88 w 21600"/>
                <a:gd name="T25" fmla="*/ 0 h 21600"/>
                <a:gd name="T26" fmla="*/ 0 w 21600"/>
                <a:gd name="T27" fmla="*/ 0 h 21600"/>
                <a:gd name="T28" fmla="*/ 0 w 21600"/>
                <a:gd name="T29" fmla="*/ 19 h 21600"/>
                <a:gd name="T30" fmla="*/ 73 w 21600"/>
                <a:gd name="T31" fmla="*/ 19 h 21600"/>
                <a:gd name="T32" fmla="*/ 164 w 21600"/>
                <a:gd name="T33" fmla="*/ 396 h 21600"/>
                <a:gd name="T34" fmla="*/ 131 w 21600"/>
                <a:gd name="T35" fmla="*/ 441 h 21600"/>
                <a:gd name="T36" fmla="*/ 177 w 21600"/>
                <a:gd name="T37" fmla="*/ 488 h 21600"/>
                <a:gd name="T38" fmla="*/ 224 w 21600"/>
                <a:gd name="T39" fmla="*/ 441 h 21600"/>
                <a:gd name="T40" fmla="*/ 214 w 21600"/>
                <a:gd name="T41" fmla="*/ 413 h 21600"/>
                <a:gd name="T42" fmla="*/ 346 w 21600"/>
                <a:gd name="T43" fmla="*/ 413 h 21600"/>
                <a:gd name="T44" fmla="*/ 336 w 21600"/>
                <a:gd name="T45" fmla="*/ 441 h 21600"/>
                <a:gd name="T46" fmla="*/ 383 w 21600"/>
                <a:gd name="T47" fmla="*/ 488 h 21600"/>
                <a:gd name="T48" fmla="*/ 429 w 21600"/>
                <a:gd name="T49" fmla="*/ 441 h 21600"/>
                <a:gd name="T50" fmla="*/ 383 w 21600"/>
                <a:gd name="T51" fmla="*/ 394 h 21600"/>
                <a:gd name="T52" fmla="*/ 183 w 21600"/>
                <a:gd name="T53" fmla="*/ 394 h 21600"/>
                <a:gd name="T54" fmla="*/ 174 w 21600"/>
                <a:gd name="T55" fmla="*/ 357 h 21600"/>
                <a:gd name="T56" fmla="*/ 436 w 21600"/>
                <a:gd name="T57" fmla="*/ 357 h 21600"/>
                <a:gd name="T58" fmla="*/ 512 w 21600"/>
                <a:gd name="T59" fmla="*/ 131 h 21600"/>
                <a:gd name="T60" fmla="*/ 512 w 21600"/>
                <a:gd name="T61" fmla="*/ 131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6" y="15784"/>
                  </a:lnTo>
                  <a:cubicBezTo>
                    <a:pt x="18396"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528" name="Rectangle 16"/>
            <p:cNvSpPr>
              <a:spLocks/>
            </p:cNvSpPr>
            <p:nvPr/>
          </p:nvSpPr>
          <p:spPr bwMode="auto">
            <a:xfrm>
              <a:off x="660" y="1467"/>
              <a:ext cx="1424"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Marketing</a:t>
              </a:r>
            </a:p>
          </p:txBody>
        </p:sp>
      </p:grpSp>
      <p:sp>
        <p:nvSpPr>
          <p:cNvPr id="23570" name="Rectangle 18"/>
          <p:cNvSpPr>
            <a:spLocks/>
          </p:cNvSpPr>
          <p:nvPr/>
        </p:nvSpPr>
        <p:spPr bwMode="auto">
          <a:xfrm>
            <a:off x="6396633" y="1677591"/>
            <a:ext cx="11191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endParaRPr lang="en-US" sz="700" dirty="0">
              <a:solidFill>
                <a:schemeClr val="tx1"/>
              </a:solidFill>
              <a:latin typeface="Open Sans" charset="0"/>
              <a:cs typeface="Open Sans" charset="0"/>
              <a:sym typeface="Open Sans" charset="0"/>
            </a:endParaRPr>
          </a:p>
        </p:txBody>
      </p:sp>
      <p:grpSp>
        <p:nvGrpSpPr>
          <p:cNvPr id="23576" name="Group 24"/>
          <p:cNvGrpSpPr>
            <a:grpSpLocks/>
          </p:cNvGrpSpPr>
          <p:nvPr/>
        </p:nvGrpSpPr>
        <p:grpSpPr bwMode="auto">
          <a:xfrm>
            <a:off x="3743920" y="2803327"/>
            <a:ext cx="1635919" cy="1634728"/>
            <a:chOff x="0" y="0"/>
            <a:chExt cx="2748" cy="2746"/>
          </a:xfrm>
        </p:grpSpPr>
        <p:sp>
          <p:nvSpPr>
            <p:cNvPr id="21521" name="Oval 19"/>
            <p:cNvSpPr>
              <a:spLocks/>
            </p:cNvSpPr>
            <p:nvPr/>
          </p:nvSpPr>
          <p:spPr bwMode="auto">
            <a:xfrm>
              <a:off x="0" y="0"/>
              <a:ext cx="2748" cy="2746"/>
            </a:xfrm>
            <a:prstGeom prst="ellipse">
              <a:avLst/>
            </a:prstGeom>
            <a:solidFill>
              <a:srgbClr val="DA542D"/>
            </a:solidFill>
            <a:ln w="25400">
              <a:solidFill>
                <a:schemeClr val="tx1">
                  <a:alpha val="0"/>
                </a:schemeClr>
              </a:solidFill>
              <a:miter lim="800000"/>
              <a:headEnd/>
              <a:tailEnd/>
            </a:ln>
          </p:spPr>
          <p:txBody>
            <a:bodyPr lIns="0" tIns="0" rIns="0" bIns="0"/>
            <a:lstStyle/>
            <a:p>
              <a:endParaRPr lang="en-US"/>
            </a:p>
          </p:txBody>
        </p:sp>
        <p:grpSp>
          <p:nvGrpSpPr>
            <p:cNvPr id="21522" name="Group 22"/>
            <p:cNvGrpSpPr>
              <a:grpSpLocks/>
            </p:cNvGrpSpPr>
            <p:nvPr/>
          </p:nvGrpSpPr>
          <p:grpSpPr bwMode="auto">
            <a:xfrm>
              <a:off x="1227" y="1096"/>
              <a:ext cx="320" cy="560"/>
              <a:chOff x="0" y="0"/>
              <a:chExt cx="320" cy="559"/>
            </a:xfrm>
          </p:grpSpPr>
          <p:sp>
            <p:nvSpPr>
              <p:cNvPr id="21524" name="AutoShape 20"/>
              <p:cNvSpPr>
                <a:spLocks/>
              </p:cNvSpPr>
              <p:nvPr/>
            </p:nvSpPr>
            <p:spPr bwMode="auto">
              <a:xfrm>
                <a:off x="54" y="0"/>
                <a:ext cx="207" cy="392"/>
              </a:xfrm>
              <a:custGeom>
                <a:avLst/>
                <a:gdLst>
                  <a:gd name="T0" fmla="*/ 103 w 21600"/>
                  <a:gd name="T1" fmla="*/ 392 h 21600"/>
                  <a:gd name="T2" fmla="*/ 207 w 21600"/>
                  <a:gd name="T3" fmla="*/ 289 h 21600"/>
                  <a:gd name="T4" fmla="*/ 207 w 21600"/>
                  <a:gd name="T5" fmla="*/ 103 h 21600"/>
                  <a:gd name="T6" fmla="*/ 103 w 21600"/>
                  <a:gd name="T7" fmla="*/ 0 h 21600"/>
                  <a:gd name="T8" fmla="*/ 0 w 21600"/>
                  <a:gd name="T9" fmla="*/ 103 h 21600"/>
                  <a:gd name="T10" fmla="*/ 0 w 21600"/>
                  <a:gd name="T11" fmla="*/ 289 h 21600"/>
                  <a:gd name="T12" fmla="*/ 103 w 21600"/>
                  <a:gd name="T13" fmla="*/ 392 h 21600"/>
                  <a:gd name="T14" fmla="*/ 103 w 21600"/>
                  <a:gd name="T15" fmla="*/ 39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525" name="AutoShape 21"/>
              <p:cNvSpPr>
                <a:spLocks/>
              </p:cNvSpPr>
              <p:nvPr/>
            </p:nvSpPr>
            <p:spPr bwMode="auto">
              <a:xfrm>
                <a:off x="0" y="195"/>
                <a:ext cx="320" cy="364"/>
              </a:xfrm>
              <a:custGeom>
                <a:avLst/>
                <a:gdLst>
                  <a:gd name="T0" fmla="*/ 301 w 21600"/>
                  <a:gd name="T1" fmla="*/ 0 h 21600"/>
                  <a:gd name="T2" fmla="*/ 301 w 21600"/>
                  <a:gd name="T3" fmla="*/ 93 h 21600"/>
                  <a:gd name="T4" fmla="*/ 160 w 21600"/>
                  <a:gd name="T5" fmla="*/ 233 h 21600"/>
                  <a:gd name="T6" fmla="*/ 19 w 21600"/>
                  <a:gd name="T7" fmla="*/ 93 h 21600"/>
                  <a:gd name="T8" fmla="*/ 19 w 21600"/>
                  <a:gd name="T9" fmla="*/ 0 h 21600"/>
                  <a:gd name="T10" fmla="*/ 0 w 21600"/>
                  <a:gd name="T11" fmla="*/ 0 h 21600"/>
                  <a:gd name="T12" fmla="*/ 0 w 21600"/>
                  <a:gd name="T13" fmla="*/ 93 h 21600"/>
                  <a:gd name="T14" fmla="*/ 152 w 21600"/>
                  <a:gd name="T15" fmla="*/ 251 h 21600"/>
                  <a:gd name="T16" fmla="*/ 151 w 21600"/>
                  <a:gd name="T17" fmla="*/ 251 h 21600"/>
                  <a:gd name="T18" fmla="*/ 151 w 21600"/>
                  <a:gd name="T19" fmla="*/ 345 h 21600"/>
                  <a:gd name="T20" fmla="*/ 66 w 21600"/>
                  <a:gd name="T21" fmla="*/ 345 h 21600"/>
                  <a:gd name="T22" fmla="*/ 66 w 21600"/>
                  <a:gd name="T23" fmla="*/ 364 h 21600"/>
                  <a:gd name="T24" fmla="*/ 254 w 21600"/>
                  <a:gd name="T25" fmla="*/ 364 h 21600"/>
                  <a:gd name="T26" fmla="*/ 254 w 21600"/>
                  <a:gd name="T27" fmla="*/ 345 h 21600"/>
                  <a:gd name="T28" fmla="*/ 169 w 21600"/>
                  <a:gd name="T29" fmla="*/ 345 h 21600"/>
                  <a:gd name="T30" fmla="*/ 169 w 21600"/>
                  <a:gd name="T31" fmla="*/ 251 h 21600"/>
                  <a:gd name="T32" fmla="*/ 168 w 21600"/>
                  <a:gd name="T33" fmla="*/ 251 h 21600"/>
                  <a:gd name="T34" fmla="*/ 320 w 21600"/>
                  <a:gd name="T35" fmla="*/ 93 h 21600"/>
                  <a:gd name="T36" fmla="*/ 320 w 21600"/>
                  <a:gd name="T37" fmla="*/ 0 h 21600"/>
                  <a:gd name="T38" fmla="*/ 301 w 21600"/>
                  <a:gd name="T39" fmla="*/ 0 h 21600"/>
                  <a:gd name="T40" fmla="*/ 301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1523" name="Rectangle 23"/>
            <p:cNvSpPr>
              <a:spLocks/>
            </p:cNvSpPr>
            <p:nvPr/>
          </p:nvSpPr>
          <p:spPr bwMode="auto">
            <a:xfrm>
              <a:off x="662" y="1718"/>
              <a:ext cx="1424"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Promotion</a:t>
              </a:r>
            </a:p>
          </p:txBody>
        </p:sp>
      </p:grpSp>
      <p:sp>
        <p:nvSpPr>
          <p:cNvPr id="23577" name="Rectangle 25"/>
          <p:cNvSpPr>
            <a:spLocks/>
          </p:cNvSpPr>
          <p:nvPr/>
        </p:nvSpPr>
        <p:spPr bwMode="auto">
          <a:xfrm>
            <a:off x="5558433" y="3258741"/>
            <a:ext cx="11191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endParaRPr lang="en-US" sz="700" dirty="0">
              <a:solidFill>
                <a:schemeClr val="tx1"/>
              </a:solidFill>
              <a:latin typeface="Open Sans" charset="0"/>
              <a:cs typeface="Open Sans" charset="0"/>
              <a:sym typeface="Open Sans" charset="0"/>
            </a:endParaRPr>
          </a:p>
        </p:txBody>
      </p:sp>
      <p:grpSp>
        <p:nvGrpSpPr>
          <p:cNvPr id="23580" name="Group 28"/>
          <p:cNvGrpSpPr>
            <a:grpSpLocks/>
          </p:cNvGrpSpPr>
          <p:nvPr/>
        </p:nvGrpSpPr>
        <p:grpSpPr bwMode="auto">
          <a:xfrm>
            <a:off x="4257675" y="2574131"/>
            <a:ext cx="614363" cy="614363"/>
            <a:chOff x="0" y="0"/>
            <a:chExt cx="1032" cy="1032"/>
          </a:xfrm>
        </p:grpSpPr>
        <p:sp>
          <p:nvSpPr>
            <p:cNvPr id="21519" name="Rectangle 26"/>
            <p:cNvSpPr>
              <a:spLocks/>
            </p:cNvSpPr>
            <p:nvPr/>
          </p:nvSpPr>
          <p:spPr bwMode="auto">
            <a:xfrm>
              <a:off x="0" y="0"/>
              <a:ext cx="1032" cy="1032"/>
            </a:xfrm>
            <a:prstGeom prst="rect">
              <a:avLst/>
            </a:prstGeom>
            <a:solidFill>
              <a:srgbClr val="009EAF"/>
            </a:solidFill>
            <a:ln w="3175">
              <a:solidFill>
                <a:srgbClr val="FFFFFF"/>
              </a:solidFill>
              <a:miter lim="800000"/>
              <a:headEnd/>
              <a:tailEnd/>
            </a:ln>
          </p:spPr>
          <p:txBody>
            <a:bodyPr lIns="0" tIns="0" rIns="0" bIns="0"/>
            <a:lstStyle/>
            <a:p>
              <a:endParaRPr lang="en-US"/>
            </a:p>
          </p:txBody>
        </p:sp>
        <p:sp>
          <p:nvSpPr>
            <p:cNvPr id="21520" name="AutoShape 27"/>
            <p:cNvSpPr>
              <a:spLocks/>
            </p:cNvSpPr>
            <p:nvPr/>
          </p:nvSpPr>
          <p:spPr bwMode="auto">
            <a:xfrm>
              <a:off x="229" y="235"/>
              <a:ext cx="562" cy="562"/>
            </a:xfrm>
            <a:custGeom>
              <a:avLst/>
              <a:gdLst>
                <a:gd name="T0" fmla="*/ 479 w 21600"/>
                <a:gd name="T1" fmla="*/ 445 h 21600"/>
                <a:gd name="T2" fmla="*/ 355 w 21600"/>
                <a:gd name="T3" fmla="*/ 403 h 21600"/>
                <a:gd name="T4" fmla="*/ 352 w 21600"/>
                <a:gd name="T5" fmla="*/ 388 h 21600"/>
                <a:gd name="T6" fmla="*/ 360 w 21600"/>
                <a:gd name="T7" fmla="*/ 357 h 21600"/>
                <a:gd name="T8" fmla="*/ 373 w 21600"/>
                <a:gd name="T9" fmla="*/ 314 h 21600"/>
                <a:gd name="T10" fmla="*/ 391 w 21600"/>
                <a:gd name="T11" fmla="*/ 270 h 21600"/>
                <a:gd name="T12" fmla="*/ 391 w 21600"/>
                <a:gd name="T13" fmla="*/ 232 h 21600"/>
                <a:gd name="T14" fmla="*/ 390 w 21600"/>
                <a:gd name="T15" fmla="*/ 230 h 21600"/>
                <a:gd name="T16" fmla="*/ 394 w 21600"/>
                <a:gd name="T17" fmla="*/ 177 h 21600"/>
                <a:gd name="T18" fmla="*/ 374 w 21600"/>
                <a:gd name="T19" fmla="*/ 108 h 21600"/>
                <a:gd name="T20" fmla="*/ 295 w 21600"/>
                <a:gd name="T21" fmla="*/ 70 h 21600"/>
                <a:gd name="T22" fmla="*/ 271 w 21600"/>
                <a:gd name="T23" fmla="*/ 70 h 21600"/>
                <a:gd name="T24" fmla="*/ 193 w 21600"/>
                <a:gd name="T25" fmla="*/ 108 h 21600"/>
                <a:gd name="T26" fmla="*/ 172 w 21600"/>
                <a:gd name="T27" fmla="*/ 177 h 21600"/>
                <a:gd name="T28" fmla="*/ 177 w 21600"/>
                <a:gd name="T29" fmla="*/ 230 h 21600"/>
                <a:gd name="T30" fmla="*/ 176 w 21600"/>
                <a:gd name="T31" fmla="*/ 232 h 21600"/>
                <a:gd name="T32" fmla="*/ 175 w 21600"/>
                <a:gd name="T33" fmla="*/ 270 h 21600"/>
                <a:gd name="T34" fmla="*/ 194 w 21600"/>
                <a:gd name="T35" fmla="*/ 314 h 21600"/>
                <a:gd name="T36" fmla="*/ 206 w 21600"/>
                <a:gd name="T37" fmla="*/ 357 h 21600"/>
                <a:gd name="T38" fmla="*/ 211 w 21600"/>
                <a:gd name="T39" fmla="*/ 389 h 21600"/>
                <a:gd name="T40" fmla="*/ 208 w 21600"/>
                <a:gd name="T41" fmla="*/ 403 h 21600"/>
                <a:gd name="T42" fmla="*/ 84 w 21600"/>
                <a:gd name="T43" fmla="*/ 447 h 21600"/>
                <a:gd name="T44" fmla="*/ 23 w 21600"/>
                <a:gd name="T45" fmla="*/ 281 h 21600"/>
                <a:gd name="T46" fmla="*/ 281 w 21600"/>
                <a:gd name="T47" fmla="*/ 23 h 21600"/>
                <a:gd name="T48" fmla="*/ 539 w 21600"/>
                <a:gd name="T49" fmla="*/ 281 h 21600"/>
                <a:gd name="T50" fmla="*/ 479 w 21600"/>
                <a:gd name="T51" fmla="*/ 445 h 21600"/>
                <a:gd name="T52" fmla="*/ 281 w 21600"/>
                <a:gd name="T53" fmla="*/ 0 h 21600"/>
                <a:gd name="T54" fmla="*/ 0 w 21600"/>
                <a:gd name="T55" fmla="*/ 281 h 21600"/>
                <a:gd name="T56" fmla="*/ 281 w 21600"/>
                <a:gd name="T57" fmla="*/ 562 h 21600"/>
                <a:gd name="T58" fmla="*/ 562 w 21600"/>
                <a:gd name="T59" fmla="*/ 281 h 21600"/>
                <a:gd name="T60" fmla="*/ 281 w 21600"/>
                <a:gd name="T61" fmla="*/ 0 h 21600"/>
                <a:gd name="T62" fmla="*/ 281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20" y="2694"/>
                  </a:lnTo>
                  <a:cubicBezTo>
                    <a:pt x="8789" y="2798"/>
                    <a:pt x="7881" y="3542"/>
                    <a:pt x="7405" y="4149"/>
                  </a:cubicBezTo>
                  <a:cubicBezTo>
                    <a:pt x="6654" y="5108"/>
                    <a:pt x="6531" y="6270"/>
                    <a:pt x="6629" y="6815"/>
                  </a:cubicBezTo>
                  <a:cubicBezTo>
                    <a:pt x="6774" y="7611"/>
                    <a:pt x="6831" y="8636"/>
                    <a:pt x="6790"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3"/>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553"/>
                                        </p:tgtEl>
                                        <p:attrNameLst>
                                          <p:attrName>style.visibility</p:attrName>
                                        </p:attrNameLst>
                                      </p:cBhvr>
                                      <p:to>
                                        <p:strVal val="visible"/>
                                      </p:to>
                                    </p:set>
                                    <p:animEffect transition="in" filter="wipe(left)">
                                      <p:cBhvr>
                                        <p:cTn id="7" dur="1000"/>
                                        <p:tgtEl>
                                          <p:spTgt spid="23553"/>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3558"/>
                                        </p:tgtEl>
                                        <p:attrNameLst>
                                          <p:attrName>style.visibility</p:attrName>
                                        </p:attrNameLst>
                                      </p:cBhvr>
                                      <p:to>
                                        <p:strVal val="visible"/>
                                      </p:to>
                                    </p:set>
                                    <p:anim calcmode="lin" valueType="num">
                                      <p:cBhvr>
                                        <p:cTn id="11" dur="500" fill="hold"/>
                                        <p:tgtEl>
                                          <p:spTgt spid="23558"/>
                                        </p:tgtEl>
                                        <p:attrNameLst>
                                          <p:attrName>ppt_w</p:attrName>
                                        </p:attrNameLst>
                                      </p:cBhvr>
                                      <p:tavLst>
                                        <p:tav tm="0">
                                          <p:val>
                                            <p:strVal val="#ppt_w*0.70"/>
                                          </p:val>
                                        </p:tav>
                                        <p:tav tm="100000">
                                          <p:val>
                                            <p:strVal val="#ppt_w"/>
                                          </p:val>
                                        </p:tav>
                                      </p:tavLst>
                                    </p:anim>
                                    <p:anim calcmode="lin" valueType="num">
                                      <p:cBhvr>
                                        <p:cTn id="12" dur="500" fill="hold"/>
                                        <p:tgtEl>
                                          <p:spTgt spid="23558"/>
                                        </p:tgtEl>
                                        <p:attrNameLst>
                                          <p:attrName>ppt_h</p:attrName>
                                        </p:attrNameLst>
                                      </p:cBhvr>
                                      <p:tavLst>
                                        <p:tav tm="0">
                                          <p:val>
                                            <p:strVal val="#ppt_h"/>
                                          </p:val>
                                        </p:tav>
                                        <p:tav tm="100000">
                                          <p:val>
                                            <p:strVal val="#ppt_h"/>
                                          </p:val>
                                        </p:tav>
                                      </p:tavLst>
                                    </p:anim>
                                    <p:animEffect transition="in" filter="fade">
                                      <p:cBhvr>
                                        <p:cTn id="13" dur="500"/>
                                        <p:tgtEl>
                                          <p:spTgt spid="23558"/>
                                        </p:tgtEl>
                                      </p:cBhvr>
                                    </p:animEffect>
                                  </p:childTnLst>
                                </p:cTn>
                              </p:par>
                            </p:childTnLst>
                          </p:cTn>
                        </p:par>
                        <p:par>
                          <p:cTn id="14" fill="hold">
                            <p:stCondLst>
                              <p:cond delay="1750"/>
                            </p:stCondLst>
                            <p:childTnLst>
                              <p:par>
                                <p:cTn id="15" presetID="53" presetClass="entr" presetSubtype="16" fill="hold" nodeType="afterEffect">
                                  <p:stCondLst>
                                    <p:cond delay="0"/>
                                  </p:stCondLst>
                                  <p:childTnLst>
                                    <p:set>
                                      <p:cBhvr>
                                        <p:cTn id="16" dur="1" fill="hold">
                                          <p:stCondLst>
                                            <p:cond delay="0"/>
                                          </p:stCondLst>
                                        </p:cTn>
                                        <p:tgtEl>
                                          <p:spTgt spid="23580"/>
                                        </p:tgtEl>
                                        <p:attrNameLst>
                                          <p:attrName>style.visibility</p:attrName>
                                        </p:attrNameLst>
                                      </p:cBhvr>
                                      <p:to>
                                        <p:strVal val="visible"/>
                                      </p:to>
                                    </p:set>
                                    <p:anim calcmode="lin" valueType="num">
                                      <p:cBhvr>
                                        <p:cTn id="17" dur="500" fill="hold"/>
                                        <p:tgtEl>
                                          <p:spTgt spid="23580"/>
                                        </p:tgtEl>
                                        <p:attrNameLst>
                                          <p:attrName>ppt_w</p:attrName>
                                        </p:attrNameLst>
                                      </p:cBhvr>
                                      <p:tavLst>
                                        <p:tav tm="0">
                                          <p:val>
                                            <p:fltVal val="0"/>
                                          </p:val>
                                        </p:tav>
                                        <p:tav tm="100000">
                                          <p:val>
                                            <p:strVal val="#ppt_w"/>
                                          </p:val>
                                        </p:tav>
                                      </p:tavLst>
                                    </p:anim>
                                    <p:anim calcmode="lin" valueType="num">
                                      <p:cBhvr>
                                        <p:cTn id="18" dur="500" fill="hold"/>
                                        <p:tgtEl>
                                          <p:spTgt spid="23580"/>
                                        </p:tgtEl>
                                        <p:attrNameLst>
                                          <p:attrName>ppt_h</p:attrName>
                                        </p:attrNameLst>
                                      </p:cBhvr>
                                      <p:tavLst>
                                        <p:tav tm="0">
                                          <p:val>
                                            <p:fltVal val="0"/>
                                          </p:val>
                                        </p:tav>
                                        <p:tav tm="100000">
                                          <p:val>
                                            <p:strVal val="#ppt_h"/>
                                          </p:val>
                                        </p:tav>
                                      </p:tavLst>
                                    </p:anim>
                                    <p:animEffect transition="in" filter="fade">
                                      <p:cBhvr>
                                        <p:cTn id="19" dur="500"/>
                                        <p:tgtEl>
                                          <p:spTgt spid="23580"/>
                                        </p:tgtEl>
                                      </p:cBhvr>
                                    </p:animEffect>
                                  </p:childTnLst>
                                </p:cTn>
                              </p:par>
                            </p:childTnLst>
                          </p:cTn>
                        </p:par>
                        <p:par>
                          <p:cTn id="20" fill="hold">
                            <p:stCondLst>
                              <p:cond delay="2250"/>
                            </p:stCondLst>
                            <p:childTnLst>
                              <p:par>
                                <p:cTn id="21" presetID="30" presetClass="entr" presetSubtype="0" fill="hold" nodeType="afterEffect">
                                  <p:stCondLst>
                                    <p:cond delay="0"/>
                                  </p:stCondLst>
                                  <p:childTnLst>
                                    <p:set>
                                      <p:cBhvr>
                                        <p:cTn id="22" dur="1" fill="hold">
                                          <p:stCondLst>
                                            <p:cond delay="0"/>
                                          </p:stCondLst>
                                        </p:cTn>
                                        <p:tgtEl>
                                          <p:spTgt spid="23564"/>
                                        </p:tgtEl>
                                        <p:attrNameLst>
                                          <p:attrName>style.visibility</p:attrName>
                                        </p:attrNameLst>
                                      </p:cBhvr>
                                      <p:to>
                                        <p:strVal val="visible"/>
                                      </p:to>
                                    </p:set>
                                    <p:animEffect transition="in" filter="fade">
                                      <p:cBhvr>
                                        <p:cTn id="23" dur="800" decel="100000"/>
                                        <p:tgtEl>
                                          <p:spTgt spid="23564"/>
                                        </p:tgtEl>
                                      </p:cBhvr>
                                    </p:animEffect>
                                    <p:anim calcmode="lin" valueType="num">
                                      <p:cBhvr>
                                        <p:cTn id="24" dur="800" decel="100000" fill="hold"/>
                                        <p:tgtEl>
                                          <p:spTgt spid="23564"/>
                                        </p:tgtEl>
                                        <p:attrNameLst>
                                          <p:attrName>style.rotation</p:attrName>
                                        </p:attrNameLst>
                                      </p:cBhvr>
                                      <p:tavLst>
                                        <p:tav tm="0">
                                          <p:val>
                                            <p:fltVal val="-90"/>
                                          </p:val>
                                        </p:tav>
                                        <p:tav tm="100000">
                                          <p:val>
                                            <p:fltVal val="0"/>
                                          </p:val>
                                        </p:tav>
                                      </p:tavLst>
                                    </p:anim>
                                    <p:anim calcmode="lin" valueType="num">
                                      <p:cBhvr>
                                        <p:cTn id="25" dur="800" decel="100000" fill="hold"/>
                                        <p:tgtEl>
                                          <p:spTgt spid="23564"/>
                                        </p:tgtEl>
                                        <p:attrNameLst>
                                          <p:attrName>ppt_x</p:attrName>
                                        </p:attrNameLst>
                                      </p:cBhvr>
                                      <p:tavLst>
                                        <p:tav tm="0">
                                          <p:val>
                                            <p:strVal val="#ppt_x+0.4"/>
                                          </p:val>
                                        </p:tav>
                                        <p:tav tm="100000">
                                          <p:val>
                                            <p:strVal val="#ppt_x-0.05"/>
                                          </p:val>
                                        </p:tav>
                                      </p:tavLst>
                                    </p:anim>
                                    <p:anim calcmode="lin" valueType="num">
                                      <p:cBhvr>
                                        <p:cTn id="26" dur="800" decel="100000" fill="hold"/>
                                        <p:tgtEl>
                                          <p:spTgt spid="23564"/>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23564"/>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23564"/>
                                        </p:tgtEl>
                                        <p:attrNameLst>
                                          <p:attrName>ppt_y</p:attrName>
                                        </p:attrNameLst>
                                      </p:cBhvr>
                                      <p:tavLst>
                                        <p:tav tm="0">
                                          <p:val>
                                            <p:strVal val="#ppt_y+0.1"/>
                                          </p:val>
                                        </p:tav>
                                        <p:tav tm="100000">
                                          <p:val>
                                            <p:strVal val="#ppt_y"/>
                                          </p:val>
                                        </p:tav>
                                      </p:tavLst>
                                    </p:anim>
                                  </p:childTnLst>
                                </p:cTn>
                              </p:par>
                            </p:childTnLst>
                          </p:cTn>
                        </p:par>
                        <p:par>
                          <p:cTn id="29" fill="hold">
                            <p:stCondLst>
                              <p:cond delay="3250"/>
                            </p:stCondLst>
                            <p:childTnLst>
                              <p:par>
                                <p:cTn id="30" presetID="10" presetClass="entr" presetSubtype="0" fill="hold" grpId="0" nodeType="afterEffect">
                                  <p:stCondLst>
                                    <p:cond delay="0"/>
                                  </p:stCondLst>
                                  <p:childTnLst>
                                    <p:set>
                                      <p:cBhvr>
                                        <p:cTn id="31" dur="1" fill="hold">
                                          <p:stCondLst>
                                            <p:cond delay="0"/>
                                          </p:stCondLst>
                                        </p:cTn>
                                        <p:tgtEl>
                                          <p:spTgt spid="23565"/>
                                        </p:tgtEl>
                                        <p:attrNameLst>
                                          <p:attrName>style.visibility</p:attrName>
                                        </p:attrNameLst>
                                      </p:cBhvr>
                                      <p:to>
                                        <p:strVal val="visible"/>
                                      </p:to>
                                    </p:set>
                                    <p:animEffect transition="in" filter="fade">
                                      <p:cBhvr>
                                        <p:cTn id="32" dur="500"/>
                                        <p:tgtEl>
                                          <p:spTgt spid="23565"/>
                                        </p:tgtEl>
                                      </p:cBhvr>
                                    </p:animEffect>
                                  </p:childTnLst>
                                </p:cTn>
                              </p:par>
                            </p:childTnLst>
                          </p:cTn>
                        </p:par>
                        <p:par>
                          <p:cTn id="33" fill="hold">
                            <p:stCondLst>
                              <p:cond delay="3750"/>
                            </p:stCondLst>
                            <p:childTnLst>
                              <p:par>
                                <p:cTn id="34" presetID="30" presetClass="entr" presetSubtype="0" fill="hold" nodeType="afterEffect">
                                  <p:stCondLst>
                                    <p:cond delay="0"/>
                                  </p:stCondLst>
                                  <p:childTnLst>
                                    <p:set>
                                      <p:cBhvr>
                                        <p:cTn id="35" dur="1" fill="hold">
                                          <p:stCondLst>
                                            <p:cond delay="0"/>
                                          </p:stCondLst>
                                        </p:cTn>
                                        <p:tgtEl>
                                          <p:spTgt spid="23569"/>
                                        </p:tgtEl>
                                        <p:attrNameLst>
                                          <p:attrName>style.visibility</p:attrName>
                                        </p:attrNameLst>
                                      </p:cBhvr>
                                      <p:to>
                                        <p:strVal val="visible"/>
                                      </p:to>
                                    </p:set>
                                    <p:animEffect transition="in" filter="fade">
                                      <p:cBhvr>
                                        <p:cTn id="36" dur="800" decel="100000"/>
                                        <p:tgtEl>
                                          <p:spTgt spid="23569"/>
                                        </p:tgtEl>
                                      </p:cBhvr>
                                    </p:animEffect>
                                    <p:anim calcmode="lin" valueType="num">
                                      <p:cBhvr>
                                        <p:cTn id="37" dur="800" decel="100000" fill="hold"/>
                                        <p:tgtEl>
                                          <p:spTgt spid="23569"/>
                                        </p:tgtEl>
                                        <p:attrNameLst>
                                          <p:attrName>style.rotation</p:attrName>
                                        </p:attrNameLst>
                                      </p:cBhvr>
                                      <p:tavLst>
                                        <p:tav tm="0">
                                          <p:val>
                                            <p:fltVal val="-90"/>
                                          </p:val>
                                        </p:tav>
                                        <p:tav tm="100000">
                                          <p:val>
                                            <p:fltVal val="0"/>
                                          </p:val>
                                        </p:tav>
                                      </p:tavLst>
                                    </p:anim>
                                    <p:anim calcmode="lin" valueType="num">
                                      <p:cBhvr>
                                        <p:cTn id="38" dur="800" decel="100000" fill="hold"/>
                                        <p:tgtEl>
                                          <p:spTgt spid="23569"/>
                                        </p:tgtEl>
                                        <p:attrNameLst>
                                          <p:attrName>ppt_x</p:attrName>
                                        </p:attrNameLst>
                                      </p:cBhvr>
                                      <p:tavLst>
                                        <p:tav tm="0">
                                          <p:val>
                                            <p:strVal val="#ppt_x+0.4"/>
                                          </p:val>
                                        </p:tav>
                                        <p:tav tm="100000">
                                          <p:val>
                                            <p:strVal val="#ppt_x-0.05"/>
                                          </p:val>
                                        </p:tav>
                                      </p:tavLst>
                                    </p:anim>
                                    <p:anim calcmode="lin" valueType="num">
                                      <p:cBhvr>
                                        <p:cTn id="39" dur="800" decel="100000" fill="hold"/>
                                        <p:tgtEl>
                                          <p:spTgt spid="23569"/>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23569"/>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23569"/>
                                        </p:tgtEl>
                                        <p:attrNameLst>
                                          <p:attrName>ppt_y</p:attrName>
                                        </p:attrNameLst>
                                      </p:cBhvr>
                                      <p:tavLst>
                                        <p:tav tm="0">
                                          <p:val>
                                            <p:strVal val="#ppt_y+0.1"/>
                                          </p:val>
                                        </p:tav>
                                        <p:tav tm="100000">
                                          <p:val>
                                            <p:strVal val="#ppt_y"/>
                                          </p:val>
                                        </p:tav>
                                      </p:tavLst>
                                    </p:anim>
                                  </p:childTnLst>
                                </p:cTn>
                              </p:par>
                            </p:childTnLst>
                          </p:cTn>
                        </p:par>
                        <p:par>
                          <p:cTn id="42" fill="hold">
                            <p:stCondLst>
                              <p:cond delay="4750"/>
                            </p:stCondLst>
                            <p:childTnLst>
                              <p:par>
                                <p:cTn id="43" presetID="10" presetClass="entr" presetSubtype="0" fill="hold" grpId="0" nodeType="afterEffect">
                                  <p:stCondLst>
                                    <p:cond delay="0"/>
                                  </p:stCondLst>
                                  <p:childTnLst>
                                    <p:set>
                                      <p:cBhvr>
                                        <p:cTn id="44" dur="1" fill="hold">
                                          <p:stCondLst>
                                            <p:cond delay="0"/>
                                          </p:stCondLst>
                                        </p:cTn>
                                        <p:tgtEl>
                                          <p:spTgt spid="23570"/>
                                        </p:tgtEl>
                                        <p:attrNameLst>
                                          <p:attrName>style.visibility</p:attrName>
                                        </p:attrNameLst>
                                      </p:cBhvr>
                                      <p:to>
                                        <p:strVal val="visible"/>
                                      </p:to>
                                    </p:set>
                                    <p:animEffect transition="in" filter="fade">
                                      <p:cBhvr>
                                        <p:cTn id="45" dur="500"/>
                                        <p:tgtEl>
                                          <p:spTgt spid="23570"/>
                                        </p:tgtEl>
                                      </p:cBhvr>
                                    </p:animEffect>
                                  </p:childTnLst>
                                </p:cTn>
                              </p:par>
                            </p:childTnLst>
                          </p:cTn>
                        </p:par>
                        <p:par>
                          <p:cTn id="46" fill="hold">
                            <p:stCondLst>
                              <p:cond delay="5250"/>
                            </p:stCondLst>
                            <p:childTnLst>
                              <p:par>
                                <p:cTn id="47" presetID="30" presetClass="entr" presetSubtype="0" fill="hold" nodeType="afterEffect">
                                  <p:stCondLst>
                                    <p:cond delay="0"/>
                                  </p:stCondLst>
                                  <p:childTnLst>
                                    <p:set>
                                      <p:cBhvr>
                                        <p:cTn id="48" dur="1" fill="hold">
                                          <p:stCondLst>
                                            <p:cond delay="0"/>
                                          </p:stCondLst>
                                        </p:cTn>
                                        <p:tgtEl>
                                          <p:spTgt spid="23576"/>
                                        </p:tgtEl>
                                        <p:attrNameLst>
                                          <p:attrName>style.visibility</p:attrName>
                                        </p:attrNameLst>
                                      </p:cBhvr>
                                      <p:to>
                                        <p:strVal val="visible"/>
                                      </p:to>
                                    </p:set>
                                    <p:animEffect transition="in" filter="fade">
                                      <p:cBhvr>
                                        <p:cTn id="49" dur="800" decel="100000"/>
                                        <p:tgtEl>
                                          <p:spTgt spid="23576"/>
                                        </p:tgtEl>
                                      </p:cBhvr>
                                    </p:animEffect>
                                    <p:anim calcmode="lin" valueType="num">
                                      <p:cBhvr>
                                        <p:cTn id="50" dur="800" decel="100000" fill="hold"/>
                                        <p:tgtEl>
                                          <p:spTgt spid="23576"/>
                                        </p:tgtEl>
                                        <p:attrNameLst>
                                          <p:attrName>style.rotation</p:attrName>
                                        </p:attrNameLst>
                                      </p:cBhvr>
                                      <p:tavLst>
                                        <p:tav tm="0">
                                          <p:val>
                                            <p:fltVal val="-90"/>
                                          </p:val>
                                        </p:tav>
                                        <p:tav tm="100000">
                                          <p:val>
                                            <p:fltVal val="0"/>
                                          </p:val>
                                        </p:tav>
                                      </p:tavLst>
                                    </p:anim>
                                    <p:anim calcmode="lin" valueType="num">
                                      <p:cBhvr>
                                        <p:cTn id="51" dur="800" decel="100000" fill="hold"/>
                                        <p:tgtEl>
                                          <p:spTgt spid="23576"/>
                                        </p:tgtEl>
                                        <p:attrNameLst>
                                          <p:attrName>ppt_x</p:attrName>
                                        </p:attrNameLst>
                                      </p:cBhvr>
                                      <p:tavLst>
                                        <p:tav tm="0">
                                          <p:val>
                                            <p:strVal val="#ppt_x+0.4"/>
                                          </p:val>
                                        </p:tav>
                                        <p:tav tm="100000">
                                          <p:val>
                                            <p:strVal val="#ppt_x-0.05"/>
                                          </p:val>
                                        </p:tav>
                                      </p:tavLst>
                                    </p:anim>
                                    <p:anim calcmode="lin" valueType="num">
                                      <p:cBhvr>
                                        <p:cTn id="52" dur="800" decel="100000" fill="hold"/>
                                        <p:tgtEl>
                                          <p:spTgt spid="23576"/>
                                        </p:tgtEl>
                                        <p:attrNameLst>
                                          <p:attrName>ppt_y</p:attrName>
                                        </p:attrNameLst>
                                      </p:cBhvr>
                                      <p:tavLst>
                                        <p:tav tm="0">
                                          <p:val>
                                            <p:strVal val="#ppt_y-0.4"/>
                                          </p:val>
                                        </p:tav>
                                        <p:tav tm="100000">
                                          <p:val>
                                            <p:strVal val="#ppt_y+0.1"/>
                                          </p:val>
                                        </p:tav>
                                      </p:tavLst>
                                    </p:anim>
                                    <p:anim calcmode="lin" valueType="num">
                                      <p:cBhvr>
                                        <p:cTn id="53" dur="200" accel="100000" fill="hold">
                                          <p:stCondLst>
                                            <p:cond delay="800"/>
                                          </p:stCondLst>
                                        </p:cTn>
                                        <p:tgtEl>
                                          <p:spTgt spid="23576"/>
                                        </p:tgtEl>
                                        <p:attrNameLst>
                                          <p:attrName>ppt_x</p:attrName>
                                        </p:attrNameLst>
                                      </p:cBhvr>
                                      <p:tavLst>
                                        <p:tav tm="0">
                                          <p:val>
                                            <p:strVal val="#ppt_x-0.05"/>
                                          </p:val>
                                        </p:tav>
                                        <p:tav tm="100000">
                                          <p:val>
                                            <p:strVal val="#ppt_x"/>
                                          </p:val>
                                        </p:tav>
                                      </p:tavLst>
                                    </p:anim>
                                    <p:anim calcmode="lin" valueType="num">
                                      <p:cBhvr>
                                        <p:cTn id="54" dur="200" accel="100000" fill="hold">
                                          <p:stCondLst>
                                            <p:cond delay="800"/>
                                          </p:stCondLst>
                                        </p:cTn>
                                        <p:tgtEl>
                                          <p:spTgt spid="23576"/>
                                        </p:tgtEl>
                                        <p:attrNameLst>
                                          <p:attrName>ppt_y</p:attrName>
                                        </p:attrNameLst>
                                      </p:cBhvr>
                                      <p:tavLst>
                                        <p:tav tm="0">
                                          <p:val>
                                            <p:strVal val="#ppt_y+0.1"/>
                                          </p:val>
                                        </p:tav>
                                        <p:tav tm="100000">
                                          <p:val>
                                            <p:strVal val="#ppt_y"/>
                                          </p:val>
                                        </p:tav>
                                      </p:tavLst>
                                    </p:anim>
                                  </p:childTnLst>
                                </p:cTn>
                              </p:par>
                            </p:childTnLst>
                          </p:cTn>
                        </p:par>
                        <p:par>
                          <p:cTn id="55" fill="hold">
                            <p:stCondLst>
                              <p:cond delay="6250"/>
                            </p:stCondLst>
                            <p:childTnLst>
                              <p:par>
                                <p:cTn id="56" presetID="10" presetClass="entr" presetSubtype="0" fill="hold" grpId="0" nodeType="afterEffect">
                                  <p:stCondLst>
                                    <p:cond delay="0"/>
                                  </p:stCondLst>
                                  <p:childTnLst>
                                    <p:set>
                                      <p:cBhvr>
                                        <p:cTn id="57" dur="1" fill="hold">
                                          <p:stCondLst>
                                            <p:cond delay="0"/>
                                          </p:stCondLst>
                                        </p:cTn>
                                        <p:tgtEl>
                                          <p:spTgt spid="23577"/>
                                        </p:tgtEl>
                                        <p:attrNameLst>
                                          <p:attrName>style.visibility</p:attrName>
                                        </p:attrNameLst>
                                      </p:cBhvr>
                                      <p:to>
                                        <p:strVal val="visible"/>
                                      </p:to>
                                    </p:set>
                                    <p:animEffect transition="in" filter="fade">
                                      <p:cBhvr>
                                        <p:cTn id="58" dur="500"/>
                                        <p:tgtEl>
                                          <p:spTgt spid="23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 grpId="0"/>
      <p:bldP spid="23558" grpId="0"/>
      <p:bldP spid="23565" grpId="0"/>
      <p:bldP spid="23570" grpId="0"/>
      <p:bldP spid="2357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
      <a:dk1>
        <a:srgbClr val="000000"/>
      </a:dk1>
      <a:lt1>
        <a:srgbClr val="FFFFFF"/>
      </a:lt1>
      <a:dk2>
        <a:srgbClr val="000000"/>
      </a:dk2>
      <a:lt2>
        <a:srgbClr val="808080"/>
      </a:lt2>
      <a:accent1>
        <a:srgbClr val="FDA531"/>
      </a:accent1>
      <a:accent2>
        <a:srgbClr val="333399"/>
      </a:accent2>
      <a:accent3>
        <a:srgbClr val="FFFFFF"/>
      </a:accent3>
      <a:accent4>
        <a:srgbClr val="000000"/>
      </a:accent4>
      <a:accent5>
        <a:srgbClr val="FECFAD"/>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AE00F0"/>
      </a:accent1>
      <a:accent2>
        <a:srgbClr val="333399"/>
      </a:accent2>
      <a:accent3>
        <a:srgbClr val="FFFFFF"/>
      </a:accent3>
      <a:accent4>
        <a:srgbClr val="000000"/>
      </a:accent4>
      <a:accent5>
        <a:srgbClr val="D3AAF6"/>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2119</TotalTime>
  <Pages>0</Pages>
  <Words>4723</Words>
  <Characters>0</Characters>
  <Application>Microsoft Office PowerPoint</Application>
  <PresentationFormat>On-screen Show (16:9)</PresentationFormat>
  <Lines>0</Lines>
  <Paragraphs>798</Paragraphs>
  <Slides>51</Slides>
  <Notes>4</Notes>
  <HiddenSlides>0</HiddenSlides>
  <MMClips>0</MMClips>
  <ScaleCrop>false</ScaleCrop>
  <HeadingPairs>
    <vt:vector size="6" baseType="variant">
      <vt:variant>
        <vt:lpstr>Fonts Used</vt:lpstr>
      </vt:variant>
      <vt:variant>
        <vt:i4>10</vt:i4>
      </vt:variant>
      <vt:variant>
        <vt:lpstr>Theme</vt:lpstr>
      </vt:variant>
      <vt:variant>
        <vt:i4>14</vt:i4>
      </vt:variant>
      <vt:variant>
        <vt:lpstr>Slide Titles</vt:lpstr>
      </vt:variant>
      <vt:variant>
        <vt:i4>51</vt:i4>
      </vt:variant>
    </vt:vector>
  </HeadingPairs>
  <TitlesOfParts>
    <vt:vector size="75" baseType="lpstr">
      <vt:lpstr>Calibri</vt:lpstr>
      <vt:lpstr>Gill Sans</vt:lpstr>
      <vt:lpstr>Open Sans</vt:lpstr>
      <vt:lpstr>Open Sans Bold</vt:lpstr>
      <vt:lpstr>Open Sans Extrabold</vt:lpstr>
      <vt:lpstr>Open Sans Light</vt:lpstr>
      <vt:lpstr>Open Sans Light Italic</vt:lpstr>
      <vt:lpstr>Open Sans Semibold</vt:lpstr>
      <vt:lpstr>Wingdings</vt:lpstr>
      <vt:lpstr>ヒラギノ角ゴ ProN W3</vt:lpstr>
      <vt:lpstr>Title &amp; Bullets</vt:lpstr>
      <vt:lpstr>Title &amp; Subtitle</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M</cp:lastModifiedBy>
  <cp:revision>175</cp:revision>
  <dcterms:modified xsi:type="dcterms:W3CDTF">2014-05-21T04:51:34Z</dcterms:modified>
</cp:coreProperties>
</file>