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i4enceto/Canvas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2397" y="228600"/>
            <a:ext cx="527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BeeeeerRun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4840"/>
            <a:ext cx="7363363" cy="55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038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Team: </a:t>
            </a:r>
            <a:r>
              <a:rPr lang="en-US" sz="2800" dirty="0" err="1" smtClean="0"/>
              <a:t>Mojojojo</a:t>
            </a:r>
            <a:endParaRPr lang="en-US" sz="2800" dirty="0" smtClean="0"/>
          </a:p>
          <a:p>
            <a:r>
              <a:rPr lang="en-US" sz="2800" dirty="0" smtClean="0"/>
              <a:t>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Kalin</a:t>
            </a:r>
            <a:r>
              <a:rPr lang="en-US" sz="2800" dirty="0" smtClean="0"/>
              <a:t> </a:t>
            </a:r>
            <a:r>
              <a:rPr lang="en-US" sz="2800" dirty="0" err="1" smtClean="0"/>
              <a:t>Petrov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Nikolay</a:t>
            </a:r>
            <a:r>
              <a:rPr lang="en-US" sz="2800" dirty="0" smtClean="0"/>
              <a:t> </a:t>
            </a:r>
            <a:r>
              <a:rPr lang="en-US" sz="2800" dirty="0" err="1" smtClean="0"/>
              <a:t>Georgiev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Radoslav</a:t>
            </a:r>
            <a:r>
              <a:rPr lang="en-US" sz="2800" dirty="0" smtClean="0"/>
              <a:t> </a:t>
            </a:r>
            <a:r>
              <a:rPr lang="en-US" sz="2800" dirty="0" err="1" smtClean="0"/>
              <a:t>Takev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2286000" cy="914400"/>
          </a:xfrm>
        </p:spPr>
        <p:txBody>
          <a:bodyPr/>
          <a:lstStyle/>
          <a:p>
            <a:r>
              <a:rPr lang="en-US" dirty="0" smtClean="0"/>
              <a:t>Who are we: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2819400" cy="914400"/>
          </a:xfrm>
        </p:spPr>
        <p:txBody>
          <a:bodyPr/>
          <a:lstStyle/>
          <a:p>
            <a:r>
              <a:rPr lang="en-US" b="1" dirty="0" err="1"/>
              <a:t>BeeeeerRun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/>
              <a:t>Overview</a:t>
            </a:r>
            <a:r>
              <a:rPr lang="en-US" dirty="0" smtClean="0"/>
              <a:t>: </a:t>
            </a:r>
          </a:p>
          <a:p>
            <a:pPr lvl="0"/>
            <a:r>
              <a:rPr lang="en-US" dirty="0"/>
              <a:t>	</a:t>
            </a:r>
            <a:r>
              <a:rPr lang="en-US" dirty="0" err="1" smtClean="0"/>
              <a:t>BeeeerRun</a:t>
            </a:r>
            <a:r>
              <a:rPr lang="en-US" dirty="0" smtClean="0"/>
              <a:t> is a game in which there is one avatar (</a:t>
            </a:r>
            <a:r>
              <a:rPr lang="en-US" dirty="0" err="1" smtClean="0"/>
              <a:t>Nakatar</a:t>
            </a:r>
            <a:r>
              <a:rPr lang="en-US" dirty="0" smtClean="0"/>
              <a:t>) that 	collects beer bottles.  The avatar can go left and right over the 	screen. The beer bottles are falling down from the top of the 	screen. When the </a:t>
            </a:r>
            <a:r>
              <a:rPr lang="en-US" dirty="0" err="1" smtClean="0"/>
              <a:t>Nakatar</a:t>
            </a:r>
            <a:r>
              <a:rPr lang="en-US" dirty="0" smtClean="0"/>
              <a:t> collects a bottle, he gets a point and 	eventually increases the level. When the level gets higher, the 	speed of the falling bottles increases. In case the </a:t>
            </a:r>
            <a:r>
              <a:rPr lang="en-US" dirty="0" err="1" smtClean="0"/>
              <a:t>Nakatar</a:t>
            </a:r>
            <a:r>
              <a:rPr lang="en-US" dirty="0" smtClean="0"/>
              <a:t> misses to 	collect 3 bottles, the game is over. There is one special type of beer, 	called boost. When the </a:t>
            </a:r>
            <a:r>
              <a:rPr lang="en-US" dirty="0" err="1" smtClean="0"/>
              <a:t>Nakatar</a:t>
            </a:r>
            <a:r>
              <a:rPr lang="en-US" dirty="0" smtClean="0"/>
              <a:t> gets a boost bottle, he starts to 	speed up.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Technology stack: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JavaScript+ </a:t>
            </a:r>
            <a:r>
              <a:rPr lang="en-US" dirty="0" err="1" smtClean="0"/>
              <a:t>HTML+Canvas+GitHub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5181600" cy="4648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github.com/nikolai4enceto/CanvasGame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381000"/>
            <a:ext cx="2819400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Game Demo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36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838200"/>
            <a:ext cx="6477000" cy="41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/>
              <a:t>Let’s Play </a:t>
            </a:r>
          </a:p>
          <a:p>
            <a:pPr marL="0" indent="0" algn="ctr">
              <a:buNone/>
            </a:pPr>
            <a:r>
              <a:rPr lang="en-US" sz="7200" b="1" dirty="0" err="1" smtClean="0"/>
              <a:t>BeeeeerRun</a:t>
            </a:r>
            <a:r>
              <a:rPr lang="en-US" sz="7200" b="1" dirty="0" smtClean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8986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316</TotalTime>
  <Words>34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Composite</vt:lpstr>
      <vt:lpstr>PowerPoint Presentation</vt:lpstr>
      <vt:lpstr>Who are we:</vt:lpstr>
      <vt:lpstr>BeeeeerRun</vt:lpstr>
      <vt:lpstr>Game Demo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</dc:creator>
  <cp:lastModifiedBy>rado</cp:lastModifiedBy>
  <cp:revision>12</cp:revision>
  <dcterms:created xsi:type="dcterms:W3CDTF">2006-08-16T00:00:00Z</dcterms:created>
  <dcterms:modified xsi:type="dcterms:W3CDTF">2016-10-12T16:12:32Z</dcterms:modified>
</cp:coreProperties>
</file>