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56" r:id="rId3"/>
    <p:sldId id="257" r:id="rId4"/>
    <p:sldId id="258" r:id="rId5"/>
    <p:sldId id="261" r:id="rId6"/>
    <p:sldId id="259" r:id="rId7"/>
    <p:sldId id="275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39" d="100"/>
          <a:sy n="39" d="100"/>
        </p:scale>
        <p:origin x="13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4EC2-E0C3-4695-BBF1-D1A9BC69DE41}" type="datetimeFigureOut">
              <a:rPr lang="en-US" smtClean="0"/>
              <a:pPr/>
              <a:t>23-Jan-14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BD5B-BC46-4B59-96A1-BEFBF2D03D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smtClean="0"/>
              <a:t> </a:t>
            </a:r>
            <a:endParaRPr lang="en-US" sz="20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2133600"/>
            <a:ext cx="7772400" cy="1500187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                           </a:t>
            </a:r>
            <a:r>
              <a:rPr lang="en-US" sz="6000" dirty="0" smtClean="0">
                <a:solidFill>
                  <a:schemeClr val="tx1"/>
                </a:solidFill>
              </a:rPr>
              <a:t>LCD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in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Two modes are there in LCD.</a:t>
            </a:r>
          </a:p>
          <a:p>
            <a:r>
              <a:rPr lang="en-US" sz="2800" dirty="0" smtClean="0"/>
              <a:t>8 BIT MODE:  In this mode of operation of LCD, data flows on 8 bit data bus.</a:t>
            </a:r>
          </a:p>
          <a:p>
            <a:r>
              <a:rPr lang="en-US" sz="2800" dirty="0" smtClean="0"/>
              <a:t>4BIT MODE: In this mode of operation of LCD, data flows on 4 bit data bus.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LCD ’s are all arround us so liquid crystal displays are very useful in these days.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 is a kind of display  that is made up of a special matter state formed using liquid and crystal both , its a forth state of matter</a:t>
            </a:r>
          </a:p>
          <a:p>
            <a:endParaRPr lang="en-US" sz="2400" dirty="0"/>
          </a:p>
        </p:txBody>
      </p:sp>
      <p:pic>
        <p:nvPicPr>
          <p:cNvPr id="1026" name="Picture 2" descr="C:\Users\AAKASH\Desktop\downloa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133600"/>
            <a:ext cx="3352800" cy="2653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PIN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45720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Pin out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 data pins D0-D7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RS: Register Select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 or Command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R/W: Read or Write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E: Enable (Latch data)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 – Register Select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 =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Command Register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RS =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Register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R/W =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  ,    R/W =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– Enable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to latch the data present on the data pins.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D0 – D7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Bi-directional data/command pins.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Alphanumeric characters are sent in ASCII format.</a:t>
            </a: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endParaRPr lang="en-US" dirty="0"/>
          </a:p>
        </p:txBody>
      </p:sp>
      <p:pic>
        <p:nvPicPr>
          <p:cNvPr id="2050" name="Picture 2" descr="C:\Users\AAKASH\Desktop\download (1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5219700" y="1790700"/>
            <a:ext cx="38100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Visible Area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0X80                           0X8F                                0XA7     </a:t>
            </a:r>
            <a:r>
              <a:rPr lang="en-US" dirty="0" err="1" smtClean="0"/>
              <a:t>0XA7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0XC0                             0XCF                               0XE7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3276600"/>
            <a:ext cx="80010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VVVVV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rot="16200000" flipH="1">
            <a:off x="3714750" y="3943350"/>
            <a:ext cx="1371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8 BIT REGISRES ARE IN HD44780 CONTROLLER:-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Instruction register:- This register will give the instruction to the controllers of the LCD like cursor blinking , return home , clear screen.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register:-This register contain the data to be display temporarily after implementing command instruction this data is given to the DDRAM.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286000"/>
            <a:ext cx="25908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Instruction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2286000"/>
            <a:ext cx="2743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590800"/>
            <a:ext cx="1851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Data register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memory of the LCD divided into three parts:-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DDRAM:-Display data ram is used for displaying  character . A maximum 80 character can be stored in this out of which only 32 characters are visible.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DDRAM memory address starts from 0x80 to 0xa7 in first row and 0xc0 to 0xcf in second row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362200"/>
            <a:ext cx="21336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DDRAM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00400" y="2362200"/>
            <a:ext cx="21336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CGRAM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2362200"/>
            <a:ext cx="2209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CGROM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CGROM:-This  is the memory address where all the predefined patterns are stored.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patterns are drawn in this memory area during the time of manufacturing.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pattern are stored such that their memory address is equivalent to their ASCII code.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CGRAM:-This area of LCD’s memory is used when the user wants to do his own animation on the LCD. Like: bell , arrow.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CGROM</a:t>
            </a:r>
            <a:endParaRPr lang="en-US" dirty="0"/>
          </a:p>
        </p:txBody>
      </p:sp>
      <p:pic>
        <p:nvPicPr>
          <p:cNvPr id="3076" name="Picture 4" descr="C:\Users\AAKASH\Desktop\customlcd_character_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12905"/>
            <a:ext cx="7924800" cy="4073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pic>
        <p:nvPicPr>
          <p:cNvPr id="4099" name="Picture 3" descr="C:\Users\AAKASH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34838" y="1825625"/>
            <a:ext cx="4274323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324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 </vt:lpstr>
      <vt:lpstr>LCD</vt:lpstr>
      <vt:lpstr>PIN DESCRIPTION</vt:lpstr>
      <vt:lpstr>Visible Area</vt:lpstr>
      <vt:lpstr>REGISTERS</vt:lpstr>
      <vt:lpstr>MEMORY MAPPING</vt:lpstr>
      <vt:lpstr> </vt:lpstr>
      <vt:lpstr>CGROM</vt:lpstr>
      <vt:lpstr>COMMANDS</vt:lpstr>
      <vt:lpstr>Modes in LCD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</dc:title>
  <dc:creator>AAKASH</dc:creator>
  <cp:lastModifiedBy>Shubh</cp:lastModifiedBy>
  <cp:revision>21</cp:revision>
  <dcterms:created xsi:type="dcterms:W3CDTF">2013-04-03T02:09:27Z</dcterms:created>
  <dcterms:modified xsi:type="dcterms:W3CDTF">2014-01-23T05:38:13Z</dcterms:modified>
</cp:coreProperties>
</file>