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dul" id="{753477F3-A4A6-43D9-9039-5C51B857D906}">
          <p14:sldIdLst>
            <p14:sldId id="256"/>
          </p14:sldIdLst>
        </p14:section>
        <p14:section name="BAB I: Pendauhuluan" id="{1407E14E-4C42-4B2D-893C-8CC9F6B3C0DE}">
          <p14:sldIdLst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BAB II: Landasan Teori" id="{A27FB560-BDE6-45DF-975D-BEAEE8C47FD9}">
          <p14:sldIdLst>
            <p14:sldId id="266"/>
            <p14:sldId id="264"/>
            <p14:sldId id="267"/>
          </p14:sldIdLst>
        </p14:section>
        <p14:section name="BAB III: Metode Penelitian" id="{83A177D2-DDCC-4C1C-9171-4F1AF25CB566}">
          <p14:sldIdLst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End" id="{8D399179-1183-4F51-9F6C-D8251207C85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17"/>
            <a:ext cx="9144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2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5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1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07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90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24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70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8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13A-36B2-48E1-B067-A0B4002D0F5E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C25-0263-4A79-92F3-2D312069EA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5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17"/>
            <a:ext cx="9144000" cy="68600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713A-36B2-48E1-B067-A0B4002D0F5E}" type="datetimeFigureOut">
              <a:rPr lang="id-ID" smtClean="0"/>
              <a:t>23/03/2017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8C25-0263-4A79-92F3-2D312069EA0A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23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587499"/>
          </a:xfrm>
        </p:spPr>
        <p:txBody>
          <a:bodyPr>
            <a:noAutofit/>
          </a:bodyPr>
          <a:lstStyle/>
          <a:p>
            <a:pPr algn="ctr"/>
            <a:r>
              <a:rPr lang="id-ID" sz="2400" dirty="0"/>
              <a:t>RANCANG BANGUN SISTEM MANAJEMEN USER HOTSPOT MENGGUNAKAN MIKROTIK PHP API BERBASIS </a:t>
            </a:r>
            <a:r>
              <a:rPr lang="id-ID" sz="2400" dirty="0" smtClean="0"/>
              <a:t>WEB DI </a:t>
            </a:r>
            <a:r>
              <a:rPr lang="id-ID" sz="2400" dirty="0"/>
              <a:t>PONDOK </a:t>
            </a:r>
            <a:r>
              <a:rPr lang="id-ID" sz="2400" dirty="0" smtClean="0"/>
              <a:t>PESANTREN</a:t>
            </a:r>
            <a:br>
              <a:rPr lang="id-ID" sz="2400" dirty="0" smtClean="0"/>
            </a:br>
            <a:r>
              <a:rPr lang="id-ID" sz="2400" dirty="0" err="1" smtClean="0"/>
              <a:t>AL-LUQMANIYYAH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772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id-ID" sz="2000" dirty="0" smtClean="0"/>
              <a:t>TEKNIK INFORMATIKA</a:t>
            </a:r>
          </a:p>
          <a:p>
            <a:pPr algn="ctr"/>
            <a:r>
              <a:rPr lang="id-ID" sz="2000" dirty="0" smtClean="0"/>
              <a:t>UNIVEERSITAS PGRI YOGYAKARTA</a:t>
            </a:r>
          </a:p>
          <a:p>
            <a:pPr algn="ctr"/>
            <a:r>
              <a:rPr lang="id-ID" sz="2000" dirty="0" smtClean="0"/>
              <a:t>2017</a:t>
            </a:r>
            <a:endParaRPr lang="id-ID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683000"/>
            <a:ext cx="7772400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/>
              <a:t>Oleh:</a:t>
            </a:r>
          </a:p>
          <a:p>
            <a:pPr algn="ctr"/>
            <a:r>
              <a:rPr lang="id-ID" sz="1600" dirty="0" err="1" smtClean="0"/>
              <a:t>Khoirul</a:t>
            </a:r>
            <a:r>
              <a:rPr lang="id-ID" sz="1600" dirty="0" smtClean="0"/>
              <a:t> Anwar</a:t>
            </a:r>
          </a:p>
          <a:p>
            <a:pPr algn="ctr"/>
            <a:r>
              <a:rPr lang="id-ID" sz="1600" dirty="0" smtClean="0"/>
              <a:t>10111100134</a:t>
            </a:r>
            <a:endParaRPr lang="id-ID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2228850"/>
            <a:ext cx="7772400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dirty="0" smtClean="0"/>
              <a:t>PROPOSAL SKRIPSI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6993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Tinjauan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Pemanfaatan API pada Perangkat </a:t>
            </a:r>
            <a:r>
              <a:rPr lang="id-ID" i="1" dirty="0" err="1"/>
              <a:t>Hotspot</a:t>
            </a:r>
            <a:r>
              <a:rPr lang="id-ID" i="1" dirty="0"/>
              <a:t> </a:t>
            </a:r>
            <a:r>
              <a:rPr lang="id-ID" i="1" dirty="0" err="1"/>
              <a:t>Gateway</a:t>
            </a:r>
            <a:r>
              <a:rPr lang="id-ID" dirty="0"/>
              <a:t> dalam Pembuatan Sistem Akses Internet Berdasarkan </a:t>
            </a:r>
            <a:r>
              <a:rPr lang="id-ID" i="1" dirty="0"/>
              <a:t>Volume </a:t>
            </a:r>
            <a:r>
              <a:rPr lang="id-ID" i="1" dirty="0" err="1"/>
              <a:t>Based</a:t>
            </a:r>
            <a:r>
              <a:rPr lang="id-ID" dirty="0"/>
              <a:t> dan </a:t>
            </a:r>
            <a:r>
              <a:rPr lang="id-ID" i="1" dirty="0"/>
              <a:t>Time </a:t>
            </a:r>
            <a:r>
              <a:rPr lang="id-ID" i="1" dirty="0" err="1"/>
              <a:t>Based</a:t>
            </a:r>
            <a:r>
              <a:rPr lang="id-ID" i="1" dirty="0"/>
              <a:t> Access</a:t>
            </a:r>
            <a:r>
              <a:rPr lang="id-ID" dirty="0"/>
              <a:t> Berbasis </a:t>
            </a:r>
            <a:r>
              <a:rPr lang="id-ID" dirty="0" err="1" smtClean="0"/>
              <a:t>Web</a:t>
            </a:r>
            <a:r>
              <a:rPr lang="id-ID" dirty="0" smtClean="0"/>
              <a:t> (</a:t>
            </a:r>
            <a:r>
              <a:rPr lang="id-ID" dirty="0" err="1" smtClean="0"/>
              <a:t>Yonatan</a:t>
            </a:r>
            <a:r>
              <a:rPr lang="id-ID" dirty="0" smtClean="0"/>
              <a:t> </a:t>
            </a:r>
            <a:r>
              <a:rPr lang="id-ID" dirty="0" err="1" smtClean="0"/>
              <a:t>Okto</a:t>
            </a:r>
            <a:r>
              <a:rPr lang="id-ID" dirty="0" smtClean="0"/>
              <a:t>, UKSW 2012).</a:t>
            </a:r>
          </a:p>
          <a:p>
            <a:r>
              <a:rPr lang="id-ID" dirty="0"/>
              <a:t>Perancangan Dan Implementasi </a:t>
            </a:r>
            <a:r>
              <a:rPr lang="id-ID" i="1" dirty="0" err="1"/>
              <a:t>Billing</a:t>
            </a:r>
            <a:r>
              <a:rPr lang="id-ID" i="1" dirty="0"/>
              <a:t> </a:t>
            </a:r>
            <a:r>
              <a:rPr lang="id-ID" i="1" dirty="0" err="1"/>
              <a:t>Hotspot</a:t>
            </a:r>
            <a:r>
              <a:rPr lang="id-ID" dirty="0"/>
              <a:t> Dengan Menggunakan PHP dan API pada </a:t>
            </a:r>
            <a:r>
              <a:rPr lang="id-ID" dirty="0" err="1"/>
              <a:t>Mikrotik</a:t>
            </a:r>
            <a:r>
              <a:rPr lang="id-ID" dirty="0"/>
              <a:t> di </a:t>
            </a:r>
            <a:r>
              <a:rPr lang="id-ID" dirty="0" err="1"/>
              <a:t>Cybercity</a:t>
            </a:r>
            <a:r>
              <a:rPr lang="id-ID" dirty="0"/>
              <a:t> </a:t>
            </a:r>
            <a:r>
              <a:rPr lang="id-ID" dirty="0" smtClean="0"/>
              <a:t>Networks (M. Yoga </a:t>
            </a:r>
            <a:r>
              <a:rPr lang="id-ID" dirty="0" err="1" smtClean="0"/>
              <a:t>Setiawan</a:t>
            </a:r>
            <a:r>
              <a:rPr lang="id-ID" dirty="0" smtClean="0"/>
              <a:t>, </a:t>
            </a:r>
            <a:r>
              <a:rPr lang="id-ID" dirty="0" err="1" smtClean="0"/>
              <a:t>Univ</a:t>
            </a:r>
            <a:r>
              <a:rPr lang="id-ID" dirty="0" smtClean="0"/>
              <a:t>. Komputer Indonesia 2015).</a:t>
            </a:r>
            <a:endParaRPr lang="id-ID" dirty="0"/>
          </a:p>
          <a:p>
            <a:r>
              <a:rPr lang="id-ID" dirty="0"/>
              <a:t>Sistem Pemesanan Menu Berbasis </a:t>
            </a:r>
            <a:r>
              <a:rPr lang="id-ID" dirty="0" err="1"/>
              <a:t>Web</a:t>
            </a:r>
            <a:r>
              <a:rPr lang="id-ID" dirty="0"/>
              <a:t> Memanfaatkan </a:t>
            </a:r>
            <a:r>
              <a:rPr lang="id-ID" dirty="0" err="1"/>
              <a:t>Mikrotik</a:t>
            </a:r>
            <a:r>
              <a:rPr lang="id-ID" dirty="0"/>
              <a:t> API (Studi Kasus: </a:t>
            </a:r>
            <a:r>
              <a:rPr lang="id-ID" dirty="0" err="1"/>
              <a:t>Miaw</a:t>
            </a:r>
            <a:r>
              <a:rPr lang="id-ID" dirty="0"/>
              <a:t> </a:t>
            </a:r>
            <a:r>
              <a:rPr lang="id-ID" dirty="0" err="1"/>
              <a:t>Shake</a:t>
            </a:r>
            <a:r>
              <a:rPr lang="id-ID" dirty="0"/>
              <a:t> Cat </a:t>
            </a:r>
            <a:r>
              <a:rPr lang="id-ID" dirty="0" err="1" smtClean="0"/>
              <a:t>Cafe</a:t>
            </a:r>
            <a:r>
              <a:rPr lang="id-ID" dirty="0" smtClean="0"/>
              <a:t> (Gina Mardiana, UIN </a:t>
            </a:r>
            <a:r>
              <a:rPr lang="id-ID" dirty="0" err="1" smtClean="0"/>
              <a:t>SuKa</a:t>
            </a:r>
            <a:r>
              <a:rPr lang="id-ID" dirty="0" smtClean="0"/>
              <a:t> 2015).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32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Landasan</a:t>
            </a:r>
            <a:r>
              <a:rPr lang="id-ID" dirty="0" smtClean="0"/>
              <a:t>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Pengenalan </a:t>
            </a:r>
            <a:r>
              <a:rPr lang="id-ID" dirty="0" err="1" smtClean="0"/>
              <a:t>Router</a:t>
            </a:r>
            <a:endParaRPr lang="id-ID" dirty="0" smtClean="0"/>
          </a:p>
          <a:p>
            <a:r>
              <a:rPr lang="id-ID" dirty="0" err="1" smtClean="0"/>
              <a:t>MikroTik</a:t>
            </a:r>
            <a:r>
              <a:rPr lang="id-ID" dirty="0" smtClean="0"/>
              <a:t> </a:t>
            </a:r>
            <a:r>
              <a:rPr lang="id-ID" dirty="0" err="1" smtClean="0"/>
              <a:t>RouterOS</a:t>
            </a:r>
            <a:endParaRPr lang="id-ID" dirty="0" smtClean="0"/>
          </a:p>
          <a:p>
            <a:r>
              <a:rPr lang="id-ID" dirty="0" smtClean="0"/>
              <a:t>PHP (</a:t>
            </a:r>
            <a:r>
              <a:rPr lang="id-ID" i="1" dirty="0" err="1"/>
              <a:t>HyperText</a:t>
            </a:r>
            <a:r>
              <a:rPr lang="id-ID" i="1" dirty="0"/>
              <a:t> </a:t>
            </a:r>
            <a:r>
              <a:rPr lang="id-ID" i="1" dirty="0" err="1"/>
              <a:t>Preprocessor</a:t>
            </a:r>
            <a:r>
              <a:rPr lang="id-ID" dirty="0" smtClean="0"/>
              <a:t>)</a:t>
            </a:r>
          </a:p>
          <a:p>
            <a:r>
              <a:rPr lang="id-ID" dirty="0" err="1" smtClean="0"/>
              <a:t>MySQL</a:t>
            </a:r>
            <a:endParaRPr lang="id-ID" dirty="0" smtClean="0"/>
          </a:p>
          <a:p>
            <a:r>
              <a:rPr lang="id-ID" dirty="0" smtClean="0"/>
              <a:t>API (</a:t>
            </a:r>
            <a:r>
              <a:rPr lang="id-ID" i="1" dirty="0" err="1" smtClean="0"/>
              <a:t>Application</a:t>
            </a:r>
            <a:r>
              <a:rPr lang="id-ID" i="1" dirty="0" smtClean="0"/>
              <a:t> </a:t>
            </a:r>
            <a:r>
              <a:rPr lang="id-ID" i="1" dirty="0"/>
              <a:t>Program </a:t>
            </a:r>
            <a:r>
              <a:rPr lang="id-ID" i="1" dirty="0" err="1" smtClean="0"/>
              <a:t>Interface</a:t>
            </a:r>
            <a:r>
              <a:rPr lang="id-ID" i="1" dirty="0" smtClean="0"/>
              <a:t>)</a:t>
            </a:r>
          </a:p>
          <a:p>
            <a:r>
              <a:rPr lang="id-ID" dirty="0" smtClean="0"/>
              <a:t>Sejarah </a:t>
            </a:r>
            <a:r>
              <a:rPr lang="id-ID" dirty="0"/>
              <a:t>Singkat Pondok Pesantren </a:t>
            </a:r>
            <a:r>
              <a:rPr lang="id-ID" dirty="0" err="1"/>
              <a:t>Al-Luqmaniyyah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31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III: METODE PENELITIAN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91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Obyek Penelitian</a:t>
            </a:r>
            <a:r>
              <a:rPr lang="id-ID" b="1" dirty="0" smtClean="0"/>
              <a:t>:</a:t>
            </a:r>
            <a:br>
              <a:rPr lang="id-ID" b="1" dirty="0" smtClean="0"/>
            </a:br>
            <a:r>
              <a:rPr lang="id-ID" sz="2400" dirty="0" smtClean="0"/>
              <a:t>Obyek penelitian berada di </a:t>
            </a:r>
            <a:r>
              <a:rPr lang="id-ID" sz="2400" dirty="0" err="1" smtClean="0"/>
              <a:t>Ponpes</a:t>
            </a:r>
            <a:r>
              <a:rPr lang="id-ID" sz="2400" dirty="0" smtClean="0"/>
              <a:t>. </a:t>
            </a:r>
            <a:r>
              <a:rPr lang="id-ID" sz="2400" dirty="0" err="1" smtClean="0"/>
              <a:t>Al-Luqmaniyyah</a:t>
            </a:r>
            <a:r>
              <a:rPr lang="id-ID" sz="2400" dirty="0" smtClean="0"/>
              <a:t>, </a:t>
            </a:r>
            <a:r>
              <a:rPr lang="id-ID" sz="2400" dirty="0"/>
              <a:t>dengan membuat Sistem Manajemen </a:t>
            </a:r>
            <a:r>
              <a:rPr lang="id-ID" sz="2400" dirty="0" err="1"/>
              <a:t>User</a:t>
            </a:r>
            <a:r>
              <a:rPr lang="id-ID" sz="2400" dirty="0"/>
              <a:t> </a:t>
            </a:r>
            <a:r>
              <a:rPr lang="id-ID" sz="2400" dirty="0" err="1" smtClean="0"/>
              <a:t>Hotspot</a:t>
            </a:r>
            <a:r>
              <a:rPr lang="id-ID" sz="2400" dirty="0" smtClean="0"/>
              <a:t>. </a:t>
            </a:r>
            <a:r>
              <a:rPr lang="nn-NO" sz="2400" dirty="0"/>
              <a:t>Program yang akan di kembangkan </a:t>
            </a:r>
            <a:r>
              <a:rPr lang="nn-NO" sz="2400" dirty="0" smtClean="0"/>
              <a:t>berbasis web</a:t>
            </a:r>
            <a:r>
              <a:rPr lang="id-ID" sz="2400" dirty="0" smtClean="0"/>
              <a:t>.</a:t>
            </a:r>
          </a:p>
          <a:p>
            <a:r>
              <a:rPr lang="id-ID" b="1" dirty="0" smtClean="0"/>
              <a:t>Metode </a:t>
            </a:r>
            <a:r>
              <a:rPr lang="id-ID" b="1" dirty="0"/>
              <a:t>Pengumpulan </a:t>
            </a:r>
            <a:r>
              <a:rPr lang="id-ID" b="1" dirty="0" smtClean="0"/>
              <a:t>Data: </a:t>
            </a:r>
            <a:br>
              <a:rPr lang="id-ID" b="1" dirty="0" smtClean="0"/>
            </a:br>
            <a:r>
              <a:rPr lang="id-ID" sz="2400" dirty="0" smtClean="0"/>
              <a:t>Studi </a:t>
            </a:r>
            <a:r>
              <a:rPr lang="id-ID" sz="2400" dirty="0"/>
              <a:t>Pustaka, Wawancara. </a:t>
            </a:r>
            <a:r>
              <a:rPr lang="id-ID" sz="2400" dirty="0" smtClean="0"/>
              <a:t>Internet</a:t>
            </a:r>
            <a:r>
              <a:rPr lang="id-ID" sz="2400" dirty="0"/>
              <a:t>, Observasi.</a:t>
            </a:r>
            <a:endParaRPr lang="id-ID" dirty="0"/>
          </a:p>
          <a:p>
            <a:r>
              <a:rPr lang="id-ID" b="1" dirty="0"/>
              <a:t>Alat Penelitian:</a:t>
            </a:r>
            <a:br>
              <a:rPr lang="id-ID" b="1" dirty="0"/>
            </a:br>
            <a:r>
              <a:rPr lang="id-ID" sz="2600" b="1" i="1" dirty="0" smtClean="0"/>
              <a:t>HARDWARE: </a:t>
            </a:r>
            <a:r>
              <a:rPr lang="id-ID" sz="2400" dirty="0" smtClean="0"/>
              <a:t>AMD </a:t>
            </a:r>
            <a:r>
              <a:rPr lang="id-ID" sz="2400" dirty="0"/>
              <a:t>E-450 </a:t>
            </a:r>
            <a:r>
              <a:rPr lang="id-ID" sz="2400" dirty="0" smtClean="0"/>
              <a:t>1.6 </a:t>
            </a:r>
            <a:r>
              <a:rPr lang="id-ID" sz="2400" dirty="0" err="1" smtClean="0"/>
              <a:t>GHz</a:t>
            </a:r>
            <a:r>
              <a:rPr lang="id-ID" sz="2400" dirty="0" smtClean="0"/>
              <a:t> | 4GB | 500 GB | </a:t>
            </a:r>
            <a:r>
              <a:rPr lang="id-ID" sz="2400" dirty="0" err="1"/>
              <a:t>MikroTik</a:t>
            </a:r>
            <a:r>
              <a:rPr lang="id-ID" sz="2400" dirty="0"/>
              <a:t> </a:t>
            </a:r>
            <a:r>
              <a:rPr lang="id-ID" sz="2400" dirty="0" smtClean="0"/>
              <a:t>RB951G-2HnD</a:t>
            </a:r>
            <a:r>
              <a:rPr lang="id-ID" sz="2400" dirty="0" smtClean="0"/>
              <a:t>.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sz="2600" b="1" i="1" dirty="0" smtClean="0"/>
              <a:t>SOFTWARE:</a:t>
            </a:r>
            <a:r>
              <a:rPr lang="id-ID" sz="2600" i="1" dirty="0" smtClean="0"/>
              <a:t> </a:t>
            </a:r>
            <a:r>
              <a:rPr lang="id-ID" sz="2400" dirty="0" err="1"/>
              <a:t>MikroTik</a:t>
            </a:r>
            <a:r>
              <a:rPr lang="id-ID" sz="2400" dirty="0"/>
              <a:t> </a:t>
            </a:r>
            <a:r>
              <a:rPr lang="id-ID" sz="2400" dirty="0" smtClean="0"/>
              <a:t>5.20 L4. | </a:t>
            </a:r>
            <a:r>
              <a:rPr lang="id-ID" sz="2400" dirty="0"/>
              <a:t>Windows 7 </a:t>
            </a:r>
            <a:r>
              <a:rPr lang="id-ID" sz="2400" dirty="0" err="1"/>
              <a:t>Ultimate</a:t>
            </a:r>
            <a:r>
              <a:rPr lang="id-ID" sz="2400" dirty="0"/>
              <a:t> </a:t>
            </a:r>
            <a:r>
              <a:rPr lang="id-ID" sz="2400" dirty="0" smtClean="0"/>
              <a:t>x64. | </a:t>
            </a:r>
            <a:r>
              <a:rPr lang="id-ID" sz="2400" dirty="0"/>
              <a:t>Microsoft Visio </a:t>
            </a:r>
            <a:r>
              <a:rPr lang="id-ID" sz="2400" dirty="0" smtClean="0"/>
              <a:t>2013 | </a:t>
            </a:r>
            <a:r>
              <a:rPr lang="id-ID" sz="2400" dirty="0" err="1" smtClean="0"/>
              <a:t>Balsamiq</a:t>
            </a:r>
            <a:r>
              <a:rPr lang="id-ID" sz="2400" dirty="0" smtClean="0"/>
              <a:t> 3.2.3 | </a:t>
            </a:r>
            <a:r>
              <a:rPr lang="id-ID" sz="2400" dirty="0" err="1" smtClean="0"/>
              <a:t>Sublime</a:t>
            </a:r>
            <a:r>
              <a:rPr lang="id-ID" sz="2400" dirty="0" smtClean="0"/>
              <a:t> </a:t>
            </a:r>
            <a:r>
              <a:rPr lang="id-ID" sz="2400" dirty="0" err="1"/>
              <a:t>Text</a:t>
            </a:r>
            <a:r>
              <a:rPr lang="id-ID" sz="2400" dirty="0"/>
              <a:t> </a:t>
            </a:r>
            <a:r>
              <a:rPr lang="id-ID" sz="2400" dirty="0" smtClean="0"/>
              <a:t>3 | </a:t>
            </a:r>
            <a:r>
              <a:rPr lang="id-ID" sz="2400" dirty="0"/>
              <a:t>XAMPP </a:t>
            </a:r>
            <a:r>
              <a:rPr lang="id-ID" sz="2400" dirty="0" smtClean="0"/>
              <a:t>1.8.3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363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Perancangan Sistem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2" y="2438400"/>
            <a:ext cx="8545076" cy="3225799"/>
          </a:xfrm>
        </p:spPr>
      </p:pic>
    </p:spTree>
    <p:extLst>
      <p:ext uri="{BB962C8B-B14F-4D97-AF65-F5344CB8AC3E}">
        <p14:creationId xmlns:p14="http://schemas.microsoft.com/office/powerpoint/2010/main" val="422010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Entity</a:t>
            </a:r>
            <a:r>
              <a:rPr lang="id-ID" dirty="0" smtClean="0"/>
              <a:t> </a:t>
            </a:r>
            <a:r>
              <a:rPr lang="id-ID" dirty="0" err="1"/>
              <a:t>Relationship</a:t>
            </a:r>
            <a:r>
              <a:rPr lang="id-ID" dirty="0"/>
              <a:t>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37400"/>
            <a:ext cx="7886700" cy="3927788"/>
          </a:xfrm>
        </p:spPr>
      </p:pic>
    </p:spTree>
    <p:extLst>
      <p:ext uri="{BB962C8B-B14F-4D97-AF65-F5344CB8AC3E}">
        <p14:creationId xmlns:p14="http://schemas.microsoft.com/office/powerpoint/2010/main" val="252775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Menu </a:t>
            </a:r>
            <a:r>
              <a:rPr lang="id-ID" dirty="0" err="1" smtClean="0"/>
              <a:t>Admin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524919"/>
            <a:ext cx="7829550" cy="2952750"/>
          </a:xfrm>
        </p:spPr>
      </p:pic>
    </p:spTree>
    <p:extLst>
      <p:ext uri="{BB962C8B-B14F-4D97-AF65-F5344CB8AC3E}">
        <p14:creationId xmlns:p14="http://schemas.microsoft.com/office/powerpoint/2010/main" val="47785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Menu </a:t>
            </a:r>
            <a:r>
              <a:rPr lang="id-ID" dirty="0" err="1" smtClean="0"/>
              <a:t>Member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524919"/>
            <a:ext cx="4381500" cy="2952750"/>
          </a:xfrm>
        </p:spPr>
      </p:pic>
    </p:spTree>
    <p:extLst>
      <p:ext uri="{BB962C8B-B14F-4D97-AF65-F5344CB8AC3E}">
        <p14:creationId xmlns:p14="http://schemas.microsoft.com/office/powerpoint/2010/main" val="2894702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</a:t>
            </a:r>
            <a:r>
              <a:rPr lang="id-ID" dirty="0" err="1" smtClean="0"/>
              <a:t>Interface</a:t>
            </a:r>
            <a:r>
              <a:rPr lang="id-ID" dirty="0" smtClean="0"/>
              <a:t> </a:t>
            </a:r>
            <a:r>
              <a:rPr lang="id-ID" dirty="0" err="1" smtClean="0"/>
              <a:t>Admin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39144"/>
            <a:ext cx="6134100" cy="3924300"/>
          </a:xfrm>
        </p:spPr>
      </p:pic>
    </p:spTree>
    <p:extLst>
      <p:ext uri="{BB962C8B-B14F-4D97-AF65-F5344CB8AC3E}">
        <p14:creationId xmlns:p14="http://schemas.microsoft.com/office/powerpoint/2010/main" val="375142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</a:t>
            </a:r>
            <a:r>
              <a:rPr lang="id-ID" dirty="0" err="1" smtClean="0"/>
              <a:t>Interface</a:t>
            </a:r>
            <a:r>
              <a:rPr lang="id-ID" dirty="0" smtClean="0"/>
              <a:t> </a:t>
            </a:r>
            <a:r>
              <a:rPr lang="id-ID" dirty="0" err="1" smtClean="0"/>
              <a:t>Member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539206"/>
            <a:ext cx="6134100" cy="2924175"/>
          </a:xfrm>
        </p:spPr>
      </p:pic>
    </p:spTree>
    <p:extLst>
      <p:ext uri="{BB962C8B-B14F-4D97-AF65-F5344CB8AC3E}">
        <p14:creationId xmlns:p14="http://schemas.microsoft.com/office/powerpoint/2010/main" val="16557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I: PENDAHULUAN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8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err="1" smtClean="0"/>
              <a:t>Matur</a:t>
            </a:r>
            <a:r>
              <a:rPr lang="id-ID" dirty="0" smtClean="0"/>
              <a:t> </a:t>
            </a:r>
            <a:r>
              <a:rPr lang="id-ID" dirty="0" err="1" smtClean="0"/>
              <a:t>Suwun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73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Masalah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Pondok Pesantren </a:t>
            </a:r>
            <a:r>
              <a:rPr lang="id-ID" dirty="0" err="1"/>
              <a:t>Al-Luqmaniyyah</a:t>
            </a:r>
            <a:r>
              <a:rPr lang="id-ID" dirty="0"/>
              <a:t> menggunakan jaringan </a:t>
            </a:r>
            <a:r>
              <a:rPr lang="id-ID" dirty="0" err="1" smtClean="0"/>
              <a:t>MikroTik</a:t>
            </a:r>
            <a:r>
              <a:rPr lang="id-ID" dirty="0" smtClean="0"/>
              <a:t> </a:t>
            </a:r>
            <a:r>
              <a:rPr lang="id-ID" dirty="0"/>
              <a:t>sebagai </a:t>
            </a:r>
            <a:r>
              <a:rPr lang="id-ID" i="1" dirty="0" err="1"/>
              <a:t>routing</a:t>
            </a:r>
            <a:r>
              <a:rPr lang="id-ID" dirty="0"/>
              <a:t> dan manajemen pada </a:t>
            </a:r>
            <a:r>
              <a:rPr lang="id-ID" dirty="0" smtClean="0"/>
              <a:t>jaringannya.</a:t>
            </a:r>
          </a:p>
          <a:p>
            <a:r>
              <a:rPr lang="id-ID" dirty="0" smtClean="0"/>
              <a:t>Penggunaan </a:t>
            </a:r>
            <a:r>
              <a:rPr lang="id-ID" dirty="0"/>
              <a:t>fitur </a:t>
            </a:r>
            <a:r>
              <a:rPr lang="id-ID" dirty="0" err="1" smtClean="0"/>
              <a:t>userman</a:t>
            </a:r>
            <a:r>
              <a:rPr lang="id-ID" dirty="0" smtClean="0"/>
              <a:t> yang </a:t>
            </a:r>
            <a:r>
              <a:rPr lang="id-ID" dirty="0"/>
              <a:t>kurang efisien pada </a:t>
            </a:r>
            <a:r>
              <a:rPr lang="id-ID" dirty="0" err="1"/>
              <a:t>MikroTik</a:t>
            </a:r>
            <a:r>
              <a:rPr lang="id-ID" dirty="0"/>
              <a:t> level 5 </a:t>
            </a:r>
            <a:r>
              <a:rPr lang="id-ID" dirty="0" err="1" smtClean="0"/>
              <a:t>kebawah</a:t>
            </a:r>
            <a:r>
              <a:rPr lang="id-ID" dirty="0" smtClean="0"/>
              <a:t>.</a:t>
            </a:r>
          </a:p>
          <a:p>
            <a:r>
              <a:rPr lang="id-ID" dirty="0" smtClean="0"/>
              <a:t>Pengelolaan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pada </a:t>
            </a:r>
            <a:r>
              <a:rPr lang="id-ID" dirty="0" err="1"/>
              <a:t>winbox</a:t>
            </a:r>
            <a:r>
              <a:rPr lang="id-ID" dirty="0"/>
              <a:t> yang kurang efisien </a:t>
            </a:r>
            <a:r>
              <a:rPr lang="id-ID" dirty="0" smtClean="0"/>
              <a:t>bagi pengguna awam.</a:t>
            </a:r>
            <a:endParaRPr lang="id-ID" dirty="0"/>
          </a:p>
          <a:p>
            <a:r>
              <a:rPr lang="id-ID" dirty="0" smtClean="0"/>
              <a:t>Minimnya </a:t>
            </a:r>
            <a:r>
              <a:rPr lang="id-ID" dirty="0"/>
              <a:t>aplikasi </a:t>
            </a:r>
            <a:r>
              <a:rPr lang="id-ID" dirty="0" smtClean="0"/>
              <a:t>pihak ketiga untuk memanajemen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 err="1"/>
              <a:t>hotspot</a:t>
            </a:r>
            <a:r>
              <a:rPr lang="id-ID" dirty="0"/>
              <a:t> sebagai pengganti </a:t>
            </a:r>
            <a:r>
              <a:rPr lang="id-ID" dirty="0" err="1" smtClean="0"/>
              <a:t>userman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5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Bagaimana </a:t>
            </a:r>
            <a:r>
              <a:rPr lang="id-ID" dirty="0"/>
              <a:t>membuat aplikasi pihak ketiga </a:t>
            </a:r>
            <a:r>
              <a:rPr lang="id-ID" dirty="0" err="1"/>
              <a:t>Mikrotik</a:t>
            </a:r>
            <a:r>
              <a:rPr lang="id-ID" dirty="0"/>
              <a:t> dengan memanfaatkan </a:t>
            </a:r>
            <a:r>
              <a:rPr lang="id-ID" dirty="0" err="1"/>
              <a:t>Mikrotik</a:t>
            </a:r>
            <a:r>
              <a:rPr lang="id-ID" dirty="0"/>
              <a:t> PHP API?</a:t>
            </a:r>
          </a:p>
          <a:p>
            <a:r>
              <a:rPr lang="id-ID" dirty="0" smtClean="0"/>
              <a:t>Bagaimana </a:t>
            </a:r>
            <a:r>
              <a:rPr lang="id-ID" dirty="0"/>
              <a:t>aplikasi tersebut mampu mengatur dan memanajemen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tanpa menggunakan fitur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pada </a:t>
            </a:r>
            <a:r>
              <a:rPr lang="id-ID" dirty="0" err="1"/>
              <a:t>Mikrotik</a:t>
            </a:r>
            <a:r>
              <a:rPr lang="id-ID" dirty="0"/>
              <a:t>?</a:t>
            </a:r>
          </a:p>
          <a:p>
            <a:r>
              <a:rPr lang="id-ID" dirty="0" smtClean="0"/>
              <a:t>Bagaimana </a:t>
            </a:r>
            <a:r>
              <a:rPr lang="id-ID" dirty="0"/>
              <a:t>aplikasi tersebut bisa diterapkan dalam jaringan di Pondok Pesantren </a:t>
            </a:r>
            <a:r>
              <a:rPr lang="id-ID" dirty="0" err="1"/>
              <a:t>Al-Luqmaniyyah</a:t>
            </a:r>
            <a:r>
              <a:rPr lang="id-ID" dirty="0"/>
              <a:t>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77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Penelitian </a:t>
            </a:r>
            <a:r>
              <a:rPr lang="id-ID" dirty="0"/>
              <a:t>dilakukan di Pondok Pesantren </a:t>
            </a:r>
            <a:r>
              <a:rPr lang="id-ID" dirty="0" err="1"/>
              <a:t>Al-Luqmaniyyah</a:t>
            </a:r>
            <a:r>
              <a:rPr lang="id-ID" dirty="0"/>
              <a:t>.</a:t>
            </a:r>
          </a:p>
          <a:p>
            <a:r>
              <a:rPr lang="id-ID" dirty="0" smtClean="0"/>
              <a:t>Bahasa </a:t>
            </a:r>
            <a:r>
              <a:rPr lang="id-ID" dirty="0"/>
              <a:t>pemrograman yang digunakan adalah bahasa PHP.</a:t>
            </a:r>
          </a:p>
          <a:p>
            <a:r>
              <a:rPr lang="id-ID" dirty="0" smtClean="0"/>
              <a:t>Penelitian </a:t>
            </a:r>
            <a:r>
              <a:rPr lang="id-ID" dirty="0"/>
              <a:t>menggunakan perangkat </a:t>
            </a:r>
            <a:r>
              <a:rPr lang="id-ID" dirty="0" err="1"/>
              <a:t>Mikrotik</a:t>
            </a:r>
            <a:r>
              <a:rPr lang="id-ID" dirty="0"/>
              <a:t> </a:t>
            </a:r>
            <a:r>
              <a:rPr lang="id-ID" dirty="0" err="1"/>
              <a:t>RouterOS</a:t>
            </a:r>
            <a:r>
              <a:rPr lang="id-ID" dirty="0"/>
              <a:t> level 4. </a:t>
            </a:r>
          </a:p>
          <a:p>
            <a:r>
              <a:rPr lang="id-ID" dirty="0" smtClean="0"/>
              <a:t>Tidak </a:t>
            </a:r>
            <a:r>
              <a:rPr lang="id-ID" dirty="0"/>
              <a:t>membahas tentang </a:t>
            </a:r>
            <a:r>
              <a:rPr lang="id-ID" dirty="0" smtClean="0"/>
              <a:t>sistem jaringan </a:t>
            </a:r>
            <a:r>
              <a:rPr lang="id-ID" dirty="0"/>
              <a:t>internet yang digunakan.</a:t>
            </a:r>
          </a:p>
          <a:p>
            <a:r>
              <a:rPr lang="id-ID" dirty="0" smtClean="0"/>
              <a:t>Aplikasi </a:t>
            </a:r>
            <a:r>
              <a:rPr lang="id-ID" dirty="0" err="1"/>
              <a:t>web</a:t>
            </a:r>
            <a:r>
              <a:rPr lang="id-ID" dirty="0"/>
              <a:t> yang dibangun untuk </a:t>
            </a:r>
            <a:r>
              <a:rPr lang="id-ID" dirty="0" err="1" smtClean="0"/>
              <a:t>member</a:t>
            </a:r>
            <a:r>
              <a:rPr lang="id-ID" dirty="0" smtClean="0"/>
              <a:t> dan </a:t>
            </a:r>
            <a:r>
              <a:rPr lang="id-ID" dirty="0"/>
              <a:t>administrator.</a:t>
            </a:r>
          </a:p>
          <a:p>
            <a:r>
              <a:rPr lang="id-ID" dirty="0" smtClean="0"/>
              <a:t>Tidak </a:t>
            </a:r>
            <a:r>
              <a:rPr lang="id-ID" dirty="0"/>
              <a:t>membahas detail tentang sistem keamanan </a:t>
            </a:r>
            <a:r>
              <a:rPr lang="id-ID" dirty="0" err="1"/>
              <a:t>website</a:t>
            </a:r>
            <a:r>
              <a:rPr lang="id-ID" dirty="0"/>
              <a:t> dan </a:t>
            </a:r>
            <a:r>
              <a:rPr lang="id-ID" dirty="0" err="1"/>
              <a:t>database</a:t>
            </a:r>
            <a:r>
              <a:rPr lang="id-ID" dirty="0"/>
              <a:t> lokal yang dibuat.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</a:t>
            </a:r>
            <a:r>
              <a:rPr lang="id-ID" dirty="0"/>
              <a:t>mempermudah pengaturan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dalam </a:t>
            </a:r>
            <a:r>
              <a:rPr lang="id-ID" dirty="0" err="1"/>
              <a:t>router</a:t>
            </a:r>
            <a:r>
              <a:rPr lang="id-ID" dirty="0"/>
              <a:t> </a:t>
            </a:r>
            <a:r>
              <a:rPr lang="id-ID" dirty="0" err="1"/>
              <a:t>MikroTik</a:t>
            </a:r>
            <a:r>
              <a:rPr lang="id-ID" dirty="0"/>
              <a:t> di Pondok Pesantren </a:t>
            </a:r>
            <a:r>
              <a:rPr lang="id-ID" dirty="0" err="1"/>
              <a:t>Al-Luqmaniyyah</a:t>
            </a:r>
            <a:r>
              <a:rPr lang="id-ID" dirty="0"/>
              <a:t>.</a:t>
            </a:r>
          </a:p>
          <a:p>
            <a:r>
              <a:rPr lang="id-ID" dirty="0" smtClean="0"/>
              <a:t>Untuk </a:t>
            </a:r>
            <a:r>
              <a:rPr lang="id-ID" dirty="0"/>
              <a:t>mengoptimalkan penggunaan fitur yang ada dalam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r>
              <a:rPr lang="id-ID" dirty="0" smtClean="0"/>
              <a:t>Membuat </a:t>
            </a:r>
            <a:r>
              <a:rPr lang="id-ID" dirty="0"/>
              <a:t>aplikasi pihak ketiga dengan memanfaatkan fitur PHP API yang </a:t>
            </a:r>
            <a:r>
              <a:rPr lang="id-ID" dirty="0" smtClean="0"/>
              <a:t>ada di </a:t>
            </a:r>
            <a:r>
              <a:rPr lang="id-ID" dirty="0" err="1" smtClean="0"/>
              <a:t>Mikrotik</a:t>
            </a:r>
            <a:r>
              <a:rPr lang="id-ID" dirty="0" smtClean="0"/>
              <a:t> </a:t>
            </a:r>
            <a:r>
              <a:rPr lang="id-ID" dirty="0" err="1" smtClean="0"/>
              <a:t>RouterOS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03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Mengetahui </a:t>
            </a:r>
            <a:r>
              <a:rPr lang="id-ID" dirty="0"/>
              <a:t>perkembangan ilmu pengetahuan dan teknologi yang berkembang saat ini khususnya dalam perkembangan teknologi </a:t>
            </a:r>
            <a:r>
              <a:rPr lang="id-ID" dirty="0" err="1"/>
              <a:t>router</a:t>
            </a:r>
            <a:r>
              <a:rPr lang="id-ID" dirty="0"/>
              <a:t>.</a:t>
            </a:r>
          </a:p>
          <a:p>
            <a:r>
              <a:rPr lang="id-ID" dirty="0" smtClean="0"/>
              <a:t>Menjadikan </a:t>
            </a:r>
            <a:r>
              <a:rPr lang="id-ID" dirty="0"/>
              <a:t>aplikasi ini sebagai solusi untuk mempermudah pengaturan dan manajemen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hotspot</a:t>
            </a:r>
            <a:r>
              <a:rPr lang="id-ID" dirty="0"/>
              <a:t> pada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r>
              <a:rPr lang="id-ID" dirty="0" smtClean="0"/>
              <a:t>Mengetahui </a:t>
            </a:r>
            <a:r>
              <a:rPr lang="id-ID" dirty="0"/>
              <a:t>bagaimana proses perancangan </a:t>
            </a:r>
            <a:r>
              <a:rPr lang="id-ID" dirty="0" err="1"/>
              <a:t>web</a:t>
            </a:r>
            <a:r>
              <a:rPr lang="id-ID" dirty="0"/>
              <a:t> dalam pemanfaatan fitur PHP API pada </a:t>
            </a:r>
            <a:r>
              <a:rPr lang="id-ID" dirty="0" err="1"/>
              <a:t>MikroTik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6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Jadwal Penelitian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5910"/>
              </p:ext>
            </p:extLst>
          </p:nvPr>
        </p:nvGraphicFramePr>
        <p:xfrm>
          <a:off x="539746" y="1907404"/>
          <a:ext cx="8064507" cy="393601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22735"/>
                <a:gridCol w="2137210"/>
                <a:gridCol w="335694"/>
                <a:gridCol w="335694"/>
                <a:gridCol w="338646"/>
                <a:gridCol w="338646"/>
                <a:gridCol w="335694"/>
                <a:gridCol w="335694"/>
                <a:gridCol w="337661"/>
                <a:gridCol w="337661"/>
                <a:gridCol w="335694"/>
                <a:gridCol w="335694"/>
                <a:gridCol w="336677"/>
                <a:gridCol w="336677"/>
                <a:gridCol w="335694"/>
                <a:gridCol w="335694"/>
                <a:gridCol w="346521"/>
                <a:gridCol w="346521"/>
              </a:tblGrid>
              <a:tr h="250432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 dirty="0" err="1">
                          <a:effectLst/>
                          <a:latin typeface="Product Sans" panose="020B0403030502040203" pitchFamily="34" charset="0"/>
                        </a:rPr>
                        <a:t>No</a:t>
                      </a:r>
                      <a:endParaRPr lang="id-ID" sz="12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Kegiatan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 dirty="0">
                          <a:effectLst/>
                          <a:latin typeface="Product Sans" panose="020B0403030502040203" pitchFamily="34" charset="0"/>
                        </a:rPr>
                        <a:t>Bulan (2016)</a:t>
                      </a:r>
                      <a:endParaRPr lang="id-ID" sz="12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412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September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Oktober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November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Desember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04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1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2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3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4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1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2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3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4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1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2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3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4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1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2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3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4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50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1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Pengumpulan Data 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50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2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Penulisan Proposal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307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3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Perancangan Sistem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307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4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Pembuatan Sistem/ Program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307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5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Implementasi Program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50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6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Pengujian sistem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307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7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Penulisan Laporan Akhir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200" dirty="0">
                          <a:effectLst/>
                          <a:latin typeface="Product Sans" panose="020B0403030502040203" pitchFamily="34" charset="0"/>
                        </a:rPr>
                        <a:t> </a:t>
                      </a:r>
                      <a:endParaRPr lang="id-ID" sz="1200" dirty="0">
                        <a:effectLst/>
                        <a:latin typeface="Product Sans" panose="020B040303050204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BAB II: LANDASAN TEORI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21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455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Product Sans</vt:lpstr>
      <vt:lpstr>Office Theme</vt:lpstr>
      <vt:lpstr>RANCANG BANGUN SISTEM MANAJEMEN USER HOTSPOT MENGGUNAKAN MIKROTIK PHP API BERBASIS WEB DI PONDOK PESANTREN AL-LUQMANIYYAH</vt:lpstr>
      <vt:lpstr>BAB I: PENDAHULUAN</vt:lpstr>
      <vt:lpstr>Latar Belakang Masalah</vt:lpstr>
      <vt:lpstr>Perumusan Masalah</vt:lpstr>
      <vt:lpstr>Batasan Masalah</vt:lpstr>
      <vt:lpstr>Tujuan Penelitian</vt:lpstr>
      <vt:lpstr>Manfaat Penelitian</vt:lpstr>
      <vt:lpstr>Jadwal Penelitian</vt:lpstr>
      <vt:lpstr>BAB II: LANDASAN TEORI</vt:lpstr>
      <vt:lpstr>Tinjauan Pustaka</vt:lpstr>
      <vt:lpstr>Landasan Teori</vt:lpstr>
      <vt:lpstr>BAB III: METODE PENELITIAN</vt:lpstr>
      <vt:lpstr>PowerPoint Presentation</vt:lpstr>
      <vt:lpstr>Perancangan Sistem</vt:lpstr>
      <vt:lpstr>Entity Relationship Diagram</vt:lpstr>
      <vt:lpstr>Rancangan Menu Admin</vt:lpstr>
      <vt:lpstr>Rancangan Menu Member</vt:lpstr>
      <vt:lpstr>Rancangan Interface Admin</vt:lpstr>
      <vt:lpstr>Rancangan Interface Member</vt:lpstr>
      <vt:lpstr>Matur Suwun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MANAJEMEN USER HOTSPOT MENGGUNAKAN MIKROTIK PHP API BERBASIS WEB DI PONDOK PESANTREN AL-LUQMANIYYAH</dc:title>
  <dc:creator>sukmo</dc:creator>
  <cp:lastModifiedBy>sukmo</cp:lastModifiedBy>
  <cp:revision>29</cp:revision>
  <dcterms:created xsi:type="dcterms:W3CDTF">2017-01-25T12:47:23Z</dcterms:created>
  <dcterms:modified xsi:type="dcterms:W3CDTF">2017-03-22T23:19:53Z</dcterms:modified>
</cp:coreProperties>
</file>