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PHP: Hypertext Preprocessor adalah bahasa skrip yang dapat ditanamkan atau disisipkan ke dalam HTML.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Adalah bahasa scripting server-side, Bahasa pemrograman yang digunakan untuk mengembangkan situs web statis atau situs web dinamis atau aplikasi Web.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Karena php merupakan scripting server-side maka jenis bahasa pemrograman ini nantinya script/program tersebut akan dijalankan/diproses oleh server. Berbeda dengan HTML yang diproses pada client-side.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D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Server-side programming</a:t>
            </a:r>
            <a:r>
              <a:rPr b="0" i="0" lang="en-ID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adalah jenis bahasa pemrograman yang nantinya script/program tersebut akan dijalankan/diproses oleh server.</a:t>
            </a:r>
            <a:endParaRPr/>
          </a:p>
        </p:txBody>
      </p:sp>
      <p:sp>
        <p:nvSpPr>
          <p:cNvPr id="132" name="Google Shape;13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n-ID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 PHP yang akan dijalankan harus berada di dalam folder </a:t>
            </a:r>
            <a:r>
              <a:rPr b="1" i="0" lang="en-ID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C:\xampp\htdocs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Penamaan file PHP harus tanpa spasi dan sebaiknya menggunakan huruf kecil atau dapat menggunakan </a:t>
            </a:r>
            <a:r>
              <a:rPr b="0" i="0" lang="en-ID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underscore </a:t>
            </a:r>
            <a:r>
              <a:rPr b="0" i="0" lang="en-ID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(_) sebagai pengganti spasi.</a:t>
            </a:r>
            <a:endParaRPr/>
          </a:p>
        </p:txBody>
      </p:sp>
      <p:sp>
        <p:nvSpPr>
          <p:cNvPr id="140" name="Google Shape;14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n-ID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D"/>
              <a:t>Text Editor digunakan untuk menuliskan script PHP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D"/>
              <a:t>Web Server digunakan untuk menjalankan modul Apache yang berfungsi untuk membaca file PHP, disarankan untuk menggunakan </a:t>
            </a:r>
            <a:r>
              <a:rPr b="1" lang="en-ID"/>
              <a:t>xampp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D"/>
              <a:t>Web browser digunakan sebagai media untuk menjalankan dan menampilkan program PHP, disarankan untuk menggunakan browser </a:t>
            </a:r>
            <a:r>
              <a:rPr b="1" lang="en-ID"/>
              <a:t>Chrome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n-ID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Fungsi dari adanya ekstensi agar server dapat mengidentifikasi file dan script PHP. File PHP harus harus disimpan dengan ekstensi</a:t>
            </a:r>
            <a:r>
              <a:rPr b="1" i="0" lang="en-ID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“.php”</a:t>
            </a:r>
            <a:r>
              <a:rPr b="0" i="0" lang="en-ID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. </a:t>
            </a:r>
            <a:endParaRPr/>
          </a:p>
        </p:txBody>
      </p:sp>
      <p:sp>
        <p:nvSpPr>
          <p:cNvPr id="165" name="Google Shape;16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n-ID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927259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799432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>
                <a:solidFill>
                  <a:srgbClr val="FEFEF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>
  <p:cSld name="Perbandinga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>
  <p:cSld name="Judul Saja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0947862" y="6273294"/>
            <a:ext cx="1244138" cy="584705"/>
          </a:xfrm>
          <a:prstGeom prst="rect">
            <a:avLst/>
          </a:prstGeom>
          <a:solidFill>
            <a:srgbClr val="4F8CC2"/>
          </a:solidFill>
          <a:ln cap="flat" cmpd="sng" w="12700">
            <a:solidFill>
              <a:srgbClr val="4F8C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978411" y="6273295"/>
            <a:ext cx="1821064" cy="43788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10947862" y="6273294"/>
            <a:ext cx="1244138" cy="584705"/>
          </a:xfrm>
          <a:prstGeom prst="rect">
            <a:avLst/>
          </a:prstGeom>
          <a:solidFill>
            <a:srgbClr val="4F8CC2"/>
          </a:solidFill>
          <a:ln cap="flat" cmpd="sng" w="12700">
            <a:solidFill>
              <a:srgbClr val="4F8C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978411" y="6273295"/>
            <a:ext cx="1821064" cy="43788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it.ly/3cR5l6B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pic>
        <p:nvPicPr>
          <p:cNvPr descr="Richard Branson motivational and inspirational quotes ..." id="107" name="Google Shape;107;p15"/>
          <p:cNvPicPr preferRelativeResize="0"/>
          <p:nvPr/>
        </p:nvPicPr>
        <p:blipFill rotWithShape="1">
          <a:blip r:embed="rId3">
            <a:alphaModFix/>
          </a:blip>
          <a:srcRect b="6526" l="0" r="2253" t="0"/>
          <a:stretch/>
        </p:blipFill>
        <p:spPr>
          <a:xfrm>
            <a:off x="2931893" y="264893"/>
            <a:ext cx="6185603" cy="5915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Kesimpulan </a:t>
            </a:r>
            <a:endParaRPr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D"/>
              <a:t>PHP merupakan Bahasa pemrograman </a:t>
            </a:r>
            <a:r>
              <a:rPr i="1" lang="en-ID"/>
              <a:t>Scripting</a:t>
            </a:r>
            <a:endParaRPr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D"/>
              <a:t>PHP dieksekusi pada server side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D"/>
              <a:t>Tools untuk mengeksekusi PHP yaitu text editor, web server, web browser</a:t>
            </a:r>
            <a:endParaRPr/>
          </a:p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Apersepsi 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845127" y="1815548"/>
            <a:ext cx="10419221" cy="437321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1A6DA"/>
              </a:gs>
              <a:gs pos="50000">
                <a:srgbClr val="539BDB"/>
              </a:gs>
              <a:gs pos="100000">
                <a:srgbClr val="4388C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ocess Icons - 5,903 free vector icons"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343" y="2499927"/>
            <a:ext cx="3004457" cy="300445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6089073" y="3147060"/>
            <a:ext cx="3468584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i="0" lang="en-ID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E79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0" y="0"/>
            <a:ext cx="811987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rgbClr val="4F8C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1023257" y="965198"/>
            <a:ext cx="6766078" cy="492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ID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Mekanisme Eksekusi Source Code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8454570" y="965199"/>
            <a:ext cx="3093963" cy="4927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4570" y="212566"/>
            <a:ext cx="2245992" cy="54006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fld id="{00000000-1234-1234-1234-123412341234}" type="slidenum">
              <a:rPr b="1" i="0" lang="en-ID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Bahasa Pemrograman Script</a:t>
            </a:r>
            <a:endParaRPr/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ID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D"/>
              <a:t>PHP termasuk kelompok bahasa pemograman yang disebut </a:t>
            </a:r>
            <a:r>
              <a:rPr i="1" lang="en-ID"/>
              <a:t>scripting language </a:t>
            </a:r>
            <a:r>
              <a:rPr lang="en-ID"/>
              <a:t>(bahasa pemrograman</a:t>
            </a:r>
            <a:r>
              <a:rPr i="1" lang="en-ID"/>
              <a:t> script</a:t>
            </a:r>
            <a:r>
              <a:rPr lang="en-ID"/>
              <a:t>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D"/>
              <a:t>Bahasa pemograman </a:t>
            </a:r>
            <a:r>
              <a:rPr i="1" lang="en-ID"/>
              <a:t>script</a:t>
            </a:r>
            <a:r>
              <a:rPr lang="en-ID"/>
              <a:t> tidak memerlukan lingkungan kerja khusus untuk berjalan.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D"/>
              <a:t>Pada umumnya dapat disisipkan ke dalam kode bahasa pemograman lain.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D"/>
              <a:t>Sebuah file PHP dapat berisi kode php itu sendiri, atau bahkan dapat ditambahkan kode HTML, CSS, ataupun JavaScript.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i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Eksekusi Source Code PHP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D" sz="3600"/>
              <a:t>Eksekusi / </a:t>
            </a:r>
            <a:r>
              <a:rPr i="1" lang="en-ID" sz="3600"/>
              <a:t>running source code </a:t>
            </a:r>
            <a:r>
              <a:rPr lang="en-ID" sz="3600"/>
              <a:t>PHP merupakan proses untuk menjalankan suatu program sehingga menampilkan halaman web</a:t>
            </a:r>
            <a:endParaRPr sz="3600"/>
          </a:p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ID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Tools untuk Mengeksekusi Source Code PHP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D"/>
              <a:t>Tools yang digunakan untuk mengeksekusi source code: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ID" sz="3600"/>
              <a:t>Text Editor (Sublime/ Notepad++)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ID" sz="3600"/>
              <a:t>Server (Xampp / Wampp)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ID" sz="3600"/>
              <a:t>Web browser (Chrome / Mozilla)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ID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Download dan Instalasi Tools Ekseksusi PHP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845127" y="18288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D"/>
              <a:t>Berikut merupakan link video tutorial untuk mendownload dan menginstal tools yang digunakan untuk mengeksekusi PHP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ID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3539588" y="3850595"/>
            <a:ext cx="511282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None/>
            </a:pPr>
            <a:r>
              <a:rPr b="0" i="0" lang="en-ID" sz="4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https://bit.ly/3cR5l6B</a:t>
            </a:r>
            <a:r>
              <a:rPr b="0" i="0" lang="en-ID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3546515" y="4721452"/>
            <a:ext cx="511282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None/>
            </a:pPr>
            <a:r>
              <a:rPr b="0" i="0" lang="en-ID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Instalasi Tools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Mekanisme Eksekusi Source Code PHP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i="1" lang="en-ID"/>
              <a:t>Web server</a:t>
            </a:r>
            <a:r>
              <a:rPr lang="en-ID"/>
              <a:t> melihat ekstensi file yang diakses.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D"/>
              <a:t>Bila file berekstensi </a:t>
            </a:r>
            <a:r>
              <a:rPr i="1" lang="en-ID"/>
              <a:t>.php</a:t>
            </a:r>
            <a:r>
              <a:rPr lang="en-ID"/>
              <a:t>, </a:t>
            </a:r>
            <a:r>
              <a:rPr i="1" lang="en-ID"/>
              <a:t>web server</a:t>
            </a:r>
            <a:r>
              <a:rPr lang="en-ID"/>
              <a:t> akan menjalankan modul PHP dan mengeksekusi kode PHP yang ada di dalam file tersebut.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i="1" lang="en-ID"/>
              <a:t>Web server</a:t>
            </a:r>
            <a:r>
              <a:rPr lang="en-ID"/>
              <a:t> memproses file </a:t>
            </a:r>
            <a:r>
              <a:rPr i="1" lang="en-ID"/>
              <a:t>.php</a:t>
            </a:r>
            <a:r>
              <a:rPr b="1" lang="en-ID"/>
              <a:t> </a:t>
            </a:r>
            <a:r>
              <a:rPr lang="en-ID"/>
              <a:t>mulai dari baris pertama sampai baris terakhir secara berurutan.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D"/>
              <a:t>Bila web server tidak menemukan tag </a:t>
            </a:r>
            <a:r>
              <a:rPr lang="en-ID">
                <a:latin typeface="Courier"/>
                <a:ea typeface="Courier"/>
                <a:cs typeface="Courier"/>
                <a:sym typeface="Courier"/>
              </a:rPr>
              <a:t>&lt;?php</a:t>
            </a:r>
            <a:r>
              <a:rPr lang="en-ID"/>
              <a:t>, kode akan dianggap sebagai kode HTML.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D"/>
              <a:t>Bila web server menemukan tag </a:t>
            </a:r>
            <a:r>
              <a:rPr lang="en-ID">
                <a:latin typeface="Courier"/>
                <a:ea typeface="Courier"/>
                <a:cs typeface="Courier"/>
                <a:sym typeface="Courier"/>
              </a:rPr>
              <a:t>&lt;?php</a:t>
            </a:r>
            <a:r>
              <a:rPr lang="en-ID"/>
              <a:t>, kode akan dianggap sebagai kode PHP sampai web server menemukan tag penutup </a:t>
            </a:r>
            <a:r>
              <a:rPr lang="en-ID">
                <a:latin typeface="Courier"/>
                <a:ea typeface="Courier"/>
                <a:cs typeface="Courier"/>
                <a:sym typeface="Courier"/>
              </a:rPr>
              <a:t>?&gt;</a:t>
            </a:r>
            <a:r>
              <a:rPr lang="en-ID"/>
              <a:t>.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ID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/>
          <p:nvPr/>
        </p:nvSpPr>
        <p:spPr>
          <a:xfrm>
            <a:off x="0" y="0"/>
            <a:ext cx="811987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rgbClr val="4F8C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 txBox="1"/>
          <p:nvPr>
            <p:ph type="title"/>
          </p:nvPr>
        </p:nvSpPr>
        <p:spPr>
          <a:xfrm>
            <a:off x="1023257" y="965198"/>
            <a:ext cx="6766078" cy="492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ID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Kesimpulan</a:t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8454570" y="965199"/>
            <a:ext cx="3093963" cy="4927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4570" y="212566"/>
            <a:ext cx="2245992" cy="54006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