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Flowchart tersebut menjelaskan bahwa program tersebut akan mengeluarkan output berupa tulisan “Hello World!”</a:t>
            </a:r>
            <a:endParaRPr/>
          </a:p>
        </p:txBody>
      </p:sp>
      <p:sp>
        <p:nvSpPr>
          <p:cNvPr id="180" name="Google Shape;1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>
  <p:cSld name="Perbandinga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1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>
  <p:cSld name="Judul Saja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 cap="flat" cmpd="sng" w="12700">
            <a:solidFill>
              <a:srgbClr val="4F8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78411" y="6273295"/>
            <a:ext cx="1821064" cy="4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Identifikasi Hasil Eksekusi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Eksekusi sesuai dengan Skenario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Untuk membuat program PHP kita membutuhkan sebuah skenario yang berisikan urutan pekerjaan yang dilakukan suatu program ketika dieksekusi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Flowchart merupakan salah satu bentuk skenario yang dipersiapkan sebelum pembuatan program PHP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Eksekusi sesuai dengan Skenario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838200" y="2084003"/>
            <a:ext cx="5257800" cy="409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Contoh flowchart: 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00" y="2452713"/>
            <a:ext cx="6276464" cy="383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Eksekusi sesuai dengan Skenario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Contoh program PHP: 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72914"/>
            <a:ext cx="3789617" cy="18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6096000" y="1827366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tampilan browser: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072914"/>
            <a:ext cx="4022980" cy="185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Kesimpulan 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Ketika mengeksekusi pastikan hasil eksekusi sesuai dengan skenario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Macam-macam jenis kesalahan Ketika eksekusi php Parse error, Fatal error, Warning error, Notice error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