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Gambar di atas merupakan hasil eksekusi program PHP yang di dalamnya juga terdapat Bahasa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akan membaca atau mendeteksi kode PHP Ketika server menemukan tag &lt;?php dan berakhir Ketika menemukan tag ?&gt; </a:t>
            </a:r>
            <a:endParaRPr/>
          </a:p>
        </p:txBody>
      </p:sp>
      <p:sp>
        <p:nvSpPr>
          <p:cNvPr id="142" name="Google Shape;1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Jika gambar di atas, merupakan contoh Bahasa HTML yang dimuat dengan menggunakan script PHP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cR5l6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lan Your Execution - 18x24 Poster - Randall Pich" id="94" name="Google Shape;94;p13"/>
          <p:cNvPicPr preferRelativeResize="0"/>
          <p:nvPr/>
        </p:nvPicPr>
        <p:blipFill rotWithShape="1">
          <a:blip r:embed="rId3">
            <a:alphaModFix/>
          </a:blip>
          <a:srcRect b="53739" l="0" r="-88" t="23651"/>
          <a:stretch/>
        </p:blipFill>
        <p:spPr>
          <a:xfrm>
            <a:off x="2290017" y="2491409"/>
            <a:ext cx="7611965" cy="229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 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i="1" lang="en-US"/>
              <a:t>File </a:t>
            </a:r>
            <a:r>
              <a:rPr lang="en-US"/>
              <a:t>php disimpan pada folder c:/xampp/htdocs supaya dapat dieksekusi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Jalankan modul apache pada aplikasi xampp untuk memulai eksekusi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Apersepsi 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45127" y="1815548"/>
            <a:ext cx="10419221" cy="43732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1A6DA"/>
              </a:gs>
              <a:gs pos="50000">
                <a:srgbClr val="539BDB"/>
              </a:gs>
              <a:gs pos="100000">
                <a:srgbClr val="4388C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rver Icons - Free Download, PNG and SV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399" y="2509818"/>
            <a:ext cx="2984676" cy="298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041" y="3429000"/>
            <a:ext cx="2412667" cy="1269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0766" y="2811773"/>
            <a:ext cx="2383080" cy="2383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>
            <a:stCxn id="105" idx="2"/>
            <a:endCxn id="104" idx="2"/>
          </p:cNvCxnSpPr>
          <p:nvPr/>
        </p:nvCxnSpPr>
        <p:spPr>
          <a:xfrm flipH="1" rot="-5400000">
            <a:off x="4030724" y="3470442"/>
            <a:ext cx="795600" cy="3252300"/>
          </a:xfrm>
          <a:prstGeom prst="curvedConnector3">
            <a:avLst>
              <a:gd fmla="val 128746" name="adj1"/>
            </a:avLst>
          </a:prstGeom>
          <a:noFill/>
          <a:ln cap="flat" cmpd="sng" w="38100">
            <a:solidFill>
              <a:srgbClr val="E9379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8" name="Google Shape;108;p14"/>
          <p:cNvCxnSpPr>
            <a:stCxn id="106" idx="0"/>
            <a:endCxn id="104" idx="0"/>
          </p:cNvCxnSpPr>
          <p:nvPr/>
        </p:nvCxnSpPr>
        <p:spPr>
          <a:xfrm flipH="1" rot="5400000">
            <a:off x="7522456" y="1041923"/>
            <a:ext cx="302100" cy="3237600"/>
          </a:xfrm>
          <a:prstGeom prst="curvedConnector3">
            <a:avLst>
              <a:gd fmla="val 175623" name="adj1"/>
            </a:avLst>
          </a:prstGeom>
          <a:noFill/>
          <a:ln cap="flat" cmpd="sng" w="38100">
            <a:solidFill>
              <a:srgbClr val="E9379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Eksekusi Source Code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b="1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Langkah Eksekusi Source Code PHP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Buat source code dengan editor seperti Sublime Text atau Notepad++.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Simpan source code ke dalam file dengan ekstensi </a:t>
            </a:r>
            <a:r>
              <a:rPr i="1" lang="en-US"/>
              <a:t>.php </a:t>
            </a:r>
            <a:r>
              <a:rPr lang="en-US"/>
              <a:t>di dalam  folder C:/xampp/htdocs.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Buka aplikasi xampp dan klik start pada bagian Apache.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Buka web browser. Masukkan alamat </a:t>
            </a:r>
            <a:r>
              <a:rPr i="1" lang="en-US"/>
              <a:t>/localhost/htdocs/namafile.php</a:t>
            </a:r>
            <a:r>
              <a:rPr lang="en-US"/>
              <a:t>. </a:t>
            </a:r>
            <a:r>
              <a:rPr i="1" lang="en-US"/>
              <a:t>Namafile.php</a:t>
            </a:r>
            <a:r>
              <a:rPr lang="en-US"/>
              <a:t> adalah file yang berisi source code yang disimpan pada langkah 1. Jangan lupa untuk menulis ekstensi </a:t>
            </a:r>
            <a:r>
              <a:rPr i="1" lang="en-US"/>
              <a:t>.php</a:t>
            </a:r>
            <a:r>
              <a:rPr lang="en-US"/>
              <a:t> setelah nama file.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Langkah Eksekusi Source Code PHP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845127" y="1828801"/>
            <a:ext cx="10515600" cy="1042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Berikut merupakan link video Langkah untuk mengeksekusi source code PHP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None/>
            </a:pPr>
            <a:r>
              <a:rPr b="0" i="0" lang="en-US" sz="4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https://bit.ly/3cR5l6B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546515" y="482967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Praktik Eksekusi PHP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Eksekusi Source Code PHP</a:t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5327" t="0"/>
          <a:stretch/>
        </p:blipFill>
        <p:spPr>
          <a:xfrm>
            <a:off x="441766" y="1691320"/>
            <a:ext cx="5654234" cy="26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9361" y="1620044"/>
            <a:ext cx="5210582" cy="221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Mekanisme Eksekusi Source Code PHP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7607" t="0"/>
          <a:stretch/>
        </p:blipFill>
        <p:spPr>
          <a:xfrm>
            <a:off x="569205" y="1790699"/>
            <a:ext cx="5483315" cy="26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006" y="1790699"/>
            <a:ext cx="4891269" cy="241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696579" y="5039197"/>
            <a:ext cx="10515600" cy="168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Kedua script tersebut menghasilkan tampilan yang sama.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Bedanya terletak pada cara eksekusi source code PHP.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Perbedaan Running, Debugging dan Executable File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Running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Proses menjalankan program php sehingga berhasil dieksekusi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Debugging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	</a:t>
            </a:r>
            <a:r>
              <a:rPr lang="en-US"/>
              <a:t>Proses untuk mencari bug/kesalahan pada program yang telah dieksekusi dan terjadi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Executable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Proses mengubah program PHP menjadi file exe yang dapat digunakan untuk dijadikan sebagai aplikasi pada PC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