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Flowchart tersebut menjelaskan bahwa program tersebut akan mengeluarkan output berupa tulisan “Hello World!”</a:t>
            </a:r>
            <a:endParaRPr/>
          </a:p>
        </p:txBody>
      </p:sp>
      <p:sp>
        <p:nvSpPr>
          <p:cNvPr id="180" name="Google Shape;18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Judul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95" name="Google Shape;9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Konten" type="obj">
  <p:cSld name="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 Konten" type="twoObj">
  <p:cSld name="TWO_OBJECT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2" type="body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bandingan">
  <p:cSld name="Perbandinga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9" name="Google Shape;119;p18"/>
          <p:cNvSpPr txBox="1"/>
          <p:nvPr>
            <p:ph idx="2" type="body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3" type="body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1" name="Google Shape;121;p18"/>
          <p:cNvSpPr txBox="1"/>
          <p:nvPr>
            <p:ph idx="4" type="body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Saja">
  <p:cSld name="Judul Saja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song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en dengan Keterangan" type="objTx">
  <p:cSld name="OBJECT_WITH_CAPTIO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138" name="Google Shape;138;p21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9" name="Google Shape;13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mbar dengan Keterangan" type="picTx">
  <p:cSld name="PICTURE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2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6" name="Google Shape;14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Teks Vertikal" type="vertTx">
  <p:cSld name="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 rot="5400000">
            <a:off x="3927259" y="-1253331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Vertikal dan Teks" type="vertTitleAndTx">
  <p:cSld name="VERTICAL_TITLE_AND_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 rot="5400000">
            <a:off x="1799432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10947862" y="6273294"/>
            <a:ext cx="1244138" cy="584705"/>
          </a:xfrm>
          <a:prstGeom prst="rect">
            <a:avLst/>
          </a:prstGeom>
          <a:solidFill>
            <a:srgbClr val="4F8CC2"/>
          </a:solidFill>
          <a:ln cap="flat" cmpd="sng" w="12700">
            <a:solidFill>
              <a:srgbClr val="4F8C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978411" y="6273295"/>
            <a:ext cx="1821064" cy="43788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/>
          <p:nvPr/>
        </p:nvSpPr>
        <p:spPr>
          <a:xfrm>
            <a:off x="0" y="0"/>
            <a:ext cx="8119870" cy="6858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rgbClr val="4F8C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5"/>
          <p:cNvSpPr txBox="1"/>
          <p:nvPr>
            <p:ph type="title"/>
          </p:nvPr>
        </p:nvSpPr>
        <p:spPr>
          <a:xfrm>
            <a:off x="1023257" y="965198"/>
            <a:ext cx="6766078" cy="492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Identifikasi Hasil Eksekusi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8454570" y="965199"/>
            <a:ext cx="3093963" cy="4927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4570" y="212566"/>
            <a:ext cx="2245992" cy="54006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Eksekusi sesuai dengan Skenario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Untuk membuat program PHP kita membutuhkan sebuah skenario yang berisikan urutan pekerjaan yang dilakukan suatu program ketika dieksekusi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Flowchart merupakan salah satu bentuk skenario yang dipersiapkan sebelum pembuatan program PHP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Eksekusi sesuai dengan Skenario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838200" y="2084003"/>
            <a:ext cx="5257800" cy="4092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Contoh flowchart: </a:t>
            </a:r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7100" y="2452713"/>
            <a:ext cx="6276464" cy="3834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Eksekusi sesuai dengan Skenario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838200" y="1825625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Contoh program PHP: </a:t>
            </a:r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072914"/>
            <a:ext cx="3789617" cy="1856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/>
        </p:nvSpPr>
        <p:spPr>
          <a:xfrm>
            <a:off x="6096000" y="1827366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 tampilan browser: 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3072914"/>
            <a:ext cx="4022980" cy="1856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/>
          <p:nvPr/>
        </p:nvSpPr>
        <p:spPr>
          <a:xfrm>
            <a:off x="0" y="0"/>
            <a:ext cx="8119870" cy="6858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9"/>
          <p:cNvSpPr/>
          <p:nvPr/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rgbClr val="4F8C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9"/>
          <p:cNvSpPr txBox="1"/>
          <p:nvPr>
            <p:ph type="title"/>
          </p:nvPr>
        </p:nvSpPr>
        <p:spPr>
          <a:xfrm>
            <a:off x="1023257" y="965198"/>
            <a:ext cx="6766078" cy="492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Kesimpulan</a:t>
            </a:r>
            <a:endParaRPr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8454570" y="965199"/>
            <a:ext cx="3093963" cy="4927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4570" y="212566"/>
            <a:ext cx="2245992" cy="540067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Kesimpulan </a:t>
            </a:r>
            <a:endParaRPr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Ketika mengeksekusi pastikan hasil eksekusi sesuai dengan skenario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Macam-macam jenis kesalahan Ketika eksekusi php Parse error, Fatal error, Warning error, Notice error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0" name="Google Shape;21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