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24"/>
  </p:notesMasterIdLst>
  <p:handoutMasterIdLst>
    <p:handoutMasterId r:id="rId25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0077450" cy="56689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A77A76-8A1C-42DF-9C22-2AF79F3ACB68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74305-12E7-F572-6553-FE3EE4557C8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06A7F-14AB-E5B9-C7EB-82DF9A2162F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42E04-AD55-A36A-2106-2033EB871D5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DFC9A-CB31-C008-0589-7D85E2B0E66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261023B-F9A6-461D-9F19-859636041AA2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30085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2043D-EF96-AA64-CCDB-E9873FE9A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A0A197-308D-CDE0-871C-8BAD3D6243B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1466637-65DC-90AF-16EC-1195A2FC553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imbus Roman" pitchFamily="18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7CBD-1F97-95F1-3A38-FE86F80985C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imbus Roman" pitchFamily="18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4F01-FBF5-0145-C767-10B4433D4E9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imbus Roman" pitchFamily="18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B660F-4B95-E592-D9C9-B0B59AB6BC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imbus Roman" pitchFamily="18"/>
                <a:ea typeface="Cantarell" pitchFamily="2"/>
                <a:cs typeface="Nimbus Sans" pitchFamily="2"/>
              </a:defRPr>
            </a:lvl1pPr>
          </a:lstStyle>
          <a:p>
            <a:pPr lvl="0"/>
            <a:fld id="{BDA391F1-A1C8-4895-8B10-09F3ACEED1B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1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64D1-F96D-D602-D014-7C5750C812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D52CAF2-B976-4025-B5D8-FAF9FA350F5F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3D9246-E242-6F2D-52B9-6BF2C888F4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CDFD70-3159-CBA0-32B9-A82E324FFE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580C-F4D9-15CF-002A-5607EC6F2F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064DB6-59FE-4F71-AF1E-D7441071A00A}" type="slidenum">
              <a:t>10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40C68-45D7-A475-FA62-7FC19AD811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4C169-2A17-44AD-7DA6-E474649C89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4F1E4-E740-D108-7BC5-31BF749181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37EF2BE-7F15-4C13-BDB2-0DB599A8E023}" type="slidenum"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D18B2-8C38-623D-45CE-6E43380135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6D388-219D-ED40-50E7-CA80E8DD3A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59D3-340F-D255-495E-424362CD62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F061F15-D447-4EFD-A952-C9C27B4D7B21}" type="slidenum">
              <a:t>12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C99872-B8FC-1324-07C0-BDFB1C70CB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24B4C-16ED-2F01-AF1A-F0E9787850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0309E-255D-DFA8-8AB2-62C4FF7610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431C926-E01A-48E2-9B21-B3E3FB5F5897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FA0565-23A5-419C-9F68-D8E97E428A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10B99-8C62-ADAF-648A-C94C458551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426EF-9B17-4E1F-D496-BACB15FA6E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0EEDBC-D967-41E0-8E1A-D3ED4E3163DB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44FB9-FFB2-BA2C-35B3-2614B88CBE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19A155-B98C-2D72-3635-F31B5906B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BB1D-04B6-8D27-5092-7A313930EC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BC91D58-C69B-40F3-94A1-886588E5D7AD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D8980C-CF06-5A6C-F21A-DB06D1AA2B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DB4B50-D9D2-ECCC-DB1E-F5AABB904B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2EE3-C4A1-A774-FEDE-409B5816DF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23E217-197F-4923-B23D-FAFD99A5DA92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A1F5-C2FC-318B-21D7-2A9C17170F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FD975-B3AB-AA84-E69F-B6E62996DC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5AB60-7023-AB30-F7DF-BF80E450C2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BBB4FB-FB4D-4874-966F-CE0659A58F41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8BCB4-0CC4-9C5F-E262-439C1C04C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7FE94-89A4-E2B5-7D80-25278FF5FE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2F8B3-6444-2D71-7918-F0E24972A4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F49627-A950-4223-A3A8-99088F6C54DA}" type="slidenum"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64168-03B8-939E-736D-942567E06D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7E5CCA-A8DC-F26C-6FA8-7B16F95E72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02BFE-BCE4-6D4C-4F78-6663FA85C6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73F741-59D6-4A3A-BD8B-DC6EA8AF8E30}" type="slidenum">
              <a:t>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61409-5945-21B2-CFBE-0A831E68F4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86DC98-C12B-1B97-A8EB-2CB4ED061F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BB7E-4D91-2E38-0C32-FA12D4090D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1D748E-38AF-4FCD-9C69-FDAE0E38D528}" type="slidenum">
              <a:t>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BDCBD-F141-F1D5-ED23-EE86BDF2C2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8F3D0-A685-A90F-C1AD-4335CA1EC4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12A5-604B-8BC2-AAAB-DF255258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639E7-0D05-0DF0-3EC5-5FD6427F8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8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8F22-2359-5076-673F-2C1B6202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D1502-E73D-BA27-33DF-4879D866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032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056A-068C-494B-840A-681FA83FB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0A725-78AE-2FE4-9019-A69EE07E6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4E9A-837D-27CD-5180-2447DB1B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8BBE-92F7-A3E7-79B6-E4399F5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3D57-4CAF-37A2-4961-4093D430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91C93D-544D-4FD8-9ABC-6F60461D834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244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9DD2-D437-58F0-CF1F-CC5F0E43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064C-E43F-DB7C-B716-BDCEE9A9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11FC-2C77-A88E-B29A-5334CA4C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2299-F09D-A90C-D993-1DE9D050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B443-7C86-F58E-764A-77175A33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203EC5-18DA-4767-9A88-B1C669E388C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6691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EFF4-A0B4-35B1-3D54-DEC0A3DB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127EB-B633-09D3-5C21-004AE7CA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44548-BCDA-E941-D8DB-EDEF9FC8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290F-D962-97A6-0FDB-03F3D0C6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7F49-1726-D9EE-CC11-88421DE6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20149-C26C-40BA-8423-BBF597D052F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519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4342-8FE5-B845-CEFC-F1C6F2E6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F2AF-1BFE-36C3-BC90-AC62FD329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7E974-9D7B-5C82-B85A-E1B50FC4F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B6AF7-CEDB-21AC-76AB-6261EE21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7B836-8D4B-B8AB-16C5-57EC3402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D7EE4-64E7-C6AD-0C41-D2ABBC39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6E6B0F-F572-4D58-93F2-7E359A3412B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0137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02D6-9650-7F6E-32BA-2D7D7307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81813-487A-34FE-EA5C-22A9016C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9F26C-3C07-CD90-A182-6CFD30530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1DE2F-45E4-27D0-0B43-47EB5C823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7CCFF-C143-FB56-F30B-7E0003A47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35236-B9D4-131C-5478-CB091F7F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FF5C-2B11-B6F8-28FB-25D88AAD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ADCFE-C702-1563-7AE0-479A8BAB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333126-B5E4-4ECF-8745-CA2F731C341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0698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353-1F5C-2C62-51BC-94B70E3F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C094C-E3A8-76A9-57D0-6F7218E4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3CCD3-CAB2-578D-B3A8-D95D0931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843C4-C52F-F21D-3592-E746308E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8F7B94-B735-41F0-B47D-E1FF556D60F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4791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752C-2AF0-4D38-A440-DC4A730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75746-E1F1-514A-F081-DB044536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C2A6-2E3D-1E62-86BA-54B4BB3C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75C3D6-4EC9-49C6-AA96-35B0DFC5763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016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4193-FF5E-5DE3-20DD-1817C007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5D2D-7D4D-4510-7A55-D2CCD61B8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3F47C-0F8E-FC7B-FB43-7EFED6E4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4DF76-F731-2620-1C70-BAD62A8F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C5454-12D7-0438-C46C-609089A2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CBEC-4F60-B18D-44B0-DA198437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5226F-8F34-47E7-A666-5869DCF9CCC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396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CA94-70A5-CC9E-2639-A5010380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A54E0-EEC4-EC4E-293A-3C0AD9DE9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4763-9F22-F67D-94EF-B365C00B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A095B-47FC-8940-AD37-F76AD62C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B1F54-57A7-A9E1-58A7-39FF0186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8C5EE-7F21-C53B-4856-640B86C4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8E6C55-04CC-476E-9354-B03B44D7980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2948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CCBE-047F-D335-DD5B-0A9E13AD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EE4CD-8278-CF81-8267-0F2F6A070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56068-2118-D0A2-3124-045AC832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DC2E-6FEF-9198-282D-A557F8DD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82408-EF67-7D6F-5F55-D7A8B085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782D50-14C0-4289-9399-0D4570EA539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474B3-7E59-C4C6-81EF-8A856C19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00008-68A9-9C1A-3046-CB8FE6C3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2617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DE7D0-10FC-42CF-3454-4ACF2D025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1DDB3-E136-6AE8-73B7-761539E3F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BC22-2608-67D4-E7B9-518EB223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6394-F754-C38B-05BA-58422AD9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4D98-2BDD-9922-A76C-18E6B2EB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1AFC3E-0CB1-4D5A-B154-457A96D2A1C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35971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7DF6-B6BD-1B69-E1FA-D98D88D67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8FECA-535E-6668-566C-AD374C450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29E2-666D-222C-4F59-17FD5EA6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7275-E835-CCD9-E381-E7D8AF56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A7CE-FFB5-3D26-2601-124E686E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BDAE7A-C466-4339-A742-7DDE4561FE6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553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8D8-DD71-7DAF-80DE-C841E254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9CBB-6940-2882-73FD-8A8F0611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26BC-10E4-DF1A-8922-3C539E5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F984-1017-69AD-2FFD-2FDADCFF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ED93-7C84-1320-A092-B176E303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52AF16-3156-4B3A-B449-415675F35ED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2098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F775-F7FE-B130-E716-0B18A4EC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76A61-DAB7-F635-0B4C-359AF48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5BA1-9DA8-60C4-A4AF-28747AD5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7A99-A8DC-4114-363B-4AE8B8D3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DBCF-B0C0-C33E-5607-D4211C57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AFD1B-1D7C-4E11-90D9-D58E8BE6449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824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ACBB-F61E-693A-3555-5B56B8A5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D115-3516-EB75-9DA8-321EABAF5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DE082-9060-424D-D953-6EEDFF012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D5441-F93A-1EE1-E64E-6CBEF7A5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3B72E-88B2-7088-1186-711D13CF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80513-94BE-F521-E4EC-1ACDEE88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41EB46-2C3C-45D7-AC74-4CB655DC47B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2381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3D70-77FC-FFC3-A029-B31DCD9A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22BEF-6F8C-5068-010F-289B9384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DE143-77C6-FD82-FE19-276A73295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3381F-CF79-E074-DB3F-96AABAE27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40549-02F1-1ABF-B205-B1C55726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1CCE9-DC19-F956-D07B-538057A9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3CF28-AF8C-FB4A-61E0-B57FBF81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A8853-F749-6EBE-FF93-161FC7D0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0B45E6-A338-4B63-8460-4E49DCB6B13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5309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4CB6-E39B-BB17-6AD9-13818725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F2650-6FED-C31E-405A-6CEE1D2F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7D625-362A-6805-253C-A018981B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E60E0-B6C8-F655-0E3B-B3623210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23375B-20C4-4B1E-B5DB-07C88B31747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1822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1A41D-3F12-80F4-C229-CF4BB35C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DB8D-6AAF-D2C7-C099-5987659E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E3A8-A0D4-9064-8DAF-8938C808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537604-93F5-421C-91AE-DAC17DB09D8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2747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B0BE-BB7C-D26A-F03C-FAF8AA50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166C-04EF-9896-3C6A-9EB536D3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9AB1D-53F8-B544-C048-F29EF5017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075FB-94ED-8A35-FE49-DE1EEC13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0C50-E7D1-1066-4B98-A4A96CCF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AE51C-E763-0571-6EAF-C17BA70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6DAEEA-9CC0-40FD-BD12-F925A8BC4DB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1215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9248-CF22-F9B3-EC9D-04194313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D4A96-80C3-6245-14D2-61DFBF729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7A7B2-D4EE-5BE6-3DC1-17509A7A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EFE8F-1CCF-A5D2-037D-8AA60AF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AED1-0CFD-2993-A703-7FE9DEE7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B5D91-2379-FC99-1644-1FFCF96A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49ED54-FC91-4A1A-AB71-68FDAC91D6E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F8D1-C102-3D7F-88C7-FA66CB4E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25EF2-BB7D-0F2F-94EA-F892C0F6C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A6FB-D57C-6B5B-F618-A4910481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F513-DFA7-AF5C-6288-D633E067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95B1-0722-4526-84ED-3E2070F6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F466D6-FB77-4196-ADAA-75CEA1DDD4B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453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80D6-5F9B-2D87-6D4B-70150240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1D9DE-CF62-14F7-B728-7E7E0E15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E013-6FFE-56D4-0C1D-728D773C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100F-CF6D-3299-D4D7-F28B7534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9FE2-1001-9C60-4143-D8CB75EE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89C5C7-2BB8-412D-B093-EB17C097984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7490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2AA6A-5622-46F9-F24A-FCD294AC2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2CF0A-7E7C-3EF2-A0AB-F47B7B154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82C-2876-A6CA-B00C-42BFF362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083F-71B4-8709-9AA9-9AAFC7D6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C343-E61E-95EA-CD1E-3E702ACD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F21F90-8110-42AD-8A5A-280857CDA25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59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2012-7E27-1074-1549-863AADB4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6381-574B-7698-FDEB-C39EAA30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E7BC-9D17-B102-4DFC-BB2FDFED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7325-F84E-78E6-781A-1C16580E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20A8-C87D-2D04-3D39-0119CB65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87EFBB-343E-495A-9DF0-A54C3E68200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8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F0BD-7AA9-81B5-BB0A-A3C9F4C9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D018B-954D-2FB1-1A7A-AB13207A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42DA-2235-40B6-8726-054D3FF4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8D17F-7F0E-A0DC-6BEB-88A6B344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323A-F143-D613-F9BA-4A6D6DD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9D4043-D6BE-4C95-9180-9CFB6C0F7FE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3BEA-62FD-59C6-B9D6-298D2E04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2881-8AC0-A3CF-4131-2C46C3A3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2DD22-4DEC-038B-66A9-6321AD08F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32DAF-BE72-3247-CA87-4DF6A3F9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4260-9B13-A259-EEFD-96FA7EA6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6B0B5-4F86-8CCC-0C06-5A01B31A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62760C-400C-4E5F-9FA7-720948D9BBA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1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CFF7-843D-E917-4E6E-1F57C57C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745C-DB52-7FEC-D6FB-0172D42E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0ED9-DACE-1A9A-652D-36E0090F3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532DB-1C8C-22F9-8EDF-010C2E9FE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3499A-02A5-146C-4D14-84AFAD2D9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C7689-9652-5FA5-0D0B-FB84CED5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4EA8A-23FB-FF97-5131-08751EA9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C37B8-6D4E-E30F-F78A-889CA2D9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B47E6F-7266-4FBA-8DA6-541DE89EDEF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1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8883-3AD2-3172-AD86-A1AD87EC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221A9-89DD-3320-5BBF-7167D4C9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F2B6A-1988-FE37-487B-6CD058F3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54BF2-2332-C4EF-0782-3F06D62D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78A005-489E-4156-83C5-2B28C0DDCF6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69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C5BAC-62FB-154C-1806-103BC8E7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213F8-A7EE-9C3E-B2C4-04A66CA9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023D-4913-CE33-96EF-D3B2297E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EFBD25-13FC-4532-B74F-6AFD224700E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32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9A3F-561D-9E11-297D-E9AD445C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3710-93DD-721F-131A-395C9007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9E243-2104-9F47-F745-DA58DA215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2FDAE-8EC8-52EB-7E00-BD3FA1A5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CF072-8184-94E0-1D5A-F9789EF6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A571-6A38-FDED-2D78-7AF3DE52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85C4DB-2C7D-43DD-80FE-CF9DD08668E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0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543C-9D54-CB66-5D36-A1C38273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D52B-AEBD-5A0D-0B50-93707B04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64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52BD-604E-7737-3007-B41DA2F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67B19-021D-90B5-79E3-5653C1F2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B2B1E-5DD6-89F0-A30C-F5AD497A8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7703E-CCB7-6065-02C4-C9FE76B5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21342-3471-325F-4487-0FCBAF10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5D61-7A6C-DB53-88B5-42490EC9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1487D0-8AD4-49FB-9246-2C53C3FA27E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27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90CF-A193-CF36-6424-F856A022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8B6FB-8107-FE8C-2D17-86DEB77E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5CAA-1B8C-71F5-92D5-D2C7EAE3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1C64-2263-AF7D-5DB4-C6A199CC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D274-CB89-178A-6890-B2C857B3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530FF-2E1E-4D76-8AAC-B5646E4D1EA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19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96BD1-81C7-59EC-5E0E-CC46298B0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1DC97-9F5E-3356-BA2E-8DB231C91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D612-CC99-67C5-6646-17990938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8B7A-3D8B-62C9-F4A7-4FB20E95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81EC-D7BB-9E5A-3E50-1061C3C0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3A981F-24B7-4BCB-B3D9-6E04ABE5A33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30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24E8-FD51-D92E-3379-DE8F5400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0CD8-CF4F-FEEB-E8F5-225FE8622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8F49-B8DC-B9F2-F72E-338F588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564E-06EB-7AFD-941A-AE11594E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B1FB-C17B-3B89-82BC-9AE6F0F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159C86-51DB-4A0C-BE64-69B00EFC08C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56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EAFA-D2D8-A39A-4DC4-5A29A1A5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0007-CD31-6E0D-0364-B646032A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03EBC-75D7-9B96-6ED4-9A3E5A50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0F2-649E-55D3-DC95-F604009E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6A9C-8645-50E3-E510-3706D1B8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50218C-F286-40EC-918E-F49730CDB8F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51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F66A-4A7B-DBD8-45B8-D168FC1B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948DE-6E54-B7BE-A826-A41B9B2FE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E881-D6BD-0E93-BDAB-49DD3C90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0CB5-CCC4-CAF2-E28A-A3053C8B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1080-68DA-9C8D-67BE-3072F0B7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B0290-925E-4F45-B511-351BF957B75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338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F910-90DF-4DF8-47D6-8E449EBC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6CF7-63D2-7EAB-4A3A-D48883CB8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A735F-6F6D-F908-8647-37DCB046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5477C-D16B-EEF7-9DC6-35374471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F9A4-B666-F314-E45D-627A844B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BD122-7BA0-4B3D-C9ED-DC6B56F8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987146-2743-4FD0-AEA2-19488CECCDF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0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B2F1-BCC0-EB8C-3A67-D2AAB81B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C89B-E3DD-5ACD-0D6F-E3F461E9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63AE7-321E-07C8-6512-73DD176CD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9F43-E04F-FEFF-BDFE-37B352862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3A54-91A0-4920-093B-8A0A1D890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E5420-40BE-E8BA-EBA5-CF245EFE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42387-DDF6-1BB7-4FB7-D853A401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5FBD4-CAF7-3C84-5FAF-2FC7BCD9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2EB731-0B9B-4B54-A6D2-C8DDB11374F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379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C677-E5F3-17A7-9DC3-0F564E07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D86B4-0EFE-8C98-FD1E-27F6052A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4500E-5DA9-1E1E-2D52-5548A502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28BE-638C-402C-009F-53C4B906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669835-A53F-40B8-9B10-A385A7D81AB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78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396BE-B7E0-5DF7-F577-1A20AC78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72B3F-45EA-C5DB-CB73-A5E73706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519BC-208D-FC04-1C62-0C23C787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097FA2-AE32-4FA5-B0EF-5A0EECC0F41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1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9319-A38C-8BDD-FCF7-C460531D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286A6-16BE-2382-0049-6EA9112A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416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A8F5-D07A-BDF7-E312-6296BAFF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DA68-F608-EA12-EC1A-DC6ADEAB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74C24-EC92-E197-72B4-361418998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7E424-0899-7D43-3A71-4E5FAD50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75D27-04A1-3D5D-EC5C-9BB352A5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87875-4301-F336-2C9E-CD67DBD5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94037E-8581-4EEF-8332-A9185E49CAF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4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CE4D-7015-E3A2-BAB0-00DC9A1F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26054-BE70-5C6C-D1CE-A4F1310B6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AFE38-1EFD-7D23-A1F7-8B1A5BF8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32E8F-5FC7-E492-858E-7103186F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B5825-52BA-0587-1FF1-9202729A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F2684-665A-2719-45A1-E0A769C7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B039C2-72F1-45C6-B710-D906B5C13C0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33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75C5-8F64-82C1-A5C9-F963657E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0DA74-84FC-693F-8577-5664A9140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8D62-9956-0775-FD2B-A2F39F69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6036-84B2-37B6-D303-F04CF9A5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FF66-9BEC-A6C1-3939-3ED2B85C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85CFBD-5315-4640-AE0F-1A2BA52864E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83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538BB-3262-38B5-0514-67A94D0CC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F19D-B86D-6A77-6BE0-2D1834461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8303-BC2B-F2AD-2992-7FDC0713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9288-CEFD-21F9-ED8B-171A2230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93EF-8579-BF73-5CD3-C9161E2C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94B49-2E94-46E1-89D4-E4A8A322286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32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261E-E4B9-A249-F775-63FB0F328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94B82-D37C-576D-4336-66A3E1D8A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7500-634D-3F64-5508-2D339526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1F62D-C3F0-FFBC-C74A-4E36C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AA6EA-C6F5-D058-DEC8-B059ACA8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382F6A-0808-426A-9D72-FD05350AC4E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17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48F9-6788-3A33-CB30-87AFE870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8E3C-EB18-681C-264E-0E972A5A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D18A-F2BC-B933-B7AD-669AD833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721AB-7392-197E-719F-9B769B5D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0B46-7184-2631-59A4-23EA2411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61C7AD-2877-455F-81C8-1C1ABF6BF58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367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7416-953A-CE06-9F94-DCD743EC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553AE-D47B-3248-40BE-0D245B7F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9F2D-0FF0-9FC6-3BA3-9AC54B62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2A88-6C66-C3D4-1AB8-6F0BDD20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A3534-88DA-0737-7E5F-B785D3F0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C266A5-0880-42F0-8B63-098DC1C94E9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27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0490-516A-FDE5-EFC6-59AF2F92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D3F9-5E22-4028-DA3A-9BEBADEA3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FFC3C-8A71-257D-E36B-5B9746379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792B5-8113-A69A-E08A-5CA6CF08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6D789-77C4-2627-09AD-9883D5D0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3A5C0-8E0E-CD02-E134-954DF63B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4246A-2C14-4A30-9CF3-154C4330E7B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657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FB16-86C3-F686-C710-A82D79DB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5340F-57B7-83CA-AAB6-504B33E6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CB046-716A-6FB5-F7D7-DB74DDB4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4C6A8-20D8-DE76-69D0-712390F86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413D2-7B7F-0BD6-66D4-620B66D9D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7D425-5699-4DAF-42BF-2C276FF1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FC9BF-067C-DEA7-2D6C-8A14C442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98122-859A-33A6-1838-62311E54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74B7AC-C972-4EED-8DCC-E9AA47F790C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538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9A7A-6007-DF74-3026-53E1F3FD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5E438-CF20-699E-3D10-4DF99B28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3E322-648D-33FF-15A7-C0CAD49E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723EB-1415-BE5A-0BCC-EB79C4CA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D3FE79-0FB5-4B1B-A7AF-5C28C14E511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E465-74F3-9664-F25D-561FA95B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4061-71CD-2496-4396-0AD4F4D4C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D03A-95E1-6F95-57CC-C0E296F27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078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A06E3-A2B5-C826-D216-599CEEE0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C90DE-2043-A8EC-D723-AC3B4A12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DB71E-DBBC-904A-1A9A-ACF26191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AA9A31-BAE1-4A02-AC91-EF8737CBADF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55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15B7-B651-BB3F-BE6B-ABBEB3A4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6C76-1CF5-8466-F19C-28FE4A53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C8704-17DB-A306-0E6A-5FE4CD1C0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839F-FD33-4AD0-9C34-85F78333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9BC99-9574-7884-0140-E165D853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C6A8-D3CD-768C-6EE8-2DF4B960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18988A-30FE-40D3-BD7E-152AB209CE6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02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D96E-047A-FFCB-9C52-4CE395AA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F8F9A-FC98-5AFF-618D-3AB8F9F23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7E3D-612F-7D80-2051-342620EFD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AB8F9-74A8-4F77-D4FB-EBB68FF1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241B-89FD-89FE-4D1D-25EE2DF6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F0DD-3206-D0DB-1CAB-2D41F733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0803B9-ABD9-4AB5-8031-0B1BD7F7B45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43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D400-A725-F623-0CD0-C394FDEF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0A96-5CC6-6AFE-3F8C-47AA06350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CC14-10C0-4F31-900B-58144680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2EB4-F024-4767-2D01-D033B39C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8D13-2DE1-0D6E-8556-ADD0E1AF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F32D87-6E2A-4B03-8C93-289A6259D55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89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070DC-BC5F-B0D0-61A8-25E2D6F10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9C8C-9D1D-B9CC-6CF0-7C738973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FA3D-BF2E-7934-9107-C39F595D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74CD-265F-F918-5B85-E627C628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AE43B-E452-BE6C-482E-7E8A0B1C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ADDF0-092E-46A7-8E4A-996872B8FFB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592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B89F-DEBF-42F2-7DD9-84E25392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B8327-B316-F58E-8A72-FD360BAAA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0AA4-A5A3-34FB-3C60-D260848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5FF7-AA0C-1C65-30D5-41534762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7260-9C77-3F52-82CD-5460AC53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476966-7B79-4AC8-9AFE-0C4B5CEF935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839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9148-1774-9E19-4375-5E7D0022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72FC-8DDF-2154-EBDE-C026082A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3A4C-2A4B-DE0F-9758-A887384D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CC9E-6A28-2B0B-9735-75B753CE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BA7B-8B53-E4AA-9550-1835EE17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3E2F0F-E4A0-4CB8-9B1B-A4424E1AE83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614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A28-E0A6-69F1-0759-E87D645F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C659-A47F-0183-364E-7933526E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657F-2857-2345-DC8D-E84C8CF6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F6E7-710A-98EC-35BC-84B3608E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22EF-8AEE-9250-53E5-355C661B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C20E70-1DD1-46A1-9838-55E3AE81096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767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D135-CF8E-27C8-64F5-6722148C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9ADE-2871-7068-D608-0032EA166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13788-F4AE-CF76-B905-1DAA5EB2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C699D-C517-6B97-B1E7-7CC71D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4A797-B075-E577-B444-0A6D6C3E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0DF3A-EF3A-850B-D502-14DEB95A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7EE201-69A2-4ED3-952A-47464EE3FFF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634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CDA5-5477-4D9C-8A6F-6628613C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B779-C313-CBD3-14CD-DDA83708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4FD70-6431-6E78-46F2-DDAAD39C1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25AC1-3856-09D1-1AEE-56A5D941F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46D3A-B921-97AF-F225-BD76C7916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DBB8F-B881-D5A2-823E-3DE22963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C7223-0261-B1F7-AA0C-457FE6FD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AA2A4-6590-E371-ADDE-C6EB39E1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867AB5-751C-4272-B2B8-F8DA4C90253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926E-F991-DEF9-6206-2E7AE9A4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A728-9923-C033-30B0-46DB0ACA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1D87C-C4C5-A70D-359D-A945529BB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34C52-03B9-A8D5-3CBF-4CD551367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FD58D-CDE7-1BCE-D61D-0AF1F4672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382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B97C-824D-5CA8-F4CF-074C3980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43127-15C0-EB44-59F1-6F59E52F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D037D-11FE-A3E3-89CE-482B682F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FFA0E-6A68-2286-3F9B-569F5E23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C5DFE9-307E-42A3-AEDD-04DFDB807C8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334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7134F-2E74-757D-2960-C5E4D37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2DD46-B8CF-7CDD-D27A-2C89C0D1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264E-AED7-187B-2E4D-1509FE80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7DFDE4-5E69-4EDE-A77E-9539634AC15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631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D2B1-57CB-D412-B90D-F95B269E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D0AD-F61D-6037-5CAD-B4D8BFAC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55323-B2D1-2DB6-86D2-CA9EAD169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86EF2-1332-BA32-EAF4-63D53892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A522C-C588-CBE9-3845-27D872DF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BD2EE-CB4F-3D64-09D7-8E2E44AE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3B6E69-688E-483A-8BA3-E1FF2B1A7BF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947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8009-8466-C742-226E-29611216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161F7-46F7-FF17-D26F-0279B4AD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74829-CF18-C241-8CF6-0EBF0FA0A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452EA-DA6B-E3B2-7AA8-62CD782D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809F-4CD6-E9C0-7F7E-F3BCEEF6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F7276-44AF-466C-482F-55E8368E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A65E09-595D-43F7-9785-6E8968D998E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175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27A6-5D66-2FB8-33CE-6153A8CF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CDB2E-5BD7-C71A-2DDE-BAE009EAE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C8D8-F635-3C75-67AF-04AF3ECE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1FCC-DBBB-B88B-86A1-C4412950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1687-870B-D8A3-B7AC-5E85B14D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2650AF-7C47-413D-AED7-D21B0FCE6E0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08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EF991-60D5-1A49-6DDD-BC9917503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6E5C2-3C55-6077-7758-7180FA084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BF7F-C35A-C66D-B5DB-4D3E6B7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3AE4-B58F-FA0F-5191-D5EFC929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2E5E-9540-94DA-7091-26B0E8EE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1C75E8-BE78-4AF3-AD76-D69F6EEC408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540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9EEE-597D-444C-D486-FF6C825D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9430C-65B8-851D-6D0E-1ED1747CC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F70AE-0BDB-E158-7E10-4D4070D3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1DB15-BC98-0C76-B81E-A019DD32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69F4-1845-1C89-6D7C-5C78D414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3B12CA-B1EB-4ACB-B94A-A01CD2AB7D7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365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ECF0-847C-ED23-9996-18EB4EC0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AE36-9B62-2D20-6F25-E48D5F24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E690-710F-A6C5-E63D-154352D1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2518-87CA-2FFB-4D48-4718C729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42DB-E022-7E56-DBC1-9F4D97CE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AE55E6-8075-4DD6-A89B-69DFC2E6BD5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338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1BAA-847F-17ED-FA09-7C227725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0D1E-F054-DDC4-E510-FAD4564D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5409-5306-F306-19AF-D252325A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A116-607D-9065-A3C3-7185CF9F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1A69-8E9C-EEC2-69AF-8B455A2D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09E9D2-B714-4453-955D-F1A5E0CB75A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821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91F6-B86F-188F-5ECC-DA8926C3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5E98-0181-2734-8212-55D90EDBC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AE01-6B8A-F7D7-9FBF-E3F13550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56B82-D079-DD78-5CF7-8248C3C7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DA086-57BA-0EEF-BB57-9F8A2582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3297-9ABD-C980-BEDF-E016A659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63ED40-ED70-491F-B0F7-F6512AEB11B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5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1495-57C4-7AF5-125E-DD8600E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396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5715-FE0F-96DD-4BC7-73EDC961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ECDA1-BF62-C7A0-7BD5-99844BBC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132C-A0FD-C34C-409D-AEF4D6EA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98A20-A108-E3F0-6050-C2E83A493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A983A-2BF9-F950-7515-A441E436F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2CC0C-63E3-D5C2-50E7-6488A739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21DF0-0E5F-D2F8-40D0-6A304071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DA1D9-3E78-B88A-FC64-15505F8A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C4A14F-EA11-4856-B490-7075A1B68C4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090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AD84-1F97-77F0-54E6-C4826CE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5C7C9-C655-DBAF-8DB0-EDAC3BED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EB8B7-4638-7D4C-BE75-857302A7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65B9C-1752-C4F1-6198-22572131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D76AF9-CD0A-4468-91BE-944D97869D9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738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3E5CC-B025-E367-C851-DB4D719A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CDE07-C0D0-05D7-F059-1B35CDFE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DD60-6314-285A-3B0F-77B36B00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8D3A28-5341-418E-BA21-22BD3B25671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73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E0A-D3AF-44C8-DAB5-E14ECAE8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5B18-2A2C-F497-AEB1-457AD22F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BD2CB-80E1-235B-1A52-7B21B1CC9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E97C-5B61-F9EF-F8FF-86E96F3D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D27E-8A1C-BB99-6E05-DA416E14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2ACAB-71A0-34E9-39D4-4155A25D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478407-B0EF-4414-9B77-B0DEE26E1D8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817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6509-059E-56AA-19A8-5D9AC2FF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A791E-B93E-683D-478F-E5B4A9EDB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2A3E7-2F44-B3E9-F84D-F9E7D412D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9247D-EC05-D4D3-69A6-8862F1D3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E40A9-AA8D-1125-4C8B-F39D59DD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7AC7-BB39-68DB-B7E1-32260685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6ED737-27C8-420D-AB2F-C3AFA5D00EE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767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40BB-A905-2EC4-67C4-96E52BF7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51F7D-924E-29E5-3FC6-EBAAF80B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D277-383B-DBA6-9ACE-A393D89E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B5AC-903F-62C0-6C7B-C571B65B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52EB-5A9F-B79B-075F-A4B609AC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068DA6-EFA0-4217-AD11-EAA2794E596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646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52AD7-DCD1-9F6D-F009-7E8608C09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0C36B-7997-A625-7D35-9032FC125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8BA9-75AF-5DF5-4D5C-BB3A1D78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FE41-E48F-6166-CFC0-0169C041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29AC-15AB-FE27-AE38-0CFFC7C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003E44-00D2-4D4A-AA03-18D39D9E51F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342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61B5-FE29-B553-0AB5-2C8B6517A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0782-362D-613A-3B5D-4125D37E6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874F-9C87-7899-C16B-05DB8760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A324F-AE03-8C88-5187-89376FC6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3398-3FA3-E291-E188-9A182D2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29C134-8706-4E7B-A1EF-713337C18B8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9230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1CBD-B431-90AE-5F44-3344843F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4BDB-8561-1E90-CEB6-7F2EB67B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57B0C-820D-72E8-5C2F-177D5054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229A-DA95-F86E-BD6D-9863705A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21FF-D8B5-2C41-AB7E-A865277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F235E9-DAF3-4301-AB45-55AD52FFC92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430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E5BA-601A-1761-4195-27457882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A74E5-FCAD-5362-B20A-98157F1D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8C76-1DF6-A92A-6EBE-B65905D1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A570-A6DA-B0AA-D2B3-3DF94FAE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28E1-2834-37D7-2EBD-872D5FB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099342-3E6B-48F8-97B6-739032E6296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5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109033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3179-8AD0-AF10-9A38-3ED08ACF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731C-2925-4826-3D31-0ADF19A4D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9A951-00CE-C33B-5949-0BFD6F466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75502-18AA-DB9A-3A40-E2CE6FA4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3386F-58CB-FDE6-09F0-C4B825A4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3A800-2F03-1497-94A4-E30294B0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A843DA-4A9D-44CF-8CD9-8D4865DC4E6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547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BB06-6499-7082-EA02-41986F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9FFDD-1B8B-6855-8199-309351C9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9D850-23D0-D147-8A4D-DE6D9907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1E5FA-1A1A-8276-F203-8703385A9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0EF88-8AA2-312C-0206-D24399349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9C410-DBBB-4846-0FA4-E6910D44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541D6-1880-5376-C11D-AC60A89C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25E73-86A0-2131-D9AA-18EFBF38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7FAF1A-76DF-424B-83CA-D3073DBF6AA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98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E394-543F-B35E-BC59-98771770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06368-2FA3-DF9F-0CEF-0D4C70DF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D2B48-3F47-5FFA-BBE6-F3908EC9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B5B6E-7071-446B-B7CE-DA307430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6300D-8204-4190-816D-8619C151F7C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663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E47E9-A78F-6FE7-17D9-DA98B939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34EC-BFE7-18E3-04CA-D7AB2969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3413B-C7F3-D845-0B34-A166F1C7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54CC36-32F5-4AE8-86B0-D68A8A965BF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0036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7769-B909-50B8-70B5-0686D1C7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B808-E139-6C72-4EF4-8C77DD80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80DBA-2FBE-2AE5-34C9-A65A7997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42FF-A3AC-8B6B-CB53-710CCF24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CCA76-FAB4-BEB7-BD69-7866FF1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13A5B-4164-15C2-1D66-A688486C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F13EB2-03C7-4E3E-81CC-F9ED9BF916E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4439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A78C-829F-FBCA-1264-C2BF2BD6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55D83-5323-ED62-3882-F81ABAF62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8A2D2-C3E0-67FF-0CA6-E411241A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555C5-C69E-3B5D-5B12-C61C559B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3DF76-4DBD-CC87-8B8D-C5A5B321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562E8-FA16-B777-B1D3-6FD72BA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786252-BB04-4926-82AE-7945FB3F7C3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364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B5DC-FD88-5D74-C62F-569F76D8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ED740-EAAC-3DA0-35AE-B4ED31B7E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5758-3F65-E548-066D-8C9DE7A8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BFB98-E0A8-ACB8-9BCB-BB24C99D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8D99-1CE3-1BCC-9CEB-9A127347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FF5C38-5DB0-4A77-9400-E4DF451D5E8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80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9C5FD-D471-5311-8A3C-20CB20EBA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3F928-1135-DDD6-A7B0-5EF75560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2047-3E68-62F5-559B-95068A28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241C0-BA16-5EBB-E944-DFAD3B56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7952-91AF-B669-EFD7-B2A08D5E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949821-1D16-491B-B5C5-68CEDA17BBE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56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72BC-3A16-EEFE-A09A-205A3FF9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6A899-C1E1-520B-53F0-140EF920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42FE-3832-6095-5FC4-CBF38E2F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FB82-44AC-C8F8-0AB4-2F8C7062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5D51-A99C-B88F-1379-BB46576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5D6DEB-1577-49DC-8F4A-185794AB73E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362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A6AA-F9DC-E675-BBF0-B60FE66E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9C7B-D7C0-ACA7-8C82-5A8FF9A3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F2731-3FB6-2D87-4A28-05729E94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F045-D588-875B-5190-3C11BE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0829-A1C2-A26B-326F-59765B8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1FC6C4-4DF8-459D-B333-D062C00D98A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9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2166-CDDA-8689-9B2F-F635BDCB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6C3E-3B9D-EFB5-2F76-38D0E690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ECEF6-87DB-9894-77EF-11A875A37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87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48CD-079F-9748-9A92-87FEC523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C92A6-947B-E155-480E-2FC2AA934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51B8-7D6B-FEE7-BF18-5E91739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9096-626A-5424-85EF-51ABECB8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81DB-C6A6-8E57-E1DD-421F225D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79D59D-A77A-4F3B-8C4C-36E776C2681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194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0147-32AE-B3F2-4961-D37BCBAF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1CB6-0186-360B-9B95-41571C7A2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9BAA5-BFC1-E4EB-7CDD-419858FBA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E93B-5021-CEE1-A2D0-323E17A0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E750-A722-7DBB-8A4E-03B9831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E27D4-ED1F-ADE5-DF74-0954D0E1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4207B-BCF0-4AED-8174-A8DAAF2C033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800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5364-F7B5-93B3-1DCA-2C6AE52C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DB64-414D-AF67-7903-5280DB83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19000-A46C-C591-0217-5CADC91D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FCA27-44CA-2D1D-F6DE-D92108F37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73091-05A9-2A97-4F9D-D78E3C340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BD98D-AF8D-DCE5-10C1-67C09CBA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4E1BF-AADC-21F5-BF16-102AE0D2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6F87F-1A8F-0E6B-A700-E10FDD9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9AE5EA-AF6C-4DFB-B195-986A3F367E1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575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3A7C-0EBB-213D-29A9-5236EFB7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38712-6263-70AD-2113-E00F3F17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CDDBF-9B29-C90C-879B-A694F723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63DA4-8718-9E3E-10C4-05EE91A4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FBC28B-FDF0-4AEB-904D-0AF3CA657AE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847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98A9-B02C-CF72-0FCD-FFEE713A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E5E1F-7296-D8F6-06C5-CF19ED7D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B7F67-BB2E-DA66-2F2D-C0AEFF0B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C97C75-E9DB-4E5B-88C0-ED1871124C5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195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8FC2-C42E-5FB2-0DAC-2DBE5563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A614-EA59-63F0-2FC5-5A5461E7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434E0-8468-4DF3-4CF1-3D273C1F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C2544-4F53-6D1C-A9AE-5ED4B7F0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320C3-E865-5F0C-E76B-6494775E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60FC5-9F8C-7423-9725-3FD04056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15D3C-B881-4F8F-909D-7E93E5AC093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604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46D3-2B17-2C40-265D-37528CBB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25BFA-0F04-4DB5-D619-3798FC5EA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317BC-453B-BF2E-F900-7F051861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02E43-FEBF-229A-4E1E-4342F341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F4B01-59B0-B447-5A99-B5DEA16C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BF70C-202C-92D3-5539-53F454DE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F3DCBC-C3FA-4F64-8B09-1C3B7D56C32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72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0509-810A-64A0-5B88-E68F411E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A9944-DFAD-5784-F554-68FA5795E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E8BD-0D1D-294E-2C00-5BC84D95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E788-34E8-64B4-F8E8-5A783981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E54D-C9AF-8DD3-E36F-D3A0B437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A29F98-78A9-4286-BF0E-D040F21FEC9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3521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C824E-5607-DC44-0850-D2ABFA492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67C82-A892-6C40-EE90-238408AE1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C91F-13C1-7129-143F-5A58733E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5C1EE-FF81-FD63-6312-B2305E9F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4465-A130-1045-2E24-1786EADB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96062-1628-47A8-BA97-8E3A05FC5B0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247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EB59-B7BE-F885-0FAE-E7F942E88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87D44-863E-CC4C-FF3F-F32119614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E020-EA7D-5456-905C-E083E00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7872-6583-25C3-0496-F952F04F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1CD2-AA7E-BD08-5A81-AF66EC8C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E75184-F9EC-4C7F-BAC9-76AF2DF03DF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4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6E06-7B56-C205-90CE-94470557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825B4-B401-34C6-910D-59940ED9D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DFE2-2E1E-3A35-E8B2-B598B63A0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5305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964E-5312-C147-D1CF-55674AA3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76B5-DA38-3EC7-152A-A345DF8B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46A8-EF4C-4F70-AC5A-F68A4768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2698-5874-78AA-83B5-3ECD5A7B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2815-A389-A05D-4AAC-BE265173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75DCF-AC9C-4783-97E5-0093EA263A4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751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92E0-874E-29FE-CFF0-C4CE5FD3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3C72-023A-CB32-1EE5-4A6A03F6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B090-E44B-D18C-D25E-F91D850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79E-DDBD-2C96-DC33-B90015FB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3856-B702-33C9-1D93-EBB4E40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B77BA-D509-45C9-9052-952AEA7AFE3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17356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D76D-5330-50A1-2533-4963D938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7122-FAA7-44B2-5E68-C7402EAD6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B58A-3AB2-396B-61F6-0E8513C4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16D9E-0CDD-8000-790D-3B3A3257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D705-1409-44ED-36F4-D1B6630C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99A2E-711A-0F59-8C14-58928FE2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668BAC-9560-4927-8215-33EF81A114B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4858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1580-AE3D-F41D-DF56-12DC9CA3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6BA51-860C-622B-93D8-5C639CC5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1F19E-8513-D174-19F3-1B3770A3F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12F72-0279-BB43-7918-38E0071F5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DF617-A64C-424C-A6CF-FE12DE4BC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377C1-1948-E33F-DAD6-B982EF8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35F08-BDDE-6144-5B25-96E8F241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02BA4-2671-2E0B-6DAA-A6978C7F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72CD26-D7F7-47CE-AA32-9885097F2C4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655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B421-CF25-5921-4BDC-D79FBBEA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E68CC-1819-01AF-4C96-0308040D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1A596-08DB-9F38-A213-FDBE8690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1CDAC-69D1-D525-3A6D-DDD9BEF7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906B0A-5FF7-481D-A437-60E024EA2B0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523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81187-0D80-AF00-7800-BC23F4C0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9ACF0-5E62-5EC0-5285-60E5F68E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C43B6-177A-4A2F-4B03-3A89BE66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FDB8D-9396-463D-AC68-A70C45CC7AC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106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C2DC-B627-F27E-007D-733045C4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52D0-727E-BB29-88B7-FB1A2637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672CF-BCCD-E174-5F81-747947210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47EA-F530-B1BF-88A7-BD03DF71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067B7-C712-A1B0-65DF-395FE5F2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4BFB7-B1D2-0077-9922-4C8CA98D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9D5FCF-F5FF-4B48-9632-C2A1A1D2369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64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501C-BAE3-A803-824F-7882F747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11325-5940-804B-A3F4-90D8A04BA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B15E9-1BC8-85F0-B2DC-9527A44D1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E6212-9982-26FD-A833-9C3EF667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1E2-8C5B-7269-8812-CC90FC73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823F-62B1-1166-92FB-78393CE7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73B23-92E3-4AA7-AF02-94DB52E3994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7420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E60C-5CA8-CCFA-48DA-7984AFFD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84893-E9A6-E87A-CFA0-D06841D2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4F58-7971-CEEB-2B07-7DE24920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8833-3746-8220-7349-1A93B266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810A-78B2-D491-269E-6D09C060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2AF4A8-3BD1-4B0A-BCF9-B15ECC9C425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341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268C4-313B-7667-DB0E-B25108133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6C9A3-DA8A-E825-0384-5E758A005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985E6-EBBF-41B7-2764-03D49850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CA89-1822-01FD-5279-0CFA24B8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8151-EBB6-1A99-6F5A-AE7C24E2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D5ADDA-C45A-442A-A180-653F689F0F8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9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5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E4F1E-7F7F-5204-63FA-4B86B0BAA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F897-AF46-466E-63A5-C482005680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DD7A0CF-E397-CAB6-AC78-5EEDAA11C59D}"/>
              </a:ext>
            </a:extLst>
          </p:cNvPr>
          <p:cNvSpPr>
            <a:spLocks noMove="1" noResize="1"/>
          </p:cNvSpPr>
          <p:nvPr/>
        </p:nvSpPr>
        <p:spPr>
          <a:xfrm rot="10800000">
            <a:off x="7608600" y="360"/>
            <a:ext cx="2468519" cy="5668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0BD2A56-C95B-506E-FF3B-69161F6187E9}"/>
              </a:ext>
            </a:extLst>
          </p:cNvPr>
          <p:cNvSpPr>
            <a:spLocks noMove="1" noResize="1"/>
          </p:cNvSpPr>
          <p:nvPr/>
        </p:nvSpPr>
        <p:spPr>
          <a:xfrm>
            <a:off x="-35640" y="0"/>
            <a:ext cx="2468519" cy="5668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CC2C261-9AEE-EDE0-3E21-4856641C95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C481E-6483-2F01-FBC4-6439EBD5A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2B8CC8-350B-D0E0-B537-A8D4AE49C6E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54D18A-B18E-7319-05AF-6F0B411EF07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045F0E-9691-6684-1E2C-B6FA317676C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2272DE9C-E94C-4855-89E2-0A58C85E35A8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67CA604-7F70-896A-3E2E-6F060B0E979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554479" cy="5669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499BE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C046941-3E23-E55D-010D-0B7D8705C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B3B5E-688F-6450-E9C7-C0ED084D18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4EFA3-DB66-438F-8845-553EFCFA1EA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AE270-9CC2-777D-AEBF-2450D300D51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A3C8-DF6A-8990-7904-A9B218C58F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235635C4-237B-4E22-AB62-182C09B6B24D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8994FC5-0126-5033-5821-244A9A7315E7}"/>
              </a:ext>
            </a:extLst>
          </p:cNvPr>
          <p:cNvSpPr/>
          <p:nvPr/>
        </p:nvSpPr>
        <p:spPr>
          <a:xfrm>
            <a:off x="0" y="0"/>
            <a:ext cx="10076760" cy="5669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84A1">
              <a:alpha val="45000"/>
            </a:srgbClr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IN" sz="2400" kern="1200">
              <a:latin typeface="Noto Sans" pitchFamily="34"/>
              <a:ea typeface="Cantarell" pitchFamily="2"/>
              <a:cs typeface="Nimbus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5A91763-8923-EE32-B026-156C6068B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E95A5-DDA8-273F-2D21-1AEC25538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2D94F-F9AA-A9C7-0183-2AA417BD2E2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C13A2-0078-0215-BD75-4C14019AFF8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68B5-E6EB-900B-2F70-78C7C0831B2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77EA0987-AC05-47E7-8D42-5038A5282E93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IN" sz="4400" b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39177A1-C1C6-35DD-1E15-2B568681FFF6}"/>
              </a:ext>
            </a:extLst>
          </p:cNvPr>
          <p:cNvPicPr>
            <a:picLocks noMove="1" noResize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" y="360"/>
            <a:ext cx="2467800" cy="5668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16211311-58A2-6B1D-AC45-65EF22B78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5E648-FD22-49DD-5F73-9F1EF7158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3CE48-461E-4219-BE85-897E0F28A53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C338-117F-007D-AB52-04E05D2366C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B4834-22DA-030A-8D11-C4512ECCB93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E0AB3FC6-9A27-4B32-90B5-A326BC39863F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DA3E386-2F83-3513-5C0F-1F0D5E9782AC}"/>
              </a:ext>
            </a:extLst>
          </p:cNvPr>
          <p:cNvPicPr>
            <a:picLocks noMove="1" noResize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16200000" flipH="1">
            <a:off x="3804660" y="-3804300"/>
            <a:ext cx="2468160" cy="10076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C561E926-1348-BEF6-F216-EDA0A8B9E3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ABA60-C7EA-86AC-B4E8-65636AD01C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B4AE5-3795-62EF-83A8-ED5B3547C72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E562-5D22-130D-7059-6C6BBE0931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C7562-E592-C5DD-4142-C0B0418962B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3173507B-80C7-48F3-8FBE-6C844D23D3FB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7FBB5EC-573D-DB0E-B2B1-D263081C0FBF}"/>
              </a:ext>
            </a:extLst>
          </p:cNvPr>
          <p:cNvPicPr>
            <a:picLocks noMove="1" noResize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5943600" y="3475440"/>
            <a:ext cx="4111200" cy="219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CBEBD1F8-74D7-D28E-2226-6C3F0CA7DDFF}"/>
              </a:ext>
            </a:extLst>
          </p:cNvPr>
          <p:cNvPicPr>
            <a:picLocks noMove="1" noResize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5852160" y="360"/>
            <a:ext cx="2742840" cy="201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EB9494D-953F-CBF9-747C-56EEF0CD69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7FE7C-F32D-367C-371F-A5DC2F7B1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587BCA-AE06-1758-42B9-08ECDE33C3D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36467F-9B36-4692-098D-70C72A1DC67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30EDE4-EEC5-A722-B0CC-0C4B441CBE1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EFEE9AD9-13C8-4867-B865-915E91DBFADC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B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20067CC-1B3C-0807-EA19-CD8B74CC49DC}"/>
              </a:ext>
            </a:extLst>
          </p:cNvPr>
          <p:cNvSpPr/>
          <p:nvPr/>
        </p:nvSpPr>
        <p:spPr>
          <a:xfrm>
            <a:off x="0" y="365760"/>
            <a:ext cx="3383280" cy="57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B6BFC8E-97F3-8710-AF55-FC2BE7F8C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57372-0827-94FC-686B-614292C5B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F7C09-96AC-0D0F-53B1-BE23A9E1F7D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98604-3C75-EAF0-BB36-5DC82607355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19DAD-2253-0C61-A529-A25A149583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7A69BEA2-81B1-47F1-85D5-64502B5622D7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A7F0CC4-FC72-B60F-55D7-9F680D21A8F0}"/>
              </a:ext>
            </a:extLst>
          </p:cNvPr>
          <p:cNvSpPr>
            <a:spLocks noMove="1" noResize="1"/>
          </p:cNvSpPr>
          <p:nvPr/>
        </p:nvSpPr>
        <p:spPr>
          <a:xfrm>
            <a:off x="4115159" y="4846320"/>
            <a:ext cx="5961600" cy="822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563A09-B7A1-D4E4-24B1-24646708D5A6}"/>
              </a:ext>
            </a:extLst>
          </p:cNvPr>
          <p:cNvSpPr>
            <a:spLocks noMove="1" noResize="1"/>
          </p:cNvSpPr>
          <p:nvPr/>
        </p:nvSpPr>
        <p:spPr>
          <a:xfrm>
            <a:off x="360" y="0"/>
            <a:ext cx="10076400" cy="1645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2D4274A3-FF67-55B4-8713-38CDD6383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D57E2-4DD3-D4DD-82BE-9DDCC8C58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A0746-4187-6B54-4050-2E451F16B6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1F28C3-C822-2355-5B96-A1F5DDBC5F4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AAFBF0-1CA6-7EC8-AF59-550993EE664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03BAB1E5-E137-466A-B17A-00AEE52C8FFF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393E624-C548-BBE9-6F6A-A45DC3F2E98D}"/>
              </a:ext>
            </a:extLst>
          </p:cNvPr>
          <p:cNvSpPr/>
          <p:nvPr/>
        </p:nvSpPr>
        <p:spPr>
          <a:xfrm>
            <a:off x="0" y="365760"/>
            <a:ext cx="3240000" cy="57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499BE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39D6001C-B0AD-49EE-721E-60BBC2F76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1F7E1-9CD4-E192-9BE2-E04FEA16F5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F8C5-CC54-E687-7FA7-0D33A28654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E728-7C14-31B1-5C84-63DB076D240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8F0B-FFF7-62B7-67CA-91B5DB5DD00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D8868BC3-E8EE-4BAD-9600-08CA96015CF0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1F08F07-3210-2B2A-0746-8E25376F5EEE}"/>
              </a:ext>
            </a:extLst>
          </p:cNvPr>
          <p:cNvSpPr>
            <a:spLocks noMove="1" noResize="1"/>
          </p:cNvSpPr>
          <p:nvPr/>
        </p:nvSpPr>
        <p:spPr>
          <a:xfrm>
            <a:off x="8522280" y="0"/>
            <a:ext cx="1554479" cy="5669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499BE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B69AFD8B-E4E8-7343-C19A-06AB480EAF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42706-185F-8F4C-6F96-C8D6EE510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E2CC-13D0-4148-1C30-DAAC886106C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F2B3-D355-2CAC-C0DE-EB76D7F03A5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375DC-3015-6CBF-7BED-AC7A7B78711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D71ACD8D-F98E-4C7A-AD95-7D28168C2CB5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965-3480-A3BA-A0F9-35C9669495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8707" y="1227667"/>
            <a:ext cx="8939880" cy="1730533"/>
          </a:xfrm>
        </p:spPr>
        <p:txBody>
          <a:bodyPr vert="horz"/>
          <a:lstStyle/>
          <a:p>
            <a:pPr algn="l" rtl="0"/>
            <a:r>
              <a:rPr lang="en-IN" dirty="0">
                <a:solidFill>
                  <a:srgbClr val="000000"/>
                </a:solidFill>
                <a:latin typeface="Calibri" pitchFamily="18"/>
              </a:rPr>
              <a:t>Credit Card Fraud Detection Using Machine Learning</a:t>
            </a:r>
            <a:br>
              <a:rPr lang="en-IN" dirty="0">
                <a:solidFill>
                  <a:srgbClr val="000000"/>
                </a:solidFill>
                <a:latin typeface="Calibri" pitchFamily="18"/>
              </a:rPr>
            </a:b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Machine Learning CSET211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 err="1">
                <a:solidFill>
                  <a:srgbClr val="000000"/>
                </a:solidFill>
                <a:latin typeface="Calibri" pitchFamily="18"/>
              </a:rPr>
              <a:t>Kalinnd</a:t>
            </a:r>
            <a:r>
              <a:rPr lang="en-IN" dirty="0">
                <a:solidFill>
                  <a:srgbClr val="000000"/>
                </a:solidFill>
                <a:latin typeface="Calibri" pitchFamily="18"/>
              </a:rPr>
              <a:t> Sharma </a:t>
            </a:r>
            <a:br>
              <a:rPr lang="en-IN" dirty="0">
                <a:solidFill>
                  <a:srgbClr val="000000"/>
                </a:solidFill>
                <a:latin typeface="Calibri" pitchFamily="18"/>
              </a:rPr>
            </a:br>
            <a:r>
              <a:rPr lang="en-IN" dirty="0">
                <a:solidFill>
                  <a:srgbClr val="000000"/>
                </a:solidFill>
                <a:latin typeface="Calibri" pitchFamily="18"/>
              </a:rPr>
              <a:t>E23CSEU0253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F5E67-4995-7D9D-8E86-BC8DC715D0B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16840" y="3483360"/>
            <a:ext cx="6947279" cy="1541160"/>
          </a:xfrm>
        </p:spPr>
        <p:txBody>
          <a:bodyPr vert="horz" anchor="ctr"/>
          <a:lstStyle/>
          <a:p>
            <a:pPr lvl="0" algn="ctr" rtl="0" hangingPunct="1">
              <a:spcBef>
                <a:spcPts val="641"/>
              </a:spcBef>
              <a:tabLst>
                <a:tab pos="0" algn="l"/>
              </a:tabLst>
            </a:pPr>
            <a:r>
              <a:rPr lang="en-IN" dirty="0">
                <a:solidFill>
                  <a:srgbClr val="000000"/>
                </a:solidFill>
                <a:latin typeface="Calibri" pitchFamily="18"/>
              </a:rPr>
              <a:t>                                                  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759D580-1A05-A5B0-E151-8166B9CA7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00" y="3831432"/>
            <a:ext cx="4631910" cy="179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C656-F918-9343-EC29-52EBA2AE0F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 hangingPunct="1"/>
            <a:r>
              <a:rPr lang="en-IN">
                <a:solidFill>
                  <a:srgbClr val="000000"/>
                </a:solidFill>
                <a:latin typeface="Calibri" pitchFamily="18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41ED2-1A3D-CE00-21A8-F8D6C728E5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Summary: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Built a Random Forest model for fraud detection.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Deployed as a web app using Streamlit.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Future Improvements: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Try more advanced models (e.g., XGBoost, Neural Networks).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endParaRPr lang="en-IN">
              <a:solidFill>
                <a:srgbClr val="000000"/>
              </a:solidFill>
              <a:latin typeface="Calibri" pitchFamily="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1E2D-DE78-746A-E474-D4462A5669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 hangingPunct="1"/>
            <a:r>
              <a:rPr lang="en-IN">
                <a:solidFill>
                  <a:srgbClr val="000000"/>
                </a:solidFill>
                <a:latin typeface="Calibri" pitchFamily="18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0828E-8DD8-DE3E-B150-4C4C2EFA37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Kaggle Dataset: Credit Card Fraud Detection.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Python Libraries: scikit-learn, joblib, pandas, numpy, imbalanced-learn.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endParaRPr lang="en-IN">
              <a:solidFill>
                <a:srgbClr val="000000"/>
              </a:solidFill>
              <a:latin typeface="Calibri" pitchFamily="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9932-4E47-FB96-E4E1-1BB1B56A2A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004840"/>
            <a:ext cx="9068400" cy="1660319"/>
          </a:xfrm>
        </p:spPr>
        <p:txBody>
          <a:bodyPr vert="horz"/>
          <a:lstStyle/>
          <a:p>
            <a:pPr lvl="0" rtl="0"/>
            <a:r>
              <a:rPr lang="en-IN" sz="9600" b="1" spc="1001">
                <a:solidFill>
                  <a:srgbClr val="FFFFFF"/>
                </a:solidFill>
                <a:latin typeface="Noto Sans" pitchFamily="34"/>
              </a:rPr>
              <a:t>Thank you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F936-82A4-B214-7D16-5A78DD4FC2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 hangingPunct="1"/>
            <a:r>
              <a:rPr lang="en-IN">
                <a:solidFill>
                  <a:srgbClr val="000000"/>
                </a:solidFill>
                <a:latin typeface="Calibri" pitchFamily="18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9C8F-07D4-069F-49E0-3C7157E223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Objective: To build and deploy a machine learning model to detect fraudulent credit card transactions.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Key Tasks: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Data Preprocessing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Model Training (Random Forest)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endParaRPr lang="en-IN">
              <a:solidFill>
                <a:srgbClr val="000000"/>
              </a:solidFill>
              <a:latin typeface="Calibri" pitchFamily="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1E4F-E542-253B-0998-EB1CEF6625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 hangingPunct="1"/>
            <a:r>
              <a:rPr lang="en-IN">
                <a:solidFill>
                  <a:srgbClr val="000000"/>
                </a:solidFill>
                <a:latin typeface="Calibri" pitchFamily="18"/>
              </a:rPr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DE2D-BA85-A1A8-2822-2A398A85AB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lnSpcReduction="10000"/>
          </a:bodyPr>
          <a:lstStyle/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Dataset: Credit Card Fraud Detection from Kaggle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Key Features: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Time: Time since the first transaction in the dataset.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Amount: Transaction amount (log-transformed).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V1-V28: PCA-transformed features.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Class: Target variable (1 = Fraud, 0 = Non-fraud).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8138-2738-EBBA-E970-4E4A57716E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 hangingPunct="1"/>
            <a:r>
              <a:rPr lang="en-IN">
                <a:solidFill>
                  <a:srgbClr val="000000"/>
                </a:solidFill>
                <a:latin typeface="Calibri" pitchFamily="18"/>
              </a:rPr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49782-2062-4D9E-30AC-76E041AD8F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Steps Taken: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Handling Imbalance: Used SMOTE for oversampling the minority class (fraud).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Log Transformation: Applied to Amount to reduce skewness.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Scaling: Used RobustScaler to handle outliers and standardize features.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23AE-3ED0-1B76-FB89-19B9CDD344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 hangingPunct="1"/>
            <a:r>
              <a:rPr lang="en-IN">
                <a:solidFill>
                  <a:srgbClr val="000000"/>
                </a:solidFill>
                <a:latin typeface="Calibri" pitchFamily="18"/>
              </a:rPr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F6458-6860-9DC4-126D-121B155227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Model Chosen: Random Forest Classifier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Why Random Forest?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Handles high-dimensional data effectively.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Performs well with imbalanced datasets.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Provides feature importance.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FA2-5D6C-2860-A5C4-7F53BE2359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 hangingPunct="1"/>
            <a:r>
              <a:rPr lang="en-IN">
                <a:solidFill>
                  <a:srgbClr val="000000"/>
                </a:solidFill>
                <a:latin typeface="Calibri" pitchFamily="18"/>
              </a:rPr>
              <a:t>Model Training and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0E2A-8A3B-2CBF-B8DA-63E60E84E3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Training Process: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Cross-Validation: 5-fold cross-validation.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Hyperparameter Tuning: Grid search to find the best combination of parameters (e.g., number of estimators, max depth).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97B0-DFE0-F085-B32B-4235C25BF1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 hangingPunct="1"/>
            <a:r>
              <a:rPr lang="en-IN">
                <a:solidFill>
                  <a:srgbClr val="000000"/>
                </a:solidFill>
                <a:latin typeface="Calibri" pitchFamily="18"/>
              </a:rPr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E7C1-9F59-9D7D-4B2F-7883E806AF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lnSpcReduction="10000"/>
          </a:bodyPr>
          <a:lstStyle/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Metrics Used: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Accuracy: Overall correctness.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Precision: Ability to detect true positives (fraud).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Recall: Catching all fraud cases.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F1-Score: Harmonic mean of Precision and Recall.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AUC-ROC: Measure of classification ability.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DA1E-0EC7-2BC2-8D64-43400F12F1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 hangingPunct="1"/>
            <a:r>
              <a:rPr lang="en-IN">
                <a:solidFill>
                  <a:srgbClr val="000000"/>
                </a:solidFill>
                <a:latin typeface="Calibri" pitchFamily="18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B9D3-A623-A732-A80F-B6BFBD3330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Model Performance: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Accuracy: 99.92%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Precision: 90%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Recall: 82%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AUC-ROC: 0.98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0DA4-B06F-3565-E8DA-0BD8C2C791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 hangingPunct="1"/>
            <a:r>
              <a:rPr lang="en-IN">
                <a:solidFill>
                  <a:srgbClr val="000000"/>
                </a:solidFill>
                <a:latin typeface="Calibri" pitchFamily="18"/>
              </a:rPr>
              <a:t>Challenges and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8567B-CF8B-012A-55F6-B8B5B68418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Challenges: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Handling imbalanced data effectively.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- Hyperparameter tuning for the Random Forest model.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r>
              <a:rPr lang="en-IN">
                <a:solidFill>
                  <a:srgbClr val="000000"/>
                </a:solidFill>
                <a:latin typeface="Calibri" pitchFamily="18"/>
              </a:rPr>
              <a:t>Limitations:</a:t>
            </a:r>
          </a:p>
          <a:p>
            <a:pPr lvl="0" algn="l" rtl="0" hangingPunct="1">
              <a:spcBef>
                <a:spcPts val="641"/>
              </a:spcBef>
              <a:buSzPct val="45000"/>
              <a:buFont typeface="OpenSymbol"/>
              <a:buChar char="●"/>
            </a:pPr>
            <a:endParaRPr lang="en-IN">
              <a:solidFill>
                <a:srgbClr val="000000"/>
              </a:solidFill>
              <a:latin typeface="Calibri" pitchFamily="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esh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Diagr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Left B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e Bul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wo Bull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ree Bull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our Bull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lue/White Cha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White/Blue Cha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Right B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384</Words>
  <Application>Microsoft Office PowerPoint</Application>
  <PresentationFormat>Widescreen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Calibri</vt:lpstr>
      <vt:lpstr>Liberation Sans</vt:lpstr>
      <vt:lpstr>Nimbus Roman</vt:lpstr>
      <vt:lpstr>Nimbus Sans</vt:lpstr>
      <vt:lpstr>Noto Sans</vt:lpstr>
      <vt:lpstr>OpenSymbol</vt:lpstr>
      <vt:lpstr>Freshes</vt:lpstr>
      <vt:lpstr>One Bullet</vt:lpstr>
      <vt:lpstr>Two Bullets</vt:lpstr>
      <vt:lpstr>Three Bullets</vt:lpstr>
      <vt:lpstr>Four Bullets</vt:lpstr>
      <vt:lpstr>Blue/White Chart</vt:lpstr>
      <vt:lpstr>Table</vt:lpstr>
      <vt:lpstr>White/Blue Chart</vt:lpstr>
      <vt:lpstr>Right Bar</vt:lpstr>
      <vt:lpstr>Diagram</vt:lpstr>
      <vt:lpstr>Left Bar</vt:lpstr>
      <vt:lpstr>Credit Card Fraud Detection Using Machine Learning Statistical Machine Learning CSET211 Kalinnd Sharma  E23CSEU0253</vt:lpstr>
      <vt:lpstr>Project Overview</vt:lpstr>
      <vt:lpstr>Dataset Overview</vt:lpstr>
      <vt:lpstr>Data Preprocessing</vt:lpstr>
      <vt:lpstr>Model Selection</vt:lpstr>
      <vt:lpstr>Model Training and Validation</vt:lpstr>
      <vt:lpstr>Performance Metrics</vt:lpstr>
      <vt:lpstr>Results</vt:lpstr>
      <vt:lpstr>Challenges and Limitations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Freshes</dc:title>
  <dc:creator>KALINND SHARMA</dc:creator>
  <cp:lastModifiedBy>KALINND SHARMA</cp:lastModifiedBy>
  <cp:revision>10</cp:revision>
  <dcterms:created xsi:type="dcterms:W3CDTF">2024-10-04T18:08:40Z</dcterms:created>
  <dcterms:modified xsi:type="dcterms:W3CDTF">2024-11-16T21:28:46Z</dcterms:modified>
</cp:coreProperties>
</file>