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025526"/>
            <a:ext cx="12192000" cy="583247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6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460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973119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95812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2" y="4494775"/>
            <a:ext cx="10438873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102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20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2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6495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950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7740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7560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2631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9069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sz="2400" dirty="0"/>
              <a:t>Titelmasterformat durch Klicken bearbeiten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50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67507"/>
            <a:ext cx="5195887" cy="6627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56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575050" y="6319797"/>
            <a:ext cx="51879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</a:rPr>
              <a:t>Tabu Search </a:t>
            </a:r>
            <a:r>
              <a:rPr lang="de-DE" sz="800" dirty="0" err="1">
                <a:solidFill>
                  <a:schemeClr val="bg2"/>
                </a:solidFill>
              </a:rPr>
              <a:t>for</a:t>
            </a:r>
            <a:r>
              <a:rPr lang="de-DE" sz="800" dirty="0">
                <a:solidFill>
                  <a:schemeClr val="bg2"/>
                </a:solidFill>
              </a:rPr>
              <a:t> JSSP</a:t>
            </a:r>
          </a:p>
          <a:p>
            <a:pPr algn="l"/>
            <a:r>
              <a:rPr lang="de-DE" sz="80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Practical</a:t>
            </a: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Work </a:t>
            </a:r>
            <a:r>
              <a:rPr lang="de-DE" sz="80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for</a:t>
            </a: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PSSAI</a:t>
            </a:r>
          </a:p>
          <a:p>
            <a:pPr algn="l"/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Katja Linnemann, Dominic Deckert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- 21.01.2020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96620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4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44383303-1715-4A4D-BFA9-E48B376FB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Practial</a:t>
            </a:r>
            <a:r>
              <a:rPr lang="de-DE" dirty="0"/>
              <a:t> Work </a:t>
            </a:r>
            <a:r>
              <a:rPr lang="de-DE" dirty="0" err="1"/>
              <a:t>for</a:t>
            </a:r>
            <a:r>
              <a:rPr lang="de-DE" dirty="0"/>
              <a:t> Problem </a:t>
            </a:r>
            <a:r>
              <a:rPr lang="de-DE" dirty="0" err="1"/>
              <a:t>Solving</a:t>
            </a:r>
            <a:r>
              <a:rPr lang="de-DE" dirty="0"/>
              <a:t> and Search in AI – 21.01.2020</a:t>
            </a:r>
          </a:p>
          <a:p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B23755-C77A-4EDE-8291-359F536D5F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Dominic Deckert, Katja Linnemann</a:t>
            </a:r>
            <a:endParaRPr lang="en-GB" dirty="0"/>
          </a:p>
          <a:p>
            <a:endParaRPr lang="en-GB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30FB1F3-F5D6-4611-BFC2-6B218271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Tabu Search </a:t>
            </a:r>
            <a:r>
              <a:rPr lang="de-DE" sz="3600" dirty="0" err="1"/>
              <a:t>for</a:t>
            </a:r>
            <a:r>
              <a:rPr lang="de-DE" sz="3600" dirty="0"/>
              <a:t> JSSP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15924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D1C29-7EAC-4B5B-BF8A-47AA4194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 </a:t>
            </a:r>
            <a:r>
              <a:rPr lang="de-DE" dirty="0">
                <a:solidFill>
                  <a:schemeClr val="bg2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Achievements </a:t>
            </a:r>
            <a:r>
              <a:rPr lang="de-DE" dirty="0">
                <a:solidFill>
                  <a:schemeClr val="bg2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 Parameters  </a:t>
            </a:r>
            <a:r>
              <a:rPr lang="de-DE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Outlook and Questions</a:t>
            </a:r>
            <a:endParaRPr lang="en-GB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D42D33-DCA6-4CBF-8CD0-2C248B22C5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Python implementation of a </a:t>
            </a:r>
            <a:r>
              <a:rPr lang="en-GB" sz="2000" dirty="0" err="1"/>
              <a:t>Tabu</a:t>
            </a:r>
            <a:r>
              <a:rPr lang="en-GB" sz="2000" dirty="0"/>
              <a:t>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Representation: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Plan (dictionary object):  &lt;machine&gt; : [its operations]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List order gives order of the operations in the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Neighbourhood function: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Neighbours are found by swapping two adjacent operations on one machine</a:t>
            </a:r>
            <a:br>
              <a:rPr lang="en-GB" sz="2000" dirty="0"/>
            </a:br>
            <a:r>
              <a:rPr lang="en-GB" sz="2000" dirty="0"/>
              <a:t>(operations belonging to the same job excluded)</a:t>
            </a:r>
            <a:br>
              <a:rPr lang="en-GB" sz="2000" dirty="0"/>
            </a:br>
            <a:r>
              <a:rPr lang="en-GB" sz="2000" dirty="0">
                <a:sym typeface="Wingdings" panose="05000000000000000000" pitchFamily="2" charset="2"/>
              </a:rPr>
              <a:t> Neighbourhood size ≤ #operations - #machines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ym typeface="Wingdings" panose="05000000000000000000" pitchFamily="2" charset="2"/>
              </a:rPr>
              <a:t>Evaluation function: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sym typeface="Wingdings" panose="05000000000000000000" pitchFamily="2" charset="2"/>
              </a:rPr>
              <a:t>Turns plan into a schedule by finding the respective starting and ending times for each operation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sym typeface="Wingdings" panose="05000000000000000000" pitchFamily="2" charset="2"/>
              </a:rPr>
              <a:t>Returns schedule and its completion time</a:t>
            </a:r>
          </a:p>
        </p:txBody>
      </p:sp>
    </p:spTree>
    <p:extLst>
      <p:ext uri="{BB962C8B-B14F-4D97-AF65-F5344CB8AC3E}">
        <p14:creationId xmlns:p14="http://schemas.microsoft.com/office/powerpoint/2010/main" val="63614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38EEF-38DA-4015-9096-03B6C716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Approach</a:t>
            </a:r>
            <a:r>
              <a:rPr lang="de-DE" dirty="0"/>
              <a:t> </a:t>
            </a:r>
            <a:r>
              <a:rPr lang="de-DE" dirty="0">
                <a:solidFill>
                  <a:schemeClr val="bg2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/>
              <a:t>Achievements</a:t>
            </a:r>
            <a:r>
              <a:rPr lang="de-DE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de-DE" dirty="0">
                <a:solidFill>
                  <a:schemeClr val="bg2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 Parameters  </a:t>
            </a:r>
            <a:r>
              <a:rPr lang="de-DE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Outlook and Questions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D4211F-C4A0-43F2-BDB5-5714CBA3D9B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/>
              <a:t>Recency Memory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stores tuple of swapped operations </a:t>
            </a:r>
            <a:br>
              <a:rPr lang="en-GB" sz="2000" dirty="0"/>
            </a:b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/>
              <a:t>prevents reverting the swap independently of position in machines plan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/>
              <a:t>Frequency Memory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&lt;Operation&gt; : [timepoints at which it was part of a swap]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Used by adding frequencies of both operations of the swap as penalty to the resulting schedule’s time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/>
              <a:t>Aspiration criterion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Threshold is the best completion time seen so far in the current run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Frequency penalty applies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179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E9AAE-9BF2-4668-B86F-FE5DB8C39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Approach</a:t>
            </a:r>
            <a:r>
              <a:rPr lang="de-DE" dirty="0"/>
              <a:t> </a:t>
            </a:r>
            <a:r>
              <a:rPr lang="de-DE" dirty="0">
                <a:solidFill>
                  <a:schemeClr val="bg2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Achievements </a:t>
            </a:r>
            <a:r>
              <a:rPr lang="de-DE" dirty="0">
                <a:solidFill>
                  <a:schemeClr val="bg2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ym typeface="Wingdings" panose="05000000000000000000" pitchFamily="2" charset="2"/>
              </a:rPr>
              <a:t>Parameters</a:t>
            </a:r>
            <a:r>
              <a:rPr lang="de-DE" dirty="0">
                <a:solidFill>
                  <a:schemeClr val="bg2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de-DE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Outlook and Questions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87CB82-D36A-4E88-B0F5-192434BFB5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TRIES gives number of (random) starting plans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NO_IMPROVE_MAX gives number of iterations without improvement before search stops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RECENCY_MEMORY gives number of iteration for which swap is </a:t>
            </a:r>
            <a:r>
              <a:rPr lang="en-GB" sz="2000" dirty="0" err="1"/>
              <a:t>tabu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FREQUENCY_MEMORY gives number of iterations that are remembered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FREQUENCY_INFLUENCE weights the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45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D0A6F-E79E-44F8-B132-7759EA8D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Approach</a:t>
            </a:r>
            <a:r>
              <a:rPr lang="de-DE" dirty="0"/>
              <a:t> </a:t>
            </a:r>
            <a:r>
              <a:rPr lang="de-DE" dirty="0">
                <a:solidFill>
                  <a:schemeClr val="bg2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Achievements </a:t>
            </a:r>
            <a:r>
              <a:rPr lang="de-DE" dirty="0">
                <a:solidFill>
                  <a:schemeClr val="bg2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 Parameters  </a:t>
            </a:r>
            <a:r>
              <a:rPr lang="de-DE" dirty="0"/>
              <a:t>Outlook and Questions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DBD00E-10A1-439F-B456-EF7BEED7042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Ideas for further improvement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Find good values for parameters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Refactor code to improve runtime (and readability)</a:t>
            </a:r>
            <a:endParaRPr lang="en-GB" sz="2000" dirty="0">
              <a:sym typeface="Wingdings" panose="05000000000000000000" pitchFamily="2" charset="2"/>
            </a:endParaRP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sym typeface="Wingdings" panose="05000000000000000000" pitchFamily="2" charset="2"/>
              </a:rPr>
              <a:t>Considered to allow swap of any two operations on the same machine</a:t>
            </a:r>
            <a:br>
              <a:rPr lang="en-GB" sz="2000" dirty="0">
                <a:sym typeface="Wingdings" panose="05000000000000000000" pitchFamily="2" charset="2"/>
              </a:rPr>
            </a:br>
            <a:r>
              <a:rPr lang="en-GB" sz="2000" dirty="0">
                <a:sym typeface="Wingdings" panose="05000000000000000000" pitchFamily="2" charset="2"/>
              </a:rPr>
              <a:t> so far decided against it to keep cost of searching the neighbourhood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Questions: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Aspiration criterion seems to be used close to never?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How to find good parameter values?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20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UD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" id="{1BB14210-1DBD-4DA7-B2AA-77AE5EC1BBA6}" vid="{A0BDDC46-8A68-4BB6-8B3A-FAD097078A6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TUD</Template>
  <TotalTime>0</TotalTime>
  <Words>189</Words>
  <Application>Microsoft Office PowerPoint</Application>
  <PresentationFormat>Breitbild</PresentationFormat>
  <Paragraphs>38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Open Sans</vt:lpstr>
      <vt:lpstr>Arial</vt:lpstr>
      <vt:lpstr>Symbol</vt:lpstr>
      <vt:lpstr>Wingdings</vt:lpstr>
      <vt:lpstr>TUD</vt:lpstr>
      <vt:lpstr>Tabu Search for JSSP</vt:lpstr>
      <vt:lpstr>Approach  Achievements  Parameters  Outlook and Questions</vt:lpstr>
      <vt:lpstr>Approach  Achievements  Parameters  Outlook and Questions</vt:lpstr>
      <vt:lpstr>Approach  Achievements  Parameters  Outlook and Questions</vt:lpstr>
      <vt:lpstr>Approach  Achievements  Parameters  Outlook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Tabu Search for JSSP</dc:title>
  <dc:creator>Katja Linnemann</dc:creator>
  <cp:lastModifiedBy>Dominic Deckert</cp:lastModifiedBy>
  <cp:revision>17</cp:revision>
  <dcterms:created xsi:type="dcterms:W3CDTF">2020-01-20T14:56:16Z</dcterms:created>
  <dcterms:modified xsi:type="dcterms:W3CDTF">2020-01-20T23:42:11Z</dcterms:modified>
</cp:coreProperties>
</file>