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3" r:id="rId9"/>
    <p:sldId id="292" r:id="rId10"/>
    <p:sldId id="352" r:id="rId11"/>
    <p:sldId id="329" r:id="rId12"/>
    <p:sldId id="357" r:id="rId13"/>
    <p:sldId id="351" r:id="rId14"/>
    <p:sldId id="355" r:id="rId15"/>
    <p:sldId id="356" r:id="rId16"/>
    <p:sldId id="354" r:id="rId17"/>
    <p:sldId id="359" r:id="rId18"/>
    <p:sldId id="358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1" autoAdjust="0"/>
  </p:normalViewPr>
  <p:slideViewPr>
    <p:cSldViewPr>
      <p:cViewPr varScale="1">
        <p:scale>
          <a:sx n="111" d="100"/>
          <a:sy n="111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F5A2E-7595-4F7E-834F-459B37770BF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CD338-8A73-4113-A791-6D9A591677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D338-8A73-4113-A791-6D9A591677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4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A84CC6-50CA-4D20-B389-76F62043969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B1CF284-0302-459E-93BD-388F49A16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Social Network Analysis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232666"/>
            <a:ext cx="7238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  <a:cs typeface="Calibri" pitchFamily="34" charset="0"/>
              </a:rPr>
              <a:t>Identifying Important Individuals</a:t>
            </a:r>
          </a:p>
          <a:p>
            <a:pPr algn="ctr"/>
            <a:r>
              <a:rPr lang="en-US" sz="2800" dirty="0" smtClean="0">
                <a:latin typeface="Calibri" pitchFamily="34" charset="0"/>
                <a:cs typeface="Calibri" pitchFamily="34" charset="0"/>
              </a:rPr>
              <a:t>within a 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6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centrality look like?</a:t>
            </a:r>
            <a:endParaRPr lang="en-US" dirty="0"/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76400"/>
            <a:ext cx="3749673" cy="2408326"/>
          </a:xfrm>
          <a:prstGeom prst="rect">
            <a:avLst/>
          </a:prstGeom>
        </p:spPr>
      </p:pic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76400"/>
            <a:ext cx="3749673" cy="2408327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27" y="4191000"/>
            <a:ext cx="3749673" cy="24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53400" cy="5257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Degree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# of connections to a single node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Being central means having lots of connections</a:t>
            </a:r>
          </a:p>
          <a:p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Closeness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Being able to easily/quickly reach other nodes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Being central means being relatively close to all other nodes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</a:rPr>
              <a:t>Betweenness</a:t>
            </a:r>
            <a:endParaRPr lang="en-US" sz="2800" dirty="0" smtClean="0">
              <a:latin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</a:rPr>
              <a:t>Being able to connect other nodes together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Being central means controlling flow in the network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7511" r="14344" b="9101"/>
          <a:stretch/>
        </p:blipFill>
        <p:spPr>
          <a:xfrm>
            <a:off x="6172200" y="228600"/>
            <a:ext cx="2640650" cy="20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Gaining Access to a Social Setting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884" y="1598243"/>
            <a:ext cx="6646916" cy="426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5410200" y="3657600"/>
            <a:ext cx="228600" cy="228600"/>
          </a:xfrm>
          <a:prstGeom prst="ellipse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48200" y="4296542"/>
            <a:ext cx="351658" cy="351658"/>
          </a:xfrm>
          <a:prstGeom prst="ellipse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90999" y="3939254"/>
            <a:ext cx="327945" cy="327945"/>
          </a:xfrm>
          <a:prstGeom prst="ellipse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53526" y="2819400"/>
            <a:ext cx="351874" cy="351874"/>
          </a:xfrm>
          <a:prstGeom prst="ellipse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0" y="2855792"/>
            <a:ext cx="304800" cy="304800"/>
          </a:xfrm>
          <a:prstGeom prst="ellipse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45011" y="3944884"/>
            <a:ext cx="351658" cy="351658"/>
          </a:xfrm>
          <a:prstGeom prst="ellipse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Disrupting Terrorist Cells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884" y="1598243"/>
            <a:ext cx="6646916" cy="426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7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Disrupting Terrorist Cells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884" y="1598243"/>
            <a:ext cx="6646915" cy="426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12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Disrupting Terrorist Cells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884" y="1598243"/>
            <a:ext cx="6646916" cy="426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27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Disrupting Terrorist Cells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884" y="1598243"/>
            <a:ext cx="6646915" cy="426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12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9/11 Hijacking Network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884" y="1598243"/>
            <a:ext cx="6646916" cy="426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06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Essay Prompt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7" y="1447800"/>
            <a:ext cx="7131326" cy="4572000"/>
          </a:xfrm>
        </p:spPr>
      </p:pic>
    </p:spTree>
    <p:extLst>
      <p:ext uri="{BB962C8B-B14F-4D97-AF65-F5344CB8AC3E}">
        <p14:creationId xmlns:p14="http://schemas.microsoft.com/office/powerpoint/2010/main" val="26190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know who is important?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27098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itchFamily="34" charset="0"/>
              </a:rPr>
              <a:t>Social Network Analysis:</a:t>
            </a:r>
          </a:p>
          <a:p>
            <a:pPr marL="804863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Interdependence among social actors</a:t>
            </a:r>
          </a:p>
          <a:p>
            <a:pPr marL="804863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Patterns of relationship &gt; Individual attributes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kinds of relationships?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Friendship</a:t>
            </a:r>
          </a:p>
          <a:p>
            <a:r>
              <a:rPr lang="en-US" sz="2800" dirty="0" smtClean="0">
                <a:latin typeface="Calibri" pitchFamily="34" charset="0"/>
              </a:rPr>
              <a:t>Family</a:t>
            </a:r>
          </a:p>
          <a:p>
            <a:r>
              <a:rPr lang="en-US" sz="2800" dirty="0" smtClean="0">
                <a:latin typeface="Calibri" pitchFamily="34" charset="0"/>
              </a:rPr>
              <a:t>Romance/Dating</a:t>
            </a:r>
          </a:p>
          <a:p>
            <a:r>
              <a:rPr lang="en-US" sz="2800" dirty="0" smtClean="0">
                <a:latin typeface="Calibri" pitchFamily="34" charset="0"/>
              </a:rPr>
              <a:t>Advice Seeking</a:t>
            </a:r>
          </a:p>
          <a:p>
            <a:r>
              <a:rPr lang="en-US" sz="2800" dirty="0" smtClean="0">
                <a:latin typeface="Calibri" pitchFamily="34" charset="0"/>
              </a:rPr>
              <a:t>Attending Events Together</a:t>
            </a:r>
          </a:p>
          <a:p>
            <a:r>
              <a:rPr lang="en-US" sz="2800" dirty="0" smtClean="0">
                <a:latin typeface="Calibri" pitchFamily="34" charset="0"/>
              </a:rPr>
              <a:t>Doing Activities Together</a:t>
            </a:r>
          </a:p>
          <a:p>
            <a:r>
              <a:rPr lang="en-US" sz="2800" dirty="0" smtClean="0">
                <a:latin typeface="Calibri" pitchFamily="34" charset="0"/>
              </a:rPr>
              <a:t>Buying, selling, trading</a:t>
            </a:r>
          </a:p>
          <a:p>
            <a:r>
              <a:rPr lang="en-US" sz="2800" dirty="0" smtClean="0">
                <a:latin typeface="Calibri" pitchFamily="34" charset="0"/>
              </a:rPr>
              <a:t>Communication: email, text, phone, etc.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2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Networks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7" y="1447800"/>
            <a:ext cx="7131326" cy="4572000"/>
          </a:xfrm>
        </p:spPr>
      </p:pic>
    </p:spTree>
    <p:extLst>
      <p:ext uri="{BB962C8B-B14F-4D97-AF65-F5344CB8AC3E}">
        <p14:creationId xmlns:p14="http://schemas.microsoft.com/office/powerpoint/2010/main" val="17614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85" y="1447800"/>
            <a:ext cx="7118430" cy="4572000"/>
          </a:xfrm>
        </p:spPr>
      </p:pic>
    </p:spTree>
    <p:extLst>
      <p:ext uri="{BB962C8B-B14F-4D97-AF65-F5344CB8AC3E}">
        <p14:creationId xmlns:p14="http://schemas.microsoft.com/office/powerpoint/2010/main" val="30415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Infectious Diseases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7" y="1447800"/>
            <a:ext cx="7131326" cy="4571999"/>
          </a:xfrm>
        </p:spPr>
      </p:pic>
    </p:spTree>
    <p:extLst>
      <p:ext uri="{BB962C8B-B14F-4D97-AF65-F5344CB8AC3E}">
        <p14:creationId xmlns:p14="http://schemas.microsoft.com/office/powerpoint/2010/main" val="6375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Infectious Diseases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8" y="1447800"/>
            <a:ext cx="7131324" cy="4571999"/>
          </a:xfrm>
        </p:spPr>
      </p:pic>
    </p:spTree>
    <p:extLst>
      <p:ext uri="{BB962C8B-B14F-4D97-AF65-F5344CB8AC3E}">
        <p14:creationId xmlns:p14="http://schemas.microsoft.com/office/powerpoint/2010/main" val="31700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Gaining Access to a Social Setting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884" y="1598243"/>
            <a:ext cx="6646916" cy="426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23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24800" cy="1554162"/>
          </a:xfrm>
        </p:spPr>
        <p:txBody>
          <a:bodyPr>
            <a:noAutofit/>
          </a:bodyPr>
          <a:lstStyle/>
          <a:p>
            <a:r>
              <a:rPr lang="en-US" dirty="0" smtClean="0"/>
              <a:t>Hard to Reach Populations</a:t>
            </a:r>
            <a:br>
              <a:rPr lang="en-US" dirty="0" smtClean="0"/>
            </a:br>
            <a:r>
              <a:rPr lang="en-US" dirty="0" smtClean="0"/>
              <a:t>Or a terrorist communication net?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19022"/>
            <a:ext cx="5943600" cy="38105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1143000"/>
            <a:ext cx="7467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4"/>
  <p:tag name="TPOS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4516</TotalTime>
  <Words>163</Words>
  <Application>Microsoft Office PowerPoint</Application>
  <PresentationFormat>On-screen Show (4:3)</PresentationFormat>
  <Paragraphs>43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ClassTheme</vt:lpstr>
      <vt:lpstr>Social Network Analysis</vt:lpstr>
      <vt:lpstr>How do you know who is important?</vt:lpstr>
      <vt:lpstr>What kinds of relationships?</vt:lpstr>
      <vt:lpstr>Representing Networks</vt:lpstr>
      <vt:lpstr>Social Media</vt:lpstr>
      <vt:lpstr>Preventing Infectious Diseases</vt:lpstr>
      <vt:lpstr>Preventing Infectious Diseases</vt:lpstr>
      <vt:lpstr>Gaining Access to a Social Setting</vt:lpstr>
      <vt:lpstr>Hard to Reach Populations Or a terrorist communication net?</vt:lpstr>
      <vt:lpstr>What does centrality look like?</vt:lpstr>
      <vt:lpstr>Measuring Centrality</vt:lpstr>
      <vt:lpstr>Gaining Access to a Social Setting</vt:lpstr>
      <vt:lpstr>Disrupting Terrorist Cells</vt:lpstr>
      <vt:lpstr>Disrupting Terrorist Cells</vt:lpstr>
      <vt:lpstr>Disrupting Terrorist Cells</vt:lpstr>
      <vt:lpstr>Disrupting Terrorist Cells</vt:lpstr>
      <vt:lpstr>9/11 Hijacking Network</vt:lpstr>
      <vt:lpstr>Essay Prompt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Trivette</dc:creator>
  <cp:lastModifiedBy>Shawn A Trivette</cp:lastModifiedBy>
  <cp:revision>134</cp:revision>
  <dcterms:created xsi:type="dcterms:W3CDTF">2011-09-06T14:40:27Z</dcterms:created>
  <dcterms:modified xsi:type="dcterms:W3CDTF">2015-07-23T15:23:53Z</dcterms:modified>
</cp:coreProperties>
</file>