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73" r:id="rId2"/>
    <p:sldId id="270" r:id="rId3"/>
  </p:sldIdLst>
  <p:sldSz cx="14630400" cy="8229600"/>
  <p:notesSz cx="7010400" cy="9296400"/>
  <p:defaultTextStyle>
    <a:defPPr>
      <a:defRPr lang="en-US"/>
    </a:defPPr>
    <a:lvl1pPr marL="0" algn="l" defTabSz="123562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17814" algn="l" defTabSz="123562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35629" algn="l" defTabSz="123562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53443" algn="l" defTabSz="123562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71257" algn="l" defTabSz="123562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89072" algn="l" defTabSz="123562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706886" algn="l" defTabSz="123562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324701" algn="l" defTabSz="123562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942515" algn="l" defTabSz="123562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592">
          <p15:clr>
            <a:srgbClr val="A4A3A4"/>
          </p15:clr>
        </p15:guide>
        <p15:guide id="2" pos="460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00"/>
    <a:srgbClr val="FFFFFF"/>
    <a:srgbClr val="4E1D74"/>
    <a:srgbClr val="B53428"/>
    <a:srgbClr val="000000"/>
    <a:srgbClr val="990000"/>
    <a:srgbClr val="A80A07"/>
    <a:srgbClr val="E9BF77"/>
    <a:srgbClr val="271755"/>
    <a:srgbClr val="DBB0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0" d="100"/>
          <a:sy n="60" d="100"/>
        </p:scale>
        <p:origin x="-1272" y="-120"/>
      </p:cViewPr>
      <p:guideLst>
        <p:guide orient="horz" pos="2592"/>
        <p:guide pos="460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handoutMaster" Target="handoutMasters/handoutMaster1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37523" cy="466247"/>
          </a:xfrm>
          <a:prstGeom prst="rect">
            <a:avLst/>
          </a:prstGeom>
        </p:spPr>
        <p:txBody>
          <a:bodyPr vert="horz" lIns="91330" tIns="45665" rIns="91330" bIns="4566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1292" y="1"/>
            <a:ext cx="3037523" cy="466247"/>
          </a:xfrm>
          <a:prstGeom prst="rect">
            <a:avLst/>
          </a:prstGeom>
        </p:spPr>
        <p:txBody>
          <a:bodyPr vert="horz" lIns="91330" tIns="45665" rIns="91330" bIns="45665" rtlCol="0"/>
          <a:lstStyle>
            <a:lvl1pPr algn="r">
              <a:defRPr sz="1200"/>
            </a:lvl1pPr>
          </a:lstStyle>
          <a:p>
            <a:fld id="{6B08A7D9-F7D3-4371-9663-8AC7574C0540}" type="datetimeFigureOut">
              <a:rPr lang="en-US" smtClean="0"/>
              <a:t>6/4/15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30153"/>
            <a:ext cx="3037523" cy="466247"/>
          </a:xfrm>
          <a:prstGeom prst="rect">
            <a:avLst/>
          </a:prstGeom>
        </p:spPr>
        <p:txBody>
          <a:bodyPr vert="horz" lIns="91330" tIns="45665" rIns="91330" bIns="4566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1292" y="8830153"/>
            <a:ext cx="3037523" cy="466247"/>
          </a:xfrm>
          <a:prstGeom prst="rect">
            <a:avLst/>
          </a:prstGeom>
        </p:spPr>
        <p:txBody>
          <a:bodyPr vert="horz" lIns="91330" tIns="45665" rIns="91330" bIns="45665" rtlCol="0" anchor="b"/>
          <a:lstStyle>
            <a:lvl1pPr algn="r">
              <a:defRPr sz="1200"/>
            </a:lvl1pPr>
          </a:lstStyle>
          <a:p>
            <a:fld id="{8C9496B2-F79B-4564-B810-244D95AEBD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7866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37523" cy="466247"/>
          </a:xfrm>
          <a:prstGeom prst="rect">
            <a:avLst/>
          </a:prstGeom>
        </p:spPr>
        <p:txBody>
          <a:bodyPr vert="horz" lIns="91330" tIns="45665" rIns="91330" bIns="4566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1292" y="1"/>
            <a:ext cx="3037523" cy="466247"/>
          </a:xfrm>
          <a:prstGeom prst="rect">
            <a:avLst/>
          </a:prstGeom>
        </p:spPr>
        <p:txBody>
          <a:bodyPr vert="horz" lIns="91330" tIns="45665" rIns="91330" bIns="45665" rtlCol="0"/>
          <a:lstStyle>
            <a:lvl1pPr algn="r">
              <a:defRPr sz="1200"/>
            </a:lvl1pPr>
          </a:lstStyle>
          <a:p>
            <a:fld id="{5FBCA0A7-A097-40DD-AB46-2BAA9EF9C1B5}" type="datetimeFigureOut">
              <a:rPr lang="en-US" smtClean="0"/>
              <a:t>6/4/15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330" tIns="45665" rIns="91330" bIns="45665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0723" y="4473754"/>
            <a:ext cx="5608954" cy="3660200"/>
          </a:xfrm>
          <a:prstGeom prst="rect">
            <a:avLst/>
          </a:prstGeom>
        </p:spPr>
        <p:txBody>
          <a:bodyPr vert="horz" lIns="91330" tIns="45665" rIns="91330" bIns="45665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30153"/>
            <a:ext cx="3037523" cy="466247"/>
          </a:xfrm>
          <a:prstGeom prst="rect">
            <a:avLst/>
          </a:prstGeom>
        </p:spPr>
        <p:txBody>
          <a:bodyPr vert="horz" lIns="91330" tIns="45665" rIns="91330" bIns="4566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1292" y="8830153"/>
            <a:ext cx="3037523" cy="466247"/>
          </a:xfrm>
          <a:prstGeom prst="rect">
            <a:avLst/>
          </a:prstGeom>
        </p:spPr>
        <p:txBody>
          <a:bodyPr vert="horz" lIns="91330" tIns="45665" rIns="91330" bIns="45665" rtlCol="0" anchor="b"/>
          <a:lstStyle>
            <a:lvl1pPr algn="r">
              <a:defRPr sz="1200"/>
            </a:lvl1pPr>
          </a:lstStyle>
          <a:p>
            <a:fld id="{B599AD66-8B96-437F-BDBA-4E2925E5B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3167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2556512"/>
            <a:ext cx="12435840" cy="176403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94560" y="4663440"/>
            <a:ext cx="10241280" cy="21031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178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356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534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712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890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706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3247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9425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950F0-9A45-4708-AB71-16FC38698338}" type="datetimeFigureOut">
              <a:rPr lang="en-US" smtClean="0"/>
              <a:pPr/>
              <a:t>6/4/15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C9C1-03A5-4118-B1A0-AB85362838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129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950F0-9A45-4708-AB71-16FC38698338}" type="datetimeFigureOut">
              <a:rPr lang="en-US" smtClean="0"/>
              <a:pPr/>
              <a:t>6/4/15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C9C1-03A5-4118-B1A0-AB85362838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349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668760" y="329567"/>
            <a:ext cx="3619501" cy="702183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5182" y="329567"/>
            <a:ext cx="10619740" cy="702183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950F0-9A45-4708-AB71-16FC38698338}" type="datetimeFigureOut">
              <a:rPr lang="en-US" smtClean="0"/>
              <a:pPr/>
              <a:t>6/4/15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C9C1-03A5-4118-B1A0-AB85362838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238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950F0-9A45-4708-AB71-16FC38698338}" type="datetimeFigureOut">
              <a:rPr lang="en-US" smtClean="0"/>
              <a:pPr/>
              <a:t>6/4/15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C9C1-03A5-4118-B1A0-AB85362838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673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5700" y="5288282"/>
            <a:ext cx="12435840" cy="1634490"/>
          </a:xfrm>
        </p:spPr>
        <p:txBody>
          <a:bodyPr anchor="t"/>
          <a:lstStyle>
            <a:lvl1pPr algn="l">
              <a:defRPr sz="54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5700" y="3488056"/>
            <a:ext cx="12435840" cy="1800224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17814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35629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85344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7125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890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70688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324701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94251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950F0-9A45-4708-AB71-16FC38698338}" type="datetimeFigureOut">
              <a:rPr lang="en-US" smtClean="0"/>
              <a:pPr/>
              <a:t>6/4/15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C9C1-03A5-4118-B1A0-AB85362838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931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5181" y="1920242"/>
            <a:ext cx="7119619" cy="5431156"/>
          </a:xfrm>
        </p:spPr>
        <p:txBody>
          <a:bodyPr/>
          <a:lstStyle>
            <a:lvl1pPr>
              <a:defRPr sz="38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68642" y="1920242"/>
            <a:ext cx="7119620" cy="5431156"/>
          </a:xfrm>
        </p:spPr>
        <p:txBody>
          <a:bodyPr/>
          <a:lstStyle>
            <a:lvl1pPr>
              <a:defRPr sz="38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950F0-9A45-4708-AB71-16FC38698338}" type="datetimeFigureOut">
              <a:rPr lang="en-US" smtClean="0"/>
              <a:pPr/>
              <a:t>6/4/15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C9C1-03A5-4118-B1A0-AB85362838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180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20" y="329566"/>
            <a:ext cx="13167360" cy="1371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1521" y="1842136"/>
            <a:ext cx="6464301" cy="767714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17814" indent="0">
              <a:buNone/>
              <a:defRPr sz="2700" b="1"/>
            </a:lvl2pPr>
            <a:lvl3pPr marL="1235629" indent="0">
              <a:buNone/>
              <a:defRPr sz="2400" b="1"/>
            </a:lvl3pPr>
            <a:lvl4pPr marL="1853443" indent="0">
              <a:buNone/>
              <a:defRPr sz="2200" b="1"/>
            </a:lvl4pPr>
            <a:lvl5pPr marL="2471257" indent="0">
              <a:buNone/>
              <a:defRPr sz="2200" b="1"/>
            </a:lvl5pPr>
            <a:lvl6pPr marL="3089072" indent="0">
              <a:buNone/>
              <a:defRPr sz="2200" b="1"/>
            </a:lvl6pPr>
            <a:lvl7pPr marL="3706886" indent="0">
              <a:buNone/>
              <a:defRPr sz="2200" b="1"/>
            </a:lvl7pPr>
            <a:lvl8pPr marL="4324701" indent="0">
              <a:buNone/>
              <a:defRPr sz="2200" b="1"/>
            </a:lvl8pPr>
            <a:lvl9pPr marL="4942515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1521" y="2609850"/>
            <a:ext cx="6464301" cy="4741546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32041" y="1842136"/>
            <a:ext cx="6466841" cy="767714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17814" indent="0">
              <a:buNone/>
              <a:defRPr sz="2700" b="1"/>
            </a:lvl2pPr>
            <a:lvl3pPr marL="1235629" indent="0">
              <a:buNone/>
              <a:defRPr sz="2400" b="1"/>
            </a:lvl3pPr>
            <a:lvl4pPr marL="1853443" indent="0">
              <a:buNone/>
              <a:defRPr sz="2200" b="1"/>
            </a:lvl4pPr>
            <a:lvl5pPr marL="2471257" indent="0">
              <a:buNone/>
              <a:defRPr sz="2200" b="1"/>
            </a:lvl5pPr>
            <a:lvl6pPr marL="3089072" indent="0">
              <a:buNone/>
              <a:defRPr sz="2200" b="1"/>
            </a:lvl6pPr>
            <a:lvl7pPr marL="3706886" indent="0">
              <a:buNone/>
              <a:defRPr sz="2200" b="1"/>
            </a:lvl7pPr>
            <a:lvl8pPr marL="4324701" indent="0">
              <a:buNone/>
              <a:defRPr sz="2200" b="1"/>
            </a:lvl8pPr>
            <a:lvl9pPr marL="4942515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32041" y="2609850"/>
            <a:ext cx="6466841" cy="4741546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950F0-9A45-4708-AB71-16FC38698338}" type="datetimeFigureOut">
              <a:rPr lang="en-US" smtClean="0"/>
              <a:pPr/>
              <a:t>6/4/15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C9C1-03A5-4118-B1A0-AB85362838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096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950F0-9A45-4708-AB71-16FC38698338}" type="datetimeFigureOut">
              <a:rPr lang="en-US" smtClean="0"/>
              <a:pPr/>
              <a:t>6/4/15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C9C1-03A5-4118-B1A0-AB85362838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883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950F0-9A45-4708-AB71-16FC38698338}" type="datetimeFigureOut">
              <a:rPr lang="en-US" smtClean="0"/>
              <a:pPr/>
              <a:t>6/4/15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C9C1-03A5-4118-B1A0-AB85362838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044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22" y="327660"/>
            <a:ext cx="4813300" cy="1394460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20081" y="327662"/>
            <a:ext cx="8178800" cy="7023736"/>
          </a:xfrm>
        </p:spPr>
        <p:txBody>
          <a:bodyPr/>
          <a:lstStyle>
            <a:lvl1pPr>
              <a:defRPr sz="4300"/>
            </a:lvl1pPr>
            <a:lvl2pPr>
              <a:defRPr sz="38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1522" y="1722122"/>
            <a:ext cx="4813300" cy="5629276"/>
          </a:xfrm>
        </p:spPr>
        <p:txBody>
          <a:bodyPr/>
          <a:lstStyle>
            <a:lvl1pPr marL="0" indent="0">
              <a:buNone/>
              <a:defRPr sz="1900"/>
            </a:lvl1pPr>
            <a:lvl2pPr marL="617814" indent="0">
              <a:buNone/>
              <a:defRPr sz="1600"/>
            </a:lvl2pPr>
            <a:lvl3pPr marL="1235629" indent="0">
              <a:buNone/>
              <a:defRPr sz="1400"/>
            </a:lvl3pPr>
            <a:lvl4pPr marL="1853443" indent="0">
              <a:buNone/>
              <a:defRPr sz="1200"/>
            </a:lvl4pPr>
            <a:lvl5pPr marL="2471257" indent="0">
              <a:buNone/>
              <a:defRPr sz="1200"/>
            </a:lvl5pPr>
            <a:lvl6pPr marL="3089072" indent="0">
              <a:buNone/>
              <a:defRPr sz="1200"/>
            </a:lvl6pPr>
            <a:lvl7pPr marL="3706886" indent="0">
              <a:buNone/>
              <a:defRPr sz="1200"/>
            </a:lvl7pPr>
            <a:lvl8pPr marL="4324701" indent="0">
              <a:buNone/>
              <a:defRPr sz="1200"/>
            </a:lvl8pPr>
            <a:lvl9pPr marL="4942515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950F0-9A45-4708-AB71-16FC38698338}" type="datetimeFigureOut">
              <a:rPr lang="en-US" smtClean="0"/>
              <a:pPr/>
              <a:t>6/4/15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C9C1-03A5-4118-B1A0-AB85362838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894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67661" y="5760720"/>
            <a:ext cx="8778240" cy="680086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67661" y="735330"/>
            <a:ext cx="8778240" cy="4937760"/>
          </a:xfrm>
        </p:spPr>
        <p:txBody>
          <a:bodyPr/>
          <a:lstStyle>
            <a:lvl1pPr marL="0" indent="0">
              <a:buNone/>
              <a:defRPr sz="4300"/>
            </a:lvl1pPr>
            <a:lvl2pPr marL="617814" indent="0">
              <a:buNone/>
              <a:defRPr sz="3800"/>
            </a:lvl2pPr>
            <a:lvl3pPr marL="1235629" indent="0">
              <a:buNone/>
              <a:defRPr sz="3200"/>
            </a:lvl3pPr>
            <a:lvl4pPr marL="1853443" indent="0">
              <a:buNone/>
              <a:defRPr sz="2700"/>
            </a:lvl4pPr>
            <a:lvl5pPr marL="2471257" indent="0">
              <a:buNone/>
              <a:defRPr sz="2700"/>
            </a:lvl5pPr>
            <a:lvl6pPr marL="3089072" indent="0">
              <a:buNone/>
              <a:defRPr sz="2700"/>
            </a:lvl6pPr>
            <a:lvl7pPr marL="3706886" indent="0">
              <a:buNone/>
              <a:defRPr sz="2700"/>
            </a:lvl7pPr>
            <a:lvl8pPr marL="4324701" indent="0">
              <a:buNone/>
              <a:defRPr sz="2700"/>
            </a:lvl8pPr>
            <a:lvl9pPr marL="4942515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67661" y="6440806"/>
            <a:ext cx="8778240" cy="965834"/>
          </a:xfrm>
        </p:spPr>
        <p:txBody>
          <a:bodyPr/>
          <a:lstStyle>
            <a:lvl1pPr marL="0" indent="0">
              <a:buNone/>
              <a:defRPr sz="1900"/>
            </a:lvl1pPr>
            <a:lvl2pPr marL="617814" indent="0">
              <a:buNone/>
              <a:defRPr sz="1600"/>
            </a:lvl2pPr>
            <a:lvl3pPr marL="1235629" indent="0">
              <a:buNone/>
              <a:defRPr sz="1400"/>
            </a:lvl3pPr>
            <a:lvl4pPr marL="1853443" indent="0">
              <a:buNone/>
              <a:defRPr sz="1200"/>
            </a:lvl4pPr>
            <a:lvl5pPr marL="2471257" indent="0">
              <a:buNone/>
              <a:defRPr sz="1200"/>
            </a:lvl5pPr>
            <a:lvl6pPr marL="3089072" indent="0">
              <a:buNone/>
              <a:defRPr sz="1200"/>
            </a:lvl6pPr>
            <a:lvl7pPr marL="3706886" indent="0">
              <a:buNone/>
              <a:defRPr sz="1200"/>
            </a:lvl7pPr>
            <a:lvl8pPr marL="4324701" indent="0">
              <a:buNone/>
              <a:defRPr sz="1200"/>
            </a:lvl8pPr>
            <a:lvl9pPr marL="4942515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950F0-9A45-4708-AB71-16FC38698338}" type="datetimeFigureOut">
              <a:rPr lang="en-US" smtClean="0"/>
              <a:pPr/>
              <a:t>6/4/15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C9C1-03A5-4118-B1A0-AB85362838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195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1520" y="329566"/>
            <a:ext cx="13167360" cy="1371600"/>
          </a:xfrm>
          <a:prstGeom prst="rect">
            <a:avLst/>
          </a:prstGeom>
        </p:spPr>
        <p:txBody>
          <a:bodyPr vert="horz" lIns="123563" tIns="61781" rIns="123563" bIns="6178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1520" y="1920242"/>
            <a:ext cx="13167360" cy="5431156"/>
          </a:xfrm>
          <a:prstGeom prst="rect">
            <a:avLst/>
          </a:prstGeom>
        </p:spPr>
        <p:txBody>
          <a:bodyPr vert="horz" lIns="123563" tIns="61781" rIns="123563" bIns="6178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1520" y="7627622"/>
            <a:ext cx="3413760" cy="438150"/>
          </a:xfrm>
          <a:prstGeom prst="rect">
            <a:avLst/>
          </a:prstGeom>
        </p:spPr>
        <p:txBody>
          <a:bodyPr vert="horz" lIns="123563" tIns="61781" rIns="123563" bIns="61781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9950F0-9A45-4708-AB71-16FC38698338}" type="datetimeFigureOut">
              <a:rPr lang="en-US" smtClean="0"/>
              <a:pPr/>
              <a:t>6/4/15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98720" y="7627622"/>
            <a:ext cx="4632960" cy="438150"/>
          </a:xfrm>
          <a:prstGeom prst="rect">
            <a:avLst/>
          </a:prstGeom>
        </p:spPr>
        <p:txBody>
          <a:bodyPr vert="horz" lIns="123563" tIns="61781" rIns="123563" bIns="61781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85120" y="7627622"/>
            <a:ext cx="3413760" cy="438150"/>
          </a:xfrm>
          <a:prstGeom prst="rect">
            <a:avLst/>
          </a:prstGeom>
        </p:spPr>
        <p:txBody>
          <a:bodyPr vert="horz" lIns="123563" tIns="61781" rIns="123563" bIns="61781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C9C1-03A5-4118-B1A0-AB85362838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143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235629" rtl="0" eaLnBrk="1" latinLnBrk="0" hangingPunct="1"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63361" indent="-463361" algn="l" defTabSz="1235629" rtl="0" eaLnBrk="1" latinLnBrk="0" hangingPunct="1">
        <a:spcBef>
          <a:spcPct val="20000"/>
        </a:spcBef>
        <a:buFont typeface="Arial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1003948" indent="-386134" algn="l" defTabSz="1235629" rtl="0" eaLnBrk="1" latinLnBrk="0" hangingPunct="1">
        <a:spcBef>
          <a:spcPct val="20000"/>
        </a:spcBef>
        <a:buFont typeface="Arial" pitchFamily="34" charset="0"/>
        <a:buChar char="–"/>
        <a:defRPr sz="3800" kern="1200">
          <a:solidFill>
            <a:schemeClr val="tx1"/>
          </a:solidFill>
          <a:latin typeface="+mn-lt"/>
          <a:ea typeface="+mn-ea"/>
          <a:cs typeface="+mn-cs"/>
        </a:defRPr>
      </a:lvl2pPr>
      <a:lvl3pPr marL="1544536" indent="-308907" algn="l" defTabSz="1235629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62350" indent="-308907" algn="l" defTabSz="1235629" rtl="0" eaLnBrk="1" latinLnBrk="0" hangingPunct="1">
        <a:spcBef>
          <a:spcPct val="20000"/>
        </a:spcBef>
        <a:buFont typeface="Arial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80165" indent="-308907" algn="l" defTabSz="1235629" rtl="0" eaLnBrk="1" latinLnBrk="0" hangingPunct="1">
        <a:spcBef>
          <a:spcPct val="20000"/>
        </a:spcBef>
        <a:buFont typeface="Arial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97979" indent="-308907" algn="l" defTabSz="1235629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015793" indent="-308907" algn="l" defTabSz="1235629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633608" indent="-308907" algn="l" defTabSz="1235629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251422" indent="-308907" algn="l" defTabSz="1235629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3562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17814" algn="l" defTabSz="123562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35629" algn="l" defTabSz="123562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53443" algn="l" defTabSz="123562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71257" algn="l" defTabSz="123562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89072" algn="l" defTabSz="123562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706886" algn="l" defTabSz="123562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324701" algn="l" defTabSz="123562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942515" algn="l" defTabSz="123562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chemeClr val="tx1"/>
          </a:solidFill>
          <a:ln>
            <a:solidFill>
              <a:srgbClr val="99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Isosceles Triangle 3"/>
          <p:cNvSpPr/>
          <p:nvPr/>
        </p:nvSpPr>
        <p:spPr>
          <a:xfrm rot="16200000">
            <a:off x="3228108" y="-2791691"/>
            <a:ext cx="7101840" cy="13416742"/>
          </a:xfrm>
          <a:prstGeom prst="triangle">
            <a:avLst/>
          </a:prstGeom>
          <a:solidFill>
            <a:schemeClr val="bg1">
              <a:lumMod val="65000"/>
            </a:schemeClr>
          </a:solidFill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3563" tIns="61781" rIns="123563" bIns="61781"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38400" y="2438400"/>
            <a:ext cx="8686800" cy="3079424"/>
          </a:xfrm>
          <a:prstGeom prst="rect">
            <a:avLst/>
          </a:prstGeom>
          <a:noFill/>
        </p:spPr>
        <p:txBody>
          <a:bodyPr wrap="square" lIns="123563" tIns="61781" rIns="123563" bIns="61781" rtlCol="0">
            <a:spAutoFit/>
          </a:bodyPr>
          <a:lstStyle/>
          <a:p>
            <a:pPr algn="ctr"/>
            <a:r>
              <a:rPr lang="en-US" sz="9600" b="1" dirty="0" smtClean="0">
                <a:solidFill>
                  <a:srgbClr val="632523"/>
                </a:solidFill>
                <a:latin typeface="Arial" pitchFamily="34" charset="0"/>
                <a:cs typeface="Arial" pitchFamily="34" charset="0"/>
              </a:rPr>
              <a:t>Dunham</a:t>
            </a:r>
          </a:p>
          <a:p>
            <a:pPr algn="ctr"/>
            <a:r>
              <a:rPr lang="en-US" sz="9600" b="1" dirty="0" smtClean="0">
                <a:solidFill>
                  <a:srgbClr val="632523"/>
                </a:solidFill>
                <a:latin typeface="Arial" pitchFamily="34" charset="0"/>
                <a:cs typeface="Arial" pitchFamily="34" charset="0"/>
              </a:rPr>
              <a:t>Tigers</a:t>
            </a:r>
            <a:endParaRPr lang="en-US" sz="9600" b="1" dirty="0">
              <a:solidFill>
                <a:srgbClr val="632523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" name="Picture 1" descr="Dunham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2600" y="1828800"/>
            <a:ext cx="381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82599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chemeClr val="tx1"/>
          </a:solidFill>
          <a:ln>
            <a:solidFill>
              <a:srgbClr val="99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Isosceles Triangle 3"/>
          <p:cNvSpPr/>
          <p:nvPr/>
        </p:nvSpPr>
        <p:spPr>
          <a:xfrm rot="5400000">
            <a:off x="3974592" y="-2791691"/>
            <a:ext cx="7101840" cy="13416742"/>
          </a:xfrm>
          <a:prstGeom prst="triangle">
            <a:avLst/>
          </a:prstGeom>
          <a:solidFill>
            <a:schemeClr val="bg1">
              <a:lumMod val="65000"/>
            </a:schemeClr>
          </a:solidFill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3563" tIns="61781" rIns="123563" bIns="61781"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581400" y="2286000"/>
            <a:ext cx="8686800" cy="3079424"/>
          </a:xfrm>
          <a:prstGeom prst="rect">
            <a:avLst/>
          </a:prstGeom>
          <a:noFill/>
        </p:spPr>
        <p:txBody>
          <a:bodyPr wrap="square" lIns="123563" tIns="61781" rIns="123563" bIns="61781" rtlCol="0">
            <a:spAutoFit/>
          </a:bodyPr>
          <a:lstStyle/>
          <a:p>
            <a:pPr algn="ctr"/>
            <a:r>
              <a:rPr lang="en-US" sz="9600" b="1" dirty="0" smtClean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Dunham</a:t>
            </a:r>
          </a:p>
          <a:p>
            <a:pPr algn="ctr"/>
            <a:r>
              <a:rPr lang="en-US" sz="9600" b="1" dirty="0" smtClean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Tigers</a:t>
            </a:r>
            <a:endParaRPr lang="en-US" sz="9600" b="1" dirty="0">
              <a:solidFill>
                <a:schemeClr val="accent2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" name="Picture 1" descr="Dunham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752600"/>
            <a:ext cx="381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05256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715</TotalTime>
  <Words>4</Words>
  <Application>Microsoft Macintosh PowerPoint</Application>
  <PresentationFormat>Custom</PresentationFormat>
  <Paragraphs>4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htims</dc:creator>
  <cp:lastModifiedBy>Fallon Lambert</cp:lastModifiedBy>
  <cp:revision>27</cp:revision>
  <cp:lastPrinted>2014-06-13T00:32:48Z</cp:lastPrinted>
  <dcterms:created xsi:type="dcterms:W3CDTF">2013-05-31T21:21:00Z</dcterms:created>
  <dcterms:modified xsi:type="dcterms:W3CDTF">2015-06-05T03:52:34Z</dcterms:modified>
</cp:coreProperties>
</file>