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09"/>
    <a:srgbClr val="C00000"/>
    <a:srgbClr val="FFFFFF"/>
    <a:srgbClr val="4E1D74"/>
    <a:srgbClr val="B53428"/>
    <a:srgbClr val="000000"/>
    <a:srgbClr val="990000"/>
    <a:srgbClr val="A80A07"/>
    <a:srgbClr val="E9BF77"/>
    <a:srgbClr val="271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20" y="-1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0"/>
            <a:ext cx="5105400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1828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atin typeface="Tekton Pro BoldExt"/>
                <a:cs typeface="Tekton Pro BoldExt"/>
              </a:rPr>
              <a:t>ovejoy</a:t>
            </a:r>
            <a:endParaRPr lang="en-US" sz="5400" b="1" dirty="0">
              <a:latin typeface="Tekton Pro BoldExt"/>
              <a:cs typeface="Tekton Pro BoldEx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667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FF0000"/>
                </a:solidFill>
                <a:latin typeface="Tekton Pro BoldExt"/>
                <a:cs typeface="Tekton Pro BoldExt"/>
              </a:rPr>
              <a:t>eopards</a:t>
            </a:r>
            <a:endParaRPr lang="en-US" sz="5400" b="1" dirty="0">
              <a:solidFill>
                <a:srgbClr val="FF0000"/>
              </a:solidFill>
              <a:latin typeface="Tekton Pro BoldExt"/>
              <a:cs typeface="Tekton Pro BoldExt"/>
            </a:endParaRPr>
          </a:p>
        </p:txBody>
      </p:sp>
      <p:sp>
        <p:nvSpPr>
          <p:cNvPr id="7" name="Right Triangle 6"/>
          <p:cNvSpPr/>
          <p:nvPr/>
        </p:nvSpPr>
        <p:spPr>
          <a:xfrm rot="16200000">
            <a:off x="3200400" y="-3200400"/>
            <a:ext cx="8229600" cy="14630400"/>
          </a:xfrm>
          <a:prstGeom prst="rtTriangle">
            <a:avLst/>
          </a:prstGeom>
          <a:solidFill>
            <a:srgbClr val="090909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32004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3200400" y="-3200400"/>
            <a:ext cx="8229600" cy="14630400"/>
          </a:xfrm>
          <a:prstGeom prst="rtTriangle">
            <a:avLst/>
          </a:prstGeom>
          <a:solidFill>
            <a:srgbClr val="090909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0"/>
            <a:ext cx="5105400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1828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atin typeface="Tekton Pro BoldExt"/>
                <a:cs typeface="Tekton Pro BoldExt"/>
              </a:rPr>
              <a:t>ovejoy</a:t>
            </a:r>
            <a:endParaRPr lang="en-US" sz="5400" b="1" dirty="0">
              <a:latin typeface="Tekton Pro BoldExt"/>
              <a:cs typeface="Tekton Pro Bold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667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FF0000"/>
                </a:solidFill>
                <a:latin typeface="Tekton Pro BoldExt"/>
                <a:cs typeface="Tekton Pro BoldExt"/>
              </a:rPr>
              <a:t>eopards</a:t>
            </a:r>
            <a:endParaRPr lang="en-US" sz="5400" b="1" dirty="0">
              <a:solidFill>
                <a:srgbClr val="FF0000"/>
              </a:solidFill>
              <a:latin typeface="Tekton Pro BoldExt"/>
              <a:cs typeface="Tekton Pro BoldEx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32004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Pam Ford</cp:lastModifiedBy>
  <cp:revision>27</cp:revision>
  <cp:lastPrinted>2014-06-13T00:32:48Z</cp:lastPrinted>
  <dcterms:created xsi:type="dcterms:W3CDTF">2013-05-31T21:21:00Z</dcterms:created>
  <dcterms:modified xsi:type="dcterms:W3CDTF">2015-06-04T18:22:08Z</dcterms:modified>
</cp:coreProperties>
</file>