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4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4E27A7-3EB2-4FE1-84CA-A3090E72C516}">
          <p14:sldIdLst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C00000"/>
    <a:srgbClr val="FFFFFF"/>
    <a:srgbClr val="4E1D74"/>
    <a:srgbClr val="B53428"/>
    <a:srgbClr val="000000"/>
    <a:srgbClr val="990000"/>
    <a:srgbClr val="A80A07"/>
    <a:srgbClr val="E9BF77"/>
    <a:srgbClr val="271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-1860" y="-71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 rot="16200000">
            <a:off x="3009903" y="-3009900"/>
            <a:ext cx="8001000" cy="14020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 rot="16200000">
            <a:off x="3149050" y="-2870751"/>
            <a:ext cx="7583808" cy="13702492"/>
          </a:xfrm>
          <a:prstGeom prst="flowChartDocumen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 rot="16200000">
            <a:off x="3390034" y="-2645439"/>
            <a:ext cx="7101840" cy="13416742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81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5591580"/>
            <a:ext cx="45720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prstTxWarp prst="textInflateBottom">
              <a:avLst/>
            </a:prstTxWarp>
            <a:sp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Eagles</a:t>
            </a:r>
            <a:endParaRPr lang="en-US" sz="9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2033" y="1655813"/>
            <a:ext cx="6065030" cy="3046988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/>
            </a:prstTxWarp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Oak</a:t>
            </a:r>
          </a:p>
          <a:p>
            <a:pPr algn="ctr"/>
            <a:r>
              <a:rPr lang="en-US" sz="9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87" b="100000" l="556" r="98889">
                        <a14:foregroundMark x1="21667" y1="34783" x2="21667" y2="34783"/>
                        <a14:foregroundMark x1="29444" y1="27174" x2="29444" y2="27174"/>
                        <a14:foregroundMark x1="42778" y1="25000" x2="42778" y2="25000"/>
                        <a14:foregroundMark x1="55000" y1="40217" x2="55000" y2="40217"/>
                        <a14:foregroundMark x1="75000" y1="26087" x2="75000" y2="26087"/>
                        <a14:foregroundMark x1="21111" y1="63043" x2="21111" y2="63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96" y="3617476"/>
            <a:ext cx="3795703" cy="19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 rot="5400000" flipH="1">
            <a:off x="3619500" y="-3009900"/>
            <a:ext cx="8001000" cy="14020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 rot="5400000" flipH="1">
            <a:off x="3828096" y="-2870751"/>
            <a:ext cx="7583808" cy="13702492"/>
          </a:xfrm>
          <a:prstGeom prst="flowChartDocumen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 rot="5400000" flipH="1">
            <a:off x="4069080" y="-2727876"/>
            <a:ext cx="7101840" cy="13416742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81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32914" y="5088558"/>
            <a:ext cx="45720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prstTxWarp prst="textInflateBottom">
              <a:avLst/>
            </a:prstTxWarp>
            <a:sp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Eagles</a:t>
            </a:r>
            <a:endParaRPr lang="en-US" sz="9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1171564"/>
            <a:ext cx="6065030" cy="3046988"/>
          </a:xfrm>
          <a:prstGeom prst="rect">
            <a:avLst/>
          </a:prstGeom>
          <a:noFill/>
        </p:spPr>
        <p:txBody>
          <a:bodyPr wrap="square" rtlCol="0">
            <a:prstTxWarp prst="textDeflateBottom">
              <a:avLst/>
            </a:prstTxWarp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Oak</a:t>
            </a:r>
          </a:p>
          <a:p>
            <a:pPr algn="ctr"/>
            <a:r>
              <a:rPr lang="en-US" sz="9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87" b="100000" l="556" r="98889">
                        <a14:foregroundMark x1="21667" y1="34783" x2="21667" y2="34783"/>
                        <a14:foregroundMark x1="29444" y1="27174" x2="29444" y2="27174"/>
                        <a14:foregroundMark x1="42778" y1="25000" x2="42778" y2="25000"/>
                        <a14:foregroundMark x1="55000" y1="40217" x2="55000" y2="40217"/>
                        <a14:foregroundMark x1="75000" y1="26087" x2="75000" y2="26087"/>
                        <a14:foregroundMark x1="21111" y1="63043" x2="21111" y2="63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21063" y="3148532"/>
            <a:ext cx="3795703" cy="19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35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8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setup</cp:lastModifiedBy>
  <cp:revision>32</cp:revision>
  <cp:lastPrinted>2014-06-13T00:32:48Z</cp:lastPrinted>
  <dcterms:created xsi:type="dcterms:W3CDTF">2013-05-31T21:21:00Z</dcterms:created>
  <dcterms:modified xsi:type="dcterms:W3CDTF">2015-06-05T12:41:06Z</dcterms:modified>
</cp:coreProperties>
</file>