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12" y="-40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438400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9600" b="1" dirty="0" smtClean="0">
                <a:ln w="19050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Ruston</a:t>
            </a:r>
            <a:r>
              <a:rPr lang="en-US" sz="9600" b="1" dirty="0" smtClean="0">
                <a:ln w="19050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dirty="0" smtClean="0">
                <a:ln w="19050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9600" b="1" dirty="0" smtClean="0">
                <a:ln w="19050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School</a:t>
            </a:r>
            <a:endParaRPr lang="en-US" sz="9600" b="1" dirty="0">
              <a:ln w="19050">
                <a:solidFill>
                  <a:srgbClr val="FF0000"/>
                </a:solidFill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bear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2868706" cy="2133600"/>
          </a:xfrm>
          <a:prstGeom prst="rect">
            <a:avLst/>
          </a:prstGeom>
          <a:noFill/>
        </p:spPr>
      </p:pic>
      <p:pic>
        <p:nvPicPr>
          <p:cNvPr id="3" name="Picture 2" descr="graphiclinks_newtec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054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2406976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ln w="15875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Ruston</a:t>
            </a:r>
            <a:r>
              <a:rPr lang="en-US" sz="9600" b="1" dirty="0" smtClean="0">
                <a:ln w="15875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dirty="0" smtClean="0">
                <a:ln w="15875">
                  <a:solidFill>
                    <a:srgbClr val="FF0000"/>
                  </a:solidFill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High School</a:t>
            </a:r>
            <a:endParaRPr lang="en-US" sz="9600" b="1" dirty="0">
              <a:ln w="15875">
                <a:solidFill>
                  <a:srgbClr val="FF0000"/>
                </a:solidFill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bear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04800"/>
            <a:ext cx="2868706" cy="2133600"/>
          </a:xfrm>
          <a:prstGeom prst="rect">
            <a:avLst/>
          </a:prstGeom>
          <a:noFill/>
        </p:spPr>
      </p:pic>
      <p:pic>
        <p:nvPicPr>
          <p:cNvPr id="8" name="Picture 7" descr="graphiclinks_newtec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1054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Travis Atkison</cp:lastModifiedBy>
  <cp:revision>27</cp:revision>
  <cp:lastPrinted>2014-06-13T00:32:48Z</cp:lastPrinted>
  <dcterms:created xsi:type="dcterms:W3CDTF">2013-05-31T21:21:00Z</dcterms:created>
  <dcterms:modified xsi:type="dcterms:W3CDTF">2015-06-05T14:18:22Z</dcterms:modified>
</cp:coreProperties>
</file>