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70" r:id="rId3"/>
    <p:sldId id="274" r:id="rId4"/>
    <p:sldId id="275" r:id="rId5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CC"/>
    <a:srgbClr val="FF33CC"/>
    <a:srgbClr val="C00000"/>
    <a:srgbClr val="FFFFFF"/>
    <a:srgbClr val="4E1D74"/>
    <a:srgbClr val="B53428"/>
    <a:srgbClr val="000000"/>
    <a:srgbClr val="990000"/>
    <a:srgbClr val="A8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4" d="100"/>
          <a:sy n="74" d="100"/>
        </p:scale>
        <p:origin x="211" y="8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438400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 High School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900000">
            <a:off x="4097929" y="6354660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Mascot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2406976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 High School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647781">
            <a:off x="7140099" y="4938153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Mascot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467475" cy="4972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381000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kern="1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ST. JOSEPH’S ACADEMY</a:t>
            </a:r>
          </a:p>
          <a:p>
            <a:pPr algn="ctr"/>
            <a:r>
              <a:rPr lang="en-US" sz="5400" i="1" dirty="0" smtClean="0">
                <a:solidFill>
                  <a:srgbClr val="FF7C80"/>
                </a:solidFill>
                <a:latin typeface="Chiller" panose="04020404031007020602" pitchFamily="82" charset="0"/>
              </a:rPr>
              <a:t>Terminating since 1868</a:t>
            </a:r>
            <a:endParaRPr lang="en-US" sz="5400" i="1" kern="1200" dirty="0">
              <a:solidFill>
                <a:srgbClr val="FF7C8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13167360" cy="13716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33CC"/>
                </a:solidFill>
                <a:latin typeface="Forte" panose="03060902040502070203" pitchFamily="66" charset="0"/>
              </a:rPr>
              <a:t>ST. JOSEPH’S ACADEMY</a:t>
            </a:r>
            <a:br>
              <a:rPr lang="en-US" sz="6600" dirty="0" smtClean="0">
                <a:solidFill>
                  <a:srgbClr val="FF33CC"/>
                </a:solidFill>
                <a:latin typeface="Forte" panose="03060902040502070203" pitchFamily="66" charset="0"/>
              </a:rPr>
            </a:br>
            <a:r>
              <a:rPr lang="en-US" sz="4800" i="1" dirty="0" smtClean="0">
                <a:solidFill>
                  <a:srgbClr val="FF99CC"/>
                </a:solidFill>
                <a:latin typeface="Forte" panose="03060902040502070203" pitchFamily="66" charset="0"/>
              </a:rPr>
              <a:t>Flawless since 1868</a:t>
            </a:r>
            <a:endParaRPr lang="en-US" sz="4800" dirty="0">
              <a:solidFill>
                <a:srgbClr val="FF99CC"/>
              </a:solidFill>
              <a:latin typeface="Forte" panose="0306090204050207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4456"/>
            <a:ext cx="11430000" cy="63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19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Chiller</vt:lpstr>
      <vt:lpstr>Forte</vt:lpstr>
      <vt:lpstr>Office Theme</vt:lpstr>
      <vt:lpstr>PowerPoint Presentation</vt:lpstr>
      <vt:lpstr>PowerPoint Presentation</vt:lpstr>
      <vt:lpstr>PowerPoint Presentation</vt:lpstr>
      <vt:lpstr>ST. JOSEPH’S ACADEMY Flawless since 1868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Mary Lorio</cp:lastModifiedBy>
  <cp:revision>30</cp:revision>
  <cp:lastPrinted>2014-06-13T00:32:48Z</cp:lastPrinted>
  <dcterms:created xsi:type="dcterms:W3CDTF">2013-05-31T21:21:00Z</dcterms:created>
  <dcterms:modified xsi:type="dcterms:W3CDTF">2015-06-05T13:54:12Z</dcterms:modified>
</cp:coreProperties>
</file>