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8" d="100"/>
          <a:sy n="68" d="100"/>
        </p:scale>
        <p:origin x="245" y="43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228108" y="-2791691"/>
            <a:ext cx="7101840" cy="13416742"/>
          </a:xfrm>
          <a:prstGeom prst="triangl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3185" y="2413089"/>
            <a:ext cx="7924800" cy="3079424"/>
          </a:xfrm>
          <a:prstGeom prst="rect">
            <a:avLst/>
          </a:prstGeom>
          <a:noFill/>
          <a:ln>
            <a:noFill/>
          </a:ln>
        </p:spPr>
        <p:txBody>
          <a:bodyPr wrap="square" lIns="123563" tIns="61781" rIns="123563" bIns="61781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9600" b="1" dirty="0" smtClean="0">
                <a:ln/>
                <a:solidFill>
                  <a:srgbClr val="7030A0"/>
                </a:solidFill>
                <a:latin typeface="Comic Sans MS" panose="030F0702030302020204" pitchFamily="66" charset="0"/>
                <a:cs typeface="Arial" pitchFamily="34" charset="0"/>
              </a:rPr>
              <a:t>Woodlawn High School</a:t>
            </a:r>
            <a:endParaRPr lang="en-US" sz="9600" b="1" dirty="0">
              <a:ln/>
              <a:solidFill>
                <a:srgbClr val="7030A0"/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900000">
            <a:off x="3878622" y="6553250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9600" b="1" dirty="0" smtClean="0">
                <a:ln/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Arial" pitchFamily="34" charset="0"/>
              </a:rPr>
              <a:t>WHS</a:t>
            </a:r>
            <a:endParaRPr lang="en-US" sz="9600" b="1" dirty="0">
              <a:ln/>
              <a:solidFill>
                <a:schemeClr val="accent4">
                  <a:lumMod val="75000"/>
                </a:schemeClr>
              </a:solidFill>
              <a:latin typeface="Symbol" panose="05050102010706020507" pitchFamily="18" charset="2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078478"/>
            <a:ext cx="1600200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58044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400" y="2406976"/>
            <a:ext cx="7924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Comic Sans MS" panose="030F0702030302020204" pitchFamily="66" charset="0"/>
                <a:cs typeface="Arial" pitchFamily="34" charset="0"/>
              </a:rPr>
              <a:t>Woodlawn High School</a:t>
            </a:r>
            <a:endParaRPr lang="en-US" sz="9600" b="1" dirty="0">
              <a:solidFill>
                <a:srgbClr val="7030A0"/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647781">
            <a:off x="7140099" y="4938153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chemeClr val="accent4">
                    <a:lumMod val="75000"/>
                  </a:schemeClr>
                </a:solidFill>
                <a:latin typeface="Symbol" panose="05050102010706020507" pitchFamily="18" charset="2"/>
                <a:cs typeface="Arial" pitchFamily="34" charset="0"/>
              </a:rPr>
              <a:t>WHS</a:t>
            </a:r>
            <a:endParaRPr lang="en-US" sz="9600" b="1" dirty="0">
              <a:solidFill>
                <a:schemeClr val="accent4">
                  <a:lumMod val="75000"/>
                </a:schemeClr>
              </a:solidFill>
              <a:latin typeface="Symbol" panose="05050102010706020507" pitchFamily="18" charset="2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124200"/>
            <a:ext cx="1542061" cy="16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8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Symbol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steven bridges</cp:lastModifiedBy>
  <cp:revision>32</cp:revision>
  <cp:lastPrinted>2014-06-13T00:32:48Z</cp:lastPrinted>
  <dcterms:created xsi:type="dcterms:W3CDTF">2013-05-31T21:21:00Z</dcterms:created>
  <dcterms:modified xsi:type="dcterms:W3CDTF">2015-06-05T05:07:08Z</dcterms:modified>
</cp:coreProperties>
</file>