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2" autoAdjust="0"/>
  </p:normalViewPr>
  <p:slideViewPr>
    <p:cSldViewPr showGuides="1">
      <p:cViewPr>
        <p:scale>
          <a:sx n="64" d="100"/>
          <a:sy n="64" d="100"/>
        </p:scale>
        <p:origin x="-468" y="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57451" y="-2791692"/>
            <a:ext cx="7101840" cy="13416742"/>
          </a:xfrm>
          <a:prstGeom prst="triangl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pic>
        <p:nvPicPr>
          <p:cNvPr id="2" name="Picture 1" descr="HAUGHTON BUCCANEERS GRAPHIC - Google Search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50509" r="62069" b="33873"/>
          <a:stretch/>
        </p:blipFill>
        <p:spPr>
          <a:xfrm>
            <a:off x="8109679" y="1884934"/>
            <a:ext cx="4278716" cy="40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647781">
            <a:off x="7140099" y="4938153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HAUGHTON BUCCANEERS GRAPHIC - Google Search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 t="54020" r="62187" b="30920"/>
          <a:stretch/>
        </p:blipFill>
        <p:spPr>
          <a:xfrm>
            <a:off x="1708878" y="1958583"/>
            <a:ext cx="4167266" cy="39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cyber</cp:lastModifiedBy>
  <cp:revision>27</cp:revision>
  <cp:lastPrinted>2014-06-13T00:32:48Z</cp:lastPrinted>
  <dcterms:created xsi:type="dcterms:W3CDTF">2013-05-31T21:21:00Z</dcterms:created>
  <dcterms:modified xsi:type="dcterms:W3CDTF">2015-06-05T13:34:13Z</dcterms:modified>
</cp:coreProperties>
</file>