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1" r:id="rId3"/>
    <p:sldId id="262" r:id="rId4"/>
    <p:sldId id="263" r:id="rId5"/>
    <p:sldId id="256" r:id="rId6"/>
    <p:sldId id="257" r:id="rId7"/>
    <p:sldId id="259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B502-01DE-4A1B-9E22-867A5FFE64E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87D8-4AB9-4970-86B1-3DCB9AD1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B502-01DE-4A1B-9E22-867A5FFE64E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87D8-4AB9-4970-86B1-3DCB9AD1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0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B502-01DE-4A1B-9E22-867A5FFE64E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87D8-4AB9-4970-86B1-3DCB9AD1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2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B502-01DE-4A1B-9E22-867A5FFE64E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87D8-4AB9-4970-86B1-3DCB9AD1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9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B502-01DE-4A1B-9E22-867A5FFE64E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87D8-4AB9-4970-86B1-3DCB9AD1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B502-01DE-4A1B-9E22-867A5FFE64E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87D8-4AB9-4970-86B1-3DCB9AD1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B502-01DE-4A1B-9E22-867A5FFE64E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87D8-4AB9-4970-86B1-3DCB9AD1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8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B502-01DE-4A1B-9E22-867A5FFE64E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87D8-4AB9-4970-86B1-3DCB9AD1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5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B502-01DE-4A1B-9E22-867A5FFE64E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87D8-4AB9-4970-86B1-3DCB9AD1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2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B502-01DE-4A1B-9E22-867A5FFE64E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87D8-4AB9-4970-86B1-3DCB9AD1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6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B502-01DE-4A1B-9E22-867A5FFE64E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87D8-4AB9-4970-86B1-3DCB9AD1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6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7B502-01DE-4A1B-9E22-867A5FFE64E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287D8-4AB9-4970-86B1-3DCB9AD1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88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 b="11875"/>
          <a:stretch/>
        </p:blipFill>
        <p:spPr>
          <a:xfrm>
            <a:off x="1495425" y="614362"/>
            <a:ext cx="9144000" cy="4972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0192" y="5714999"/>
            <a:ext cx="413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iriam Fixed" panose="020B0509050101010101" pitchFamily="49" charset="-79"/>
                <a:cs typeface="Miriam Fixed" panose="020B0509050101010101" pitchFamily="49" charset="-79"/>
              </a:rPr>
              <a:t>DHS HEADQUARTERS</a:t>
            </a:r>
            <a:endParaRPr lang="en-US" sz="32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508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96" y="971549"/>
            <a:ext cx="3353165" cy="35508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9901" y="5286375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iriam Fixed" panose="020B0509050101010101" pitchFamily="49" charset="-79"/>
                <a:cs typeface="Miriam Fixed" panose="020B0509050101010101" pitchFamily="49" charset="-79"/>
              </a:rPr>
              <a:t>DATA SPHERE</a:t>
            </a:r>
            <a:endParaRPr lang="en-US" sz="32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24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4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762" y="5443539"/>
            <a:ext cx="413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iriam Fixed" panose="020B0509050101010101" pitchFamily="49" charset="-79"/>
                <a:cs typeface="Miriam Fixed" panose="020B0509050101010101" pitchFamily="49" charset="-79"/>
              </a:rPr>
              <a:t>DHS HEADQUARTERS</a:t>
            </a:r>
            <a:endParaRPr lang="en-US" sz="32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2" y="602831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riam Fixed" panose="020B0509050101010101" pitchFamily="49" charset="-79"/>
                <a:cs typeface="Miriam Fixed" panose="020B0509050101010101" pitchFamily="49" charset="-79"/>
              </a:rPr>
              <a:t>Pinconning, Michigan</a:t>
            </a:r>
            <a:endParaRPr lang="en-US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5313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6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" y="5457826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iriam Fixed" panose="020B0509050101010101" pitchFamily="49" charset="-79"/>
                <a:cs typeface="Miriam Fixed" panose="020B0509050101010101" pitchFamily="49" charset="-79"/>
              </a:rPr>
              <a:t>BOT-TEAM SIX</a:t>
            </a:r>
            <a:endParaRPr lang="en-US" sz="32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" y="604260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riam Fixed" panose="020B0509050101010101" pitchFamily="49" charset="-79"/>
                <a:cs typeface="Miriam Fixed" panose="020B0509050101010101" pitchFamily="49" charset="-79"/>
              </a:rPr>
              <a:t>Ruston, Louisiana</a:t>
            </a:r>
            <a:endParaRPr lang="en-US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809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9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762" y="5443539"/>
            <a:ext cx="413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iriam Fixed" panose="020B0509050101010101" pitchFamily="49" charset="-79"/>
                <a:cs typeface="Miriam Fixed" panose="020B0509050101010101" pitchFamily="49" charset="-79"/>
              </a:rPr>
              <a:t>DHS HEADQUARTERS</a:t>
            </a:r>
            <a:endParaRPr lang="en-US" sz="32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2" y="602831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riam Fixed" panose="020B0509050101010101" pitchFamily="49" charset="-79"/>
                <a:cs typeface="Miriam Fixed" panose="020B0509050101010101" pitchFamily="49" charset="-79"/>
              </a:rPr>
              <a:t>Pinconning, Michigan</a:t>
            </a:r>
            <a:endParaRPr lang="en-US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895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19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Miriam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2015-06-27T03:22:17Z</dcterms:created>
  <dcterms:modified xsi:type="dcterms:W3CDTF">2015-06-27T10:37:40Z</dcterms:modified>
</cp:coreProperties>
</file>