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386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8C2050A-204D-42BD-8BE9-D5FFAB9FBF9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695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9F414C4-CA75-4BEF-ADD3-8364FD895B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07A329-266E-4849-A5C0-36E381CBA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C58963-921D-46A7-A770-1AFC847D4D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8A4D7E-844E-4715-A3CC-94AEAD3C43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0DF2B-3BCE-414F-A4AB-99D8A4A545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0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33BBA1-5DE3-446F-942B-0F9EC43A50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A76A7-1053-4C73-9053-423F094B05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1C5BE4-F4E9-420F-84FE-FEF92D3BA2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A8959E-D6E7-45D9-86BF-9894D72BF0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6B9D5A-BBC1-4196-B4E1-0F04A87EA1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0BA5E7-FA66-4FD3-AF6F-3CE2A77711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A8D2AD-9DD7-4938-9F14-CA48E1787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9184AA9-1321-494E-9DC0-243C6D2666D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Cyber Discovery 2.0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498924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Investigative Session 3</a:t>
            </a:r>
          </a:p>
          <a:p>
            <a:pPr marL="0" lvl="0" indent="0" algn="ctr">
              <a:buNone/>
            </a:pPr>
            <a:r>
              <a:rPr lang="en-US"/>
              <a:t>Wireless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Uses a 128-bit preshared key to associate with the AP</a:t>
            </a:r>
          </a:p>
          <a:p>
            <a:pPr lvl="0"/>
            <a:r>
              <a:rPr lang="en-US"/>
              <a:t>From there, new keys are dynamically created for each session</a:t>
            </a:r>
          </a:p>
          <a:p>
            <a:pPr lvl="0"/>
            <a:r>
              <a:rPr lang="en-US"/>
              <a:t>The key changes often and is only used to encrypt a small number of packets before it changes again</a:t>
            </a:r>
          </a:p>
          <a:p>
            <a:pPr lvl="0"/>
            <a:r>
              <a:rPr lang="en-US"/>
              <a:t>This greatly increases security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Can only be done using brute force methods</a:t>
            </a:r>
          </a:p>
          <a:p>
            <a:pPr lvl="0"/>
            <a:r>
              <a:rPr lang="en-US"/>
              <a:t>We typically capture the handshake between a client and the AP when the client associates with the AP</a:t>
            </a:r>
          </a:p>
          <a:p>
            <a:pPr lvl="0"/>
            <a:r>
              <a:rPr lang="en-US"/>
              <a:t>We then iterate through an alphabet or a dictionary to try to determine the passphrase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First let's look at how long it takes to discover passphrases using brute force methods</a:t>
            </a:r>
          </a:p>
          <a:p>
            <a:pPr lvl="1" rtl="0" hangingPunct="0"/>
            <a:r>
              <a:rPr lang="en-US"/>
              <a:t>Suppose the passphrase is 5 characters long and only uses lowercase letters</a:t>
            </a:r>
          </a:p>
          <a:p>
            <a:pPr lvl="1" rtl="0" hangingPunct="0"/>
            <a:r>
              <a:rPr lang="en-US"/>
              <a:t>Suppose our machine can test 500,000 keys per second</a:t>
            </a:r>
          </a:p>
          <a:p>
            <a:pPr lvl="1" rtl="0" hangingPunct="0"/>
            <a:r>
              <a:rPr lang="en-US"/>
              <a:t>26</a:t>
            </a:r>
            <a:r>
              <a:rPr lang="en-US" baseline="33000"/>
              <a:t>5 </a:t>
            </a:r>
            <a:r>
              <a:rPr lang="en-US"/>
              <a:t>/ 500000 = ~30 seconds</a:t>
            </a:r>
          </a:p>
          <a:p>
            <a:pPr lvl="1" rtl="0" hangingPunct="0"/>
            <a:r>
              <a:rPr lang="en-US"/>
              <a:t>Not too bad, but how realistic is a 5-character passphrase?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Now suppose we increase the length to 8 characters</a:t>
            </a:r>
          </a:p>
          <a:p>
            <a:pPr lvl="1" rtl="0" hangingPunct="0"/>
            <a:r>
              <a:rPr lang="en-US"/>
              <a:t>26</a:t>
            </a:r>
            <a:r>
              <a:rPr lang="en-US" baseline="33000"/>
              <a:t>8 </a:t>
            </a:r>
            <a:r>
              <a:rPr lang="en-US"/>
              <a:t>/ 500000 = ~5 days</a:t>
            </a:r>
          </a:p>
          <a:p>
            <a:pPr lvl="0"/>
            <a:r>
              <a:rPr lang="en-US"/>
              <a:t>What about 12 characters?</a:t>
            </a:r>
          </a:p>
          <a:p>
            <a:pPr lvl="1" rtl="0" hangingPunct="0"/>
            <a:r>
              <a:rPr lang="en-US"/>
              <a:t>26</a:t>
            </a:r>
            <a:r>
              <a:rPr lang="en-US" baseline="33000"/>
              <a:t>12 </a:t>
            </a:r>
            <a:r>
              <a:rPr lang="en-US"/>
              <a:t>/ 500000 = ~6,000 years!</a:t>
            </a:r>
          </a:p>
          <a:p>
            <a:pPr lvl="0"/>
            <a:r>
              <a:rPr lang="en-US"/>
              <a:t>What about including uppercase letters and digits?</a:t>
            </a:r>
          </a:p>
          <a:p>
            <a:pPr lvl="1" rtl="0" hangingPunct="0"/>
            <a:r>
              <a:rPr lang="en-US"/>
              <a:t>62</a:t>
            </a:r>
            <a:r>
              <a:rPr lang="en-US" baseline="33000"/>
              <a:t>12 </a:t>
            </a:r>
            <a:r>
              <a:rPr lang="en-US"/>
              <a:t>/ 500000 = over 204 million years!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Most passphrases are 8 characters and require uppercase, lowercase, and digits</a:t>
            </a:r>
          </a:p>
          <a:p>
            <a:pPr lvl="1" rtl="0" hangingPunct="0"/>
            <a:r>
              <a:rPr lang="en-US"/>
              <a:t>62</a:t>
            </a:r>
            <a:r>
              <a:rPr lang="en-US" baseline="33000"/>
              <a:t>8 </a:t>
            </a:r>
            <a:r>
              <a:rPr lang="en-US"/>
              <a:t>/ 500000 = ~14 years</a:t>
            </a:r>
          </a:p>
          <a:p>
            <a:pPr lvl="0"/>
            <a:r>
              <a:rPr lang="en-US"/>
              <a:t>I suggest using all lowercase letters but having a long passphrase (say 15 characters)</a:t>
            </a:r>
          </a:p>
          <a:p>
            <a:pPr lvl="1" rtl="0" hangingPunct="0"/>
            <a:r>
              <a:rPr lang="en-US"/>
              <a:t>26</a:t>
            </a:r>
            <a:r>
              <a:rPr lang="en-US" baseline="33000"/>
              <a:t>15 </a:t>
            </a:r>
            <a:r>
              <a:rPr lang="en-US"/>
              <a:t>/ 500000 = over 106 million years!</a:t>
            </a:r>
          </a:p>
          <a:p>
            <a:pPr lvl="1" rtl="0" hangingPunct="0"/>
            <a:r>
              <a:rPr lang="en-US"/>
              <a:t>Sing a song...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Attacks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Wardriving</a:t>
            </a:r>
          </a:p>
          <a:p>
            <a:pPr lvl="1" rtl="0" hangingPunct="0"/>
            <a:r>
              <a:rPr lang="en-US"/>
              <a:t>Driving around...</a:t>
            </a:r>
          </a:p>
          <a:p>
            <a:pPr lvl="0"/>
            <a:r>
              <a:rPr lang="en-US"/>
              <a:t>Evil twin</a:t>
            </a:r>
          </a:p>
          <a:p>
            <a:pPr lvl="1" rtl="0" hangingPunct="0"/>
            <a:r>
              <a:rPr lang="en-US"/>
              <a:t>Impersonation of an AP</a:t>
            </a:r>
          </a:p>
          <a:p>
            <a:pPr lvl="1" rtl="0" hangingPunct="0"/>
            <a:r>
              <a:rPr lang="en-US"/>
              <a:t>Clients automatically connect (usually the default)</a:t>
            </a:r>
          </a:p>
          <a:p>
            <a:pPr lvl="1" rtl="0" hangingPunct="0"/>
            <a:r>
              <a:rPr lang="en-US"/>
              <a:t>Attackers can sniff and gain information that way</a:t>
            </a:r>
          </a:p>
          <a:p>
            <a:pPr lvl="1" rtl="0" hangingPunct="0"/>
            <a:r>
              <a:rPr lang="en-US"/>
              <a:t>Also called a “cafe latte” attack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Using some of this stuff outside the context of the camp can be unethical and even illegal</a:t>
            </a:r>
          </a:p>
          <a:p>
            <a:pPr lvl="0"/>
            <a:r>
              <a:rPr lang="en-US"/>
              <a:t>Do not try these things on networks that you do not own or maintain (and get permission)</a:t>
            </a:r>
          </a:p>
          <a:p>
            <a:pPr lvl="0"/>
            <a:r>
              <a:rPr lang="en-US"/>
              <a:t>At camp, the only networks you can “play” with are:</a:t>
            </a:r>
          </a:p>
          <a:p>
            <a:pPr lvl="1" rtl="0" hangingPunct="0"/>
            <a:r>
              <a:rPr lang="en-US"/>
              <a:t>cyberdiscovery</a:t>
            </a:r>
          </a:p>
          <a:p>
            <a:pPr lvl="1" rtl="0" hangingPunct="0"/>
            <a:r>
              <a:rPr lang="en-US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The general process:</a:t>
            </a:r>
          </a:p>
          <a:p>
            <a:pPr lvl="1" rtl="0" hangingPunct="0"/>
            <a:r>
              <a:rPr lang="en-US"/>
              <a:t>Switch our wireless NIC (Network Interface Card) to monitor traffic without actually associating to any AP</a:t>
            </a:r>
          </a:p>
          <a:p>
            <a:pPr lvl="1" rtl="0" hangingPunct="0"/>
            <a:r>
              <a:rPr lang="en-US"/>
              <a:t>Capture the handshake</a:t>
            </a:r>
          </a:p>
          <a:p>
            <a:pPr lvl="1" rtl="0" hangingPunct="0"/>
            <a:r>
              <a:rPr lang="en-US"/>
              <a:t>Crack the preshared key using brute force methods (e.g., with a dictionary)</a:t>
            </a:r>
          </a:p>
          <a:p>
            <a:pPr lvl="1" rtl="0" hangingPunct="0"/>
            <a:r>
              <a:rPr lang="en-US"/>
              <a:t>There are two dictionaries on your laptop in the “thursday” folder</a:t>
            </a:r>
          </a:p>
          <a:p>
            <a:pPr lvl="2" rtl="0" hangingPunct="0"/>
            <a:r>
              <a:rPr lang="en-US"/>
              <a:t>words.txt (2,269 words)</a:t>
            </a:r>
          </a:p>
          <a:p>
            <a:pPr lvl="2" rtl="0" hangingPunct="0"/>
            <a:r>
              <a:rPr lang="en-US"/>
              <a:t>morewords.txt (75,406 words)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13240" y="1769040"/>
            <a:ext cx="6652799" cy="49896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We first run the application wpa-handshake to capture the WPA/WPA2 handshake</a:t>
            </a:r>
          </a:p>
          <a:p>
            <a:pPr lvl="0"/>
            <a:r>
              <a:rPr lang="en-US"/>
              <a:t>We must specify the SSID of the AP we wish to attack</a:t>
            </a:r>
          </a:p>
          <a:p>
            <a:pPr lvl="1" rtl="0" hangingPunct="0"/>
            <a:r>
              <a:rPr lang="en-US"/>
              <a:t>In our case, the SSID is cyberdiscovery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Wired vs. Wireless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Wired networks use wires</a:t>
            </a:r>
          </a:p>
          <a:p>
            <a:pPr lvl="0"/>
            <a:r>
              <a:rPr lang="en-US"/>
              <a:t>Wireless networks use waves at a specific frequency</a:t>
            </a:r>
          </a:p>
          <a:p>
            <a:pPr lvl="1" rtl="0" hangingPunct="0"/>
            <a:r>
              <a:rPr lang="en-US"/>
              <a:t>Usually 2.4GHz</a:t>
            </a:r>
          </a:p>
          <a:p>
            <a:pPr lvl="1" rtl="0" hangingPunct="0"/>
            <a:r>
              <a:rPr lang="en-US"/>
              <a:t>Also 5GHz but it's less common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6279" y="4754879"/>
            <a:ext cx="6607440" cy="243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35040" y="1280159"/>
            <a:ext cx="1106280" cy="11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At this point we are attempting to capture the handshake</a:t>
            </a:r>
          </a:p>
          <a:p>
            <a:pPr lvl="0"/>
            <a:r>
              <a:rPr lang="en-US"/>
              <a:t>This will not occur unless one or more clients associate with the AP while we're capturing</a:t>
            </a:r>
          </a:p>
          <a:p>
            <a:pPr lvl="1" rtl="0" hangingPunct="0"/>
            <a:r>
              <a:rPr lang="en-US"/>
              <a:t>We will do this manually by having several clients connect to the network</a:t>
            </a:r>
          </a:p>
          <a:p>
            <a:pPr lvl="0"/>
            <a:r>
              <a:rPr lang="en-US"/>
              <a:t>Eventually, most will capture the handshake</a:t>
            </a:r>
          </a:p>
          <a:p>
            <a:pPr lvl="1" rtl="0" hangingPunct="0"/>
            <a:r>
              <a:rPr lang="en-US"/>
              <a:t>But this is not always easy nor is it straightforward</a:t>
            </a:r>
          </a:p>
          <a:p>
            <a:pPr lvl="1" rtl="0" hangingPunct="0"/>
            <a:r>
              <a:rPr lang="en-US"/>
              <a:t>Sometimes it can take a while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Now abort with Ctrl+C</a:t>
            </a:r>
          </a:p>
          <a:p>
            <a:pPr lvl="0"/>
            <a:r>
              <a:rPr lang="en-US"/>
              <a:t>The next step is to run wpa-crack to attempt to discover the preshared key by repeatedly trying words from a dictionary</a:t>
            </a:r>
          </a:p>
          <a:p>
            <a:pPr lvl="1" rtl="0" hangingPunct="0"/>
            <a:r>
              <a:rPr lang="en-US"/>
              <a:t>We'll use the small dictionary (words.txt) for now</a:t>
            </a:r>
          </a:p>
          <a:p>
            <a:pPr lvl="0"/>
            <a:r>
              <a:rPr lang="en-US"/>
              <a:t>It's important that we specify the MAC address of the AP so that we pick the correct handshakes from the capture file if there are several APs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The first attempt at cracking the preshared key with the small dictionary is unsuccessful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So we try again with the larger dictionary (morewords.txt)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Wireless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Modulation and demodulation occur at each end</a:t>
            </a:r>
          </a:p>
          <a:p>
            <a:pPr marL="0" marR="3657600" lvl="1" indent="0" rtl="0" hangingPunct="0"/>
            <a:r>
              <a:rPr lang="en-US"/>
              <a:t>Modulation: encoding a message in another signal for transport</a:t>
            </a:r>
          </a:p>
          <a:p>
            <a:pPr lvl="1" rtl="0" hangingPunct="0"/>
            <a:r>
              <a:rPr lang="en-US"/>
              <a:t>Demodulation: the reverse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6480" y="3230640"/>
            <a:ext cx="4266720" cy="38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We successfully crack the preshared key and discover it to be “cyberspace”</a:t>
            </a:r>
          </a:p>
          <a:p>
            <a:pPr lvl="0"/>
            <a:r>
              <a:rPr lang="en-US"/>
              <a:t>Note that we would not have been successful if our dictionary did not contain “cyberspace”</a:t>
            </a:r>
          </a:p>
          <a:p>
            <a:pPr lvl="1" rtl="0" hangingPunct="0"/>
            <a:r>
              <a:rPr lang="en-US"/>
              <a:t>We observed this with the smaller dictionary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" y="1344240"/>
            <a:ext cx="9802440" cy="6126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WPA/WPA2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And now we can associate with the AP and gain access to the wireless network</a:t>
            </a:r>
          </a:p>
          <a:p>
            <a:pPr lvl="0"/>
            <a:r>
              <a:rPr lang="en-US"/>
              <a:t>The traffic is now decrypted for us and we can begin to sniff the network traffic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Wireless AP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Wireless clients connect to an access point (AP)</a:t>
            </a:r>
          </a:p>
          <a:p>
            <a:pPr lvl="1" rtl="0" hangingPunct="0"/>
            <a:r>
              <a:rPr lang="en-US"/>
              <a:t>This is a central device (usually a router)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31039" y="3485159"/>
            <a:ext cx="6217919" cy="404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Wireless AP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APs have an SSID (Service Set Identifier)</a:t>
            </a:r>
          </a:p>
          <a:p>
            <a:pPr lvl="0"/>
            <a:r>
              <a:rPr lang="en-US"/>
              <a:t>Channels separate the 2.4GHz or 5GHz range into bands</a:t>
            </a:r>
          </a:p>
          <a:p>
            <a:pPr lvl="1" rtl="0" hangingPunct="0"/>
            <a:r>
              <a:rPr lang="en-US"/>
              <a:t>This helps deal with interference</a:t>
            </a:r>
          </a:p>
          <a:p>
            <a:pPr lvl="1" rtl="0" hangingPunct="0"/>
            <a:r>
              <a:rPr lang="en-US"/>
              <a:t>Other devices also operate at that frequency</a:t>
            </a:r>
          </a:p>
          <a:p>
            <a:pPr lvl="0"/>
            <a:r>
              <a:rPr lang="en-US"/>
              <a:t>Traffic flowing on the network can be encrypted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Security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In order to compromise the network, we must gain access to the network</a:t>
            </a:r>
          </a:p>
          <a:p>
            <a:pPr lvl="0"/>
            <a:r>
              <a:rPr lang="en-US"/>
              <a:t>This is hard for wired networks</a:t>
            </a:r>
          </a:p>
          <a:p>
            <a:pPr lvl="1" rtl="0" hangingPunct="0"/>
            <a:r>
              <a:rPr lang="en-US"/>
              <a:t>The attacker must physically connect to the network</a:t>
            </a:r>
          </a:p>
          <a:p>
            <a:pPr lvl="1" rtl="0" hangingPunct="0"/>
            <a:r>
              <a:rPr lang="en-US"/>
              <a:t>The attacker must be located on the premises</a:t>
            </a:r>
          </a:p>
          <a:p>
            <a:pPr lvl="0"/>
            <a:r>
              <a:rPr lang="en-US"/>
              <a:t>This is made easier on wireless networks</a:t>
            </a:r>
          </a:p>
          <a:p>
            <a:pPr lvl="1" rtl="0" hangingPunct="0"/>
            <a:r>
              <a:rPr lang="en-US"/>
              <a:t>The AP broadcasts its signal over the air</a:t>
            </a:r>
          </a:p>
          <a:p>
            <a:pPr lvl="1" rtl="0" hangingPunct="0"/>
            <a:r>
              <a:rPr lang="en-US"/>
              <a:t>The attacker can be inconspicuous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Security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Several techniques can increase security</a:t>
            </a:r>
          </a:p>
          <a:p>
            <a:pPr lvl="1" rtl="0" hangingPunct="0"/>
            <a:r>
              <a:rPr lang="en-US"/>
              <a:t>Hiding the SSID</a:t>
            </a:r>
          </a:p>
          <a:p>
            <a:pPr lvl="2" rtl="0" hangingPunct="0"/>
            <a:r>
              <a:rPr lang="en-US"/>
              <a:t>But this is not always a good thing</a:t>
            </a:r>
          </a:p>
          <a:p>
            <a:pPr lvl="1" rtl="0" hangingPunct="0"/>
            <a:r>
              <a:rPr lang="en-US"/>
              <a:t>Filtering the MAC address of clients</a:t>
            </a:r>
          </a:p>
          <a:p>
            <a:pPr lvl="2" rtl="0" hangingPunct="0"/>
            <a:r>
              <a:rPr lang="en-US"/>
              <a:t>We can implement a white list or a black list</a:t>
            </a:r>
          </a:p>
          <a:p>
            <a:pPr lvl="1" rtl="0" hangingPunct="0"/>
            <a:r>
              <a:rPr lang="en-US"/>
              <a:t>Encrypting the network traffic</a:t>
            </a:r>
          </a:p>
          <a:p>
            <a:pPr lvl="2" rtl="0" hangingPunct="0"/>
            <a:r>
              <a:rPr lang="en-US"/>
              <a:t>WEP (weaker)</a:t>
            </a:r>
          </a:p>
          <a:p>
            <a:pPr lvl="2" rtl="0" hangingPunct="0"/>
            <a:r>
              <a:rPr lang="en-US"/>
              <a:t>WPA/WPA2 (stronger)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Wired Equivalent Privacy</a:t>
            </a:r>
          </a:p>
          <a:p>
            <a:pPr lvl="0"/>
            <a:r>
              <a:rPr lang="en-US"/>
              <a:t>Uses a 64- or 128-bit key (passphrase)</a:t>
            </a:r>
          </a:p>
          <a:p>
            <a:pPr lvl="0"/>
            <a:r>
              <a:rPr lang="en-US"/>
              <a:t>Key is sent over the network prior to the encrypted data</a:t>
            </a:r>
          </a:p>
          <a:p>
            <a:pPr lvl="0"/>
            <a:r>
              <a:rPr lang="en-US"/>
              <a:t>The same key is used to encrypt every packet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Cracking WEP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Fairly simple because we can obtain useful information with each packet we sniff</a:t>
            </a:r>
          </a:p>
          <a:p>
            <a:pPr lvl="1" rtl="0" hangingPunct="0"/>
            <a:r>
              <a:rPr lang="en-US"/>
              <a:t>Remember that the same key is used to encrypt every packet</a:t>
            </a:r>
          </a:p>
          <a:p>
            <a:pPr lvl="0"/>
            <a:r>
              <a:rPr lang="en-US"/>
              <a:t>We can also speed this up using statistical methods</a:t>
            </a:r>
          </a:p>
          <a:p>
            <a:pPr lvl="0"/>
            <a:r>
              <a:rPr lang="en-US"/>
              <a:t>You probably shouldn't use WEP in your own wireless networks because it's trivial to break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978</Words>
  <Application>Microsoft Office PowerPoint</Application>
  <PresentationFormat>On-screen Show (4:3)</PresentationFormat>
  <Paragraphs>133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</vt:lpstr>
      <vt:lpstr>Cyber Discovery 2.0</vt:lpstr>
      <vt:lpstr>Wired vs. Wireless</vt:lpstr>
      <vt:lpstr>Wireless Networks</vt:lpstr>
      <vt:lpstr>Wireless AP</vt:lpstr>
      <vt:lpstr>Wireless AP</vt:lpstr>
      <vt:lpstr>Security</vt:lpstr>
      <vt:lpstr>Security</vt:lpstr>
      <vt:lpstr>WEP</vt:lpstr>
      <vt:lpstr>Cracking WEP</vt:lpstr>
      <vt:lpstr>WPA/WPA2</vt:lpstr>
      <vt:lpstr>Cracking WPA/WPA2</vt:lpstr>
      <vt:lpstr>Cracking WPA/WPA2</vt:lpstr>
      <vt:lpstr>Cracking WPA/WPA2</vt:lpstr>
      <vt:lpstr>Cracking WPA/WPA2</vt:lpstr>
      <vt:lpstr>Attacks</vt:lpstr>
      <vt:lpstr>Warning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  <vt:lpstr>Cracking WPA/WPA2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Discovery 2.0</dc:title>
  <dc:creator>jgourd</dc:creator>
  <cp:lastModifiedBy>Krystal Corbett</cp:lastModifiedBy>
  <cp:revision>40</cp:revision>
  <dcterms:created xsi:type="dcterms:W3CDTF">2012-05-30T09:12:04Z</dcterms:created>
  <dcterms:modified xsi:type="dcterms:W3CDTF">2012-07-26T20:40:58Z</dcterms:modified>
</cp:coreProperties>
</file>