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B99-1E41-4E1D-954B-8FAA2817FBE0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61B-355B-481B-8EAD-59FCEDA2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2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B99-1E41-4E1D-954B-8FAA2817FBE0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61B-355B-481B-8EAD-59FCEDA2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B99-1E41-4E1D-954B-8FAA2817FBE0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61B-355B-481B-8EAD-59FCEDA2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B99-1E41-4E1D-954B-8FAA2817FBE0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61B-355B-481B-8EAD-59FCEDA2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6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B99-1E41-4E1D-954B-8FAA2817FBE0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61B-355B-481B-8EAD-59FCEDA2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B99-1E41-4E1D-954B-8FAA2817FBE0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61B-355B-481B-8EAD-59FCEDA2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B99-1E41-4E1D-954B-8FAA2817FBE0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61B-355B-481B-8EAD-59FCEDA2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7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B99-1E41-4E1D-954B-8FAA2817FBE0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61B-355B-481B-8EAD-59FCEDA2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8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B99-1E41-4E1D-954B-8FAA2817FBE0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61B-355B-481B-8EAD-59FCEDA2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8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B99-1E41-4E1D-954B-8FAA2817FBE0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61B-355B-481B-8EAD-59FCEDA2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2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B99-1E41-4E1D-954B-8FAA2817FBE0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61B-355B-481B-8EAD-59FCEDA2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6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FFB99-1E41-4E1D-954B-8FAA2817FBE0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D61B-355B-481B-8EAD-59FCEDA2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Kentucky Institute of Technology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We are pleased to announce the creation and opening of the Advanced Prototyping Lab (APL) to begin work in the AI granted recently awarded by DARPA. Team members include Earnest </a:t>
            </a:r>
            <a:r>
              <a:rPr lang="en-US" sz="11200" dirty="0" err="1" smtClean="0"/>
              <a:t>Borgnine</a:t>
            </a:r>
            <a:r>
              <a:rPr lang="en-US" sz="11200" dirty="0" smtClean="0"/>
              <a:t>, Tim Curry, Jean Gourd, Isaac Hayes, and Khalid </a:t>
            </a:r>
            <a:r>
              <a:rPr lang="en-US" sz="11200" dirty="0" err="1" smtClean="0"/>
              <a:t>Mehemet</a:t>
            </a:r>
            <a:r>
              <a:rPr lang="en-US" sz="11200" dirty="0" smtClean="0"/>
              <a:t>.</a:t>
            </a:r>
          </a:p>
          <a:p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900" dirty="0" smtClean="0"/>
              <a:t>Name: Khalid </a:t>
            </a:r>
            <a:r>
              <a:rPr lang="en-US" sz="900" dirty="0" err="1" smtClean="0"/>
              <a:t>Mehemet</a:t>
            </a:r>
            <a:endParaRPr lang="en-US" sz="900" dirty="0" smtClean="0"/>
          </a:p>
          <a:p>
            <a:r>
              <a:rPr lang="en-US" sz="900" dirty="0" smtClean="0"/>
              <a:t>Citizenship: </a:t>
            </a:r>
            <a:r>
              <a:rPr lang="en-US" sz="900" dirty="0" smtClean="0"/>
              <a:t>Turkey</a:t>
            </a:r>
            <a:endParaRPr lang="en-US" sz="900" dirty="0" smtClean="0"/>
          </a:p>
          <a:p>
            <a:r>
              <a:rPr lang="en-US" sz="900" dirty="0" smtClean="0"/>
              <a:t>DOB: 8/01/80 Gender: </a:t>
            </a:r>
            <a:r>
              <a:rPr lang="en-US" sz="900" dirty="0" smtClean="0"/>
              <a:t>Male</a:t>
            </a:r>
            <a:endParaRPr lang="en-US" sz="900" dirty="0" smtClean="0"/>
          </a:p>
          <a:p>
            <a:r>
              <a:rPr lang="en-US" sz="900" dirty="0" smtClean="0"/>
              <a:t>Height: 5’8” Weight: </a:t>
            </a:r>
            <a:r>
              <a:rPr lang="en-US" sz="900" dirty="0" smtClean="0"/>
              <a:t>205</a:t>
            </a:r>
            <a:endParaRPr lang="en-US" sz="900" dirty="0" smtClean="0"/>
          </a:p>
          <a:p>
            <a:r>
              <a:rPr lang="en-US" sz="900" dirty="0" smtClean="0"/>
              <a:t>Ethnicity: Turkish Place of Birth: Hamden, </a:t>
            </a:r>
            <a:r>
              <a:rPr lang="en-US" sz="900" dirty="0" smtClean="0"/>
              <a:t>CT</a:t>
            </a:r>
            <a:endParaRPr lang="en-US" sz="900" dirty="0" smtClean="0"/>
          </a:p>
          <a:p>
            <a:r>
              <a:rPr lang="en-US" sz="900" dirty="0" smtClean="0"/>
              <a:t>Current Employment: Director, Advanced Systems Center, </a:t>
            </a:r>
            <a:r>
              <a:rPr lang="en-US" sz="900" dirty="0" err="1" smtClean="0"/>
              <a:t>Kadir</a:t>
            </a:r>
            <a:r>
              <a:rPr lang="en-US" sz="900" dirty="0" smtClean="0"/>
              <a:t> Has University (2014-</a:t>
            </a:r>
            <a:r>
              <a:rPr lang="en-US" sz="900" dirty="0" smtClean="0"/>
              <a:t>)</a:t>
            </a:r>
            <a:endParaRPr lang="en-US" sz="900" dirty="0" smtClean="0"/>
          </a:p>
          <a:p>
            <a:r>
              <a:rPr lang="en-US" sz="900" dirty="0" smtClean="0"/>
              <a:t>Previous Employment: AI Team, APL, Kentucky Institute of </a:t>
            </a:r>
            <a:r>
              <a:rPr lang="en-US" sz="900" dirty="0" smtClean="0"/>
              <a:t>Technology</a:t>
            </a:r>
            <a:endParaRPr lang="en-US" sz="900" dirty="0" smtClean="0"/>
          </a:p>
          <a:p>
            <a:r>
              <a:rPr lang="en-US" sz="900" dirty="0" smtClean="0"/>
              <a:t>Permanent Address: 42 </a:t>
            </a:r>
            <a:r>
              <a:rPr lang="en-US" sz="900" dirty="0" err="1" smtClean="0"/>
              <a:t>Feali</a:t>
            </a:r>
            <a:r>
              <a:rPr lang="en-US" sz="900" dirty="0" smtClean="0"/>
              <a:t> Grove </a:t>
            </a:r>
            <a:r>
              <a:rPr lang="en-US" sz="900" dirty="0" smtClean="0"/>
              <a:t>Road</a:t>
            </a:r>
            <a:endParaRPr lang="en-US" sz="900" dirty="0" smtClean="0"/>
          </a:p>
          <a:p>
            <a:r>
              <a:rPr lang="en-US" sz="900" dirty="0" err="1" smtClean="0"/>
              <a:t>Owenboro</a:t>
            </a:r>
            <a:r>
              <a:rPr lang="en-US" sz="900" dirty="0" smtClean="0"/>
              <a:t> KY </a:t>
            </a:r>
            <a:r>
              <a:rPr lang="en-US" sz="900" dirty="0" smtClean="0"/>
              <a:t>42301</a:t>
            </a:r>
            <a:endParaRPr lang="en-US" sz="900" dirty="0" smtClean="0"/>
          </a:p>
          <a:p>
            <a:r>
              <a:rPr lang="en-US" sz="900" dirty="0" smtClean="0"/>
              <a:t>Education: B.S. </a:t>
            </a:r>
            <a:r>
              <a:rPr lang="en-US" sz="900" dirty="0" smtClean="0"/>
              <a:t>Swiss Institute </a:t>
            </a:r>
            <a:r>
              <a:rPr lang="en-US" sz="900" dirty="0" smtClean="0"/>
              <a:t>of Technology </a:t>
            </a:r>
            <a:r>
              <a:rPr lang="en-US" sz="900" dirty="0" smtClean="0"/>
              <a:t>2005</a:t>
            </a:r>
            <a:endParaRPr lang="en-US" sz="900" dirty="0" smtClean="0"/>
          </a:p>
          <a:p>
            <a:r>
              <a:rPr lang="en-US" sz="900" dirty="0" smtClean="0"/>
              <a:t> </a:t>
            </a:r>
            <a:r>
              <a:rPr lang="en-US" sz="900" dirty="0" err="1" smtClean="0"/>
              <a:t>Ph.D</a:t>
            </a:r>
            <a:r>
              <a:rPr lang="en-US" sz="900" dirty="0" smtClean="0"/>
              <a:t> Computer Science, </a:t>
            </a:r>
            <a:r>
              <a:rPr lang="en-US" sz="900" dirty="0" err="1" smtClean="0"/>
              <a:t>Massachuesetts</a:t>
            </a:r>
            <a:r>
              <a:rPr lang="en-US" sz="900" dirty="0" smtClean="0"/>
              <a:t> Institute of Technology, </a:t>
            </a:r>
            <a:r>
              <a:rPr lang="en-US" sz="900" dirty="0" smtClean="0"/>
              <a:t>2009</a:t>
            </a:r>
            <a:endParaRPr lang="en-US" sz="900" dirty="0" smtClean="0"/>
          </a:p>
          <a:p>
            <a:r>
              <a:rPr lang="en-US" sz="900" dirty="0" smtClean="0"/>
              <a:t>Personal: </a:t>
            </a:r>
            <a:r>
              <a:rPr lang="en-US" sz="900" dirty="0" smtClean="0"/>
              <a:t>Married</a:t>
            </a:r>
            <a:endParaRPr lang="en-US" sz="900" dirty="0" smtClean="0"/>
          </a:p>
          <a:p>
            <a:r>
              <a:rPr lang="en-US" sz="900" dirty="0" smtClean="0"/>
              <a:t>Other: Mehmet left KIT for a position at CERN. He then relocated to Turkey to head a machine </a:t>
            </a:r>
          </a:p>
          <a:p>
            <a:r>
              <a:rPr lang="en-US" sz="900" dirty="0" smtClean="0"/>
              <a:t>learning </a:t>
            </a:r>
            <a:r>
              <a:rPr lang="en-US" sz="900" dirty="0" smtClean="0"/>
              <a:t>center at </a:t>
            </a:r>
            <a:r>
              <a:rPr lang="en-US" sz="900" dirty="0" smtClean="0"/>
              <a:t>KHU</a:t>
            </a:r>
          </a:p>
          <a:p>
            <a:endParaRPr lang="en-US" sz="900" dirty="0"/>
          </a:p>
          <a:p>
            <a:endParaRPr lang="en-US" sz="900" dirty="0" smtClean="0"/>
          </a:p>
          <a:p>
            <a:endParaRPr lang="en-US" sz="900" dirty="0"/>
          </a:p>
          <a:p>
            <a:endParaRPr 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89" y="4724400"/>
            <a:ext cx="50292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4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167839Tullier\Downloads\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" y="381000"/>
            <a:ext cx="451485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08" y="391652"/>
            <a:ext cx="4504192" cy="600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9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" y="613351"/>
            <a:ext cx="4492580" cy="599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3352"/>
            <a:ext cx="4495800" cy="599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0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4852986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28163"/>
            <a:ext cx="523875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4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524000"/>
            <a:ext cx="3891739" cy="512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24000"/>
            <a:ext cx="5340276" cy="322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5257801"/>
            <a:ext cx="5753100" cy="160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1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166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Kentucky Institute of Technology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Tullier</dc:creator>
  <cp:lastModifiedBy>Devin Tullier</cp:lastModifiedBy>
  <cp:revision>8</cp:revision>
  <dcterms:created xsi:type="dcterms:W3CDTF">2014-07-26T11:14:21Z</dcterms:created>
  <dcterms:modified xsi:type="dcterms:W3CDTF">2014-07-26T12:40:11Z</dcterms:modified>
</cp:coreProperties>
</file>