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3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4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5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147D2-1D68-4B35-8A42-8ED8D3694E06}" type="datetimeFigureOut">
              <a:rPr lang="en-US" smtClean="0"/>
              <a:t>7/25/2014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7659-BB9E-4FD0-B42F-B55FD2272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HOW?</a:t>
            </a:r>
            <a:endParaRPr lang="en-US" sz="6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Praetorian is a drone normally controlled by commands.</a:t>
            </a:r>
          </a:p>
          <a:p>
            <a:r>
              <a:rPr lang="en-US" dirty="0" smtClean="0"/>
              <a:t>The chip </a:t>
            </a:r>
            <a:r>
              <a:rPr lang="en-US" dirty="0" smtClean="0"/>
              <a:t>(STM 7007)</a:t>
            </a:r>
            <a:r>
              <a:rPr lang="en-US" dirty="0" smtClean="0"/>
              <a:t> used in the drone has an encryption issue where it is very easy to hack into communication</a:t>
            </a:r>
          </a:p>
          <a:p>
            <a:r>
              <a:rPr lang="en-US" dirty="0" smtClean="0"/>
              <a:t>NATO’s IP addresses had original authority  			        over drone</a:t>
            </a:r>
            <a:r>
              <a:rPr lang="en-US" dirty="0"/>
              <a:t>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Commands for attack were issued from Turkey’s 				 Armed Forces IP address	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022071"/>
              </p:ext>
            </p:extLst>
          </p:nvPr>
        </p:nvGraphicFramePr>
        <p:xfrm>
          <a:off x="8463363" y="2726110"/>
          <a:ext cx="2717443" cy="3646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443"/>
              </a:tblGrid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--------------------------------------------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Timestamp: 2014-07-25 08:10:29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    Source IP: 193.110.208.18 (port 4532)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Destination IP: 90.154.59.83 (port 53067)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167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Payload: MISTARG 39.953689, 32.857484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167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--------------------------------------------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Timestamp: 2014-07-25 08:10:29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     Source IP: 193.110.208.18 (port 4532)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Destination IP: 90.154.59.83 (port 55377)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1679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Payload: MISOBJ 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16792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--------------------------------------------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Timestamp: 2014-07-25 08:10:29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     Source IP: 193.110.208.18 (port 4532)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Destination IP: 90.154.59.83 (port 55377)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Payload: LOCK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  <a:tr h="209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76" marR="10676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2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72" y="0"/>
            <a:ext cx="10985157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WHO?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924" y="960651"/>
            <a:ext cx="3731741" cy="5044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Kahlid</a:t>
            </a:r>
            <a:r>
              <a:rPr lang="en-US" b="1" u="sng" dirty="0" smtClean="0"/>
              <a:t> Mehmet</a:t>
            </a:r>
          </a:p>
          <a:p>
            <a:pPr marL="0" indent="0">
              <a:buNone/>
            </a:pPr>
            <a:r>
              <a:rPr lang="en-US" sz="2400" dirty="0" smtClean="0"/>
              <a:t>-Citizenship: Turkey</a:t>
            </a:r>
          </a:p>
          <a:p>
            <a:pPr marL="0" indent="0">
              <a:buNone/>
            </a:pPr>
            <a:r>
              <a:rPr lang="en-US" sz="2400" dirty="0" smtClean="0"/>
              <a:t>-Ethnicity: Turkish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Worked with KIT on the drone project with the rest of the KIT Staff (see Emails)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7243" y="690885"/>
            <a:ext cx="3480486" cy="46798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Worked on a special AI system meant to be integrated into the Praetorian Drone project. </a:t>
            </a:r>
          </a:p>
          <a:p>
            <a:r>
              <a:rPr lang="en-US" sz="2400" dirty="0" smtClean="0"/>
              <a:t>Has specific knowledge of the inner workings of the AI system</a:t>
            </a:r>
          </a:p>
          <a:p>
            <a:r>
              <a:rPr lang="en-US" sz="2400" dirty="0" smtClean="0"/>
              <a:t>Offered a contract to develop AI systems for military applications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66" y="1166232"/>
            <a:ext cx="4374877" cy="51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37693" cy="93371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General </a:t>
            </a:r>
            <a:r>
              <a:rPr lang="en-US" b="1" u="sng" dirty="0" err="1" smtClean="0"/>
              <a:t>Necdet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Özel</a:t>
            </a:r>
            <a:endParaRPr lang="en-US" b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90917"/>
            <a:ext cx="4337693" cy="482453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General of Turkey’s Armed Forces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Coordinates with NATO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Dangerous political ambitions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Seeks aggressive politicization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Made statements </a:t>
            </a:r>
            <a:r>
              <a:rPr lang="en-US" sz="2400" dirty="0" smtClean="0"/>
              <a:t>of his knowledge on the whereabouts of the President </a:t>
            </a:r>
            <a:r>
              <a:rPr lang="en-US" sz="2400" dirty="0" smtClean="0"/>
              <a:t>that contradicted gathered intelligence</a:t>
            </a:r>
            <a:endParaRPr lang="en-US" sz="2400" dirty="0"/>
          </a:p>
        </p:txBody>
      </p:sp>
      <p:pic>
        <p:nvPicPr>
          <p:cNvPr id="2052" name="Picture 4" descr="Gnkur necdet oz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90" y="924059"/>
            <a:ext cx="3691255" cy="46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7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Summary/Story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Mehmet is familiar with the AI systems of the Praetorian drones</a:t>
            </a:r>
          </a:p>
          <a:p>
            <a:r>
              <a:rPr lang="en-US" dirty="0" smtClean="0"/>
              <a:t>He went to Turkey and was contacted by the military</a:t>
            </a:r>
          </a:p>
          <a:p>
            <a:r>
              <a:rPr lang="en-US" dirty="0" smtClean="0"/>
              <a:t>Contracted by General </a:t>
            </a:r>
            <a:r>
              <a:rPr lang="en-US" dirty="0" err="1" smtClean="0"/>
              <a:t>Özel</a:t>
            </a:r>
            <a:r>
              <a:rPr lang="en-US" dirty="0" smtClean="0"/>
              <a:t> to implement the AI system </a:t>
            </a:r>
          </a:p>
          <a:p>
            <a:r>
              <a:rPr lang="en-US" dirty="0" smtClean="0"/>
              <a:t>Mehmet’s expertise was used to learn how to control the drones</a:t>
            </a:r>
          </a:p>
          <a:p>
            <a:r>
              <a:rPr lang="en-US" dirty="0" smtClean="0"/>
              <a:t>Used the drones to carry out the attacks </a:t>
            </a:r>
            <a:r>
              <a:rPr lang="en-US" sz="2400" dirty="0" smtClean="0"/>
              <a:t>(Remember: Only the upper staff of the armed forces knew the location of the president, and the commands came from the Turkish Military’s IP </a:t>
            </a:r>
            <a:r>
              <a:rPr lang="en-US" sz="2400" dirty="0" err="1" smtClean="0"/>
              <a:t>adress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87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WHY?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 why </a:t>
            </a:r>
            <a:r>
              <a:rPr lang="en-US" dirty="0" err="1" smtClean="0"/>
              <a:t>Özel</a:t>
            </a:r>
            <a:r>
              <a:rPr lang="en-US" dirty="0" smtClean="0"/>
              <a:t> wanted to kill the president was to achieve his political goals.</a:t>
            </a:r>
          </a:p>
          <a:p>
            <a:r>
              <a:rPr lang="en-US" dirty="0" err="1" smtClean="0"/>
              <a:t>Özel</a:t>
            </a:r>
            <a:r>
              <a:rPr lang="en-US" dirty="0" smtClean="0"/>
              <a:t> has many resources including his “cohort of loyal functionaries within the Turkish Armed Forces, such that they serve as his own personal army”.</a:t>
            </a:r>
          </a:p>
          <a:p>
            <a:r>
              <a:rPr lang="en-US" dirty="0" smtClean="0"/>
              <a:t>Its all about the </a:t>
            </a:r>
            <a:r>
              <a:rPr lang="en-US" sz="4800" b="1" dirty="0" smtClean="0"/>
              <a:t>POWER</a:t>
            </a:r>
          </a:p>
          <a:p>
            <a:pPr marL="0" indent="0">
              <a:buNone/>
            </a:pPr>
            <a:endParaRPr lang="en-US" sz="48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354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HOW?</vt:lpstr>
      <vt:lpstr>WHO?</vt:lpstr>
      <vt:lpstr>General Necdet Özel</vt:lpstr>
      <vt:lpstr>Summary/Story</vt:lpstr>
      <vt:lpstr>WHY?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Nelson</dc:creator>
  <cp:lastModifiedBy>Marvin Nelson</cp:lastModifiedBy>
  <cp:revision>32</cp:revision>
  <dcterms:created xsi:type="dcterms:W3CDTF">2014-07-26T00:34:53Z</dcterms:created>
  <dcterms:modified xsi:type="dcterms:W3CDTF">2014-07-26T13:23:16Z</dcterms:modified>
</cp:coreProperties>
</file>