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1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0.png" Type="http://schemas.openxmlformats.org/officeDocument/2006/relationships/image" Id="rId3"/></Relationships>
</file>

<file path=ppt/slideLayouts/_rels/slideLayout10.xml.rels><?xml version="1.0" encoding="UTF-8" standalone="yes"?><Relationships xmlns="http://schemas.openxmlformats.org/package/2006/relationships"><Relationship Target="../media/image04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8.png" Type="http://schemas.openxmlformats.org/officeDocument/2006/relationships/image" Id="rId3"/></Relationships>
</file>

<file path=ppt/slideLayouts/_rels/slideLayout11.xml.rels><?xml version="1.0" encoding="UTF-8" standalone="yes"?><Relationships xmlns="http://schemas.openxmlformats.org/package/2006/relationships"><Relationship Target="../media/image06.jp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2.jpg" Type="http://schemas.openxmlformats.org/officeDocument/2006/relationships/image" Id="rId3"/></Relationships>
</file>

<file path=ppt/slideLayouts/_rels/slideLayout14.xml.rels><?xml version="1.0" encoding="UTF-8" standalone="yes"?><Relationships xmlns="http://schemas.openxmlformats.org/package/2006/relationships"><Relationship Target="../media/image05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8.png" Type="http://schemas.openxmlformats.org/officeDocument/2006/relationships/image" Id="rId3"/></Relationships>
</file>

<file path=ppt/slideLayouts/_rels/slideLayout2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2.jpg" Type="http://schemas.openxmlformats.org/officeDocument/2006/relationships/image" Id="rId3"/></Relationships>
</file>

<file path=ppt/slideLayouts/_rels/slideLayout3.xml.rels><?xml version="1.0" encoding="UTF-8" standalone="yes"?><Relationships xmlns="http://schemas.openxmlformats.org/package/2006/relationships"><Relationship Target="../media/image01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0.png" Type="http://schemas.openxmlformats.org/officeDocument/2006/relationships/image" Id="rId3"/></Relationships>
</file>

<file path=ppt/slideLayouts/_rels/slideLayout4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9.jpg" Type="http://schemas.openxmlformats.org/officeDocument/2006/relationships/image" Id="rId3"/></Relationships>
</file>

<file path=ppt/slideLayouts/_rels/slideLayout5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2.jpg" Type="http://schemas.openxmlformats.org/officeDocument/2006/relationships/image" Id="rId3"/></Relationships>
</file>

<file path=ppt/slideLayouts/_rels/slideLayout6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2.jpg" Type="http://schemas.openxmlformats.org/officeDocument/2006/relationships/image" Id="rId3"/></Relationships>
</file>

<file path=ppt/slideLayouts/_rels/slideLayout7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7.jpg" Type="http://schemas.openxmlformats.org/officeDocument/2006/relationships/image" Id="rId3"/></Relationships>
</file>

<file path=ppt/slideLayouts/_rels/slideLayout8.xml.rels><?xml version="1.0" encoding="UTF-8" standalone="yes"?><Relationships xmlns="http://schemas.openxmlformats.org/package/2006/relationships"><Relationship Target="../media/image06.jp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media/image04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8.png" Type="http://schemas.openxmlformats.org/officeDocument/2006/relationships/image" Id="rId3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" name="Shape 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3429000" x="0"/>
            <a:ext cy="3429000" cx="9144000"/>
          </a:xfrm>
          <a:prstGeom prst="rect">
            <a:avLst/>
          </a:prstGeom>
        </p:spPr>
      </p:pic>
      <p:sp>
        <p:nvSpPr>
          <p:cNvPr id="12" name="Shape 12"/>
          <p:cNvSpPr txBox="1"/>
          <p:nvPr>
            <p:ph type="ctrTitle"/>
          </p:nvPr>
        </p:nvSpPr>
        <p:spPr>
          <a:xfrm>
            <a:off y="1918447" x="779462"/>
            <a:ext cy="1470024" cx="758348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y="3478305" x="779462"/>
            <a:ext cy="1752600" cx="75834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0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spcBef>
                <a:spcPts val="600"/>
              </a:spcBef>
              <a:buClr>
                <a:srgbClr val="848484"/>
              </a:buClr>
              <a:buFont typeface="Arial"/>
              <a:buNone/>
              <a:defRPr strike="noStrike" u="none" b="0" cap="none" baseline="0" sz="2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60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600"/>
              </a:spcBef>
              <a:buClr>
                <a:srgbClr val="848484"/>
              </a:buClr>
              <a:buFont typeface="Arial"/>
              <a:buNone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600"/>
              </a:spcBef>
              <a:buClr>
                <a:schemeClr val="lt1"/>
              </a:buClr>
              <a:buFont typeface="Arial"/>
              <a:buNone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40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40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40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40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y="6356350" x="6732493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y="6356350" x="242046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6356350" x="4267200"/>
            <a:ext cy="365125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Shape 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303983" x="0"/>
            <a:ext cy="125015" cx="914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_WITH_CAPTION_TEXT"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5" name="Shape 8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4481" x="4572000"/>
            <a:ext cy="6858000" cx="4572000"/>
          </a:xfrm>
          <a:prstGeom prst="rect">
            <a:avLst/>
          </a:prstGeom>
        </p:spPr>
      </p:pic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y="3365074" x="1086390"/>
            <a:ext cy="125015" cx="6855164"/>
          </a:xfrm>
          <a:prstGeom prst="rect">
            <a:avLst/>
          </a:prstGeom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y="274319" x="301752"/>
            <a:ext cy="1691640" cx="395935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L="0">
              <a:spcBef>
                <a:spcPts val="0"/>
              </a:spcBef>
              <a:buClr>
                <a:schemeClr val="lt1"/>
              </a:buClr>
              <a:buNone/>
              <a:defRPr sz="36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y="264907" x="4864607"/>
            <a:ext cy="6328185" cx="395935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970800" x="301752"/>
            <a:ext cy="3200399" cx="395935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0" marL="0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1pPr>
            <a:lvl2pPr rtl="0" indent="0" marL="457200">
              <a:spcBef>
                <a:spcPts val="0"/>
              </a:spcBef>
              <a:buNone/>
              <a:defRPr sz="1200"/>
            </a:lvl2pPr>
            <a:lvl3pPr rtl="0" indent="0" marL="914400">
              <a:spcBef>
                <a:spcPts val="0"/>
              </a:spcBef>
              <a:buNone/>
              <a:defRPr sz="1000"/>
            </a:lvl3pPr>
            <a:lvl4pPr rtl="0" indent="0" marL="1371600">
              <a:spcBef>
                <a:spcPts val="0"/>
              </a:spcBef>
              <a:buNone/>
              <a:defRPr sz="900"/>
            </a:lvl4pPr>
            <a:lvl5pPr rtl="0" indent="0" marL="1828800">
              <a:spcBef>
                <a:spcPts val="0"/>
              </a:spcBef>
              <a:buNone/>
              <a:defRPr sz="900"/>
            </a:lvl5pPr>
            <a:lvl6pPr rtl="0" indent="0" marL="2286000">
              <a:spcBef>
                <a:spcPts val="0"/>
              </a:spcBef>
              <a:buNone/>
              <a:defRPr sz="900"/>
            </a:lvl6pPr>
            <a:lvl7pPr rtl="0" indent="0" marL="2743200">
              <a:spcBef>
                <a:spcPts val="0"/>
              </a:spcBef>
              <a:buNone/>
              <a:defRPr sz="900"/>
            </a:lvl7pPr>
            <a:lvl8pPr rtl="0" indent="0" marL="3200400">
              <a:spcBef>
                <a:spcPts val="0"/>
              </a:spcBef>
              <a:buNone/>
              <a:defRPr sz="900"/>
            </a:lvl8pPr>
            <a:lvl9pPr rtl="0" indent="0" marL="3657600">
              <a:spcBef>
                <a:spcPts val="0"/>
              </a:spcBef>
              <a:buNone/>
              <a:defRPr sz="900"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y="6356350" x="2670048"/>
            <a:ext cy="365125" cx="162763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y="6356350" x="242046"/>
            <a:ext cy="365125" cx="189280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y="5738128" x="1892808"/>
            <a:ext cy="576072" cx="75895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bove Caption"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4" name="Shape 9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4481" x="0"/>
            <a:ext cy="6858000" cx="9144000"/>
          </a:xfrm>
          <a:prstGeom prst="rect">
            <a:avLst/>
          </a:prstGeom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y="4038600" x="762000"/>
            <a:ext cy="9905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defRPr sz="36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y="265176" x="342900"/>
            <a:ext cy="3697224" cx="8458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2000"/>
              </a:spcBef>
              <a:buClr>
                <a:schemeClr val="dk2"/>
              </a:buClr>
              <a:buFont typeface="Arial"/>
              <a:buNone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5042646" x="762000"/>
            <a:ext cy="1129552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0" marL="0">
              <a:lnSpc>
                <a:spcPct val="110000"/>
              </a:lnSpc>
              <a:spcBef>
                <a:spcPts val="11"/>
              </a:spcBef>
              <a:buNone/>
              <a:defRPr sz="1800"/>
            </a:lvl1pPr>
            <a:lvl2pPr rtl="0" indent="0" marL="457200">
              <a:spcBef>
                <a:spcPts val="0"/>
              </a:spcBef>
              <a:buNone/>
              <a:defRPr sz="1200"/>
            </a:lvl2pPr>
            <a:lvl3pPr rtl="0" indent="0" marL="914400">
              <a:spcBef>
                <a:spcPts val="0"/>
              </a:spcBef>
              <a:buNone/>
              <a:defRPr sz="1000"/>
            </a:lvl3pPr>
            <a:lvl4pPr rtl="0" indent="0" marL="1371600">
              <a:spcBef>
                <a:spcPts val="0"/>
              </a:spcBef>
              <a:buNone/>
              <a:defRPr sz="900"/>
            </a:lvl4pPr>
            <a:lvl5pPr rtl="0" indent="0" marL="1828800">
              <a:spcBef>
                <a:spcPts val="0"/>
              </a:spcBef>
              <a:buNone/>
              <a:defRPr sz="900"/>
            </a:lvl5pPr>
            <a:lvl6pPr rtl="0" indent="0" marL="2286000">
              <a:spcBef>
                <a:spcPts val="0"/>
              </a:spcBef>
              <a:buNone/>
              <a:defRPr sz="900"/>
            </a:lvl6pPr>
            <a:lvl7pPr rtl="0" indent="0" marL="2743200">
              <a:spcBef>
                <a:spcPts val="0"/>
              </a:spcBef>
              <a:buNone/>
              <a:defRPr sz="900"/>
            </a:lvl7pPr>
            <a:lvl8pPr rtl="0" indent="0" marL="3200400">
              <a:spcBef>
                <a:spcPts val="0"/>
              </a:spcBef>
              <a:buNone/>
              <a:defRPr sz="900"/>
            </a:lvl8pPr>
            <a:lvl9pPr rtl="0" indent="0" marL="3657600">
              <a:spcBef>
                <a:spcPts val="0"/>
              </a:spcBef>
              <a:buNone/>
              <a:defRPr sz="900"/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y="6356350" x="6732493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y="6356350" x="242046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y="6356350" x="4267200"/>
            <a:ext cy="365125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losing"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idx="10" type="dt"/>
          </p:nvPr>
        </p:nvSpPr>
        <p:spPr>
          <a:xfrm>
            <a:off y="6356350" x="6732493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y="6356350" x="242046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y="6356350" x="4267200"/>
            <a:ext cy="365125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VERTICAL_TEXT"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6" name="Shape 10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1307591" x="0"/>
            <a:ext cy="125015" cx="9144000"/>
          </a:xfrm>
          <a:prstGeom prst="rect">
            <a:avLst/>
          </a:prstGeom>
        </p:spPr>
      </p:pic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25387" x="0"/>
            <a:ext cy="5432611" cx="9144000"/>
          </a:xfrm>
          <a:prstGeom prst="rect">
            <a:avLst/>
          </a:prstGeom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y="62753" x="779462"/>
            <a:ext cy="1283167" cx="758348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None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 rot="5400000">
            <a:off y="185737" x="2422525"/>
            <a:ext cy="7583488" cx="42973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90500" marL="282575">
              <a:spcBef>
                <a:spcPts val="2000"/>
              </a:spcBef>
              <a:buClr>
                <a:schemeClr val="dk2"/>
              </a:buClr>
              <a:buFont typeface="Arial"/>
              <a:buChar char="●"/>
              <a:defRPr sz="2400">
                <a:solidFill>
                  <a:schemeClr val="dk2"/>
                </a:solidFill>
              </a:defRPr>
            </a:lvl1pPr>
            <a:lvl2pPr algn="l" rtl="0" indent="-215900" marL="577850">
              <a:spcBef>
                <a:spcPts val="600"/>
              </a:spcBef>
              <a:buClr>
                <a:srgbClr val="848484"/>
              </a:buClr>
              <a:buFont typeface="Arial"/>
              <a:buChar char="●"/>
              <a:defRPr sz="2200">
                <a:solidFill>
                  <a:schemeClr val="dk2"/>
                </a:solidFill>
              </a:defRPr>
            </a:lvl2pPr>
            <a:lvl3pPr algn="l" rtl="0" indent="-212725" marL="860425">
              <a:spcBef>
                <a:spcPts val="600"/>
              </a:spcBef>
              <a:buClr>
                <a:schemeClr val="dk2"/>
              </a:buClr>
              <a:buFont typeface="Arial"/>
              <a:buChar char="●"/>
              <a:defRPr sz="2000">
                <a:solidFill>
                  <a:schemeClr val="dk2"/>
                </a:solidFill>
              </a:defRPr>
            </a:lvl3pPr>
            <a:lvl4pPr algn="l" rtl="0" indent="-222250" marL="1143000">
              <a:spcBef>
                <a:spcPts val="600"/>
              </a:spcBef>
              <a:buClr>
                <a:srgbClr val="848484"/>
              </a:buClr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algn="l" rtl="0" indent="-212725" marL="1425575">
              <a:spcBef>
                <a:spcPts val="600"/>
              </a:spcBef>
              <a:buClr>
                <a:schemeClr val="dk2"/>
              </a:buClr>
              <a:buFont typeface="Arial"/>
              <a:buChar char="●"/>
              <a:defRPr sz="1800">
                <a:solidFill>
                  <a:schemeClr val="dk2"/>
                </a:solidFill>
              </a:defRPr>
            </a:lvl5pPr>
            <a:lvl6pPr algn="l" rtl="0" indent="-152400" marL="25146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z="2000">
                <a:solidFill>
                  <a:schemeClr val="lt1"/>
                </a:solidFill>
              </a:defRPr>
            </a:lvl6pPr>
            <a:lvl7pPr algn="l" rtl="0" indent="-152400" marL="29718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z="2000">
                <a:solidFill>
                  <a:schemeClr val="lt1"/>
                </a:solidFill>
              </a:defRPr>
            </a:lvl7pPr>
            <a:lvl8pPr algn="l" rtl="0" indent="-152400" marL="34290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z="2000">
                <a:solidFill>
                  <a:schemeClr val="lt1"/>
                </a:solidFill>
              </a:defRPr>
            </a:lvl8pPr>
            <a:lvl9pPr algn="l" rtl="0" indent="-152400" marL="38862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y="6356350" x="6732493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y="6356350" x="242046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y="6356350" x="4267200"/>
            <a:ext cy="365125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_TITLE_AND_VERTICAL_TEXT"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4" name="Shape 1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4481" x="0"/>
            <a:ext cy="6858000" cx="7798112"/>
          </a:xfrm>
          <a:prstGeom prst="rect">
            <a:avLst/>
          </a:prstGeom>
        </p:spPr>
      </p:pic>
      <p:sp>
        <p:nvSpPr>
          <p:cNvPr id="115" name="Shape 115"/>
          <p:cNvSpPr txBox="1"/>
          <p:nvPr>
            <p:ph type="title"/>
          </p:nvPr>
        </p:nvSpPr>
        <p:spPr>
          <a:xfrm rot="5400000">
            <a:off y="2682081" x="5623718"/>
            <a:ext cy="1219199" cx="56689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None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y="100012" x="1136649"/>
            <a:ext cy="6383337" cx="56689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90500" marL="282575">
              <a:spcBef>
                <a:spcPts val="2000"/>
              </a:spcBef>
              <a:buClr>
                <a:schemeClr val="dk2"/>
              </a:buClr>
              <a:buFont typeface="Arial"/>
              <a:buChar char="●"/>
              <a:defRPr sz="2400">
                <a:solidFill>
                  <a:schemeClr val="dk2"/>
                </a:solidFill>
              </a:defRPr>
            </a:lvl1pPr>
            <a:lvl2pPr algn="l" rtl="0" indent="-215900" marL="577850">
              <a:spcBef>
                <a:spcPts val="600"/>
              </a:spcBef>
              <a:buClr>
                <a:srgbClr val="848484"/>
              </a:buClr>
              <a:buFont typeface="Arial"/>
              <a:buChar char="●"/>
              <a:defRPr sz="2200">
                <a:solidFill>
                  <a:schemeClr val="dk2"/>
                </a:solidFill>
              </a:defRPr>
            </a:lvl2pPr>
            <a:lvl3pPr algn="l" rtl="0" indent="-212725" marL="860425">
              <a:spcBef>
                <a:spcPts val="600"/>
              </a:spcBef>
              <a:buClr>
                <a:schemeClr val="dk2"/>
              </a:buClr>
              <a:buFont typeface="Arial"/>
              <a:buChar char="●"/>
              <a:defRPr sz="2000">
                <a:solidFill>
                  <a:schemeClr val="dk2"/>
                </a:solidFill>
              </a:defRPr>
            </a:lvl3pPr>
            <a:lvl4pPr algn="l" rtl="0" indent="-222250" marL="1143000">
              <a:spcBef>
                <a:spcPts val="600"/>
              </a:spcBef>
              <a:buClr>
                <a:srgbClr val="848484"/>
              </a:buClr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algn="l" rtl="0" indent="-212725" marL="1425575">
              <a:spcBef>
                <a:spcPts val="600"/>
              </a:spcBef>
              <a:buClr>
                <a:schemeClr val="dk2"/>
              </a:buClr>
              <a:buFont typeface="Arial"/>
              <a:buChar char="●"/>
              <a:defRPr sz="1800">
                <a:solidFill>
                  <a:schemeClr val="dk2"/>
                </a:solidFill>
              </a:defRPr>
            </a:lvl5pPr>
            <a:lvl6pPr algn="l" rtl="0" indent="-152400" marL="25146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z="2000">
                <a:solidFill>
                  <a:schemeClr val="lt1"/>
                </a:solidFill>
              </a:defRPr>
            </a:lvl6pPr>
            <a:lvl7pPr algn="l" rtl="0" indent="-152400" marL="29718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z="2000">
                <a:solidFill>
                  <a:schemeClr val="lt1"/>
                </a:solidFill>
              </a:defRPr>
            </a:lvl7pPr>
            <a:lvl8pPr algn="l" rtl="0" indent="-152400" marL="34290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z="2000">
                <a:solidFill>
                  <a:schemeClr val="lt1"/>
                </a:solidFill>
              </a:defRPr>
            </a:lvl8pPr>
            <a:lvl9pPr algn="l" rtl="0" indent="-152400" marL="38862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y="6356350" x="7924800"/>
            <a:ext cy="365125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y="6356350" x="242046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y="6356350" x="4267200"/>
            <a:ext cy="365125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 flipH="1">
            <a:off y="3365074" x="4421262"/>
            <a:ext cy="125015" cx="68551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" name="Shape 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1307591" x="0"/>
            <a:ext cy="125015" cx="9144000"/>
          </a:xfrm>
          <a:prstGeom prst="rect">
            <a:avLst/>
          </a:prstGeom>
        </p:spPr>
      </p:pic>
      <p:pic>
        <p:nvPicPr>
          <p:cNvPr id="20" name="Shape 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25387" x="0"/>
            <a:ext cy="5432611" cx="9144000"/>
          </a:xfrm>
          <a:prstGeom prst="rect">
            <a:avLst/>
          </a:prstGeom>
        </p:spPr>
      </p:pic>
      <p:sp>
        <p:nvSpPr>
          <p:cNvPr id="21" name="Shape 21"/>
          <p:cNvSpPr txBox="1"/>
          <p:nvPr>
            <p:ph type="title"/>
          </p:nvPr>
        </p:nvSpPr>
        <p:spPr>
          <a:xfrm>
            <a:off y="62753" x="779462"/>
            <a:ext cy="1283167" cx="758348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None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828800" x="779462"/>
            <a:ext cy="4297363" cx="758348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90500" marL="282575">
              <a:spcBef>
                <a:spcPts val="2000"/>
              </a:spcBef>
              <a:buClr>
                <a:schemeClr val="dk2"/>
              </a:buClr>
              <a:buFont typeface="Arial"/>
              <a:buChar char="●"/>
              <a:defRPr sz="2400">
                <a:solidFill>
                  <a:schemeClr val="dk2"/>
                </a:solidFill>
              </a:defRPr>
            </a:lvl1pPr>
            <a:lvl2pPr algn="l" rtl="0" indent="-215900" marL="577850">
              <a:spcBef>
                <a:spcPts val="600"/>
              </a:spcBef>
              <a:buClr>
                <a:srgbClr val="848484"/>
              </a:buClr>
              <a:buFont typeface="Arial"/>
              <a:buChar char="●"/>
              <a:defRPr sz="2200">
                <a:solidFill>
                  <a:schemeClr val="dk2"/>
                </a:solidFill>
              </a:defRPr>
            </a:lvl2pPr>
            <a:lvl3pPr algn="l" rtl="0" indent="-212725" marL="860425">
              <a:spcBef>
                <a:spcPts val="600"/>
              </a:spcBef>
              <a:buClr>
                <a:schemeClr val="dk2"/>
              </a:buClr>
              <a:buFont typeface="Arial"/>
              <a:buChar char="●"/>
              <a:defRPr sz="2000">
                <a:solidFill>
                  <a:schemeClr val="dk2"/>
                </a:solidFill>
              </a:defRPr>
            </a:lvl3pPr>
            <a:lvl4pPr algn="l" rtl="0" indent="-222250" marL="1143000">
              <a:spcBef>
                <a:spcPts val="600"/>
              </a:spcBef>
              <a:buClr>
                <a:srgbClr val="848484"/>
              </a:buClr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algn="l" rtl="0" indent="-212725" marL="1425575">
              <a:spcBef>
                <a:spcPts val="600"/>
              </a:spcBef>
              <a:buClr>
                <a:schemeClr val="dk2"/>
              </a:buClr>
              <a:buFont typeface="Arial"/>
              <a:buChar char="●"/>
              <a:defRPr sz="1800">
                <a:solidFill>
                  <a:schemeClr val="dk2"/>
                </a:solidFill>
              </a:defRPr>
            </a:lvl5pPr>
            <a:lvl6pPr algn="l" rtl="0" indent="-152400" marL="25146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z="2000">
                <a:solidFill>
                  <a:schemeClr val="lt1"/>
                </a:solidFill>
              </a:defRPr>
            </a:lvl6pPr>
            <a:lvl7pPr algn="l" rtl="0" indent="-152400" marL="29718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z="2000">
                <a:solidFill>
                  <a:schemeClr val="lt1"/>
                </a:solidFill>
              </a:defRPr>
            </a:lvl7pPr>
            <a:lvl8pPr algn="l" rtl="0" indent="-152400" marL="34290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z="2000">
                <a:solidFill>
                  <a:schemeClr val="lt1"/>
                </a:solidFill>
              </a:defRPr>
            </a:lvl8pPr>
            <a:lvl9pPr algn="l" rtl="0" indent="-152400" marL="38862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6732493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242046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4267200"/>
            <a:ext cy="365125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Picture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7" name="Shape 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3429000" x="0"/>
            <a:ext cy="3429000" cx="9144000"/>
          </a:xfrm>
          <a:prstGeom prst="rect">
            <a:avLst/>
          </a:prstGeom>
        </p:spPr>
      </p:pic>
      <p:sp>
        <p:nvSpPr>
          <p:cNvPr id="28" name="Shape 28"/>
          <p:cNvSpPr txBox="1"/>
          <p:nvPr>
            <p:ph type="ctrTitle"/>
          </p:nvPr>
        </p:nvSpPr>
        <p:spPr>
          <a:xfrm>
            <a:off y="789081" x="779462"/>
            <a:ext cy="1470024" cx="758348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724400" x="779462"/>
            <a:ext cy="1385046" cx="75834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0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spcBef>
                <a:spcPts val="600"/>
              </a:spcBef>
              <a:buClr>
                <a:srgbClr val="848484"/>
              </a:buClr>
              <a:buFont typeface="Arial"/>
              <a:buNone/>
              <a:defRPr strike="noStrike" u="none" b="0" cap="none" baseline="0" sz="2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60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600"/>
              </a:spcBef>
              <a:buClr>
                <a:srgbClr val="848484"/>
              </a:buClr>
              <a:buFont typeface="Arial"/>
              <a:buNone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600"/>
              </a:spcBef>
              <a:buClr>
                <a:schemeClr val="lt1"/>
              </a:buClr>
              <a:buFont typeface="Arial"/>
              <a:buNone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40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40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40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400"/>
              </a:spcBef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y="6356350" x="6732493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6356350" x="242046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6356350" x="4267200"/>
            <a:ext cy="365125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Shape 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303983" x="0"/>
            <a:ext cy="125015" cx="9144000"/>
          </a:xfrm>
          <a:prstGeom prst="rect">
            <a:avLst/>
          </a:prstGeom>
        </p:spPr>
      </p:pic>
      <p:sp>
        <p:nvSpPr>
          <p:cNvPr id="34" name="Shape 34"/>
          <p:cNvSpPr/>
          <p:nvPr>
            <p:ph idx="2" type="pic"/>
          </p:nvPr>
        </p:nvSpPr>
        <p:spPr>
          <a:xfrm>
            <a:off y="2564084" x="3677371"/>
            <a:ext cy="1729830" cx="1789259"/>
          </a:xfrm>
          <a:prstGeom prst="ellipse">
            <a:avLst/>
          </a:prstGeom>
          <a:noFill/>
          <a:ln w="1270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1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_HEADER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6" name="Shape 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4446983" x="0"/>
            <a:ext cy="125015" cx="9144000"/>
          </a:xfrm>
          <a:prstGeom prst="rect">
            <a:avLst/>
          </a:prstGeom>
        </p:spPr>
      </p:pic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572000" x="0"/>
            <a:ext cy="2286000" cx="9144000"/>
          </a:xfrm>
          <a:prstGeom prst="rect">
            <a:avLst/>
          </a:prstGeom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y="2971800" x="779462"/>
            <a:ext cy="1362075" cx="75834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None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24400" x="779462"/>
            <a:ext cy="1398494" cx="75834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0" marL="0">
              <a:spcBef>
                <a:spcPts val="600"/>
              </a:spcBef>
              <a:buClr>
                <a:schemeClr val="dk2"/>
              </a:buClr>
              <a:buNone/>
              <a:defRPr sz="1800">
                <a:solidFill>
                  <a:schemeClr val="dk2"/>
                </a:solidFill>
              </a:defRPr>
            </a:lvl1pPr>
            <a:lvl2pPr rtl="0" indent="0" marL="45720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rtl="0" indent="0" marL="914400">
              <a:spcBef>
                <a:spcPts val="0"/>
              </a:spcBef>
              <a:buClr>
                <a:schemeClr val="lt1"/>
              </a:buClr>
              <a:buNone/>
              <a:defRPr sz="1600">
                <a:solidFill>
                  <a:schemeClr val="lt1"/>
                </a:solidFill>
              </a:defRPr>
            </a:lvl3pPr>
            <a:lvl4pPr rtl="0" indent="0" marL="1371600">
              <a:spcBef>
                <a:spcPts val="0"/>
              </a:spcBef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4pPr>
            <a:lvl5pPr rtl="0" indent="0" marL="1828800">
              <a:spcBef>
                <a:spcPts val="0"/>
              </a:spcBef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5pPr>
            <a:lvl6pPr rtl="0" indent="0" marL="2286000">
              <a:spcBef>
                <a:spcPts val="0"/>
              </a:spcBef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6pPr>
            <a:lvl7pPr rtl="0" indent="0" marL="2743200">
              <a:spcBef>
                <a:spcPts val="0"/>
              </a:spcBef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7pPr>
            <a:lvl8pPr rtl="0" indent="0" marL="3200400">
              <a:spcBef>
                <a:spcPts val="0"/>
              </a:spcBef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8pPr>
            <a:lvl9pPr rtl="0" indent="0" marL="3657600">
              <a:spcBef>
                <a:spcPts val="0"/>
              </a:spcBef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y="6356350" x="6732493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y="6356350" x="242046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y="6356350" x="4267200"/>
            <a:ext cy="365125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_OBJECTS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4" name="Shape 4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1307591" x="0"/>
            <a:ext cy="125015" cx="9144000"/>
          </a:xfrm>
          <a:prstGeom prst="rect">
            <a:avLst/>
          </a:prstGeom>
        </p:spPr>
      </p:pic>
      <p:pic>
        <p:nvPicPr>
          <p:cNvPr id="45" name="Shape 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25387" x="0"/>
            <a:ext cy="5432611" cx="9144000"/>
          </a:xfrm>
          <a:prstGeom prst="rect">
            <a:avLst/>
          </a:prstGeom>
        </p:spPr>
      </p:pic>
      <p:sp>
        <p:nvSpPr>
          <p:cNvPr id="46" name="Shape 46"/>
          <p:cNvSpPr txBox="1"/>
          <p:nvPr>
            <p:ph type="title"/>
          </p:nvPr>
        </p:nvSpPr>
        <p:spPr>
          <a:xfrm>
            <a:off y="62753" x="779462"/>
            <a:ext cy="1283167" cx="758348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None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828800" x="779462"/>
            <a:ext cy="4297363" cx="35661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y="1828800" x="4796791"/>
            <a:ext cy="4297363" cx="35661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y="6356350" x="6732493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y="6356350" x="242046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y="6356350" x="4267200"/>
            <a:ext cy="365125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TWO_OBJECTS_WITH_TEXT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3" name="Shape 5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1307591" x="0"/>
            <a:ext cy="125015" cx="9144000"/>
          </a:xfrm>
          <a:prstGeom prst="rect">
            <a:avLst/>
          </a:prstGeom>
        </p:spPr>
      </p:pic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25387" x="0"/>
            <a:ext cy="5432611" cx="9144000"/>
          </a:xfrm>
          <a:prstGeom prst="rect">
            <a:avLst/>
          </a:prstGeom>
        </p:spPr>
      </p:pic>
      <p:sp>
        <p:nvSpPr>
          <p:cNvPr id="55" name="Shape 55"/>
          <p:cNvSpPr txBox="1"/>
          <p:nvPr>
            <p:ph type="title"/>
          </p:nvPr>
        </p:nvSpPr>
        <p:spPr>
          <a:xfrm>
            <a:off y="62753" x="779462"/>
            <a:ext cy="1283167" cx="758348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524000" x="779462"/>
            <a:ext cy="838199" cx="35661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None/>
              <a:defRPr b="0" sz="2800"/>
            </a:lvl1pPr>
            <a:lvl2pPr rtl="0" indent="0" marL="457200">
              <a:spcBef>
                <a:spcPts val="0"/>
              </a:spcBef>
              <a:buNone/>
              <a:defRPr b="1" sz="2000"/>
            </a:lvl2pPr>
            <a:lvl3pPr rtl="0" indent="0" marL="914400">
              <a:spcBef>
                <a:spcPts val="0"/>
              </a:spcBef>
              <a:buNone/>
              <a:defRPr b="1" sz="1800"/>
            </a:lvl3pPr>
            <a:lvl4pPr rtl="0" indent="0" marL="1371600">
              <a:spcBef>
                <a:spcPts val="0"/>
              </a:spcBef>
              <a:buNone/>
              <a:defRPr b="1" sz="1600"/>
            </a:lvl4pPr>
            <a:lvl5pPr rtl="0" indent="0" marL="1828800">
              <a:spcBef>
                <a:spcPts val="0"/>
              </a:spcBef>
              <a:buNone/>
              <a:defRPr b="1" sz="1600"/>
            </a:lvl5pPr>
            <a:lvl6pPr rtl="0" indent="0" marL="2286000">
              <a:spcBef>
                <a:spcPts val="0"/>
              </a:spcBef>
              <a:buNone/>
              <a:defRPr b="1" sz="1600"/>
            </a:lvl6pPr>
            <a:lvl7pPr rtl="0" indent="0" marL="2743200">
              <a:spcBef>
                <a:spcPts val="0"/>
              </a:spcBef>
              <a:buNone/>
              <a:defRPr b="1" sz="1600"/>
            </a:lvl7pPr>
            <a:lvl8pPr rtl="0" indent="0" marL="3200400">
              <a:spcBef>
                <a:spcPts val="0"/>
              </a:spcBef>
              <a:buNone/>
              <a:defRPr b="1" sz="1600"/>
            </a:lvl8pPr>
            <a:lvl9pPr rtl="0" indent="0" marL="365760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y="2393575" x="779462"/>
            <a:ext cy="3732584" cx="35661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y="1524000" x="4796791"/>
            <a:ext cy="838199" cx="35661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None/>
              <a:defRPr b="0" sz="2800"/>
            </a:lvl1pPr>
            <a:lvl2pPr rtl="0" indent="0" marL="457200">
              <a:spcBef>
                <a:spcPts val="0"/>
              </a:spcBef>
              <a:buNone/>
              <a:defRPr b="1" sz="2000"/>
            </a:lvl2pPr>
            <a:lvl3pPr rtl="0" indent="0" marL="914400">
              <a:spcBef>
                <a:spcPts val="0"/>
              </a:spcBef>
              <a:buNone/>
              <a:defRPr b="1" sz="1800"/>
            </a:lvl3pPr>
            <a:lvl4pPr rtl="0" indent="0" marL="1371600">
              <a:spcBef>
                <a:spcPts val="0"/>
              </a:spcBef>
              <a:buNone/>
              <a:defRPr b="1" sz="1600"/>
            </a:lvl4pPr>
            <a:lvl5pPr rtl="0" indent="0" marL="1828800">
              <a:spcBef>
                <a:spcPts val="0"/>
              </a:spcBef>
              <a:buNone/>
              <a:defRPr b="1" sz="1600"/>
            </a:lvl5pPr>
            <a:lvl6pPr rtl="0" indent="0" marL="2286000">
              <a:spcBef>
                <a:spcPts val="0"/>
              </a:spcBef>
              <a:buNone/>
              <a:defRPr b="1" sz="1600"/>
            </a:lvl6pPr>
            <a:lvl7pPr rtl="0" indent="0" marL="2743200">
              <a:spcBef>
                <a:spcPts val="0"/>
              </a:spcBef>
              <a:buNone/>
              <a:defRPr b="1" sz="1600"/>
            </a:lvl7pPr>
            <a:lvl8pPr rtl="0" indent="0" marL="3200400">
              <a:spcBef>
                <a:spcPts val="0"/>
              </a:spcBef>
              <a:buNone/>
              <a:defRPr b="1" sz="1600"/>
            </a:lvl8pPr>
            <a:lvl9pPr rtl="0" indent="0" marL="365760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y="2393575" x="4796791"/>
            <a:ext cy="3732584" cx="35661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y="6356350" x="6732493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y="6356350" x="242046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y="6356350" x="4267200"/>
            <a:ext cy="365125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4" name="Shape 6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1307591" x="0"/>
            <a:ext cy="125015" cx="9144000"/>
          </a:xfrm>
          <a:prstGeom prst="rect">
            <a:avLst/>
          </a:prstGeom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y="62753" x="779462"/>
            <a:ext cy="1283167" cx="758348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None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y="6356350" x="6732493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y="6356350" x="242046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y="6356350" x="4267200"/>
            <a:ext cy="365125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47800" x="0"/>
            <a:ext cy="5414682" cx="914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1" name="Shape 7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4481" x="0"/>
            <a:ext cy="6858000" cx="9144000"/>
          </a:xfrm>
          <a:prstGeom prst="rect">
            <a:avLst/>
          </a:prstGeom>
        </p:spPr>
      </p:pic>
      <p:sp>
        <p:nvSpPr>
          <p:cNvPr id="72" name="Shape 72"/>
          <p:cNvSpPr txBox="1"/>
          <p:nvPr>
            <p:ph idx="10" type="dt"/>
          </p:nvPr>
        </p:nvSpPr>
        <p:spPr>
          <a:xfrm>
            <a:off y="6356350" x="6732493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y="6356350" x="242046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6356350" x="4267200"/>
            <a:ext cy="365125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OBJECT_WITH_CAPTION_TEXT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6" name="Shape 7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4481" x="4572000"/>
            <a:ext cy="6858000" cx="4572000"/>
          </a:xfrm>
          <a:prstGeom prst="rect">
            <a:avLst/>
          </a:prstGeom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y="273048" x="301752"/>
            <a:ext cy="1690221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L="0">
              <a:spcBef>
                <a:spcPts val="0"/>
              </a:spcBef>
              <a:defRPr sz="36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73050" x="4866401"/>
            <a:ext cy="5853112" cx="395935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2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y="1975103" x="301752"/>
            <a:ext cy="3200401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0" marL="0">
              <a:lnSpc>
                <a:spcPct val="110000"/>
              </a:lnSpc>
              <a:spcBef>
                <a:spcPts val="200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1pPr>
            <a:lvl2pPr rtl="0" indent="0" marL="457200">
              <a:spcBef>
                <a:spcPts val="0"/>
              </a:spcBef>
              <a:buNone/>
              <a:defRPr sz="1200"/>
            </a:lvl2pPr>
            <a:lvl3pPr rtl="0" indent="0" marL="914400">
              <a:spcBef>
                <a:spcPts val="0"/>
              </a:spcBef>
              <a:buNone/>
              <a:defRPr sz="1000"/>
            </a:lvl3pPr>
            <a:lvl4pPr rtl="0" indent="0" marL="1371600">
              <a:spcBef>
                <a:spcPts val="0"/>
              </a:spcBef>
              <a:buNone/>
              <a:defRPr sz="900"/>
            </a:lvl4pPr>
            <a:lvl5pPr rtl="0" indent="0" marL="1828800">
              <a:spcBef>
                <a:spcPts val="0"/>
              </a:spcBef>
              <a:buNone/>
              <a:defRPr sz="900"/>
            </a:lvl5pPr>
            <a:lvl6pPr rtl="0" indent="0" marL="2286000">
              <a:spcBef>
                <a:spcPts val="0"/>
              </a:spcBef>
              <a:buNone/>
              <a:defRPr sz="900"/>
            </a:lvl6pPr>
            <a:lvl7pPr rtl="0" indent="0" marL="2743200">
              <a:spcBef>
                <a:spcPts val="0"/>
              </a:spcBef>
              <a:buNone/>
              <a:defRPr sz="900"/>
            </a:lvl7pPr>
            <a:lvl8pPr rtl="0" indent="0" marL="3200400">
              <a:spcBef>
                <a:spcPts val="0"/>
              </a:spcBef>
              <a:buNone/>
              <a:defRPr sz="900"/>
            </a:lvl8pPr>
            <a:lvl9pPr rtl="0" indent="0" marL="3657600">
              <a:spcBef>
                <a:spcPts val="0"/>
              </a:spcBef>
              <a:buNone/>
              <a:defRPr sz="900"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2667000"/>
            <a:ext cy="365125" cx="16226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242046"/>
            <a:ext cy="365125" cx="189155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5748337" x="1892808"/>
            <a:ext cy="576262" cx="76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y="3365074" x="1086390"/>
            <a:ext cy="125015" cx="685516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6"/><Relationship Target="../slideLayouts/slideLayout14.xml" Type="http://schemas.openxmlformats.org/officeDocument/2006/relationships/slideLayout" Id="rId15"/><Relationship Target="../slideLayouts/slideLayout13.xml" Type="http://schemas.openxmlformats.org/officeDocument/2006/relationships/slideLayout" Id="rId14"/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slideLayouts/slideLayout12.xml" Type="http://schemas.openxmlformats.org/officeDocument/2006/relationships/slideLayout" Id="rId13"/><Relationship Target="../media/image03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62753" x="779462"/>
            <a:ext cy="1283167" cx="758348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828800" x="779462"/>
            <a:ext cy="4297363" cx="758348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90500" marL="282575">
              <a:spcBef>
                <a:spcPts val="2000"/>
              </a:spcBef>
              <a:buClr>
                <a:schemeClr val="dk2"/>
              </a:buClr>
              <a:buFont typeface="Arial"/>
              <a:buChar char="●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215900" marL="577850">
              <a:spcBef>
                <a:spcPts val="600"/>
              </a:spcBef>
              <a:buClr>
                <a:srgbClr val="848484"/>
              </a:buClr>
              <a:buFont typeface="Arial"/>
              <a:buChar char="●"/>
              <a:defRPr strike="noStrike" u="none" b="0" cap="none" baseline="0" sz="2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212725" marL="860425">
              <a:spcBef>
                <a:spcPts val="600"/>
              </a:spcBef>
              <a:buClr>
                <a:schemeClr val="dk2"/>
              </a:buClr>
              <a:buFont typeface="Arial"/>
              <a:buChar char="●"/>
              <a:defRPr strike="noStrike" u="none" b="0" cap="none" baseline="0" sz="2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222250" marL="1143000">
              <a:spcBef>
                <a:spcPts val="600"/>
              </a:spcBef>
              <a:buClr>
                <a:srgbClr val="848484"/>
              </a:buClr>
              <a:buFont typeface="Arial"/>
              <a:buChar char="●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212725" marL="1425575">
              <a:spcBef>
                <a:spcPts val="600"/>
              </a:spcBef>
              <a:buClr>
                <a:schemeClr val="dk2"/>
              </a:buClr>
              <a:buFont typeface="Arial"/>
              <a:buChar char="●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lt1"/>
              </a:buClr>
              <a:buFont typeface="Arial"/>
              <a:buChar char="●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6732493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242046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4267200"/>
            <a:ext cy="365125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y="1693515" x="779462"/>
            <a:ext cy="1694957" cx="75834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Creative Dramatics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Playwriting and </a:t>
            </a:r>
            <a:r>
              <a:rPr sz="2800" lang="en-US"/>
              <a:t>C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haracter </a:t>
            </a:r>
            <a:r>
              <a:rPr sz="2800" lang="en-US"/>
              <a:t>D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evelopment</a:t>
            </a:r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y="3478305" x="779462"/>
            <a:ext cy="1752600" cx="758348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6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Paul B. Crook, Associate Professor</a:t>
            </a:r>
          </a:p>
          <a:p>
            <a:pPr algn="ctr" rtl="0" lvl="0" marR="0" indent="0" marL="0">
              <a:spcBef>
                <a:spcPts val="6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Acting and Directing</a:t>
            </a:r>
          </a:p>
          <a:p>
            <a:pPr algn="ctr" rtl="0" lvl="0" marR="0" indent="0" marL="0">
              <a:spcBef>
                <a:spcPts val="6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Louisiana Tech University School of the Performing Arts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62753" x="779462"/>
            <a:ext cy="1283167" cx="75834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does every play </a:t>
            </a:r>
            <a:r>
              <a:rPr strike="noStrike" u="sng" b="0" cap="none" baseline="0" sz="4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strike="noStrike" u="none" b="0" cap="none" baseline="0" sz="4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have?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828800" x="779462"/>
            <a:ext cy="4297363" cx="75834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416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Characters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416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Action/Goal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416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Obstacle/Conflict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62753" x="779462"/>
            <a:ext cy="1283167" cx="75834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 of </a:t>
            </a:r>
            <a:r>
              <a:rPr lang="en-US"/>
              <a:t>Obstacles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828800" x="779462"/>
            <a:ext cy="4297500" cx="3566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 want to cross the room.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There’s a chair in my way</a:t>
            </a: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y="1828800" x="4796791"/>
            <a:ext cy="4297363" cx="356615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Romeo and Juliet want to marry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Their families have been feuding for years and hate one another</a:t>
            </a:r>
          </a:p>
          <a:p>
            <a:pPr algn="l" rtl="0" lvl="0" marR="0" indent="0" marL="0">
              <a:spcBef>
                <a:spcPts val="2000"/>
              </a:spcBef>
              <a:buNone/>
            </a:pPr>
            <a:r>
              <a:t/>
            </a:r>
            <a:endParaRPr strike="noStrike" u="none" b="0" cap="none" baseline="0" sz="200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62753" x="779462"/>
            <a:ext cy="1283100" cx="7583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Strategies and Tactics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828800" x="779462"/>
            <a:ext cy="4297500" cx="3566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-US"/>
              <a:t>OBSTACLE</a:t>
            </a:r>
          </a:p>
          <a:p>
            <a:pPr rtl="0" lvl="0" indent="0">
              <a:spcBef>
                <a:spcPts val="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-US"/>
              <a:t>SIMPLE</a:t>
            </a:r>
          </a:p>
          <a:p>
            <a:pPr rtl="0" lvl="0" indent="0">
              <a:spcBef>
                <a:spcPts val="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-US"/>
              <a:t>I want to cross the room.</a:t>
            </a:r>
          </a:p>
          <a:p>
            <a:pPr rtl="0" lvl="0" indent="0">
              <a:spcBef>
                <a:spcPts val="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-US"/>
              <a:t>There’s a chair in my way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u="sng" lang="en-US"/>
              <a:t>STRATEGY/TACTIC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70000"/>
              <a:buFont typeface="Arial"/>
              <a:buChar char="●"/>
            </a:pPr>
            <a:r>
              <a:rPr lang="en-US"/>
              <a:t>Avoid/Around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70000"/>
              <a:buFont typeface="Arial"/>
              <a:buChar char="●"/>
            </a:pPr>
            <a:r>
              <a:rPr lang="en-US"/>
              <a:t>Overcome/Climb over</a:t>
            </a:r>
          </a:p>
          <a:p>
            <a:pPr lvl="0" indent="-317500" marL="457200">
              <a:spcBef>
                <a:spcPts val="0"/>
              </a:spcBef>
              <a:buClr>
                <a:schemeClr val="dk2"/>
              </a:buClr>
              <a:buSzPct val="70000"/>
              <a:buFont typeface="Arial"/>
              <a:buChar char="●"/>
            </a:pPr>
            <a:r>
              <a:rPr lang="en-US"/>
              <a:t>Remove/Throw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y="1828800" x="4796791"/>
            <a:ext cy="4297500" cx="3566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-US"/>
              <a:t>OBSTACLE</a:t>
            </a:r>
          </a:p>
          <a:p>
            <a:pPr rtl="0" lvl="0" indent="-25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600" lang="en-US"/>
              <a:t>COMPLEX</a:t>
            </a:r>
          </a:p>
          <a:p>
            <a:pPr rtl="0" lvl="0" indent="-25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600" lang="en-US"/>
              <a:t>Romeo and Juliet want to marry</a:t>
            </a:r>
          </a:p>
          <a:p>
            <a:pPr rtl="0" lvl="0" indent="-25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600" lang="en-US"/>
              <a:t>Their families have been feuding for years and hate one another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u="sng" lang="en-US"/>
              <a:t>STRATEGY/TACTIC</a:t>
            </a:r>
          </a:p>
          <a:p>
            <a:pPr rtl="0" lvl="0" indent="-330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600" lang="en-US"/>
              <a:t>Hide/Meet in secret (Balcony)</a:t>
            </a:r>
          </a:p>
          <a:p>
            <a:pPr rtl="0" lvl="0" indent="-330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600" lang="en-US"/>
              <a:t>Get help/Friar</a:t>
            </a:r>
          </a:p>
          <a:p>
            <a:pPr lvl="0" indent="-330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600" lang="en-US"/>
              <a:t>Trick/Mock poison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62753" x="779462"/>
            <a:ext cy="1283167" cx="75834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Contentless Scene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591319" x="779462"/>
            <a:ext cy="5266680" cx="75834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5909"/>
              <a:buFont typeface="Arial"/>
              <a:buChar char="●"/>
            </a:pPr>
            <a:r>
              <a:rPr strike="noStrike" u="none" b="0" cap="none" baseline="0" sz="2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Ah.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5909"/>
              <a:buFont typeface="Arial"/>
              <a:buChar char="●"/>
            </a:pPr>
            <a:r>
              <a:rPr strike="noStrike" u="none" b="0" cap="none" baseline="0" sz="2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So?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5909"/>
              <a:buFont typeface="Arial"/>
              <a:buChar char="●"/>
            </a:pPr>
            <a:r>
              <a:rPr strike="noStrike" u="none" b="0" cap="none" baseline="0" sz="2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You know.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5909"/>
              <a:buFont typeface="Arial"/>
              <a:buChar char="●"/>
            </a:pPr>
            <a:r>
              <a:rPr strike="noStrike" u="none" b="0" cap="none" baseline="0" sz="2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Do I?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5909"/>
              <a:buFont typeface="Arial"/>
              <a:buChar char="●"/>
            </a:pPr>
            <a:r>
              <a:rPr strike="noStrike" u="none" b="0" cap="none" baseline="0" sz="2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All set?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5909"/>
              <a:buFont typeface="Arial"/>
              <a:buChar char="●"/>
            </a:pPr>
            <a:r>
              <a:rPr strike="noStrike" u="none" b="0" cap="none" baseline="0" sz="2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No.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5909"/>
              <a:buFont typeface="Arial"/>
              <a:buChar char="●"/>
            </a:pPr>
            <a:r>
              <a:rPr strike="noStrike" u="none" b="0" cap="none" baseline="0" sz="2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Well.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5909"/>
              <a:buFont typeface="Arial"/>
              <a:buChar char="●"/>
            </a:pPr>
            <a:r>
              <a:rPr strike="noStrike" u="none" b="0" cap="none" baseline="0" sz="2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Yes.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5909"/>
              <a:buFont typeface="Arial"/>
              <a:buChar char="●"/>
            </a:pPr>
            <a:r>
              <a:rPr strike="noStrike" u="none" b="0" cap="none" baseline="0" sz="2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Let’s go.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5909"/>
              <a:buFont typeface="Arial"/>
              <a:buChar char="●"/>
            </a:pPr>
            <a:r>
              <a:rPr strike="noStrike" u="none" b="0" cap="none" baseline="0" sz="2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OK.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62753" x="779462"/>
            <a:ext cy="1283167" cx="75834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Contentless scene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524000" x="779462"/>
            <a:ext cy="1075209" cx="356615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is a cop. B is caught shoplifting a cell phone when A first speaks.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y="2393576" x="779462"/>
            <a:ext cy="4464423" cx="356615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Ah.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So?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You know.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Do I?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All set?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No.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Well.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Yes.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Let’s go.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OK.</a:t>
            </a:r>
          </a:p>
          <a:p>
            <a:pPr algn="l" rtl="0" lvl="0" marR="0" indent="-206375" marL="282575">
              <a:spcBef>
                <a:spcPts val="200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trike="noStrike" u="none" b="0" cap="none" baseline="0" sz="200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y="1524000" x="4796791"/>
            <a:ext cy="1075209" cx="356615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is a cheating boyfriend. B has just read an email from A’s new girlfriend.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>
            <p:ph idx="4" type="body"/>
          </p:nvPr>
        </p:nvSpPr>
        <p:spPr>
          <a:xfrm>
            <a:off y="2393577" x="4796791"/>
            <a:ext cy="4464423" cx="356615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Ah.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So?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You know.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Do I?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All set?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No.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Well.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Yes.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A: Let’s go.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70588"/>
              <a:buFont typeface="Arial"/>
              <a:buChar char="●"/>
            </a:pPr>
            <a:r>
              <a:rPr strike="noStrike" u="none" b="0" cap="none" baseline="0" sz="17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B: OK.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62753" x="779462"/>
            <a:ext cy="1283167" cx="75834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Added emphasis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828800" x="779462"/>
            <a:ext cy="4297363" cx="75834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416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Given Circumstances</a:t>
            </a:r>
          </a:p>
          <a:p>
            <a:pPr algn="l" rtl="0" lvl="2" marR="0" indent="-288925" marL="860425">
              <a:spcBef>
                <a:spcPts val="60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</a:p>
          <a:p>
            <a:pPr algn="l" rtl="0" lvl="2" marR="0" indent="-288925" marL="860425">
              <a:spcBef>
                <a:spcPts val="60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</a:p>
          <a:p>
            <a:pPr algn="l" rtl="0" lvl="2" marR="0" indent="-288925" marL="860425">
              <a:spcBef>
                <a:spcPts val="60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</a:p>
          <a:p>
            <a:pPr algn="l" rtl="0" lvl="2" marR="0" indent="-288925" marL="860425">
              <a:spcBef>
                <a:spcPts val="60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has gone before</a:t>
            </a:r>
          </a:p>
          <a:p>
            <a:pPr algn="l" rtl="0" lvl="2" marR="0" indent="-288925" marL="860425">
              <a:spcBef>
                <a:spcPts val="60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Character descriptions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62753" x="779462"/>
            <a:ext cy="1283167" cx="75834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Considerations for your script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828800" x="779462"/>
            <a:ext cy="4297363" cx="75834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416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WHO are the characters?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416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 are they?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416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the action/WHAT needs to be accomplished?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416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WHAT/WHO gets in the way of the action being completed successfully?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62753" x="779462"/>
            <a:ext cy="1283167" cx="75834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828800" x="779462"/>
            <a:ext cy="4297363" cx="75834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416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Brainstorm ideas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416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 action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416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Define characters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416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Improv dialogue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416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Solidify dialogue</a:t>
            </a:r>
          </a:p>
          <a:p>
            <a:pPr algn="l" rtl="0" lvl="0" marR="0" indent="-282575" marL="282575">
              <a:spcBef>
                <a:spcPts val="2000"/>
              </a:spcBef>
              <a:buClr>
                <a:schemeClr val="dk2"/>
              </a:buClr>
              <a:buSzPct val="60416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Rehearse/Record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Precedent">
      <a:dk1>
        <a:srgbClr val="921F07"/>
      </a:dk1>
      <a:lt1>
        <a:srgbClr val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