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3" r:id="rId2"/>
    <p:sldId id="270" r:id="rId3"/>
  </p:sldIdLst>
  <p:sldSz cx="14630400" cy="8229600"/>
  <p:notesSz cx="7010400" cy="9296400"/>
  <p:defaultTextStyle>
    <a:defPPr>
      <a:defRPr lang="en-US"/>
    </a:defPPr>
    <a:lvl1pPr marL="0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7814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35629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53443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71257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89072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06886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324701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942515" algn="l" defTabSz="123562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  <a:srgbClr val="4E1D74"/>
    <a:srgbClr val="B53428"/>
    <a:srgbClr val="000000"/>
    <a:srgbClr val="990000"/>
    <a:srgbClr val="A80A07"/>
    <a:srgbClr val="E9BF77"/>
    <a:srgbClr val="271755"/>
    <a:srgbClr val="DBB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3" d="100"/>
          <a:sy n="63" d="100"/>
        </p:scale>
        <p:origin x="-516" y="16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6B08A7D9-F7D3-4371-9663-8AC7574C0540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8C9496B2-F79B-4564-B810-244D95AE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86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2" y="1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/>
          <a:lstStyle>
            <a:lvl1pPr algn="r">
              <a:defRPr sz="1200"/>
            </a:lvl1pPr>
          </a:lstStyle>
          <a:p>
            <a:fld id="{5FBCA0A7-A097-40DD-AB46-2BAA9EF9C1B5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5" rIns="91330" bIns="456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3" y="4473754"/>
            <a:ext cx="5608954" cy="3660200"/>
          </a:xfrm>
          <a:prstGeom prst="rect">
            <a:avLst/>
          </a:prstGeom>
        </p:spPr>
        <p:txBody>
          <a:bodyPr vert="horz" lIns="91330" tIns="45665" rIns="91330" bIns="4566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2" y="8830153"/>
            <a:ext cx="3037523" cy="466247"/>
          </a:xfrm>
          <a:prstGeom prst="rect">
            <a:avLst/>
          </a:prstGeom>
        </p:spPr>
        <p:txBody>
          <a:bodyPr vert="horz" lIns="91330" tIns="45665" rIns="91330" bIns="45665" rtlCol="0" anchor="b"/>
          <a:lstStyle>
            <a:lvl1pPr algn="r">
              <a:defRPr sz="1200"/>
            </a:lvl1pPr>
          </a:lstStyle>
          <a:p>
            <a:fld id="{B599AD66-8B96-437F-BDBA-4E2925E5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2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7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35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5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71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8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06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32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942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4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68760" y="329567"/>
            <a:ext cx="3619501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5182" y="329567"/>
            <a:ext cx="106197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5288282"/>
            <a:ext cx="12435840" cy="16344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488056"/>
            <a:ext cx="12435840" cy="180022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781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3562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534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712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89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0688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32470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94251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5181" y="1920242"/>
            <a:ext cx="7119619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68642" y="1920242"/>
            <a:ext cx="7119620" cy="543115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6"/>
            <a:ext cx="646430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1" cy="7677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7814" indent="0">
              <a:buNone/>
              <a:defRPr sz="2700" b="1"/>
            </a:lvl2pPr>
            <a:lvl3pPr marL="1235629" indent="0">
              <a:buNone/>
              <a:defRPr sz="2400" b="1"/>
            </a:lvl3pPr>
            <a:lvl4pPr marL="1853443" indent="0">
              <a:buNone/>
              <a:defRPr sz="2200" b="1"/>
            </a:lvl4pPr>
            <a:lvl5pPr marL="2471257" indent="0">
              <a:buNone/>
              <a:defRPr sz="2200" b="1"/>
            </a:lvl5pPr>
            <a:lvl6pPr marL="3089072" indent="0">
              <a:buNone/>
              <a:defRPr sz="2200" b="1"/>
            </a:lvl6pPr>
            <a:lvl7pPr marL="3706886" indent="0">
              <a:buNone/>
              <a:defRPr sz="2200" b="1"/>
            </a:lvl7pPr>
            <a:lvl8pPr marL="4324701" indent="0">
              <a:buNone/>
              <a:defRPr sz="2200" b="1"/>
            </a:lvl8pPr>
            <a:lvl9pPr marL="494251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609850"/>
            <a:ext cx="6466841" cy="474154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8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0" cy="139446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2"/>
            <a:ext cx="8178800" cy="7023736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0" cy="5629276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300"/>
            </a:lvl1pPr>
            <a:lvl2pPr marL="617814" indent="0">
              <a:buNone/>
              <a:defRPr sz="3800"/>
            </a:lvl2pPr>
            <a:lvl3pPr marL="1235629" indent="0">
              <a:buNone/>
              <a:defRPr sz="3200"/>
            </a:lvl3pPr>
            <a:lvl4pPr marL="1853443" indent="0">
              <a:buNone/>
              <a:defRPr sz="2700"/>
            </a:lvl4pPr>
            <a:lvl5pPr marL="2471257" indent="0">
              <a:buNone/>
              <a:defRPr sz="2700"/>
            </a:lvl5pPr>
            <a:lvl6pPr marL="3089072" indent="0">
              <a:buNone/>
              <a:defRPr sz="2700"/>
            </a:lvl6pPr>
            <a:lvl7pPr marL="3706886" indent="0">
              <a:buNone/>
              <a:defRPr sz="2700"/>
            </a:lvl7pPr>
            <a:lvl8pPr marL="4324701" indent="0">
              <a:buNone/>
              <a:defRPr sz="2700"/>
            </a:lvl8pPr>
            <a:lvl9pPr marL="494251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900"/>
            </a:lvl1pPr>
            <a:lvl2pPr marL="617814" indent="0">
              <a:buNone/>
              <a:defRPr sz="1600"/>
            </a:lvl2pPr>
            <a:lvl3pPr marL="1235629" indent="0">
              <a:buNone/>
              <a:defRPr sz="1400"/>
            </a:lvl3pPr>
            <a:lvl4pPr marL="1853443" indent="0">
              <a:buNone/>
              <a:defRPr sz="1200"/>
            </a:lvl4pPr>
            <a:lvl5pPr marL="2471257" indent="0">
              <a:buNone/>
              <a:defRPr sz="1200"/>
            </a:lvl5pPr>
            <a:lvl6pPr marL="3089072" indent="0">
              <a:buNone/>
              <a:defRPr sz="1200"/>
            </a:lvl6pPr>
            <a:lvl7pPr marL="3706886" indent="0">
              <a:buNone/>
              <a:defRPr sz="1200"/>
            </a:lvl7pPr>
            <a:lvl8pPr marL="4324701" indent="0">
              <a:buNone/>
              <a:defRPr sz="1200"/>
            </a:lvl8pPr>
            <a:lvl9pPr marL="494251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23563" tIns="61781" rIns="123563" bIns="6178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2"/>
            <a:ext cx="13167360" cy="5431156"/>
          </a:xfrm>
          <a:prstGeom prst="rect">
            <a:avLst/>
          </a:prstGeom>
        </p:spPr>
        <p:txBody>
          <a:bodyPr vert="horz" lIns="123563" tIns="61781" rIns="123563" bIns="617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50F0-9A45-4708-AB71-16FC38698338}" type="datetimeFigureOut">
              <a:rPr lang="en-US" smtClean="0"/>
              <a:pPr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7627622"/>
            <a:ext cx="46329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2"/>
            <a:ext cx="3413760" cy="438150"/>
          </a:xfrm>
          <a:prstGeom prst="rect">
            <a:avLst/>
          </a:prstGeom>
        </p:spPr>
        <p:txBody>
          <a:bodyPr vert="horz" lIns="123563" tIns="61781" rIns="123563" bIns="617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C9C1-03A5-4118-B1A0-AB8536283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3562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361" indent="-463361" algn="l" defTabSz="123562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03948" indent="-386134" algn="l" defTabSz="1235629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44536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62350" indent="-308907" algn="l" defTabSz="123562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80165" indent="-308907" algn="l" defTabSz="123562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7979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15793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633608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251422" indent="-308907" algn="l" defTabSz="123562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7814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5629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53443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71257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9072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06886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4701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42515" algn="l" defTabSz="123562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16200000">
            <a:off x="3228108" y="-2791691"/>
            <a:ext cx="7101840" cy="1341674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3254182"/>
            <a:ext cx="7924800" cy="307942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pPr algn="r"/>
            <a:r>
              <a:rPr lang="en-US" sz="9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Beekman</a:t>
            </a:r>
            <a:r>
              <a:rPr lang="en-US" sz="9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Charter</a:t>
            </a:r>
            <a:endParaRPr lang="en-US" sz="9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900000">
            <a:off x="2435626" y="4068661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Tigers</a:t>
            </a:r>
            <a:endParaRPr lang="en-US" sz="9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698" y="1354760"/>
            <a:ext cx="2252279" cy="189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825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 rot="5400000">
            <a:off x="3614651" y="-2700251"/>
            <a:ext cx="7101840" cy="1341674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3563" tIns="61781" rIns="123563" bIns="61781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3029" y="3505200"/>
            <a:ext cx="7924800" cy="3079424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Beekman</a:t>
            </a:r>
            <a:r>
              <a:rPr lang="en-US" sz="9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Charter</a:t>
            </a:r>
            <a:endParaRPr lang="en-US" sz="9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0647781">
            <a:off x="6911499" y="2986016"/>
            <a:ext cx="8686800" cy="1602096"/>
          </a:xfrm>
          <a:prstGeom prst="rect">
            <a:avLst/>
          </a:prstGeom>
          <a:noFill/>
        </p:spPr>
        <p:txBody>
          <a:bodyPr wrap="square" lIns="123563" tIns="61781" rIns="123563" bIns="61781" rtlCol="0">
            <a:spAutoFit/>
          </a:bodyPr>
          <a:lstStyle/>
          <a:p>
            <a:r>
              <a:rPr lang="en-US" sz="9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Tigers</a:t>
            </a:r>
            <a:endParaRPr lang="en-US" sz="9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81" y="1295400"/>
            <a:ext cx="2401864" cy="202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052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32F4E"/>
      </a:dk1>
      <a:lt1>
        <a:srgbClr val="232F4E"/>
      </a:lt1>
      <a:dk2>
        <a:srgbClr val="232F4E"/>
      </a:dk2>
      <a:lt2>
        <a:srgbClr val="232F4E"/>
      </a:lt2>
      <a:accent1>
        <a:srgbClr val="D8D8D8"/>
      </a:accent1>
      <a:accent2>
        <a:srgbClr val="232F4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7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htims</dc:creator>
  <cp:lastModifiedBy>CyberDiscovery</cp:lastModifiedBy>
  <cp:revision>27</cp:revision>
  <cp:lastPrinted>2014-06-13T00:32:48Z</cp:lastPrinted>
  <dcterms:created xsi:type="dcterms:W3CDTF">2013-05-31T21:21:00Z</dcterms:created>
  <dcterms:modified xsi:type="dcterms:W3CDTF">2015-06-10T19:25:59Z</dcterms:modified>
</cp:coreProperties>
</file>