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78" y="12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438400"/>
            <a:ext cx="7924800" cy="2586981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r"/>
            <a:r>
              <a:rPr lang="en-US" sz="8000" b="1" dirty="0" smtClean="0">
                <a:solidFill>
                  <a:schemeClr val="bg1"/>
                </a:solidFill>
                <a:latin typeface="AR CENA" panose="02000000000000000000" pitchFamily="2" charset="0"/>
                <a:cs typeface="Arial" pitchFamily="34" charset="0"/>
              </a:rPr>
              <a:t>Scotlandville Magnet High  School </a:t>
            </a:r>
            <a:endParaRPr lang="en-US" sz="8000" b="1" dirty="0">
              <a:solidFill>
                <a:schemeClr val="bg1"/>
              </a:solidFill>
              <a:latin typeface="AR CENA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05200"/>
            <a:ext cx="405925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2406976"/>
            <a:ext cx="8534400" cy="2833202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AR CENA" panose="02000000000000000000" pitchFamily="2" charset="0"/>
                <a:cs typeface="Arial" pitchFamily="34" charset="0"/>
              </a:rPr>
              <a:t>Scotlandville Magnet High  School </a:t>
            </a:r>
            <a:endParaRPr lang="en-US" sz="8800" b="1" dirty="0">
              <a:solidFill>
                <a:schemeClr val="bg1"/>
              </a:solidFill>
              <a:latin typeface="AR CENA" panose="02000000000000000000" pitchFamily="2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3581400"/>
            <a:ext cx="405925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8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 CENA</vt:lpstr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MaShannon Harris</cp:lastModifiedBy>
  <cp:revision>28</cp:revision>
  <cp:lastPrinted>2014-06-13T00:32:48Z</cp:lastPrinted>
  <dcterms:created xsi:type="dcterms:W3CDTF">2013-05-31T21:21:00Z</dcterms:created>
  <dcterms:modified xsi:type="dcterms:W3CDTF">2015-06-09T21:52:35Z</dcterms:modified>
</cp:coreProperties>
</file>