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-516" y="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" y="0"/>
            <a:ext cx="14630400" cy="8229600"/>
          </a:xfrm>
          <a:prstGeom prst="rect">
            <a:avLst/>
          </a:prstGeom>
          <a:solidFill>
            <a:schemeClr val="accent2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43351" y="-2776451"/>
            <a:ext cx="7101840" cy="13416742"/>
          </a:xfrm>
          <a:prstGeom prst="triangle">
            <a:avLst/>
          </a:prstGeom>
          <a:solidFill>
            <a:srgbClr val="FFFFFF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r>
              <a:rPr lang="en-US" dirty="0" smtClean="0"/>
              <a:t>“]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900000">
            <a:off x="4050577" y="6347569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latin typeface="Forte" panose="03060902040502070203" pitchFamily="66" charset="0"/>
                <a:cs typeface="Arial" pitchFamily="34" charset="0"/>
              </a:rPr>
              <a:t>BEARS</a:t>
            </a:r>
            <a:endParaRPr lang="en-US" sz="9600" b="1" dirty="0">
              <a:latin typeface="Forte" panose="03060902040502070203" pitchFamily="66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73" y="2631720"/>
            <a:ext cx="2600395" cy="2600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4880" y="1231179"/>
            <a:ext cx="487680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Forte" panose="03060902040502070203" pitchFamily="66" charset="0"/>
                <a:cs typeface="Aharoni" panose="02010803020104030203" pitchFamily="2" charset="-79"/>
              </a:rPr>
              <a:t>C</a:t>
            </a:r>
            <a:r>
              <a:rPr lang="en-US" sz="9600" dirty="0" smtClean="0">
                <a:latin typeface="Forte" panose="03060902040502070203" pitchFamily="66" charset="0"/>
                <a:cs typeface="Aharoni" panose="02010803020104030203" pitchFamily="2" charset="-79"/>
              </a:rPr>
              <a:t>atholic </a:t>
            </a:r>
            <a:r>
              <a:rPr lang="en-US" sz="11500" dirty="0" smtClean="0">
                <a:latin typeface="Forte" panose="03060902040502070203" pitchFamily="66" charset="0"/>
                <a:cs typeface="Aharoni" panose="02010803020104030203" pitchFamily="2" charset="-79"/>
              </a:rPr>
              <a:t>H</a:t>
            </a:r>
            <a:r>
              <a:rPr lang="en-US" sz="9600" dirty="0" smtClean="0">
                <a:latin typeface="Forte" panose="03060902040502070203" pitchFamily="66" charset="0"/>
                <a:cs typeface="Aharoni" panose="02010803020104030203" pitchFamily="2" charset="-79"/>
              </a:rPr>
              <a:t>igh </a:t>
            </a:r>
            <a:r>
              <a:rPr lang="en-US" sz="11500" dirty="0" smtClean="0">
                <a:latin typeface="Forte" panose="03060902040502070203" pitchFamily="66" charset="0"/>
                <a:cs typeface="Aharoni" panose="02010803020104030203" pitchFamily="2" charset="-79"/>
              </a:rPr>
              <a:t>S</a:t>
            </a:r>
            <a:r>
              <a:rPr lang="en-US" sz="9600" dirty="0" smtClean="0">
                <a:latin typeface="Forte" panose="03060902040502070203" pitchFamily="66" charset="0"/>
                <a:cs typeface="Aharoni" panose="02010803020104030203" pitchFamily="2" charset="-79"/>
              </a:rPr>
              <a:t>chool</a:t>
            </a:r>
            <a:endParaRPr lang="en-US" sz="9600" dirty="0"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2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647781">
            <a:off x="7140099" y="4938153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latin typeface="Forte" panose="03060902040502070203" pitchFamily="66" charset="0"/>
                <a:cs typeface="Arial" pitchFamily="34" charset="0"/>
              </a:rPr>
              <a:t>BEARS</a:t>
            </a:r>
            <a:endParaRPr lang="en-US" sz="9600" b="1" dirty="0">
              <a:latin typeface="Forte" panose="03060902040502070203" pitchFamily="66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30" y="2580798"/>
            <a:ext cx="2671763" cy="2671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799" y="1447800"/>
            <a:ext cx="6458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Forte" panose="03060902040502070203" pitchFamily="66" charset="0"/>
              </a:rPr>
              <a:t>Catholic High School</a:t>
            </a:r>
            <a:endParaRPr lang="en-US" sz="96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Rees Romero</cp:lastModifiedBy>
  <cp:revision>32</cp:revision>
  <cp:lastPrinted>2014-06-13T00:32:48Z</cp:lastPrinted>
  <dcterms:created xsi:type="dcterms:W3CDTF">2013-05-31T21:21:00Z</dcterms:created>
  <dcterms:modified xsi:type="dcterms:W3CDTF">2015-06-11T02:24:17Z</dcterms:modified>
</cp:coreProperties>
</file>