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3" r:id="rId2"/>
    <p:sldId id="270" r:id="rId3"/>
  </p:sldIdLst>
  <p:sldSz cx="14630400" cy="8229600"/>
  <p:notesSz cx="7010400" cy="9296400"/>
  <p:defaultTextStyle>
    <a:defPPr>
      <a:defRPr lang="en-US"/>
    </a:defPPr>
    <a:lvl1pPr marL="0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14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629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443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257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072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6886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4701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2515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FFF"/>
    <a:srgbClr val="4E1D74"/>
    <a:srgbClr val="B53428"/>
    <a:srgbClr val="000000"/>
    <a:srgbClr val="990000"/>
    <a:srgbClr val="A80A07"/>
    <a:srgbClr val="E9BF77"/>
    <a:srgbClr val="271755"/>
    <a:srgbClr val="DBB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51" d="100"/>
          <a:sy n="51" d="100"/>
        </p:scale>
        <p:origin x="-1044" y="-25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6B08A7D9-F7D3-4371-9663-8AC7574C054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8C9496B2-F79B-4564-B810-244D95AE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86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5FBCA0A7-A097-40DD-AB46-2BAA9EF9C1B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30" tIns="45665" rIns="91330" bIns="456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23" y="4473754"/>
            <a:ext cx="5608954" cy="3660200"/>
          </a:xfrm>
          <a:prstGeom prst="rect">
            <a:avLst/>
          </a:prstGeom>
        </p:spPr>
        <p:txBody>
          <a:bodyPr vert="horz" lIns="91330" tIns="45665" rIns="91330" bIns="456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B599AD66-8B96-437F-BDBA-4E2925E5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2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6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4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4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329567"/>
            <a:ext cx="3619501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329567"/>
            <a:ext cx="106197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2"/>
            <a:ext cx="12435840" cy="16344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81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62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4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2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0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68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470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251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920242"/>
            <a:ext cx="7119619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920242"/>
            <a:ext cx="7119620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50"/>
            <a:ext cx="646430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9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8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60"/>
            <a:ext cx="4813300" cy="139446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2"/>
            <a:ext cx="4813300" cy="5629276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17814" indent="0">
              <a:buNone/>
              <a:defRPr sz="3800"/>
            </a:lvl2pPr>
            <a:lvl3pPr marL="1235629" indent="0">
              <a:buNone/>
              <a:defRPr sz="3200"/>
            </a:lvl3pPr>
            <a:lvl4pPr marL="1853443" indent="0">
              <a:buNone/>
              <a:defRPr sz="2700"/>
            </a:lvl4pPr>
            <a:lvl5pPr marL="2471257" indent="0">
              <a:buNone/>
              <a:defRPr sz="2700"/>
            </a:lvl5pPr>
            <a:lvl6pPr marL="3089072" indent="0">
              <a:buNone/>
              <a:defRPr sz="2700"/>
            </a:lvl6pPr>
            <a:lvl7pPr marL="3706886" indent="0">
              <a:buNone/>
              <a:defRPr sz="2700"/>
            </a:lvl7pPr>
            <a:lvl8pPr marL="4324701" indent="0">
              <a:buNone/>
              <a:defRPr sz="2700"/>
            </a:lvl8pPr>
            <a:lvl9pPr marL="494251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9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23563" tIns="61781" rIns="123563" bIns="617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6"/>
          </a:xfrm>
          <a:prstGeom prst="rect">
            <a:avLst/>
          </a:prstGeom>
        </p:spPr>
        <p:txBody>
          <a:bodyPr vert="horz" lIns="123563" tIns="61781" rIns="123563" bIns="617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2"/>
            <a:ext cx="46329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562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361" indent="-463361" algn="l" defTabSz="123562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3948" indent="-386134" algn="l" defTabSz="1235629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4536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2350" indent="-308907" algn="l" defTabSz="123562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80165" indent="-308907" algn="l" defTabSz="123562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7979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5793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33608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51422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814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629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443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257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072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6886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4701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2515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16200000">
            <a:off x="3832704" y="-2593571"/>
            <a:ext cx="7101840" cy="13416742"/>
          </a:xfrm>
          <a:prstGeom prst="triangle">
            <a:avLst/>
          </a:prstGeom>
          <a:solidFill>
            <a:srgbClr val="FFC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3563" tIns="61781" rIns="123563" bIns="61781"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900000">
            <a:off x="2802530" y="6049859"/>
            <a:ext cx="8686800" cy="1602096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r>
              <a:rPr lang="en-US" sz="9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BULLDOGS</a:t>
            </a:r>
            <a:endParaRPr lang="en-US" sz="9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7800" y="2791361"/>
            <a:ext cx="8305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solidFill>
                  <a:srgbClr val="C00000"/>
                </a:solidFill>
              </a:rPr>
              <a:t>NOMMA</a:t>
            </a:r>
            <a:endParaRPr lang="en-US" sz="16600" b="1" dirty="0">
              <a:solidFill>
                <a:srgbClr val="C00000"/>
              </a:solidFill>
            </a:endParaRPr>
          </a:p>
        </p:txBody>
      </p:sp>
      <p:pic>
        <p:nvPicPr>
          <p:cNvPr id="2050" name="Picture 2" descr="http://www.lhswa.org/School%20Histories/NOMMA/NOMMA%20Shie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06" y="-18661"/>
            <a:ext cx="3329389" cy="352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825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2657" y="0"/>
            <a:ext cx="14630400" cy="8229600"/>
          </a:xfrm>
          <a:prstGeom prst="rect">
            <a:avLst/>
          </a:prstGeom>
          <a:solidFill>
            <a:schemeClr val="tx1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3977702" y="-2825903"/>
            <a:ext cx="7101840" cy="13416742"/>
          </a:xfrm>
          <a:prstGeom prst="triangle">
            <a:avLst/>
          </a:prstGeom>
          <a:solidFill>
            <a:srgbClr val="FFC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3563" tIns="61781" rIns="123563" bIns="61781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3145" y="2643214"/>
            <a:ext cx="11125200" cy="2340760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r>
              <a:rPr lang="en-US" sz="7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New Orleans Military And Maritime Academy</a:t>
            </a:r>
            <a:endParaRPr lang="en-US" sz="7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0647781">
            <a:off x="5082698" y="5470287"/>
            <a:ext cx="8686800" cy="1602096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r>
              <a:rPr lang="en-US" sz="9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8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www.lhswa.org/School%20Histories/NOMMA/NOMMA%20Shie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951" y="4252182"/>
            <a:ext cx="3756449" cy="397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052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9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htims</dc:creator>
  <cp:lastModifiedBy>CyberDiscovery</cp:lastModifiedBy>
  <cp:revision>29</cp:revision>
  <cp:lastPrinted>2014-06-13T00:32:48Z</cp:lastPrinted>
  <dcterms:created xsi:type="dcterms:W3CDTF">2013-05-31T21:21:00Z</dcterms:created>
  <dcterms:modified xsi:type="dcterms:W3CDTF">2015-06-10T13:39:15Z</dcterms:modified>
</cp:coreProperties>
</file>