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-516" y="-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2969437"/>
            <a:ext cx="5613864" cy="189448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1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Stanley</a:t>
            </a:r>
            <a:r>
              <a:rPr lang="en-US" sz="1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15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67800" y="2119065"/>
            <a:ext cx="4099560" cy="3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400" y="2916248"/>
            <a:ext cx="5867400" cy="189448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Stanley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8875" y="2135496"/>
            <a:ext cx="4103687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CyberDiscovery</cp:lastModifiedBy>
  <cp:revision>29</cp:revision>
  <cp:lastPrinted>2014-06-13T00:32:48Z</cp:lastPrinted>
  <dcterms:created xsi:type="dcterms:W3CDTF">2013-05-31T21:21:00Z</dcterms:created>
  <dcterms:modified xsi:type="dcterms:W3CDTF">2015-06-11T04:44:21Z</dcterms:modified>
</cp:coreProperties>
</file>