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3" r:id="rId2"/>
    <p:sldId id="270" r:id="rId3"/>
  </p:sldIdLst>
  <p:sldSz cx="14630400" cy="8229600"/>
  <p:notesSz cx="7010400" cy="9296400"/>
  <p:defaultTextStyle>
    <a:defPPr>
      <a:defRPr lang="en-US"/>
    </a:defPPr>
    <a:lvl1pPr marL="0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14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629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443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257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072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6886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4701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2515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33CC"/>
    <a:srgbClr val="FFFF00"/>
    <a:srgbClr val="3030FA"/>
    <a:srgbClr val="C00000"/>
    <a:srgbClr val="FFFFFF"/>
    <a:srgbClr val="4E1D74"/>
    <a:srgbClr val="B53428"/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3" d="100"/>
          <a:sy n="63" d="100"/>
        </p:scale>
        <p:origin x="-516" y="-7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6B08A7D9-F7D3-4371-9663-8AC7574C05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8C9496B2-F79B-4564-B810-244D95AE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5FBCA0A7-A097-40DD-AB46-2BAA9EF9C1B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3" y="4473754"/>
            <a:ext cx="5608954" cy="3660200"/>
          </a:xfrm>
          <a:prstGeom prst="rect">
            <a:avLst/>
          </a:prstGeom>
        </p:spPr>
        <p:txBody>
          <a:bodyPr vert="horz" lIns="91330" tIns="45665" rIns="91330" bIns="456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B599AD66-8B96-437F-BDBA-4E2925E5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329567"/>
            <a:ext cx="3619501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329567"/>
            <a:ext cx="106197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2"/>
            <a:ext cx="12435840" cy="16344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6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4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2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0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68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470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25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920242"/>
            <a:ext cx="7119619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920242"/>
            <a:ext cx="7119620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17814" indent="0">
              <a:buNone/>
              <a:defRPr sz="3800"/>
            </a:lvl2pPr>
            <a:lvl3pPr marL="1235629" indent="0">
              <a:buNone/>
              <a:defRPr sz="3200"/>
            </a:lvl3pPr>
            <a:lvl4pPr marL="1853443" indent="0">
              <a:buNone/>
              <a:defRPr sz="2700"/>
            </a:lvl4pPr>
            <a:lvl5pPr marL="2471257" indent="0">
              <a:buNone/>
              <a:defRPr sz="2700"/>
            </a:lvl5pPr>
            <a:lvl6pPr marL="3089072" indent="0">
              <a:buNone/>
              <a:defRPr sz="2700"/>
            </a:lvl6pPr>
            <a:lvl7pPr marL="3706886" indent="0">
              <a:buNone/>
              <a:defRPr sz="2700"/>
            </a:lvl7pPr>
            <a:lvl8pPr marL="4324701" indent="0">
              <a:buNone/>
              <a:defRPr sz="2700"/>
            </a:lvl8pPr>
            <a:lvl9pPr marL="494251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23563" tIns="61781" rIns="123563" bIns="617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6"/>
          </a:xfrm>
          <a:prstGeom prst="rect">
            <a:avLst/>
          </a:prstGeom>
        </p:spPr>
        <p:txBody>
          <a:bodyPr vert="horz" lIns="123563" tIns="61781" rIns="123563" bIns="61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6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361" indent="-463361" algn="l" defTabSz="123562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48" indent="-386134" algn="l" defTabSz="1235629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536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350" indent="-308907" algn="l" defTabSz="123562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165" indent="-308907" algn="l" defTabSz="123562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979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5793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3608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1422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14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629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443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257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072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6886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4701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2515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CC66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386051" y="-2730259"/>
            <a:ext cx="7101840" cy="13416742"/>
          </a:xfrm>
          <a:prstGeom prst="triangle">
            <a:avLst/>
          </a:prstGeom>
          <a:solidFill>
            <a:srgbClr val="0033CC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900000">
            <a:off x="1552648" y="5756053"/>
            <a:ext cx="8820369" cy="1971428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12000" b="1" dirty="0" smtClean="0">
                <a:ln>
                  <a:solidFill>
                    <a:schemeClr val="tx1">
                      <a:alpha val="84000"/>
                    </a:schemeClr>
                  </a:solidFill>
                </a:ln>
                <a:solidFill>
                  <a:srgbClr val="0033CC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" pitchFamily="34" charset="0"/>
                <a:cs typeface="Arial" pitchFamily="34" charset="0"/>
              </a:rPr>
              <a:t>Wolves</a:t>
            </a:r>
            <a:endParaRPr lang="en-US" sz="12000" b="1" dirty="0">
              <a:ln>
                <a:solidFill>
                  <a:schemeClr val="tx1">
                    <a:alpha val="84000"/>
                  </a:schemeClr>
                </a:solidFill>
              </a:ln>
              <a:solidFill>
                <a:srgbClr val="0033CC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905000"/>
            <a:ext cx="3026992" cy="381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67200" y="2591812"/>
            <a:ext cx="62484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CC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Saint Paul’s School</a:t>
            </a:r>
            <a:endParaRPr 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CC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"/>
            <a:ext cx="2667000" cy="299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25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33CC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974592" y="-2791691"/>
            <a:ext cx="7101840" cy="13416742"/>
          </a:xfrm>
          <a:prstGeom prst="triangle">
            <a:avLst/>
          </a:prstGeom>
          <a:solidFill>
            <a:srgbClr val="FFCC6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20647781">
            <a:off x="7140099" y="4938153"/>
            <a:ext cx="86868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9600" b="1" dirty="0" smtClean="0">
                <a:ln w="28575">
                  <a:solidFill>
                    <a:schemeClr val="bg1"/>
                  </a:solidFill>
                </a:ln>
                <a:solidFill>
                  <a:srgbClr val="FFCC66"/>
                </a:solidFill>
                <a:effectLst>
                  <a:outerShdw blurRad="50800" dist="50800" dir="10980000" algn="ctr" rotWithShape="0">
                    <a:schemeClr val="tx1"/>
                  </a:outerShdw>
                </a:effectLst>
                <a:latin typeface="Arial" pitchFamily="34" charset="0"/>
                <a:cs typeface="Arial" pitchFamily="34" charset="0"/>
              </a:rPr>
              <a:t>Wolves</a:t>
            </a:r>
            <a:endParaRPr lang="en-US" sz="9600" b="1" dirty="0">
              <a:ln w="28575">
                <a:solidFill>
                  <a:schemeClr val="bg1"/>
                </a:solidFill>
              </a:ln>
              <a:solidFill>
                <a:srgbClr val="FFCC66"/>
              </a:solidFill>
              <a:effectLst>
                <a:outerShdw blurRad="50800" dist="50800" dir="10980000" algn="ctr" rotWithShape="0">
                  <a:schemeClr val="tx1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99560" y="2515612"/>
            <a:ext cx="69342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0033CC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Saint Paul’s School</a:t>
            </a:r>
            <a:endParaRPr 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0033CC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1629525"/>
            <a:ext cx="3810000" cy="42718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334125"/>
            <a:ext cx="246324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5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8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htims</dc:creator>
  <cp:lastModifiedBy>CyberDiscovery</cp:lastModifiedBy>
  <cp:revision>28</cp:revision>
  <cp:lastPrinted>2014-06-13T00:32:48Z</cp:lastPrinted>
  <dcterms:created xsi:type="dcterms:W3CDTF">2013-05-31T21:21:00Z</dcterms:created>
  <dcterms:modified xsi:type="dcterms:W3CDTF">2015-06-11T03:59:53Z</dcterms:modified>
</cp:coreProperties>
</file>