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719" autoAdjust="0"/>
  </p:normalViewPr>
  <p:slideViewPr>
    <p:cSldViewPr showGuides="1">
      <p:cViewPr>
        <p:scale>
          <a:sx n="51" d="100"/>
          <a:sy n="51" d="100"/>
        </p:scale>
        <p:origin x="-84" y="-16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2438400"/>
            <a:ext cx="7924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r"/>
            <a:r>
              <a:rPr lang="en-US" sz="9600" b="1" dirty="0" smtClean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Evangel</a:t>
            </a:r>
          </a:p>
        </p:txBody>
      </p:sp>
      <p:sp>
        <p:nvSpPr>
          <p:cNvPr id="14" name="TextBox 13"/>
          <p:cNvSpPr txBox="1"/>
          <p:nvPr/>
        </p:nvSpPr>
        <p:spPr>
          <a:xfrm rot="900000">
            <a:off x="4097929" y="6354660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Eagles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51" y="0"/>
            <a:ext cx="14630400" cy="822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" y="-20158"/>
            <a:ext cx="14597744" cy="824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CyberDiscovery</cp:lastModifiedBy>
  <cp:revision>28</cp:revision>
  <cp:lastPrinted>2014-06-13T00:32:48Z</cp:lastPrinted>
  <dcterms:created xsi:type="dcterms:W3CDTF">2013-05-31T21:21:00Z</dcterms:created>
  <dcterms:modified xsi:type="dcterms:W3CDTF">2015-06-11T04:48:11Z</dcterms:modified>
</cp:coreProperties>
</file>