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"/>
  </p:notesMasterIdLst>
  <p:handoutMasterIdLst>
    <p:handoutMasterId r:id="rId5"/>
  </p:handoutMasterIdLst>
  <p:sldIdLst>
    <p:sldId id="327" r:id="rId2"/>
    <p:sldId id="328" r:id="rId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ly crittende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3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106" d="100"/>
          <a:sy n="106" d="100"/>
        </p:scale>
        <p:origin x="196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fld id="{AF47FA02-A162-467A-8099-B326DA586D52}" type="datetimeFigureOut">
              <a:rPr lang="en-US"/>
              <a:pPr>
                <a:defRPr/>
              </a:pPr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FB01DB-8ABE-4F6B-8348-D4712A064D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fld id="{CE8BDC7B-4AC7-4F90-BEF8-16DCC667F0BB}" type="datetimeFigureOut">
              <a:rPr lang="en-US"/>
              <a:pPr>
                <a:defRPr/>
              </a:pPr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455E480-D42F-49B0-8BF5-9B3F0F389C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18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"/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1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2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3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4"/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/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33A2-4BAA-46FA-97AB-81F18371FF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11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F4F6-8E56-4C3B-BFAC-C9F47BABDD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31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1552F-7F68-483A-AA0C-88E02B8D97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980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0FB01-4344-409E-9AEB-B8F9710638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00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CF7C2-FC99-46AA-BDA2-36D10DF1EB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839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55EE4-9B35-4595-9C58-3B9A28BF47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234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EF080-A029-41EB-8AD2-2536A82B8E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1089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759-F51C-4EB4-B7D6-3728C962CF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84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1C208-9757-4561-883A-CAE738D959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80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5759E-436F-4567-A69A-AEE25B03C2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28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7B40A-01E3-4B3D-8DAC-4659A0DC2F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90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E4FD-C5E2-4470-86F3-FEFC555167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5E2A3-CF88-4783-9B3F-0D357AC23B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73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6B66E-DF11-4F88-9D00-5FAE1F3091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99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F912A-7CBE-4D41-AB96-42833B5CF0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2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D6763-1040-4E27-9A02-D6BC022B0E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25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34C1070F-4996-4297-924D-12CC7B4FE0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81" r:id="rId11"/>
    <p:sldLayoutId id="2147483776" r:id="rId12"/>
    <p:sldLayoutId id="2147483782" r:id="rId13"/>
    <p:sldLayoutId id="2147483777" r:id="rId14"/>
    <p:sldLayoutId id="2147483778" r:id="rId15"/>
    <p:sldLayoutId id="2147483779" r:id="rId1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133600"/>
            <a:ext cx="5964238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Cyber Discovery 1.0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BOE-Bot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5175" y="685800"/>
            <a:ext cx="5211763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Keyboard Control</a:t>
            </a:r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762000" y="1516063"/>
            <a:ext cx="7010400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keystroke VAR byte </a:t>
            </a:r>
            <a:r>
              <a:rPr lang="en-US" altLang="en-US" sz="2400">
                <a:solidFill>
                  <a:schemeClr val="accent1"/>
                </a:solidFill>
              </a:rPr>
              <a:t>‘setup variable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DO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DEBUGIN</a:t>
            </a:r>
            <a:r>
              <a:rPr lang="en-US" altLang="en-US" sz="2400">
                <a:solidFill>
                  <a:schemeClr val="tx1"/>
                </a:solidFill>
              </a:rPr>
              <a:t> keystroke </a:t>
            </a:r>
            <a:r>
              <a:rPr lang="en-US" altLang="en-US" sz="2400">
                <a:solidFill>
                  <a:schemeClr val="accent1"/>
                </a:solidFill>
              </a:rPr>
              <a:t>‘get the keyboard command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u="sng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IF</a:t>
            </a:r>
            <a:r>
              <a:rPr lang="en-US" altLang="en-US" sz="2400">
                <a:solidFill>
                  <a:schemeClr val="tx1"/>
                </a:solidFill>
              </a:rPr>
              <a:t> keystroke = “a” </a:t>
            </a:r>
            <a:r>
              <a:rPr lang="en-US" altLang="en-US" sz="2400">
                <a:solidFill>
                  <a:srgbClr val="00B0F0"/>
                </a:solidFill>
              </a:rPr>
              <a:t>OR</a:t>
            </a:r>
            <a:r>
              <a:rPr lang="en-US" altLang="en-US" sz="2400">
                <a:solidFill>
                  <a:schemeClr val="tx1"/>
                </a:solidFill>
              </a:rPr>
              <a:t> keystroke = “A” </a:t>
            </a:r>
            <a:r>
              <a:rPr lang="en-US" altLang="en-US" sz="2400">
                <a:solidFill>
                  <a:srgbClr val="00B0F0"/>
                </a:solidFill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	</a:t>
            </a:r>
            <a:r>
              <a:rPr lang="en-US" altLang="en-US" sz="2400">
                <a:solidFill>
                  <a:srgbClr val="00B0F0"/>
                </a:solidFill>
              </a:rPr>
              <a:t>GOSUB </a:t>
            </a:r>
            <a:r>
              <a:rPr lang="en-US" altLang="en-US" sz="2400">
                <a:solidFill>
                  <a:schemeClr val="tx1"/>
                </a:solidFill>
              </a:rPr>
              <a:t> left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LOOP</a:t>
            </a:r>
            <a:r>
              <a:rPr lang="en-US" altLang="en-US" sz="2400">
                <a:solidFill>
                  <a:schemeClr val="tx1"/>
                </a:solidFill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left: </a:t>
            </a:r>
            <a:r>
              <a:rPr lang="en-US" altLang="en-US" sz="2400">
                <a:solidFill>
                  <a:schemeClr val="accent1"/>
                </a:solidFill>
              </a:rPr>
              <a:t>‘subroutine for turning left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	</a:t>
            </a:r>
            <a:r>
              <a:rPr lang="en-US" altLang="en-US" sz="2400">
                <a:solidFill>
                  <a:srgbClr val="00B0F0"/>
                </a:solidFill>
              </a:rPr>
              <a:t>PULSOUT</a:t>
            </a:r>
            <a:r>
              <a:rPr lang="en-US" altLang="en-US" sz="2400">
                <a:solidFill>
                  <a:schemeClr val="tx1"/>
                </a:solidFill>
              </a:rPr>
              <a:t> 12, 650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	</a:t>
            </a:r>
            <a:r>
              <a:rPr lang="en-US" altLang="en-US" sz="2400">
                <a:solidFill>
                  <a:srgbClr val="00B0F0"/>
                </a:solidFill>
              </a:rPr>
              <a:t>PULSOUT</a:t>
            </a:r>
            <a:r>
              <a:rPr lang="en-US" altLang="en-US" sz="2400">
                <a:solidFill>
                  <a:schemeClr val="tx1"/>
                </a:solidFill>
              </a:rPr>
              <a:t> 13, 650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	</a:t>
            </a:r>
            <a:r>
              <a:rPr lang="en-US" altLang="en-US" sz="2400">
                <a:solidFill>
                  <a:srgbClr val="00B0F0"/>
                </a:solidFill>
              </a:rPr>
              <a:t>PAUSE</a:t>
            </a:r>
            <a:r>
              <a:rPr lang="en-US" altLang="en-US" sz="2400">
                <a:solidFill>
                  <a:schemeClr val="tx1"/>
                </a:solidFill>
              </a:rPr>
              <a:t> 20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RETURN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1285</TotalTime>
  <Words>33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Trebuchet MS</vt:lpstr>
      <vt:lpstr>Arial</vt:lpstr>
      <vt:lpstr>Wingdings 3</vt:lpstr>
      <vt:lpstr>Calibri</vt:lpstr>
      <vt:lpstr>Facet</vt:lpstr>
      <vt:lpstr>PowerPoint Presentation</vt:lpstr>
      <vt:lpstr>PowerPoint Presentation</vt:lpstr>
    </vt:vector>
  </TitlesOfParts>
  <Company>LA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Fabrication of a Centrifugal Pump</dc:title>
  <dc:creator>David Hall</dc:creator>
  <cp:lastModifiedBy>kelly crittenden</cp:lastModifiedBy>
  <cp:revision>190</cp:revision>
  <dcterms:created xsi:type="dcterms:W3CDTF">2006-11-02T13:44:41Z</dcterms:created>
  <dcterms:modified xsi:type="dcterms:W3CDTF">2017-06-07T13:55:44Z</dcterms:modified>
</cp:coreProperties>
</file>