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42D2-6EC0-47EE-B633-BA0A34567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B1AA4845-A08A-4DF4-8D99-E2E7B6D41C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1B96786-CBD7-2B46-835D-5BA175578D7B}" type="datetimeFigureOut">
              <a:rPr lang="en-US" smtClean="0"/>
              <a:pPr/>
              <a:t>5/19/11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ransition spd="med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79463" y="1693515"/>
            <a:ext cx="7583488" cy="1694958"/>
          </a:xfrm>
        </p:spPr>
        <p:txBody>
          <a:bodyPr/>
          <a:lstStyle/>
          <a:p>
            <a:r>
              <a:rPr lang="en-US" dirty="0" smtClean="0"/>
              <a:t>Creative Dramatics</a:t>
            </a:r>
            <a:br>
              <a:rPr lang="en-US" dirty="0" smtClean="0"/>
            </a:br>
            <a:r>
              <a:rPr lang="en-US" sz="2800" dirty="0" smtClean="0"/>
              <a:t>Playwriting and character development</a:t>
            </a:r>
            <a:endParaRPr lang="en-US" sz="2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B. Crook,</a:t>
            </a:r>
            <a:r>
              <a:rPr lang="en-US" dirty="0" smtClean="0"/>
              <a:t> Associate </a:t>
            </a:r>
            <a:r>
              <a:rPr lang="en-US" dirty="0" smtClean="0"/>
              <a:t>Professor</a:t>
            </a:r>
          </a:p>
          <a:p>
            <a:r>
              <a:rPr lang="en-US" dirty="0" smtClean="0"/>
              <a:t>Acting and Directing</a:t>
            </a:r>
          </a:p>
          <a:p>
            <a:r>
              <a:rPr lang="en-US" dirty="0" smtClean="0"/>
              <a:t>Louisiana Tech University School of the Performing Arts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every play </a:t>
            </a:r>
            <a:r>
              <a:rPr lang="en-US" u="sng" dirty="0" smtClean="0"/>
              <a:t>have</a:t>
            </a:r>
            <a:r>
              <a:rPr lang="en-US" dirty="0" smtClean="0"/>
              <a:t> to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</a:p>
          <a:p>
            <a:r>
              <a:rPr lang="en-US" dirty="0" smtClean="0"/>
              <a:t>Action/Goal</a:t>
            </a:r>
          </a:p>
          <a:p>
            <a:r>
              <a:rPr lang="en-US" dirty="0" smtClean="0"/>
              <a:t>Obstacle/Conflict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conflict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I want to cross the room.</a:t>
            </a:r>
          </a:p>
          <a:p>
            <a:r>
              <a:rPr lang="en-US" dirty="0" smtClean="0"/>
              <a:t>There’s a chair in my way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COMPLEX</a:t>
            </a:r>
          </a:p>
          <a:p>
            <a:r>
              <a:rPr lang="en-US" dirty="0" smtClean="0"/>
              <a:t>Romeo and Juliet want to marry</a:t>
            </a:r>
          </a:p>
          <a:p>
            <a:r>
              <a:rPr lang="en-US" dirty="0" smtClean="0"/>
              <a:t>Their families have been feuding for years and hate one another</a:t>
            </a:r>
          </a:p>
          <a:p>
            <a:r>
              <a:rPr lang="en-US" dirty="0" smtClean="0"/>
              <a:t>The need for secrecy forces them into complex machinations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Contentless</a:t>
            </a:r>
            <a:r>
              <a:rPr lang="en-US" dirty="0" smtClean="0"/>
              <a:t> Scene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9463" y="1591319"/>
            <a:ext cx="7583488" cy="52666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A: Ah.</a:t>
            </a:r>
          </a:p>
          <a:p>
            <a:r>
              <a:rPr lang="en-US" dirty="0" smtClean="0"/>
              <a:t>B: So?</a:t>
            </a:r>
          </a:p>
          <a:p>
            <a:r>
              <a:rPr lang="en-US" dirty="0" smtClean="0"/>
              <a:t>A: You know.</a:t>
            </a:r>
          </a:p>
          <a:p>
            <a:r>
              <a:rPr lang="en-US" dirty="0" smtClean="0"/>
              <a:t>B: Do I?</a:t>
            </a:r>
          </a:p>
          <a:p>
            <a:r>
              <a:rPr lang="en-US" dirty="0" smtClean="0"/>
              <a:t>A: All set?</a:t>
            </a:r>
          </a:p>
          <a:p>
            <a:r>
              <a:rPr lang="en-US" dirty="0" smtClean="0"/>
              <a:t>B: No.</a:t>
            </a:r>
          </a:p>
          <a:p>
            <a:r>
              <a:rPr lang="en-US" dirty="0" smtClean="0"/>
              <a:t>A: Well.</a:t>
            </a:r>
          </a:p>
          <a:p>
            <a:r>
              <a:rPr lang="en-US" dirty="0" smtClean="0"/>
              <a:t>B: Yes.</a:t>
            </a:r>
          </a:p>
          <a:p>
            <a:r>
              <a:rPr lang="en-US" dirty="0" smtClean="0"/>
              <a:t>A: Let’s go.</a:t>
            </a:r>
          </a:p>
          <a:p>
            <a:r>
              <a:rPr lang="en-US" dirty="0" smtClean="0"/>
              <a:t>B: OK.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Contentless</a:t>
            </a:r>
            <a:r>
              <a:rPr lang="en-US" dirty="0" smtClean="0"/>
              <a:t> scene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1075210"/>
          </a:xfrm>
        </p:spPr>
        <p:txBody>
          <a:bodyPr/>
          <a:lstStyle/>
          <a:p>
            <a:pPr algn="l"/>
            <a:r>
              <a:rPr lang="en-US" sz="2000" dirty="0" smtClean="0"/>
              <a:t>A is a cop. B is caught shoplifting a cell phone when A first speaks.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7"/>
            <a:ext cx="3566160" cy="44644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A: Ah.</a:t>
            </a:r>
          </a:p>
          <a:p>
            <a:r>
              <a:rPr lang="en-US" dirty="0" smtClean="0"/>
              <a:t>B: So?</a:t>
            </a:r>
          </a:p>
          <a:p>
            <a:r>
              <a:rPr lang="en-US" dirty="0" smtClean="0"/>
              <a:t>A: You know.</a:t>
            </a:r>
          </a:p>
          <a:p>
            <a:r>
              <a:rPr lang="en-US" dirty="0" smtClean="0"/>
              <a:t>B: Do I?</a:t>
            </a:r>
          </a:p>
          <a:p>
            <a:r>
              <a:rPr lang="en-US" dirty="0" smtClean="0"/>
              <a:t>A: All set?</a:t>
            </a:r>
          </a:p>
          <a:p>
            <a:r>
              <a:rPr lang="en-US" dirty="0" smtClean="0"/>
              <a:t>B: No.</a:t>
            </a:r>
          </a:p>
          <a:p>
            <a:r>
              <a:rPr lang="en-US" dirty="0" smtClean="0"/>
              <a:t>A: Well.</a:t>
            </a:r>
          </a:p>
          <a:p>
            <a:r>
              <a:rPr lang="en-US" dirty="0" smtClean="0"/>
              <a:t>B: Yes.</a:t>
            </a:r>
          </a:p>
          <a:p>
            <a:r>
              <a:rPr lang="en-US" dirty="0" smtClean="0"/>
              <a:t>A: Let’s go.</a:t>
            </a:r>
          </a:p>
          <a:p>
            <a:r>
              <a:rPr lang="en-US" dirty="0" smtClean="0"/>
              <a:t>B: OK.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1"/>
            <a:ext cx="3566160" cy="1075210"/>
          </a:xfrm>
        </p:spPr>
        <p:txBody>
          <a:bodyPr/>
          <a:lstStyle/>
          <a:p>
            <a:pPr algn="l"/>
            <a:r>
              <a:rPr lang="en-US" sz="2000" dirty="0" smtClean="0"/>
              <a:t>A is a cheating boyfriend. B has just read an email from A’s new girlfriend.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8"/>
            <a:ext cx="3566160" cy="44644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A: Ah.</a:t>
            </a:r>
          </a:p>
          <a:p>
            <a:r>
              <a:rPr lang="en-US" dirty="0" smtClean="0"/>
              <a:t>B: So?</a:t>
            </a:r>
          </a:p>
          <a:p>
            <a:r>
              <a:rPr lang="en-US" dirty="0" smtClean="0"/>
              <a:t>A: You know.</a:t>
            </a:r>
          </a:p>
          <a:p>
            <a:r>
              <a:rPr lang="en-US" dirty="0" smtClean="0"/>
              <a:t>B: Do I?</a:t>
            </a:r>
          </a:p>
          <a:p>
            <a:r>
              <a:rPr lang="en-US" dirty="0" smtClean="0"/>
              <a:t>A: All set?</a:t>
            </a:r>
          </a:p>
          <a:p>
            <a:r>
              <a:rPr lang="en-US" dirty="0" smtClean="0"/>
              <a:t>B: No.</a:t>
            </a:r>
          </a:p>
          <a:p>
            <a:r>
              <a:rPr lang="en-US" dirty="0" smtClean="0"/>
              <a:t>A: Well.</a:t>
            </a:r>
          </a:p>
          <a:p>
            <a:r>
              <a:rPr lang="en-US" dirty="0" smtClean="0"/>
              <a:t>B: Yes.</a:t>
            </a:r>
          </a:p>
          <a:p>
            <a:r>
              <a:rPr lang="en-US" dirty="0" smtClean="0"/>
              <a:t>A: Let’s go.</a:t>
            </a:r>
          </a:p>
          <a:p>
            <a:r>
              <a:rPr lang="en-US" dirty="0" smtClean="0"/>
              <a:t>B: OK.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emphasis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Circumstances</a:t>
            </a:r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Environment</a:t>
            </a:r>
          </a:p>
          <a:p>
            <a:pPr lvl="2"/>
            <a:r>
              <a:rPr lang="en-US" dirty="0" smtClean="0"/>
              <a:t>What has gone before</a:t>
            </a:r>
          </a:p>
          <a:p>
            <a:pPr lvl="2"/>
            <a:r>
              <a:rPr lang="en-US" dirty="0" smtClean="0"/>
              <a:t>Character descriptions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your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the characters?</a:t>
            </a:r>
          </a:p>
          <a:p>
            <a:r>
              <a:rPr lang="en-US" dirty="0" smtClean="0"/>
              <a:t>WHERE are they?</a:t>
            </a:r>
          </a:p>
          <a:p>
            <a:r>
              <a:rPr lang="en-US" dirty="0" smtClean="0"/>
              <a:t>WHAT is the action/WHAT needs to be accomplished?</a:t>
            </a:r>
          </a:p>
          <a:p>
            <a:r>
              <a:rPr lang="en-US" dirty="0" smtClean="0"/>
              <a:t>WHAT/WHO gets in the way of the action being completed successfully?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Brainstorm ideas</a:t>
            </a:r>
          </a:p>
          <a:p>
            <a:r>
              <a:rPr lang="en-US" dirty="0" smtClean="0"/>
              <a:t>Outline action</a:t>
            </a:r>
          </a:p>
          <a:p>
            <a:r>
              <a:rPr lang="en-US" dirty="0" smtClean="0"/>
              <a:t>Define characters</a:t>
            </a:r>
          </a:p>
          <a:p>
            <a:r>
              <a:rPr lang="en-US" dirty="0" err="1" smtClean="0"/>
              <a:t>Improv</a:t>
            </a:r>
            <a:r>
              <a:rPr lang="en-US" dirty="0" smtClean="0"/>
              <a:t> dialogue</a:t>
            </a:r>
          </a:p>
          <a:p>
            <a:r>
              <a:rPr lang="en-US" dirty="0" smtClean="0"/>
              <a:t>Solidify dialogue</a:t>
            </a:r>
          </a:p>
          <a:p>
            <a:r>
              <a:rPr lang="en-US" dirty="0" smtClean="0"/>
              <a:t>Rehearse/Record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76</TotalTime>
  <Words>319</Words>
  <Application>Microsoft Macintosh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Precedent</vt:lpstr>
      <vt:lpstr>Creative Dramatics Playwriting and character development</vt:lpstr>
      <vt:lpstr>What does every play have to have?</vt:lpstr>
      <vt:lpstr>Types of conflict</vt:lpstr>
      <vt:lpstr>Contentless Scene</vt:lpstr>
      <vt:lpstr>Contentless scene</vt:lpstr>
      <vt:lpstr>Added emphasis</vt:lpstr>
      <vt:lpstr>Considerations for your script</vt:lpstr>
      <vt:lpstr>Process</vt:lpstr>
    </vt:vector>
  </TitlesOfParts>
  <Company>Louisiana Tech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Dramatics Playwriting and character development</dc:title>
  <dc:creator>Paul Crook</dc:creator>
  <cp:lastModifiedBy>Paul Crook</cp:lastModifiedBy>
  <cp:revision>3</cp:revision>
  <dcterms:created xsi:type="dcterms:W3CDTF">2011-05-19T21:55:37Z</dcterms:created>
  <dcterms:modified xsi:type="dcterms:W3CDTF">2011-05-19T22:05:06Z</dcterms:modified>
</cp:coreProperties>
</file>