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90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B51-CD90-47D9-BCAC-645A6D6C4E82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0046-4CC5-47EA-B297-889BA694D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B51-CD90-47D9-BCAC-645A6D6C4E82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0046-4CC5-47EA-B297-889BA694D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B51-CD90-47D9-BCAC-645A6D6C4E82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0046-4CC5-47EA-B297-889BA694D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B51-CD90-47D9-BCAC-645A6D6C4E82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0046-4CC5-47EA-B297-889BA694D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B51-CD90-47D9-BCAC-645A6D6C4E82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0046-4CC5-47EA-B297-889BA694D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B51-CD90-47D9-BCAC-645A6D6C4E82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0046-4CC5-47EA-B297-889BA694D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B51-CD90-47D9-BCAC-645A6D6C4E82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0046-4CC5-47EA-B297-889BA694D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B51-CD90-47D9-BCAC-645A6D6C4E82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0046-4CC5-47EA-B297-889BA694D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B51-CD90-47D9-BCAC-645A6D6C4E82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0046-4CC5-47EA-B297-889BA694D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B51-CD90-47D9-BCAC-645A6D6C4E82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0046-4CC5-47EA-B297-889BA694D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B51-CD90-47D9-BCAC-645A6D6C4E82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0046-4CC5-47EA-B297-889BA694D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8B51-CD90-47D9-BCAC-645A6D6C4E82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40046-4CC5-47EA-B297-889BA694D5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Alternate Process 8"/>
          <p:cNvSpPr/>
          <p:nvPr/>
        </p:nvSpPr>
        <p:spPr>
          <a:xfrm>
            <a:off x="2590800" y="228600"/>
            <a:ext cx="2819400" cy="68580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Lamp Not Emitting Light</a:t>
            </a:r>
            <a:endParaRPr lang="en-US" dirty="0"/>
          </a:p>
        </p:txBody>
      </p:sp>
      <p:sp>
        <p:nvSpPr>
          <p:cNvPr id="10" name="Flowchart: Decision 9"/>
          <p:cNvSpPr/>
          <p:nvPr/>
        </p:nvSpPr>
        <p:spPr>
          <a:xfrm>
            <a:off x="2953139" y="1447800"/>
            <a:ext cx="2133600" cy="14478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Lamp Plugged In?</a:t>
            </a:r>
            <a:endParaRPr lang="en-US" dirty="0"/>
          </a:p>
        </p:txBody>
      </p:sp>
      <p:sp>
        <p:nvSpPr>
          <p:cNvPr id="11" name="Flowchart: Decision 10"/>
          <p:cNvSpPr/>
          <p:nvPr/>
        </p:nvSpPr>
        <p:spPr>
          <a:xfrm>
            <a:off x="2971800" y="3429000"/>
            <a:ext cx="2133600" cy="14478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the Bulb Burnt Out?</a:t>
            </a:r>
            <a:endParaRPr lang="en-US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5867400" y="1828800"/>
            <a:ext cx="2514600" cy="68580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 in the Lamp</a:t>
            </a:r>
            <a:endParaRPr lang="en-US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2667000" y="5791200"/>
            <a:ext cx="2819400" cy="68580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Throw Away the Lamp &amp; Buy a New Lamp</a:t>
            </a:r>
            <a:endParaRPr lang="en-US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5943600" y="3810000"/>
            <a:ext cx="2514600" cy="68580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the Bulb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 rot="16200000" flipH="1">
            <a:off x="3743519" y="1171380"/>
            <a:ext cx="533400" cy="19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 rot="16200000" flipH="1">
            <a:off x="3762569" y="3152969"/>
            <a:ext cx="533400" cy="18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3" idx="1"/>
          </p:cNvCxnSpPr>
          <p:nvPr/>
        </p:nvCxnSpPr>
        <p:spPr>
          <a:xfrm>
            <a:off x="5086739" y="2171700"/>
            <a:ext cx="78066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5" idx="1"/>
          </p:cNvCxnSpPr>
          <p:nvPr/>
        </p:nvCxnSpPr>
        <p:spPr>
          <a:xfrm>
            <a:off x="5105400" y="41529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2"/>
            <a:endCxn id="14" idx="0"/>
          </p:cNvCxnSpPr>
          <p:nvPr/>
        </p:nvCxnSpPr>
        <p:spPr>
          <a:xfrm rot="16200000" flipH="1">
            <a:off x="3600450" y="531495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14800" y="2895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14800" y="51054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57800" y="3657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05400" y="1752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Krystal</dc:creator>
  <cp:lastModifiedBy>Krystal</cp:lastModifiedBy>
  <cp:revision>4</cp:revision>
  <dcterms:created xsi:type="dcterms:W3CDTF">2011-07-06T18:25:19Z</dcterms:created>
  <dcterms:modified xsi:type="dcterms:W3CDTF">2011-07-06T19:01:50Z</dcterms:modified>
</cp:coreProperties>
</file>