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a string, reverses it using stacks and </a:t>
            </a:r>
            <a:r>
              <a:rPr lang="en-US" sz="3600" dirty="0" smtClean="0"/>
              <a:t>prints </a:t>
            </a:r>
            <a:r>
              <a:rPr lang="en-US" sz="3600" dirty="0"/>
              <a:t>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queue is a </a:t>
            </a:r>
            <a:r>
              <a:rPr lang="en-US" sz="3600" b="1" dirty="0">
                <a:solidFill>
                  <a:schemeClr val="bg1"/>
                </a:solidFill>
              </a:rPr>
              <a:t>first-in first-out</a:t>
            </a:r>
            <a:r>
              <a:rPr lang="en-US" sz="3600" dirty="0"/>
              <a:t> (FIFO) abstract data type</a:t>
            </a:r>
          </a:p>
          <a:p>
            <a:r>
              <a:rPr lang="en-US" sz="3600" dirty="0"/>
              <a:t>We use them when we want things to happen in 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that they were </a:t>
            </a:r>
            <a:r>
              <a:rPr lang="en-US" sz="3600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It is possible to use a list as a queue, however they are not efficient for this purpose</a:t>
            </a:r>
          </a:p>
          <a:p>
            <a:r>
              <a:rPr lang="en-US" sz="3600" dirty="0"/>
              <a:t>Doing inserts or pops from the beginning of a list is </a:t>
            </a:r>
            <a:r>
              <a:rPr lang="en-US" sz="3600" b="1" dirty="0" smtClean="0">
                <a:solidFill>
                  <a:schemeClr val="bg1"/>
                </a:solidFill>
              </a:rPr>
              <a:t>slow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That's why we use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We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600" dirty="0">
                <a:solidFill>
                  <a:schemeClr val="tx2"/>
                </a:solidFill>
              </a:rPr>
              <a:t> to add to the queue and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04545"/>
            <a:ext cx="9049234" cy="55039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Stacks</a:t>
            </a:r>
          </a:p>
          <a:p>
            <a:pPr lvl="1"/>
            <a:r>
              <a:rPr lang="en-US" dirty="0"/>
              <a:t>Creating Stacks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/>
              <a:t>Creating Queues</a:t>
            </a:r>
          </a:p>
          <a:p>
            <a:pPr lvl="1"/>
            <a:r>
              <a:rPr lang="en-US" dirty="0"/>
              <a:t>Adding Elements</a:t>
            </a:r>
          </a:p>
          <a:p>
            <a:pPr lvl="1"/>
            <a:r>
              <a:rPr lang="en-US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input with a name and adds it to a queue until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If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, print</a:t>
            </a:r>
            <a:r>
              <a:rPr lang="en-US" sz="3400" b="1" dirty="0"/>
              <a:t> </a:t>
            </a:r>
            <a:r>
              <a:rPr lang="en-US" sz="3400" dirty="0"/>
              <a:t>every customer and empty the </a:t>
            </a:r>
            <a:br>
              <a:rPr lang="en-US" sz="3400" dirty="0"/>
            </a:br>
            <a:r>
              <a:rPr lang="en-US" sz="3400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you receive 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sz="3400" b="1" dirty="0">
                <a:latin typeface="Consolas" panose="020B0609020204030204" pitchFamily="49" charset="0"/>
              </a:rPr>
              <a:t>"</a:t>
            </a:r>
            <a:r>
              <a:rPr lang="en-US" sz="3400" dirty="0"/>
              <a:t> print the remaining people in the 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sz="34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3145" y="4912274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053257" y="5606604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58473" y="5484643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the Lab Documents and test with the provided inputs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01213" y="25808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639309" y="4098881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5706" y="3532488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2350" y="1769969"/>
            <a:ext cx="7827313" cy="4737031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data structure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stack is a </a:t>
            </a:r>
            <a:r>
              <a:rPr lang="en-US" sz="3600" b="1" dirty="0">
                <a:solidFill>
                  <a:schemeClr val="bg1"/>
                </a:solidFill>
              </a:rPr>
              <a:t>linear</a:t>
            </a:r>
            <a:r>
              <a:rPr lang="en-US" sz="3600" dirty="0"/>
              <a:t> data structure that stores items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process of adding data to a stack is referred to </a:t>
            </a:r>
            <a:r>
              <a:rPr lang="en-US" sz="3600" dirty="0" smtClean="0"/>
              <a:t>as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Retrieving</a:t>
            </a:r>
            <a:r>
              <a:rPr lang="en-US" sz="3600" dirty="0"/>
              <a:t> data from a stack is called a </a:t>
            </a:r>
            <a:r>
              <a:rPr lang="en-US" sz="3600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Elements in a stack are added/removed from the </a:t>
            </a:r>
            <a:br>
              <a:rPr lang="en-US" sz="3600" dirty="0"/>
            </a:br>
            <a:r>
              <a:rPr lang="en-US" sz="3600" dirty="0"/>
              <a:t>top ("</a:t>
            </a:r>
            <a:r>
              <a:rPr lang="en-US" sz="3600"/>
              <a:t>last </a:t>
            </a:r>
            <a:r>
              <a:rPr lang="en-US" sz="3600" smtClean="0"/>
              <a:t>in, </a:t>
            </a:r>
            <a:r>
              <a:rPr lang="en-US" sz="3600" dirty="0"/>
              <a:t>first out") or </a:t>
            </a:r>
            <a:r>
              <a:rPr lang="en-US" sz="3600" b="1" dirty="0">
                <a:solidFill>
                  <a:schemeClr val="bg1"/>
                </a:solidFill>
              </a:rPr>
              <a:t>LIFO</a:t>
            </a:r>
            <a:r>
              <a:rPr lang="en-US" sz="3600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methods make it very easy to use a list as a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sz="3600" dirty="0"/>
              <a:t>To add an item to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sz="3600" dirty="0"/>
              <a:t>To retrieve an item from the top of the stack, use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957</Words>
  <Application>Microsoft Office PowerPoint</Application>
  <PresentationFormat>Widescreen</PresentationFormat>
  <Paragraphs>237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37</cp:revision>
  <dcterms:created xsi:type="dcterms:W3CDTF">2018-05-23T13:08:44Z</dcterms:created>
  <dcterms:modified xsi:type="dcterms:W3CDTF">2021-01-12T11:29:24Z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