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amount of numbers as different parameters</a:t>
            </a:r>
          </a:p>
          <a:p>
            <a:r>
              <a:rPr lang="en-US" sz="3600" dirty="0"/>
              <a:t>The function should return the result of the multiplication </a:t>
            </a:r>
            <a:r>
              <a:rPr lang="bg-BG" sz="3600" dirty="0"/>
              <a:t> </a:t>
            </a:r>
            <a:r>
              <a:rPr lang="en-US" sz="3600" dirty="0"/>
              <a:t>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reads a single string and prints all the </a:t>
            </a:r>
            <a:r>
              <a:rPr lang="en-US" sz="3600" b="1" dirty="0">
                <a:solidFill>
                  <a:schemeClr val="bg1"/>
                </a:solidFill>
              </a:rPr>
              <a:t>possible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combinations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of the characters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that string</a:t>
            </a:r>
          </a:p>
          <a:p>
            <a:r>
              <a:rPr lang="en-US" sz="3600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each combination on a separate line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4298588" y="2217788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078786" y="3806514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75308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619435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1629</Words>
  <Application>Microsoft Office PowerPoint</Application>
  <PresentationFormat>Widescreen</PresentationFormat>
  <Paragraphs>293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62</cp:revision>
  <dcterms:created xsi:type="dcterms:W3CDTF">2018-05-23T13:08:44Z</dcterms:created>
  <dcterms:modified xsi:type="dcterms:W3CDTF">2021-04-09T15:20:07Z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