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0"/>
  </p:notesMasterIdLst>
  <p:handoutMasterIdLst>
    <p:handoutMasterId r:id="rId31"/>
  </p:handoutMasterIdLst>
  <p:sldIdLst>
    <p:sldId id="528" r:id="rId2"/>
    <p:sldId id="529" r:id="rId3"/>
    <p:sldId id="530" r:id="rId4"/>
    <p:sldId id="532" r:id="rId5"/>
    <p:sldId id="546" r:id="rId6"/>
    <p:sldId id="469" r:id="rId7"/>
    <p:sldId id="547" r:id="rId8"/>
    <p:sldId id="527" r:id="rId9"/>
    <p:sldId id="470" r:id="rId10"/>
    <p:sldId id="541" r:id="rId11"/>
    <p:sldId id="472" r:id="rId12"/>
    <p:sldId id="596" r:id="rId13"/>
    <p:sldId id="597" r:id="rId14"/>
    <p:sldId id="598" r:id="rId15"/>
    <p:sldId id="594" r:id="rId16"/>
    <p:sldId id="595" r:id="rId17"/>
    <p:sldId id="556" r:id="rId18"/>
    <p:sldId id="599" r:id="rId19"/>
    <p:sldId id="600" r:id="rId20"/>
    <p:sldId id="601" r:id="rId21"/>
    <p:sldId id="576" r:id="rId22"/>
    <p:sldId id="577" r:id="rId23"/>
    <p:sldId id="534" r:id="rId24"/>
    <p:sldId id="401" r:id="rId25"/>
    <p:sldId id="602" r:id="rId26"/>
    <p:sldId id="603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74B5C1-FE48-4E43-9E8A-003F6A999BDB}">
          <p14:sldIdLst>
            <p14:sldId id="528"/>
            <p14:sldId id="529"/>
            <p14:sldId id="530"/>
          </p14:sldIdLst>
        </p14:section>
        <p14:section name="What is Function?" id="{73995F5A-EFBC-42B4-A2CB-484A5C5C20E5}">
          <p14:sldIdLst>
            <p14:sldId id="532"/>
            <p14:sldId id="546"/>
            <p14:sldId id="469"/>
            <p14:sldId id="547"/>
          </p14:sldIdLst>
        </p14:section>
        <p14:section name="Declaring and Invoking Functions" id="{B44E3505-5FFE-4AB0-83AE-020731C50B1B}">
          <p14:sldIdLst>
            <p14:sldId id="527"/>
            <p14:sldId id="470"/>
            <p14:sldId id="541"/>
            <p14:sldId id="472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Arrow Functions" id="{6F052048-1F82-43CD-9D40-C80C52AA7DE9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Conclusion" id="{F8861FC1-F363-4EDB-A552-AF1B370C391A}">
          <p14:sldIdLst>
            <p14:sldId id="534"/>
            <p14:sldId id="401"/>
            <p14:sldId id="602"/>
            <p14:sldId id="60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102" y="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0730D2-2927-4E73-8C32-7990EF221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A030E9B-68F9-4B04-855D-A77B275204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9134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98603B6-8F0C-4EC9-913A-0F789BCBA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6167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4F65A5-9F4A-4F1C-9526-4D81D3A35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52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E574C8-9CAB-4C6C-85CD-7614C0080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7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0A668C-8BCF-4C1C-8629-D913E8736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41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54D3A5-364D-4F05-94B1-B178CA43A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9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9D1FA6-809C-4639-BF4C-BAB126788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5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31D6B5-CCEE-4C4E-AA5A-A0698EBFC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3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F88D5-2437-4EF8-8815-3766A5532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652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D1FBC-4DA9-4B56-9663-321E7516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0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C795F-1075-42CF-9A31-29E8604DD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softuni.bg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6A4C388-4F9E-4438-B826-4C6009CC8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1442F7-B657-49A0-A6F4-77FA8C1C12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E9C2A8-AD9E-4774-80B7-74E1E81914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4C33534-D328-4E93-8D92-425FAF6F0A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815061B-2662-45D5-9876-BC8A4486311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F9D03F2-AD46-4226-A02F-39D78A1CCCB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b="1" i="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374DDCB-C493-4DC9-8F8C-C5E8288F1C8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FF5C611-30BD-41D0-9453-0290B98B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6475B6E-7DB4-4746-8703-C02D7303A4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15E93C8-88C6-4EC0-BE76-A1D743B83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0C53E9-E290-439B-8161-F68E2D70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35770FD-F5FD-444C-8541-A7F6267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5E7E9D8-E602-4BB2-8AED-BE250AD6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2B43B68-D407-42B0-A308-E701B3BBE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D14C4D-84ED-42D1-A435-27B3862F2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999959-8248-4EC8-B221-AD1EB49E60D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C56C73C-6C7E-4142-98FD-93D85F02334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5CF089D-FF2C-476E-BEA1-66C0FD8AEA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187C205D-5D85-458C-84D6-AF0C0A25770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18669438-2691-44F7-A6FB-E5942093F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B81C359-A7AE-4CED-9258-101FF150E33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C15F68C-C26A-4DC5-B09E-C719D015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962D870-C74A-4830-99CB-C284F5CC52D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4C395C-CD2A-444B-A0BF-B6C32813F4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3AAED5-700E-49F4-9E84-BE19134064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AE49D3C-5799-4E99-B1D3-DCE077DA67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AB1772-9383-4DCF-B3DF-B01F4B39729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89D82EB-DB2B-49E1-BF39-2F292B4CD79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74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1CDBB74-DA2B-41EB-B138-2AF14CAC4A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943CF70-5D92-4BB4-BBCF-9BC6F8F7B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BA2233D-30BC-4FBB-A0E6-872A1D437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6BDAE7-DBDC-4391-BC7B-1B24F35896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42D447D-2FCF-4486-8FC1-D29909629E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2F1C9AC-1D78-4CA3-9FA3-32C56AA43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2AD85DC-714C-45FB-9D95-72C7CC43E5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44906A1-F458-4E6C-9578-CECB510BA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F01007-684E-4693-B267-BA64D6C4C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8699D8E-430F-408F-80A8-F56F5817BF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7438AA-B391-4224-A3A4-30916358D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435872-EE0D-48BA-B3DC-E19DE1F91D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353ED89-B5FE-4229-A3E9-120F8BDA0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5.jpe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38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214103" y="2924334"/>
            <a:ext cx="54883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4162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2180706"/>
            <a:ext cx="5181601" cy="10570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print("----------")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27351" y="4934825"/>
            <a:ext cx="3811588" cy="1143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 main():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700398" y="2418392"/>
            <a:ext cx="2355602" cy="1055608"/>
          </a:xfrm>
          <a:prstGeom prst="wedgeRoundRectCallout">
            <a:avLst>
              <a:gd name="adj1" fmla="val -65885"/>
              <a:gd name="adj2" fmla="val -283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980398" y="5118392"/>
            <a:ext cx="2355602" cy="1055608"/>
          </a:xfrm>
          <a:prstGeom prst="wedgeRoundRectCallout">
            <a:avLst>
              <a:gd name="adj1" fmla="val -65936"/>
              <a:gd name="adj2" fmla="val 11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28466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71600" y="2656177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5315776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729891" y="2948468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729891" y="5049000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7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628ED6C-9B0F-42C0-B678-ED86572116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486" y="19812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486" y="47244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709000"/>
            <a:ext cx="9523714" cy="275125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Write a program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–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4D364-B2C4-4EB6-A86E-5900255D6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584000"/>
            <a:ext cx="7409766" cy="320354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    </a:t>
            </a:r>
            <a:r>
              <a:rPr lang="en-US" sz="2400" i="1" dirty="0">
                <a:solidFill>
                  <a:schemeClr val="accent2"/>
                </a:solidFill>
              </a:rPr>
              <a:t># 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6F231-1EBB-4D8A-8983-5E97306DD0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1535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1FEF7DA6-F63B-4376-93F2-6D3B8AAE6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38200" y="3275452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…</a:t>
            </a:r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95601" y="2574000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547200" y="4852817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B7E1455-A533-4ABD-A18A-782468D3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152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person() </a:t>
            </a:r>
            <a:r>
              <a:rPr lang="en-GB" sz="2600" i="1" dirty="0">
                <a:solidFill>
                  <a:schemeClr val="accent2"/>
                </a:solidFill>
              </a:rPr>
              <a:t>#'George Brown'</a:t>
            </a:r>
          </a:p>
        </p:txBody>
      </p:sp>
    </p:spTree>
    <p:extLst>
      <p:ext uri="{BB962C8B-B14F-4D97-AF65-F5344CB8AC3E}">
        <p14:creationId xmlns:p14="http://schemas.microsoft.com/office/powerpoint/2010/main" val="26633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00" y="1224000"/>
            <a:ext cx="9049234" cy="5207396"/>
          </a:xfrm>
        </p:spPr>
        <p:txBody>
          <a:bodyPr>
            <a:normAutofit/>
          </a:bodyPr>
          <a:lstStyle/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Arrow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FF8EDB-D148-42BB-A820-08CECD3E1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C4B8A4A-B570-4AAC-9DD5-C62A62ED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3365452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</p:spTree>
    <p:extLst>
      <p:ext uri="{BB962C8B-B14F-4D97-AF65-F5344CB8AC3E}">
        <p14:creationId xmlns:p14="http://schemas.microsoft.com/office/powerpoint/2010/main" val="17147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a </a:t>
            </a:r>
            <a:br>
              <a:rPr lang="en-US" sz="3200" dirty="0"/>
            </a:br>
            <a:r>
              <a:rPr lang="en-US" sz="3200" dirty="0"/>
              <a:t>result depending on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2586000" y="4689000"/>
            <a:ext cx="5622159" cy="1163735"/>
            <a:chOff x="5436476" y="3962400"/>
            <a:chExt cx="5365201" cy="11637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0" y="3966329"/>
              <a:ext cx="2396927" cy="1157842"/>
              <a:chOff x="6094413" y="4281843"/>
              <a:chExt cx="3518863" cy="1157842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9664" y="4924947"/>
                <a:ext cx="3503612" cy="514738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6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038289A-0D66-4C01-93B1-2DC3CEC9B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 </a:t>
            </a:r>
          </a:p>
        </p:txBody>
      </p:sp>
    </p:spTree>
    <p:extLst>
      <p:ext uri="{BB962C8B-B14F-4D97-AF65-F5344CB8AC3E}">
        <p14:creationId xmlns:p14="http://schemas.microsoft.com/office/powerpoint/2010/main" val="261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6C8877A-AC83-428C-97FF-4B7E5C73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168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7711E9C5-87E9-41DD-9A88-F0386C364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438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12B840C-206D-4E2D-B658-A4C9137EE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284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8CEE12-B864-476F-A053-E9B9AD3C1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8D6E2A-8046-41D2-AD89-A2F890B5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17ECDD5-EC8A-4335-A410-60C6BC8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 fund-python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349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41F6C2-5CA7-4A9C-9E3E-822E746772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D51F3-F0C7-4785-A204-B7568D6027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5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66721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1969" y="3759170"/>
            <a:ext cx="7948061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function_name(parameter: type):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960150" y="2881571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snake-case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86000" y="2589215"/>
            <a:ext cx="2701505" cy="882654"/>
          </a:xfrm>
          <a:prstGeom prst="wedgeRoundRectCallout">
            <a:avLst>
              <a:gd name="adj1" fmla="val -3106"/>
              <a:gd name="adj2" fmla="val 76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5F3E328-CC41-4266-831A-5878E20FD2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EB83834-0B39-468B-B9C0-3729F0B0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000" y="2376091"/>
            <a:ext cx="2701505" cy="1055608"/>
          </a:xfrm>
          <a:prstGeom prst="wedgeRoundRectCallout">
            <a:avLst>
              <a:gd name="adj1" fmla="val -39088"/>
              <a:gd name="adj2" fmla="val 821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2606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F1F478-EC3D-4255-8BCF-611A6AC94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77FC916-C540-49A3-A60E-97BA2DDF4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71801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529" y="3223392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3"/>
            <a:ext cx="10033549" cy="20196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br>
              <a:rPr lang="en-US" sz="3200" dirty="0"/>
            </a:b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DE8432F-937F-49B2-A4E7-EC642030F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3391</TotalTime>
  <Words>1242</Words>
  <Application>Microsoft Office PowerPoint</Application>
  <PresentationFormat>Widescreen</PresentationFormat>
  <Paragraphs>234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Comic Sans MS</vt:lpstr>
      <vt:lpstr>Consolas</vt:lpstr>
      <vt:lpstr>Wingdings</vt:lpstr>
      <vt:lpstr>Wingdings 2</vt:lpstr>
      <vt:lpstr>1_SoftUni</vt:lpstr>
      <vt:lpstr>Functions </vt:lpstr>
      <vt:lpstr>Table of Contents</vt:lpstr>
      <vt:lpstr>Have a Question?</vt:lpstr>
      <vt:lpstr>Functions Overview</vt:lpstr>
      <vt:lpstr>Functions</vt:lpstr>
      <vt:lpstr>Why Use Functions?</vt:lpstr>
      <vt:lpstr>Function Without Parameters</vt:lpstr>
      <vt:lpstr>Declaring and Invoking Functions</vt:lpstr>
      <vt:lpstr>Declaring Function</vt:lpstr>
      <vt:lpstr>Invoking a Function</vt:lpstr>
      <vt:lpstr>Invoking a Function (2)</vt:lpstr>
      <vt:lpstr>Return Values</vt:lpstr>
      <vt:lpstr>Return Keyword </vt:lpstr>
      <vt:lpstr>Return Keyword </vt:lpstr>
      <vt:lpstr>Problem 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Simple Calculator</vt:lpstr>
      <vt:lpstr>Solution: Simple Calculator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33</cp:revision>
  <dcterms:created xsi:type="dcterms:W3CDTF">2018-05-23T13:08:44Z</dcterms:created>
  <dcterms:modified xsi:type="dcterms:W3CDTF">2020-08-31T13:21:20Z</dcterms:modified>
  <cp:category>Python Fundamentals Course @ SoftUni: https://softuni.bg/trainings/2442/python-fundamentals-september-2019</cp:category>
</cp:coreProperties>
</file>