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332" r:id="rId34"/>
    <p:sldId id="333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332"/>
            <p14:sldId id="33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2B9A62-0FEF-4621-8070-273CAB5C74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742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E6EC5D4-67E6-4E35-B632-23765CBE7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78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2008174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911000" y="2380767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516000" y="2124000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809000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150" dirty="0"/>
              <a:t>It defines the needed information</a:t>
            </a:r>
            <a:endParaRPr lang="en-US" sz="31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62551" y="5094000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46888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"Total: {</a:t>
            </a:r>
            <a:r>
              <a:rPr lang="en-US" dirty="0" err="1">
                <a:latin typeface="Consolas" panose="020B0609020204030204" pitchFamily="49" charset="0"/>
              </a:rPr>
              <a:t>total_people_going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10577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6000" y="2529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>
                <a:solidFill>
                  <a:schemeClr val="bg1"/>
                </a:solidFill>
              </a:rPr>
              <a:t>"Stop"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</a:rPr>
              <a:t>is_sent</a:t>
            </a:r>
            <a:r>
              <a:rPr lang="en-US" sz="32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94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29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67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1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does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OOP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 methods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32185BC-7034-40BC-A76B-6225702AC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161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493C1AC-32DD-42E2-90E5-275CC6D59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331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1794</Words>
  <Application>Microsoft Office PowerPoint</Application>
  <PresentationFormat>Widescreen</PresentationFormat>
  <Paragraphs>252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tanyaoanyastaneva</cp:lastModifiedBy>
  <cp:revision>16</cp:revision>
  <dcterms:created xsi:type="dcterms:W3CDTF">2018-05-23T13:08:44Z</dcterms:created>
  <dcterms:modified xsi:type="dcterms:W3CDTF">2020-08-31T13:33:40Z</dcterms:modified>
  <cp:category>Python Fundamentals Course @ SoftUni: https://softuni.bg/trainings/2442/python-fundamentals-september-2019</cp:category>
</cp:coreProperties>
</file>