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3" r:id="rId8"/>
    <p:sldId id="268" r:id="rId9"/>
    <p:sldId id="270" r:id="rId10"/>
    <p:sldId id="261" r:id="rId11"/>
    <p:sldId id="271" r:id="rId12"/>
    <p:sldId id="26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F5716-D670-8DCE-853F-FE6AC9A80ED3}" v="263" dt="2022-12-01T22:12:4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44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67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44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6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67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72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50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40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58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7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11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92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18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98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62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52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3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55E584-38EA-4D66-8048-F26994091A3C}" type="datetimeFigureOut">
              <a:rPr lang="tr-TR" smtClean="0"/>
              <a:t>1.12.2022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07BD-69AF-4B81-B58D-4739CDF7C1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56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us/dotnet/api/system.random?view=net-7.0" TargetMode="External"/><Relationship Id="rId2" Type="http://schemas.openxmlformats.org/officeDocument/2006/relationships/hyperlink" Target="https://learn.microsoft.com/en-us/dotnet/api/system.console.foregroundcolor?view=net-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learn.microsoft.com/en-us/dotnet/api/system.io.file.readalltext?view=net-7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828943"/>
            <a:ext cx="9144000" cy="794758"/>
          </a:xfrm>
        </p:spPr>
        <p:txBody>
          <a:bodyPr>
            <a:normAutofit fontScale="90000"/>
          </a:bodyPr>
          <a:lstStyle/>
          <a:p>
            <a:r>
              <a:rPr lang="tr-TR" dirty="0"/>
              <a:t>    LIFE ON MARS </a:t>
            </a:r>
            <a:r>
              <a:rPr lang="tr-TR" sz="2000" dirty="0"/>
              <a:t>PROJECT 2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>
          <a:xfrm>
            <a:off x="1524000" y="1623701"/>
            <a:ext cx="9144000" cy="3634099"/>
          </a:xfrm>
        </p:spPr>
        <p:txBody>
          <a:bodyPr/>
          <a:lstStyle/>
          <a:p>
            <a:r>
              <a:rPr lang="tr-TR" dirty="0"/>
              <a:t>WHAT IS THE PROJECT </a:t>
            </a:r>
          </a:p>
          <a:p>
            <a:r>
              <a:rPr lang="tr-TR" dirty="0"/>
              <a:t>  </a:t>
            </a:r>
            <a:r>
              <a:rPr lang="en-US" dirty="0"/>
              <a:t>In the project, we talked about a new life form discovered on Mars. We named this creature as Blob, then we analyzed the DNA of this creature. we made additions and subtractions to it.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43" y="3336640"/>
            <a:ext cx="2140626" cy="271591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62" y="3336640"/>
            <a:ext cx="5073353" cy="28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PROBLEMS ENCOUNTERED</a:t>
            </a:r>
          </a:p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tr-TR" dirty="0"/>
              <a:t>Team </a:t>
            </a:r>
            <a:r>
              <a:rPr lang="tr-TR" dirty="0" err="1"/>
              <a:t>work</a:t>
            </a:r>
            <a:endParaRPr lang="tr-TR"/>
          </a:p>
          <a:p>
            <a:pPr>
              <a:buClr>
                <a:srgbClr val="8AD0D6"/>
              </a:buClr>
            </a:pP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in </a:t>
            </a:r>
            <a:r>
              <a:rPr lang="tr-TR" dirty="0" err="1"/>
              <a:t>arrays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repetition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 err="1"/>
              <a:t>Changing</a:t>
            </a:r>
            <a:r>
              <a:rPr lang="tr-TR" dirty="0"/>
              <a:t> DNA in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35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29C4-2EE4-D808-5725-3DDD2847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169" y="1416424"/>
            <a:ext cx="4574987" cy="4695059"/>
          </a:xfrm>
        </p:spPr>
        <p:txBody>
          <a:bodyPr/>
          <a:lstStyle/>
          <a:p>
            <a:r>
              <a:rPr lang="tr-TR" dirty="0">
                <a:ea typeface="+mj-lt"/>
                <a:cs typeface="+mj-lt"/>
              </a:rPr>
              <a:t>ALGORITHMS AND </a:t>
            </a:r>
            <a:br>
              <a:rPr lang="tr-TR" dirty="0">
                <a:ea typeface="+mj-lt"/>
                <a:cs typeface="+mj-lt"/>
              </a:rPr>
            </a:br>
            <a:r>
              <a:rPr lang="tr-TR" dirty="0">
                <a:ea typeface="+mj-lt"/>
                <a:cs typeface="+mj-lt"/>
              </a:rPr>
              <a:t>SOLUTION </a:t>
            </a:r>
            <a:br>
              <a:rPr lang="tr-TR" dirty="0">
                <a:ea typeface="+mj-lt"/>
                <a:cs typeface="+mj-lt"/>
              </a:rPr>
            </a:br>
            <a:r>
              <a:rPr lang="tr-TR" dirty="0">
                <a:ea typeface="+mj-lt"/>
                <a:cs typeface="+mj-lt"/>
              </a:rPr>
              <a:t>STRATEGIES</a:t>
            </a:r>
            <a:endParaRPr lang="en-US" dirty="0">
              <a:ea typeface="+mj-lt"/>
              <a:cs typeface="+mj-lt"/>
            </a:endParaRPr>
          </a:p>
          <a:p>
            <a:endParaRPr lang="tr-TR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32B304E-2C8F-29A2-1553-82FD0F79A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95" y="450477"/>
            <a:ext cx="5782233" cy="419548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49DDC2A-908C-EB06-EB8A-48E3A17A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" y="4157035"/>
            <a:ext cx="3372464" cy="22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REFERENCES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98430" cy="42111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Console.ForegroundColor</a:t>
            </a:r>
            <a:r>
              <a:rPr lang="en-US" dirty="0">
                <a:hlinkClick r:id="rId2"/>
              </a:rPr>
              <a:t> Property (System) | Microsoft Learn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(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>
                <a:hlinkClick r:id="rId3"/>
              </a:rPr>
              <a:t>https://learn.microsoft.com/enus/dotnet/api/system.random?view=net-7.0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>
                <a:hlinkClick r:id="rId4"/>
              </a:rPr>
              <a:t>https://learn.microsoft.com/en-us/dotnet/api/system.io.file.readalltext?view=net-7.0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(Reading TEXT file) </a:t>
            </a:r>
          </a:p>
          <a:p>
            <a:pPr marL="0" indent="0">
              <a:buNone/>
            </a:pPr>
            <a:r>
              <a:rPr lang="tr-TR" dirty="0">
                <a:hlinkClick r:id="rId5"/>
              </a:rPr>
              <a:t>https://www.w3schools.com/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tr-TR" dirty="0" err="1"/>
              <a:t>Researching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85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r>
              <a:rPr lang="tr-TR" dirty="0"/>
              <a:t>               THE AIM OF THE PROJECT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287780"/>
            <a:ext cx="8946541" cy="4960619"/>
          </a:xfrm>
        </p:spPr>
        <p:txBody>
          <a:bodyPr/>
          <a:lstStyle/>
          <a:p>
            <a:r>
              <a:rPr lang="en-US" dirty="0"/>
              <a:t>The aim of the project is to develop a simplified</a:t>
            </a:r>
            <a:r>
              <a:rPr lang="tr-TR" dirty="0"/>
              <a:t>-</a:t>
            </a:r>
            <a:r>
              <a:rPr lang="en-US" dirty="0"/>
              <a:t>modified DNA operations</a:t>
            </a:r>
            <a:r>
              <a:rPr lang="tr-TR" dirty="0"/>
              <a:t>-</a:t>
            </a:r>
            <a:r>
              <a:rPr lang="en-US" dirty="0"/>
              <a:t>simulations on a hypothetical organism.</a:t>
            </a:r>
            <a:endParaRPr lang="tr-TR" dirty="0"/>
          </a:p>
          <a:p>
            <a:r>
              <a:rPr lang="en-US" dirty="0"/>
              <a:t>Another aim of the project is to gain the ability to carry out a project with your teammates.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27" y="2981895"/>
            <a:ext cx="4694045" cy="26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OPERATION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35" y="4013200"/>
            <a:ext cx="9000387" cy="95406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4" y="2788920"/>
            <a:ext cx="5399553" cy="11139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34" y="5012814"/>
            <a:ext cx="4437499" cy="118986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535" y="1578846"/>
            <a:ext cx="4333736" cy="11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206"/>
          </a:xfrm>
        </p:spPr>
        <p:txBody>
          <a:bodyPr/>
          <a:lstStyle/>
          <a:p>
            <a:r>
              <a:rPr lang="tr-TR" dirty="0"/>
              <a:t>                       TASK SHARING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of all, we studied the project together and tried to understand it.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hen we divided the operations among us according to the degree of difficulty 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4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4430"/>
          </a:xfrm>
        </p:spPr>
        <p:txBody>
          <a:bodyPr/>
          <a:lstStyle/>
          <a:p>
            <a:r>
              <a:rPr lang="tr-TR" dirty="0"/>
              <a:t>                     OPERATION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78" y="1427148"/>
            <a:ext cx="3897020" cy="10112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78" y="2560321"/>
            <a:ext cx="3747778" cy="97631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478" y="3658554"/>
            <a:ext cx="4310062" cy="10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WEEKLY PLANNING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week : First we tried to understand the project and divided the work . We did the first and sixteenth operations .</a:t>
            </a:r>
            <a:endParaRPr lang="tr-TR" dirty="0"/>
          </a:p>
          <a:p>
            <a:r>
              <a:rPr lang="en-US" dirty="0"/>
              <a:t>Second week : Since it was exam week , we could only create a draft of the project .</a:t>
            </a:r>
            <a:endParaRPr lang="tr-TR" dirty="0"/>
          </a:p>
          <a:p>
            <a:r>
              <a:rPr lang="en-US" dirty="0"/>
              <a:t>Third week : We have completed all operations and prepared a report for interim control .</a:t>
            </a:r>
            <a:endParaRPr lang="tr-TR" dirty="0"/>
          </a:p>
          <a:p>
            <a:r>
              <a:rPr lang="en-US" dirty="0"/>
              <a:t>Week four : We colored the code , fixed the errors in the code , prepared the slide and finally prepared the final report 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62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744"/>
          </a:xfrm>
        </p:spPr>
        <p:txBody>
          <a:bodyPr/>
          <a:lstStyle/>
          <a:p>
            <a:r>
              <a:rPr lang="tr-TR" dirty="0"/>
              <a:t>                        CONTACT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" y="1068225"/>
            <a:ext cx="3237479" cy="3383938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40" y="1068225"/>
            <a:ext cx="4026084" cy="30908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14" y="4310192"/>
            <a:ext cx="3404425" cy="248143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0" y="1068225"/>
            <a:ext cx="3415571" cy="41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5346"/>
          </a:xfrm>
        </p:spPr>
        <p:txBody>
          <a:bodyPr/>
          <a:lstStyle/>
          <a:p>
            <a:r>
              <a:rPr lang="tr-TR" dirty="0"/>
              <a:t>                       OPERATION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67" y="1287780"/>
            <a:ext cx="4695861" cy="13728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67" y="4301170"/>
            <a:ext cx="4695861" cy="152051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334" y="4301170"/>
            <a:ext cx="5223799" cy="14214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452" y="2779155"/>
            <a:ext cx="4758089" cy="14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1342"/>
          </a:xfrm>
        </p:spPr>
        <p:txBody>
          <a:bodyPr/>
          <a:lstStyle/>
          <a:p>
            <a:r>
              <a:rPr lang="tr-TR" dirty="0"/>
              <a:t>                       OPERATION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41" y="3960495"/>
            <a:ext cx="4011740" cy="14497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41" y="1391522"/>
            <a:ext cx="4034137" cy="11480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241" y="2659570"/>
            <a:ext cx="4034776" cy="118091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915" y="2876379"/>
            <a:ext cx="4152016" cy="109347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687" y="4141280"/>
            <a:ext cx="5000625" cy="1447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767" y="1408293"/>
            <a:ext cx="4152016" cy="12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0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266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İyon</vt:lpstr>
      <vt:lpstr>    LIFE ON MARS PROJECT 2</vt:lpstr>
      <vt:lpstr>               THE AIM OF THE PROJECT</vt:lpstr>
      <vt:lpstr>                      OPERATION</vt:lpstr>
      <vt:lpstr>                       TASK SHARING</vt:lpstr>
      <vt:lpstr>                     OPERATION</vt:lpstr>
      <vt:lpstr>                   WEEKLY PLANNING</vt:lpstr>
      <vt:lpstr>                        CONTACT</vt:lpstr>
      <vt:lpstr>                       OPERATION</vt:lpstr>
      <vt:lpstr>                       OPERATION</vt:lpstr>
      <vt:lpstr>PROBLEMS ENCOUNTERED </vt:lpstr>
      <vt:lpstr>ALGORITHMS AND  SOLUTION  STRATEGIES  </vt:lpstr>
      <vt:lpstr>                         REFERENCES</vt:lpstr>
    </vt:vector>
  </TitlesOfParts>
  <Company>SilentAll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LİFE ON MARS</dc:title>
  <dc:creator>LENOVO</dc:creator>
  <cp:lastModifiedBy>LENOVO</cp:lastModifiedBy>
  <cp:revision>94</cp:revision>
  <dcterms:created xsi:type="dcterms:W3CDTF">2022-11-29T14:15:32Z</dcterms:created>
  <dcterms:modified xsi:type="dcterms:W3CDTF">2022-12-01T22:13:11Z</dcterms:modified>
</cp:coreProperties>
</file>