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3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D1982-645A-4030-A0B9-670B4751B87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15740-5F31-4E75-B5FD-2F78BB07C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Created Classes for all Hotel Structures.</a:t>
          </a:r>
        </a:p>
      </dgm:t>
    </dgm:pt>
    <dgm:pt modelId="{276C99F9-A17D-4251-AA39-378BAD4AA4FD}" type="parTrans" cxnId="{1415D57A-489B-4D1F-B202-FDABC5EBB129}">
      <dgm:prSet/>
      <dgm:spPr/>
      <dgm:t>
        <a:bodyPr/>
        <a:lstStyle/>
        <a:p>
          <a:endParaRPr lang="en-US"/>
        </a:p>
      </dgm:t>
    </dgm:pt>
    <dgm:pt modelId="{98335542-C3A6-48E1-9B8A-C79459ABE4BA}" type="sibTrans" cxnId="{1415D57A-489B-4D1F-B202-FDABC5EBB1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CB6897-557A-4B6D-B571-A1150549B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Reading the commands.txt File.</a:t>
          </a:r>
        </a:p>
      </dgm:t>
    </dgm:pt>
    <dgm:pt modelId="{3839A342-46E7-467D-849C-897D4BB3893B}" type="parTrans" cxnId="{3C9C4388-71FD-4139-BC02-ECFA0790AA7D}">
      <dgm:prSet/>
      <dgm:spPr/>
      <dgm:t>
        <a:bodyPr/>
        <a:lstStyle/>
        <a:p>
          <a:endParaRPr lang="en-US"/>
        </a:p>
      </dgm:t>
    </dgm:pt>
    <dgm:pt modelId="{233A2905-E3B2-4DB7-A6DE-EAB428630778}" type="sibTrans" cxnId="{3C9C4388-71FD-4139-BC02-ECFA0790AA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EABE54-6663-4336-80C2-308C52ABF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Calculating the Statistic Informations.</a:t>
          </a:r>
        </a:p>
      </dgm:t>
    </dgm:pt>
    <dgm:pt modelId="{8C0472B0-5A4B-43C5-8870-D014CE64A17D}" type="parTrans" cxnId="{41587DD6-D15C-4787-9F87-5A83F5D703A1}">
      <dgm:prSet/>
      <dgm:spPr/>
      <dgm:t>
        <a:bodyPr/>
        <a:lstStyle/>
        <a:p>
          <a:endParaRPr lang="en-US"/>
        </a:p>
      </dgm:t>
    </dgm:pt>
    <dgm:pt modelId="{296FB73D-E415-4103-9A03-4FF634A5264F}" type="sibTrans" cxnId="{41587DD6-D15C-4787-9F87-5A83F5D703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00BDC0-11C3-4D26-9F4A-5894FBD5D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Calculating the Custom</a:t>
          </a:r>
          <a:r>
            <a:rPr lang="tr-TR"/>
            <a:t>I created Hotel, Date, Customer, Address, Main classes. I did the statistics, simulation list commands.</a:t>
          </a:r>
          <a:r>
            <a:rPr lang="en-US"/>
            <a:t> er Satisfication.</a:t>
          </a:r>
        </a:p>
      </dgm:t>
    </dgm:pt>
    <dgm:pt modelId="{6F7B409E-6537-4CBA-AC82-939B97990E16}" type="parTrans" cxnId="{2B424E58-95F0-4D84-8920-E637048113A7}">
      <dgm:prSet/>
      <dgm:spPr/>
      <dgm:t>
        <a:bodyPr/>
        <a:lstStyle/>
        <a:p>
          <a:endParaRPr lang="en-US"/>
        </a:p>
      </dgm:t>
    </dgm:pt>
    <dgm:pt modelId="{7A8AB070-4D9D-49C4-B55A-8F6ACBB5E096}" type="sibTrans" cxnId="{2B424E58-95F0-4D84-8920-E637048113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ED4BD0-3B30-4CD1-9DDA-A14E1F6D9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Making the Search Algorithm.</a:t>
          </a:r>
        </a:p>
      </dgm:t>
    </dgm:pt>
    <dgm:pt modelId="{8096B9D0-0BAD-41AB-9E94-F63130B0D117}" type="parTrans" cxnId="{A9A10B22-BC47-43FF-9EF3-54ABE80A4722}">
      <dgm:prSet/>
      <dgm:spPr/>
      <dgm:t>
        <a:bodyPr/>
        <a:lstStyle/>
        <a:p>
          <a:endParaRPr lang="en-US"/>
        </a:p>
      </dgm:t>
    </dgm:pt>
    <dgm:pt modelId="{E776CABF-1322-4AA5-8F04-F2C36B8AAB3C}" type="sibTrans" cxnId="{A9A10B22-BC47-43FF-9EF3-54ABE80A47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925C13-F8EC-44CC-BA25-F1867B0212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Enabling all Commands in Commands.txt File to Work.</a:t>
          </a:r>
        </a:p>
      </dgm:t>
    </dgm:pt>
    <dgm:pt modelId="{C9437BD2-FD42-4D09-9B4A-A7732240C75B}" type="parTrans" cxnId="{BA558B46-F53B-4FF2-BDD6-9F3A9617382A}">
      <dgm:prSet/>
      <dgm:spPr/>
      <dgm:t>
        <a:bodyPr/>
        <a:lstStyle/>
        <a:p>
          <a:endParaRPr lang="en-US"/>
        </a:p>
      </dgm:t>
    </dgm:pt>
    <dgm:pt modelId="{17169A2D-BFEF-42CC-AA9C-941FF1831F4F}" type="sibTrans" cxnId="{BA558B46-F53B-4FF2-BDD6-9F3A961738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14535-D0E0-44A4-B371-D993093DB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Making the Presentation.</a:t>
          </a:r>
        </a:p>
      </dgm:t>
    </dgm:pt>
    <dgm:pt modelId="{1FEA4581-8E12-429E-8C66-D829F96F28E4}" type="parTrans" cxnId="{6335DCBB-37E5-4DFA-BBC6-58F6C1310B6F}">
      <dgm:prSet/>
      <dgm:spPr/>
      <dgm:t>
        <a:bodyPr/>
        <a:lstStyle/>
        <a:p>
          <a:endParaRPr lang="en-US"/>
        </a:p>
      </dgm:t>
    </dgm:pt>
    <dgm:pt modelId="{3BADBB2A-C710-4784-BB4F-222A6181DD51}" type="sibTrans" cxnId="{6335DCBB-37E5-4DFA-BBC6-58F6C1310B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617D45-B592-42E1-AD5B-BAD61F82A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Making the Reports.</a:t>
          </a:r>
        </a:p>
      </dgm:t>
    </dgm:pt>
    <dgm:pt modelId="{81E40143-F772-4203-A275-F615868FD197}" type="parTrans" cxnId="{33750499-6EF0-4107-BAF6-FAACEDCEB3BB}">
      <dgm:prSet/>
      <dgm:spPr/>
      <dgm:t>
        <a:bodyPr/>
        <a:lstStyle/>
        <a:p>
          <a:endParaRPr lang="en-US"/>
        </a:p>
      </dgm:t>
    </dgm:pt>
    <dgm:pt modelId="{C99A0BD3-AA56-49F6-8DCA-5C423B204042}" type="sibTrans" cxnId="{33750499-6EF0-4107-BAF6-FAACEDCEB3BB}">
      <dgm:prSet/>
      <dgm:spPr/>
      <dgm:t>
        <a:bodyPr/>
        <a:lstStyle/>
        <a:p>
          <a:endParaRPr lang="en-US"/>
        </a:p>
      </dgm:t>
    </dgm:pt>
    <dgm:pt modelId="{796A9ADE-9A96-429D-8A94-F87C517CEBA6}" type="pres">
      <dgm:prSet presAssocID="{0D0D1982-645A-4030-A0B9-670B4751B878}" presName="root" presStyleCnt="0">
        <dgm:presLayoutVars>
          <dgm:dir/>
          <dgm:resizeHandles val="exact"/>
        </dgm:presLayoutVars>
      </dgm:prSet>
      <dgm:spPr/>
    </dgm:pt>
    <dgm:pt modelId="{430D7654-2978-4252-9B96-D930CD55096D}" type="pres">
      <dgm:prSet presAssocID="{0D0D1982-645A-4030-A0B9-670B4751B878}" presName="container" presStyleCnt="0">
        <dgm:presLayoutVars>
          <dgm:dir/>
          <dgm:resizeHandles val="exact"/>
        </dgm:presLayoutVars>
      </dgm:prSet>
      <dgm:spPr/>
    </dgm:pt>
    <dgm:pt modelId="{E8330B83-E5F6-4806-A139-283041F7CB8A}" type="pres">
      <dgm:prSet presAssocID="{3E815740-5F31-4E75-B5FD-2F78BB07CD49}" presName="compNode" presStyleCnt="0"/>
      <dgm:spPr/>
    </dgm:pt>
    <dgm:pt modelId="{19E87896-8F89-45B4-AE42-7DFF9DE279AE}" type="pres">
      <dgm:prSet presAssocID="{3E815740-5F31-4E75-B5FD-2F78BB07CD49}" presName="iconBgRect" presStyleLbl="bgShp" presStyleIdx="0" presStyleCnt="8"/>
      <dgm:spPr/>
    </dgm:pt>
    <dgm:pt modelId="{6EB2A565-FFE1-456C-B3C9-A875F48D4E97}" type="pres">
      <dgm:prSet presAssocID="{3E815740-5F31-4E75-B5FD-2F78BB07CD4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921C3A3-12FB-4DCF-A7B9-A531D29C3CED}" type="pres">
      <dgm:prSet presAssocID="{3E815740-5F31-4E75-B5FD-2F78BB07CD49}" presName="spaceRect" presStyleCnt="0"/>
      <dgm:spPr/>
    </dgm:pt>
    <dgm:pt modelId="{C834851D-FB49-41B5-8F0C-2DBAB36B354D}" type="pres">
      <dgm:prSet presAssocID="{3E815740-5F31-4E75-B5FD-2F78BB07CD49}" presName="textRect" presStyleLbl="revTx" presStyleIdx="0" presStyleCnt="8">
        <dgm:presLayoutVars>
          <dgm:chMax val="1"/>
          <dgm:chPref val="1"/>
        </dgm:presLayoutVars>
      </dgm:prSet>
      <dgm:spPr/>
    </dgm:pt>
    <dgm:pt modelId="{972CBB52-1EC3-40DA-9742-9512CAA985CD}" type="pres">
      <dgm:prSet presAssocID="{98335542-C3A6-48E1-9B8A-C79459ABE4BA}" presName="sibTrans" presStyleLbl="sibTrans2D1" presStyleIdx="0" presStyleCnt="0"/>
      <dgm:spPr/>
    </dgm:pt>
    <dgm:pt modelId="{967D46E2-0196-4EC3-886A-96D5627BA553}" type="pres">
      <dgm:prSet presAssocID="{9DCB6897-557A-4B6D-B571-A1150549B841}" presName="compNode" presStyleCnt="0"/>
      <dgm:spPr/>
    </dgm:pt>
    <dgm:pt modelId="{E77E18F5-1951-4058-ADB6-DB0921ABE3BE}" type="pres">
      <dgm:prSet presAssocID="{9DCB6897-557A-4B6D-B571-A1150549B841}" presName="iconBgRect" presStyleLbl="bgShp" presStyleIdx="1" presStyleCnt="8"/>
      <dgm:spPr/>
    </dgm:pt>
    <dgm:pt modelId="{901FB7F1-87AB-4256-B86E-1D0B826C04B4}" type="pres">
      <dgm:prSet presAssocID="{9DCB6897-557A-4B6D-B571-A1150549B84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C94703F-9679-4BEA-89D0-A72AACF9E27C}" type="pres">
      <dgm:prSet presAssocID="{9DCB6897-557A-4B6D-B571-A1150549B841}" presName="spaceRect" presStyleCnt="0"/>
      <dgm:spPr/>
    </dgm:pt>
    <dgm:pt modelId="{3BEE87CE-63EC-4F4A-A93C-977AE56D81DF}" type="pres">
      <dgm:prSet presAssocID="{9DCB6897-557A-4B6D-B571-A1150549B841}" presName="textRect" presStyleLbl="revTx" presStyleIdx="1" presStyleCnt="8">
        <dgm:presLayoutVars>
          <dgm:chMax val="1"/>
          <dgm:chPref val="1"/>
        </dgm:presLayoutVars>
      </dgm:prSet>
      <dgm:spPr/>
    </dgm:pt>
    <dgm:pt modelId="{6D3F256F-762A-4C88-8400-647FF0311208}" type="pres">
      <dgm:prSet presAssocID="{233A2905-E3B2-4DB7-A6DE-EAB428630778}" presName="sibTrans" presStyleLbl="sibTrans2D1" presStyleIdx="0" presStyleCnt="0"/>
      <dgm:spPr/>
    </dgm:pt>
    <dgm:pt modelId="{55FA7F06-6008-44E0-A424-667A7B5F3D93}" type="pres">
      <dgm:prSet presAssocID="{DBEABE54-6663-4336-80C2-308C52ABFDEE}" presName="compNode" presStyleCnt="0"/>
      <dgm:spPr/>
    </dgm:pt>
    <dgm:pt modelId="{2C3FAB16-A908-4AEB-B633-50151881D151}" type="pres">
      <dgm:prSet presAssocID="{DBEABE54-6663-4336-80C2-308C52ABFDEE}" presName="iconBgRect" presStyleLbl="bgShp" presStyleIdx="2" presStyleCnt="8"/>
      <dgm:spPr/>
    </dgm:pt>
    <dgm:pt modelId="{74719D13-8BFE-47F2-88E2-BEC94B62B9BB}" type="pres">
      <dgm:prSet presAssocID="{DBEABE54-6663-4336-80C2-308C52ABFDE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FEA86E1-9262-4F8F-885B-D3BC7A853FC0}" type="pres">
      <dgm:prSet presAssocID="{DBEABE54-6663-4336-80C2-308C52ABFDEE}" presName="spaceRect" presStyleCnt="0"/>
      <dgm:spPr/>
    </dgm:pt>
    <dgm:pt modelId="{CD36D6D6-D543-4A61-BB60-58FF42EC247B}" type="pres">
      <dgm:prSet presAssocID="{DBEABE54-6663-4336-80C2-308C52ABFDEE}" presName="textRect" presStyleLbl="revTx" presStyleIdx="2" presStyleCnt="8">
        <dgm:presLayoutVars>
          <dgm:chMax val="1"/>
          <dgm:chPref val="1"/>
        </dgm:presLayoutVars>
      </dgm:prSet>
      <dgm:spPr/>
    </dgm:pt>
    <dgm:pt modelId="{E9E064DE-CB94-42A6-8D46-5F72E6088BF1}" type="pres">
      <dgm:prSet presAssocID="{296FB73D-E415-4103-9A03-4FF634A5264F}" presName="sibTrans" presStyleLbl="sibTrans2D1" presStyleIdx="0" presStyleCnt="0"/>
      <dgm:spPr/>
    </dgm:pt>
    <dgm:pt modelId="{7748B98F-3D04-4B5B-BA8C-3D7E3CA009DE}" type="pres">
      <dgm:prSet presAssocID="{E400BDC0-11C3-4D26-9F4A-5894FBD5DEE2}" presName="compNode" presStyleCnt="0"/>
      <dgm:spPr/>
    </dgm:pt>
    <dgm:pt modelId="{C471F6E8-3BA2-4E21-BC18-984C59E1AFD5}" type="pres">
      <dgm:prSet presAssocID="{E400BDC0-11C3-4D26-9F4A-5894FBD5DEE2}" presName="iconBgRect" presStyleLbl="bgShp" presStyleIdx="3" presStyleCnt="8"/>
      <dgm:spPr/>
    </dgm:pt>
    <dgm:pt modelId="{2C88238F-9CE7-49E8-B75F-30C8BAEBB286}" type="pres">
      <dgm:prSet presAssocID="{E400BDC0-11C3-4D26-9F4A-5894FBD5DEE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C8934B0-62D8-4FFA-BDC3-D1A58CBF5E0F}" type="pres">
      <dgm:prSet presAssocID="{E400BDC0-11C3-4D26-9F4A-5894FBD5DEE2}" presName="spaceRect" presStyleCnt="0"/>
      <dgm:spPr/>
    </dgm:pt>
    <dgm:pt modelId="{B8559569-97FA-4EA2-93B0-763398C5B0A9}" type="pres">
      <dgm:prSet presAssocID="{E400BDC0-11C3-4D26-9F4A-5894FBD5DEE2}" presName="textRect" presStyleLbl="revTx" presStyleIdx="3" presStyleCnt="8">
        <dgm:presLayoutVars>
          <dgm:chMax val="1"/>
          <dgm:chPref val="1"/>
        </dgm:presLayoutVars>
      </dgm:prSet>
      <dgm:spPr/>
    </dgm:pt>
    <dgm:pt modelId="{536D1E8D-49AB-4A4D-B99B-135DCC17B104}" type="pres">
      <dgm:prSet presAssocID="{7A8AB070-4D9D-49C4-B55A-8F6ACBB5E096}" presName="sibTrans" presStyleLbl="sibTrans2D1" presStyleIdx="0" presStyleCnt="0"/>
      <dgm:spPr/>
    </dgm:pt>
    <dgm:pt modelId="{DA2C9A44-E89C-40BF-A818-2104C3A5AA8F}" type="pres">
      <dgm:prSet presAssocID="{C7ED4BD0-3B30-4CD1-9DDA-A14E1F6D98BA}" presName="compNode" presStyleCnt="0"/>
      <dgm:spPr/>
    </dgm:pt>
    <dgm:pt modelId="{B104AE17-D82E-4C96-B08F-936A747DC5F5}" type="pres">
      <dgm:prSet presAssocID="{C7ED4BD0-3B30-4CD1-9DDA-A14E1F6D98BA}" presName="iconBgRect" presStyleLbl="bgShp" presStyleIdx="4" presStyleCnt="8"/>
      <dgm:spPr/>
    </dgm:pt>
    <dgm:pt modelId="{5D403D17-BE10-40CE-9DCD-B2A40981DD5D}" type="pres">
      <dgm:prSet presAssocID="{C7ED4BD0-3B30-4CD1-9DDA-A14E1F6D98B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8010A1E-9D4D-4563-9A05-8AF735FE9AE3}" type="pres">
      <dgm:prSet presAssocID="{C7ED4BD0-3B30-4CD1-9DDA-A14E1F6D98BA}" presName="spaceRect" presStyleCnt="0"/>
      <dgm:spPr/>
    </dgm:pt>
    <dgm:pt modelId="{A2B88D56-626F-4317-8A12-2DACF0DF0FC4}" type="pres">
      <dgm:prSet presAssocID="{C7ED4BD0-3B30-4CD1-9DDA-A14E1F6D98BA}" presName="textRect" presStyleLbl="revTx" presStyleIdx="4" presStyleCnt="8">
        <dgm:presLayoutVars>
          <dgm:chMax val="1"/>
          <dgm:chPref val="1"/>
        </dgm:presLayoutVars>
      </dgm:prSet>
      <dgm:spPr/>
    </dgm:pt>
    <dgm:pt modelId="{6E26D8D0-F2F8-454D-B5F1-F51DFD7B7A86}" type="pres">
      <dgm:prSet presAssocID="{E776CABF-1322-4AA5-8F04-F2C36B8AAB3C}" presName="sibTrans" presStyleLbl="sibTrans2D1" presStyleIdx="0" presStyleCnt="0"/>
      <dgm:spPr/>
    </dgm:pt>
    <dgm:pt modelId="{51CB521C-524F-4BDC-A8E8-5113B6A3095B}" type="pres">
      <dgm:prSet presAssocID="{C5925C13-F8EC-44CC-BA25-F1867B021288}" presName="compNode" presStyleCnt="0"/>
      <dgm:spPr/>
    </dgm:pt>
    <dgm:pt modelId="{2BED8207-2468-40E9-A0AE-AE8F053EF8E9}" type="pres">
      <dgm:prSet presAssocID="{C5925C13-F8EC-44CC-BA25-F1867B021288}" presName="iconBgRect" presStyleLbl="bgShp" presStyleIdx="5" presStyleCnt="8"/>
      <dgm:spPr/>
    </dgm:pt>
    <dgm:pt modelId="{3BD2B0F5-5D95-47B6-A8DA-E5EA4C820A17}" type="pres">
      <dgm:prSet presAssocID="{C5925C13-F8EC-44CC-BA25-F1867B02128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AEFB707-F921-4128-AD1A-AFC4F6CAAB8D}" type="pres">
      <dgm:prSet presAssocID="{C5925C13-F8EC-44CC-BA25-F1867B021288}" presName="spaceRect" presStyleCnt="0"/>
      <dgm:spPr/>
    </dgm:pt>
    <dgm:pt modelId="{98EFDCAF-D5A0-4F12-A7BD-D13E75A6CA6F}" type="pres">
      <dgm:prSet presAssocID="{C5925C13-F8EC-44CC-BA25-F1867B021288}" presName="textRect" presStyleLbl="revTx" presStyleIdx="5" presStyleCnt="8">
        <dgm:presLayoutVars>
          <dgm:chMax val="1"/>
          <dgm:chPref val="1"/>
        </dgm:presLayoutVars>
      </dgm:prSet>
      <dgm:spPr/>
    </dgm:pt>
    <dgm:pt modelId="{07D5DF04-4591-46D8-9F45-9E49EAD52E96}" type="pres">
      <dgm:prSet presAssocID="{17169A2D-BFEF-42CC-AA9C-941FF1831F4F}" presName="sibTrans" presStyleLbl="sibTrans2D1" presStyleIdx="0" presStyleCnt="0"/>
      <dgm:spPr/>
    </dgm:pt>
    <dgm:pt modelId="{18A3C131-C918-4997-BEF0-22135F5772C3}" type="pres">
      <dgm:prSet presAssocID="{00214535-D0E0-44A4-B371-D993093DBB9D}" presName="compNode" presStyleCnt="0"/>
      <dgm:spPr/>
    </dgm:pt>
    <dgm:pt modelId="{84BD1310-1FAD-430D-B174-B0394B7F861C}" type="pres">
      <dgm:prSet presAssocID="{00214535-D0E0-44A4-B371-D993093DBB9D}" presName="iconBgRect" presStyleLbl="bgShp" presStyleIdx="6" presStyleCnt="8"/>
      <dgm:spPr/>
    </dgm:pt>
    <dgm:pt modelId="{2185F652-235C-4FDC-BEB3-D4E061A3AF2F}" type="pres">
      <dgm:prSet presAssocID="{00214535-D0E0-44A4-B371-D993093DBB9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56A7F7B-3F59-4D4E-94C2-34083D72F6C3}" type="pres">
      <dgm:prSet presAssocID="{00214535-D0E0-44A4-B371-D993093DBB9D}" presName="spaceRect" presStyleCnt="0"/>
      <dgm:spPr/>
    </dgm:pt>
    <dgm:pt modelId="{FE602F97-5E36-451F-878D-8AC8AFE97FD7}" type="pres">
      <dgm:prSet presAssocID="{00214535-D0E0-44A4-B371-D993093DBB9D}" presName="textRect" presStyleLbl="revTx" presStyleIdx="6" presStyleCnt="8">
        <dgm:presLayoutVars>
          <dgm:chMax val="1"/>
          <dgm:chPref val="1"/>
        </dgm:presLayoutVars>
      </dgm:prSet>
      <dgm:spPr/>
    </dgm:pt>
    <dgm:pt modelId="{42211F11-69B3-44D7-BA0C-DA08889BFC54}" type="pres">
      <dgm:prSet presAssocID="{3BADBB2A-C710-4784-BB4F-222A6181DD51}" presName="sibTrans" presStyleLbl="sibTrans2D1" presStyleIdx="0" presStyleCnt="0"/>
      <dgm:spPr/>
    </dgm:pt>
    <dgm:pt modelId="{8B01E1E2-01EE-4E2B-B6B0-5B4E7641A6BD}" type="pres">
      <dgm:prSet presAssocID="{2F617D45-B592-42E1-AD5B-BAD61F82A33F}" presName="compNode" presStyleCnt="0"/>
      <dgm:spPr/>
    </dgm:pt>
    <dgm:pt modelId="{8EEFB3D8-DCB0-4482-BA81-5BD31FB8AA01}" type="pres">
      <dgm:prSet presAssocID="{2F617D45-B592-42E1-AD5B-BAD61F82A33F}" presName="iconBgRect" presStyleLbl="bgShp" presStyleIdx="7" presStyleCnt="8"/>
      <dgm:spPr/>
    </dgm:pt>
    <dgm:pt modelId="{4B47DA36-7DF7-433F-8019-3A2C65FFBCF7}" type="pres">
      <dgm:prSet presAssocID="{2F617D45-B592-42E1-AD5B-BAD61F82A33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5F4364-5D5A-41A8-B45D-8EC96AC42E03}" type="pres">
      <dgm:prSet presAssocID="{2F617D45-B592-42E1-AD5B-BAD61F82A33F}" presName="spaceRect" presStyleCnt="0"/>
      <dgm:spPr/>
    </dgm:pt>
    <dgm:pt modelId="{6ED0D9CA-E56F-49CF-9446-DB9663997FDF}" type="pres">
      <dgm:prSet presAssocID="{2F617D45-B592-42E1-AD5B-BAD61F82A33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9A10B22-BC47-43FF-9EF3-54ABE80A4722}" srcId="{0D0D1982-645A-4030-A0B9-670B4751B878}" destId="{C7ED4BD0-3B30-4CD1-9DDA-A14E1F6D98BA}" srcOrd="4" destOrd="0" parTransId="{8096B9D0-0BAD-41AB-9E94-F63130B0D117}" sibTransId="{E776CABF-1322-4AA5-8F04-F2C36B8AAB3C}"/>
    <dgm:cxn modelId="{ED97EB22-8A88-47F0-8426-CA3AD40C0928}" type="presOf" srcId="{C7ED4BD0-3B30-4CD1-9DDA-A14E1F6D98BA}" destId="{A2B88D56-626F-4317-8A12-2DACF0DF0FC4}" srcOrd="0" destOrd="0" presId="urn:microsoft.com/office/officeart/2018/2/layout/IconCircleList"/>
    <dgm:cxn modelId="{5224D52E-EEBB-4099-B883-4CEAE7C59371}" type="presOf" srcId="{2F617D45-B592-42E1-AD5B-BAD61F82A33F}" destId="{6ED0D9CA-E56F-49CF-9446-DB9663997FDF}" srcOrd="0" destOrd="0" presId="urn:microsoft.com/office/officeart/2018/2/layout/IconCircleList"/>
    <dgm:cxn modelId="{A8CD5A63-E2BE-497F-990B-EC9C65A57B47}" type="presOf" srcId="{17169A2D-BFEF-42CC-AA9C-941FF1831F4F}" destId="{07D5DF04-4591-46D8-9F45-9E49EAD52E96}" srcOrd="0" destOrd="0" presId="urn:microsoft.com/office/officeart/2018/2/layout/IconCircleList"/>
    <dgm:cxn modelId="{B755E265-88C2-4610-A02A-32CEBCF5BAF8}" type="presOf" srcId="{00214535-D0E0-44A4-B371-D993093DBB9D}" destId="{FE602F97-5E36-451F-878D-8AC8AFE97FD7}" srcOrd="0" destOrd="0" presId="urn:microsoft.com/office/officeart/2018/2/layout/IconCircleList"/>
    <dgm:cxn modelId="{BA558B46-F53B-4FF2-BDD6-9F3A9617382A}" srcId="{0D0D1982-645A-4030-A0B9-670B4751B878}" destId="{C5925C13-F8EC-44CC-BA25-F1867B021288}" srcOrd="5" destOrd="0" parTransId="{C9437BD2-FD42-4D09-9B4A-A7732240C75B}" sibTransId="{17169A2D-BFEF-42CC-AA9C-941FF1831F4F}"/>
    <dgm:cxn modelId="{C562196E-4539-46B1-8AD2-8B411B25F5AF}" type="presOf" srcId="{DBEABE54-6663-4336-80C2-308C52ABFDEE}" destId="{CD36D6D6-D543-4A61-BB60-58FF42EC247B}" srcOrd="0" destOrd="0" presId="urn:microsoft.com/office/officeart/2018/2/layout/IconCircleList"/>
    <dgm:cxn modelId="{0212794E-17F1-4C16-B505-9F27FC8BF390}" type="presOf" srcId="{7A8AB070-4D9D-49C4-B55A-8F6ACBB5E096}" destId="{536D1E8D-49AB-4A4D-B99B-135DCC17B104}" srcOrd="0" destOrd="0" presId="urn:microsoft.com/office/officeart/2018/2/layout/IconCircleList"/>
    <dgm:cxn modelId="{2B424E58-95F0-4D84-8920-E637048113A7}" srcId="{0D0D1982-645A-4030-A0B9-670B4751B878}" destId="{E400BDC0-11C3-4D26-9F4A-5894FBD5DEE2}" srcOrd="3" destOrd="0" parTransId="{6F7B409E-6537-4CBA-AC82-939B97990E16}" sibTransId="{7A8AB070-4D9D-49C4-B55A-8F6ACBB5E096}"/>
    <dgm:cxn modelId="{1415D57A-489B-4D1F-B202-FDABC5EBB129}" srcId="{0D0D1982-645A-4030-A0B9-670B4751B878}" destId="{3E815740-5F31-4E75-B5FD-2F78BB07CD49}" srcOrd="0" destOrd="0" parTransId="{276C99F9-A17D-4251-AA39-378BAD4AA4FD}" sibTransId="{98335542-C3A6-48E1-9B8A-C79459ABE4BA}"/>
    <dgm:cxn modelId="{793F3D84-020E-4DCD-BE91-882F318E1C3B}" type="presOf" srcId="{C5925C13-F8EC-44CC-BA25-F1867B021288}" destId="{98EFDCAF-D5A0-4F12-A7BD-D13E75A6CA6F}" srcOrd="0" destOrd="0" presId="urn:microsoft.com/office/officeart/2018/2/layout/IconCircleList"/>
    <dgm:cxn modelId="{3C9C4388-71FD-4139-BC02-ECFA0790AA7D}" srcId="{0D0D1982-645A-4030-A0B9-670B4751B878}" destId="{9DCB6897-557A-4B6D-B571-A1150549B841}" srcOrd="1" destOrd="0" parTransId="{3839A342-46E7-467D-849C-897D4BB3893B}" sibTransId="{233A2905-E3B2-4DB7-A6DE-EAB428630778}"/>
    <dgm:cxn modelId="{F41D3D8A-11B4-4152-8944-557D090004AE}" type="presOf" srcId="{3BADBB2A-C710-4784-BB4F-222A6181DD51}" destId="{42211F11-69B3-44D7-BA0C-DA08889BFC54}" srcOrd="0" destOrd="0" presId="urn:microsoft.com/office/officeart/2018/2/layout/IconCircleList"/>
    <dgm:cxn modelId="{33750499-6EF0-4107-BAF6-FAACEDCEB3BB}" srcId="{0D0D1982-645A-4030-A0B9-670B4751B878}" destId="{2F617D45-B592-42E1-AD5B-BAD61F82A33F}" srcOrd="7" destOrd="0" parTransId="{81E40143-F772-4203-A275-F615868FD197}" sibTransId="{C99A0BD3-AA56-49F6-8DCA-5C423B204042}"/>
    <dgm:cxn modelId="{0447709C-36F9-477B-8DBA-F1AA3EFC24EF}" type="presOf" srcId="{E400BDC0-11C3-4D26-9F4A-5894FBD5DEE2}" destId="{B8559569-97FA-4EA2-93B0-763398C5B0A9}" srcOrd="0" destOrd="0" presId="urn:microsoft.com/office/officeart/2018/2/layout/IconCircleList"/>
    <dgm:cxn modelId="{6185FDB6-60AE-4762-9E60-FCA1307FBBA7}" type="presOf" srcId="{3E815740-5F31-4E75-B5FD-2F78BB07CD49}" destId="{C834851D-FB49-41B5-8F0C-2DBAB36B354D}" srcOrd="0" destOrd="0" presId="urn:microsoft.com/office/officeart/2018/2/layout/IconCircleList"/>
    <dgm:cxn modelId="{19910FB8-2A59-4DC9-AEAF-21C95275E245}" type="presOf" srcId="{296FB73D-E415-4103-9A03-4FF634A5264F}" destId="{E9E064DE-CB94-42A6-8D46-5F72E6088BF1}" srcOrd="0" destOrd="0" presId="urn:microsoft.com/office/officeart/2018/2/layout/IconCircleList"/>
    <dgm:cxn modelId="{6335DCBB-37E5-4DFA-BBC6-58F6C1310B6F}" srcId="{0D0D1982-645A-4030-A0B9-670B4751B878}" destId="{00214535-D0E0-44A4-B371-D993093DBB9D}" srcOrd="6" destOrd="0" parTransId="{1FEA4581-8E12-429E-8C66-D829F96F28E4}" sibTransId="{3BADBB2A-C710-4784-BB4F-222A6181DD51}"/>
    <dgm:cxn modelId="{41587DD6-D15C-4787-9F87-5A83F5D703A1}" srcId="{0D0D1982-645A-4030-A0B9-670B4751B878}" destId="{DBEABE54-6663-4336-80C2-308C52ABFDEE}" srcOrd="2" destOrd="0" parTransId="{8C0472B0-5A4B-43C5-8870-D014CE64A17D}" sibTransId="{296FB73D-E415-4103-9A03-4FF634A5264F}"/>
    <dgm:cxn modelId="{69DF07E5-4CF2-4E85-9F6C-B4288679436C}" type="presOf" srcId="{233A2905-E3B2-4DB7-A6DE-EAB428630778}" destId="{6D3F256F-762A-4C88-8400-647FF0311208}" srcOrd="0" destOrd="0" presId="urn:microsoft.com/office/officeart/2018/2/layout/IconCircleList"/>
    <dgm:cxn modelId="{478ED5E5-0B8B-45DA-9B5E-CFFE94CD4B4D}" type="presOf" srcId="{0D0D1982-645A-4030-A0B9-670B4751B878}" destId="{796A9ADE-9A96-429D-8A94-F87C517CEBA6}" srcOrd="0" destOrd="0" presId="urn:microsoft.com/office/officeart/2018/2/layout/IconCircleList"/>
    <dgm:cxn modelId="{128F0BF4-ECCE-4E50-8544-6743D60ED206}" type="presOf" srcId="{98335542-C3A6-48E1-9B8A-C79459ABE4BA}" destId="{972CBB52-1EC3-40DA-9742-9512CAA985CD}" srcOrd="0" destOrd="0" presId="urn:microsoft.com/office/officeart/2018/2/layout/IconCircleList"/>
    <dgm:cxn modelId="{D3FD64F6-B7F9-4929-8EDE-DE5AD744B2C3}" type="presOf" srcId="{9DCB6897-557A-4B6D-B571-A1150549B841}" destId="{3BEE87CE-63EC-4F4A-A93C-977AE56D81DF}" srcOrd="0" destOrd="0" presId="urn:microsoft.com/office/officeart/2018/2/layout/IconCircleList"/>
    <dgm:cxn modelId="{98105FF8-E14C-451E-B631-67A1AF1F9D2F}" type="presOf" srcId="{E776CABF-1322-4AA5-8F04-F2C36B8AAB3C}" destId="{6E26D8D0-F2F8-454D-B5F1-F51DFD7B7A86}" srcOrd="0" destOrd="0" presId="urn:microsoft.com/office/officeart/2018/2/layout/IconCircleList"/>
    <dgm:cxn modelId="{E4FB2506-D070-4C9F-AF08-9B4FD922CF79}" type="presParOf" srcId="{796A9ADE-9A96-429D-8A94-F87C517CEBA6}" destId="{430D7654-2978-4252-9B96-D930CD55096D}" srcOrd="0" destOrd="0" presId="urn:microsoft.com/office/officeart/2018/2/layout/IconCircleList"/>
    <dgm:cxn modelId="{774B2885-3F3A-4297-B056-4069831E2A5E}" type="presParOf" srcId="{430D7654-2978-4252-9B96-D930CD55096D}" destId="{E8330B83-E5F6-4806-A139-283041F7CB8A}" srcOrd="0" destOrd="0" presId="urn:microsoft.com/office/officeart/2018/2/layout/IconCircleList"/>
    <dgm:cxn modelId="{45F8CAF9-73D7-4D56-BBDA-53F2C38905F8}" type="presParOf" srcId="{E8330B83-E5F6-4806-A139-283041F7CB8A}" destId="{19E87896-8F89-45B4-AE42-7DFF9DE279AE}" srcOrd="0" destOrd="0" presId="urn:microsoft.com/office/officeart/2018/2/layout/IconCircleList"/>
    <dgm:cxn modelId="{5A93DC6F-1BE3-4DFD-A051-6E3613E6B522}" type="presParOf" srcId="{E8330B83-E5F6-4806-A139-283041F7CB8A}" destId="{6EB2A565-FFE1-456C-B3C9-A875F48D4E97}" srcOrd="1" destOrd="0" presId="urn:microsoft.com/office/officeart/2018/2/layout/IconCircleList"/>
    <dgm:cxn modelId="{870EBAFE-5168-44B7-AA30-AA1FAE5F4F7A}" type="presParOf" srcId="{E8330B83-E5F6-4806-A139-283041F7CB8A}" destId="{7921C3A3-12FB-4DCF-A7B9-A531D29C3CED}" srcOrd="2" destOrd="0" presId="urn:microsoft.com/office/officeart/2018/2/layout/IconCircleList"/>
    <dgm:cxn modelId="{DEB069CC-0B7D-42F0-AF6D-DD5A97951AE4}" type="presParOf" srcId="{E8330B83-E5F6-4806-A139-283041F7CB8A}" destId="{C834851D-FB49-41B5-8F0C-2DBAB36B354D}" srcOrd="3" destOrd="0" presId="urn:microsoft.com/office/officeart/2018/2/layout/IconCircleList"/>
    <dgm:cxn modelId="{89319DAA-B7BD-4E5A-80F7-E948B722A53A}" type="presParOf" srcId="{430D7654-2978-4252-9B96-D930CD55096D}" destId="{972CBB52-1EC3-40DA-9742-9512CAA985CD}" srcOrd="1" destOrd="0" presId="urn:microsoft.com/office/officeart/2018/2/layout/IconCircleList"/>
    <dgm:cxn modelId="{94E110BB-8E60-4DB0-86DE-22B0B747675A}" type="presParOf" srcId="{430D7654-2978-4252-9B96-D930CD55096D}" destId="{967D46E2-0196-4EC3-886A-96D5627BA553}" srcOrd="2" destOrd="0" presId="urn:microsoft.com/office/officeart/2018/2/layout/IconCircleList"/>
    <dgm:cxn modelId="{A07E3394-71EF-45A8-B838-14F7364F36B8}" type="presParOf" srcId="{967D46E2-0196-4EC3-886A-96D5627BA553}" destId="{E77E18F5-1951-4058-ADB6-DB0921ABE3BE}" srcOrd="0" destOrd="0" presId="urn:microsoft.com/office/officeart/2018/2/layout/IconCircleList"/>
    <dgm:cxn modelId="{E8E9B267-7EE3-49CA-B19F-DFE47192AA27}" type="presParOf" srcId="{967D46E2-0196-4EC3-886A-96D5627BA553}" destId="{901FB7F1-87AB-4256-B86E-1D0B826C04B4}" srcOrd="1" destOrd="0" presId="urn:microsoft.com/office/officeart/2018/2/layout/IconCircleList"/>
    <dgm:cxn modelId="{57F77C23-8365-4643-BA40-768DAC058346}" type="presParOf" srcId="{967D46E2-0196-4EC3-886A-96D5627BA553}" destId="{3C94703F-9679-4BEA-89D0-A72AACF9E27C}" srcOrd="2" destOrd="0" presId="urn:microsoft.com/office/officeart/2018/2/layout/IconCircleList"/>
    <dgm:cxn modelId="{7E8DBDD0-0F3F-49D4-95DA-1C52289C94A2}" type="presParOf" srcId="{967D46E2-0196-4EC3-886A-96D5627BA553}" destId="{3BEE87CE-63EC-4F4A-A93C-977AE56D81DF}" srcOrd="3" destOrd="0" presId="urn:microsoft.com/office/officeart/2018/2/layout/IconCircleList"/>
    <dgm:cxn modelId="{3A103A7F-39DD-4C1E-8F81-B7474658B622}" type="presParOf" srcId="{430D7654-2978-4252-9B96-D930CD55096D}" destId="{6D3F256F-762A-4C88-8400-647FF0311208}" srcOrd="3" destOrd="0" presId="urn:microsoft.com/office/officeart/2018/2/layout/IconCircleList"/>
    <dgm:cxn modelId="{2D863F45-BB14-467E-8537-354AB9D0D416}" type="presParOf" srcId="{430D7654-2978-4252-9B96-D930CD55096D}" destId="{55FA7F06-6008-44E0-A424-667A7B5F3D93}" srcOrd="4" destOrd="0" presId="urn:microsoft.com/office/officeart/2018/2/layout/IconCircleList"/>
    <dgm:cxn modelId="{16D3D6F9-0A0D-44BA-8B21-00CA40895136}" type="presParOf" srcId="{55FA7F06-6008-44E0-A424-667A7B5F3D93}" destId="{2C3FAB16-A908-4AEB-B633-50151881D151}" srcOrd="0" destOrd="0" presId="urn:microsoft.com/office/officeart/2018/2/layout/IconCircleList"/>
    <dgm:cxn modelId="{A4DF393F-E6DE-4C8F-8F04-D340694FDCEB}" type="presParOf" srcId="{55FA7F06-6008-44E0-A424-667A7B5F3D93}" destId="{74719D13-8BFE-47F2-88E2-BEC94B62B9BB}" srcOrd="1" destOrd="0" presId="urn:microsoft.com/office/officeart/2018/2/layout/IconCircleList"/>
    <dgm:cxn modelId="{28E6328D-BE0C-4753-83F2-629E99F34CBE}" type="presParOf" srcId="{55FA7F06-6008-44E0-A424-667A7B5F3D93}" destId="{9FEA86E1-9262-4F8F-885B-D3BC7A853FC0}" srcOrd="2" destOrd="0" presId="urn:microsoft.com/office/officeart/2018/2/layout/IconCircleList"/>
    <dgm:cxn modelId="{1F28CAC3-A0B9-4AE0-AC1D-4C5B934778DD}" type="presParOf" srcId="{55FA7F06-6008-44E0-A424-667A7B5F3D93}" destId="{CD36D6D6-D543-4A61-BB60-58FF42EC247B}" srcOrd="3" destOrd="0" presId="urn:microsoft.com/office/officeart/2018/2/layout/IconCircleList"/>
    <dgm:cxn modelId="{294265DF-1DAC-4EF7-AD14-8BAFF13AED5C}" type="presParOf" srcId="{430D7654-2978-4252-9B96-D930CD55096D}" destId="{E9E064DE-CB94-42A6-8D46-5F72E6088BF1}" srcOrd="5" destOrd="0" presId="urn:microsoft.com/office/officeart/2018/2/layout/IconCircleList"/>
    <dgm:cxn modelId="{F44B3AEB-3488-4765-805D-0B72A4C5395C}" type="presParOf" srcId="{430D7654-2978-4252-9B96-D930CD55096D}" destId="{7748B98F-3D04-4B5B-BA8C-3D7E3CA009DE}" srcOrd="6" destOrd="0" presId="urn:microsoft.com/office/officeart/2018/2/layout/IconCircleList"/>
    <dgm:cxn modelId="{C5E86087-5501-4A25-A2DE-0D4CB9273B75}" type="presParOf" srcId="{7748B98F-3D04-4B5B-BA8C-3D7E3CA009DE}" destId="{C471F6E8-3BA2-4E21-BC18-984C59E1AFD5}" srcOrd="0" destOrd="0" presId="urn:microsoft.com/office/officeart/2018/2/layout/IconCircleList"/>
    <dgm:cxn modelId="{8E6E9648-D7CF-4DA7-AD90-04BFE819680C}" type="presParOf" srcId="{7748B98F-3D04-4B5B-BA8C-3D7E3CA009DE}" destId="{2C88238F-9CE7-49E8-B75F-30C8BAEBB286}" srcOrd="1" destOrd="0" presId="urn:microsoft.com/office/officeart/2018/2/layout/IconCircleList"/>
    <dgm:cxn modelId="{637288F0-59EF-4DF8-92D8-1113305A9B46}" type="presParOf" srcId="{7748B98F-3D04-4B5B-BA8C-3D7E3CA009DE}" destId="{DC8934B0-62D8-4FFA-BDC3-D1A58CBF5E0F}" srcOrd="2" destOrd="0" presId="urn:microsoft.com/office/officeart/2018/2/layout/IconCircleList"/>
    <dgm:cxn modelId="{74E3B6BD-D811-41C7-94CC-7230E3F90EBA}" type="presParOf" srcId="{7748B98F-3D04-4B5B-BA8C-3D7E3CA009DE}" destId="{B8559569-97FA-4EA2-93B0-763398C5B0A9}" srcOrd="3" destOrd="0" presId="urn:microsoft.com/office/officeart/2018/2/layout/IconCircleList"/>
    <dgm:cxn modelId="{BF50DBB4-F7FE-4310-AF4D-70DF43087D46}" type="presParOf" srcId="{430D7654-2978-4252-9B96-D930CD55096D}" destId="{536D1E8D-49AB-4A4D-B99B-135DCC17B104}" srcOrd="7" destOrd="0" presId="urn:microsoft.com/office/officeart/2018/2/layout/IconCircleList"/>
    <dgm:cxn modelId="{447C3698-7607-46B3-A660-A04B70C36FA6}" type="presParOf" srcId="{430D7654-2978-4252-9B96-D930CD55096D}" destId="{DA2C9A44-E89C-40BF-A818-2104C3A5AA8F}" srcOrd="8" destOrd="0" presId="urn:microsoft.com/office/officeart/2018/2/layout/IconCircleList"/>
    <dgm:cxn modelId="{34D2D6B1-C946-4EA1-99D9-C40C754EBEFD}" type="presParOf" srcId="{DA2C9A44-E89C-40BF-A818-2104C3A5AA8F}" destId="{B104AE17-D82E-4C96-B08F-936A747DC5F5}" srcOrd="0" destOrd="0" presId="urn:microsoft.com/office/officeart/2018/2/layout/IconCircleList"/>
    <dgm:cxn modelId="{418261AB-8019-4D2B-9612-3C5B749B9A9F}" type="presParOf" srcId="{DA2C9A44-E89C-40BF-A818-2104C3A5AA8F}" destId="{5D403D17-BE10-40CE-9DCD-B2A40981DD5D}" srcOrd="1" destOrd="0" presId="urn:microsoft.com/office/officeart/2018/2/layout/IconCircleList"/>
    <dgm:cxn modelId="{E4704B3F-29B8-46A8-BE40-9D78285D9F8B}" type="presParOf" srcId="{DA2C9A44-E89C-40BF-A818-2104C3A5AA8F}" destId="{18010A1E-9D4D-4563-9A05-8AF735FE9AE3}" srcOrd="2" destOrd="0" presId="urn:microsoft.com/office/officeart/2018/2/layout/IconCircleList"/>
    <dgm:cxn modelId="{3D0F2D96-90E3-414D-A972-DE5BE90F18ED}" type="presParOf" srcId="{DA2C9A44-E89C-40BF-A818-2104C3A5AA8F}" destId="{A2B88D56-626F-4317-8A12-2DACF0DF0FC4}" srcOrd="3" destOrd="0" presId="urn:microsoft.com/office/officeart/2018/2/layout/IconCircleList"/>
    <dgm:cxn modelId="{03FBE108-A28C-4EEA-BEA7-D0191677EE38}" type="presParOf" srcId="{430D7654-2978-4252-9B96-D930CD55096D}" destId="{6E26D8D0-F2F8-454D-B5F1-F51DFD7B7A86}" srcOrd="9" destOrd="0" presId="urn:microsoft.com/office/officeart/2018/2/layout/IconCircleList"/>
    <dgm:cxn modelId="{E22172D7-F350-4802-9F71-F4FFE40D07F3}" type="presParOf" srcId="{430D7654-2978-4252-9B96-D930CD55096D}" destId="{51CB521C-524F-4BDC-A8E8-5113B6A3095B}" srcOrd="10" destOrd="0" presId="urn:microsoft.com/office/officeart/2018/2/layout/IconCircleList"/>
    <dgm:cxn modelId="{7720919E-815D-46F5-8A1E-72FC4516A9B3}" type="presParOf" srcId="{51CB521C-524F-4BDC-A8E8-5113B6A3095B}" destId="{2BED8207-2468-40E9-A0AE-AE8F053EF8E9}" srcOrd="0" destOrd="0" presId="urn:microsoft.com/office/officeart/2018/2/layout/IconCircleList"/>
    <dgm:cxn modelId="{123A857A-F24A-4A4A-B7B5-B3BF45DEBD0E}" type="presParOf" srcId="{51CB521C-524F-4BDC-A8E8-5113B6A3095B}" destId="{3BD2B0F5-5D95-47B6-A8DA-E5EA4C820A17}" srcOrd="1" destOrd="0" presId="urn:microsoft.com/office/officeart/2018/2/layout/IconCircleList"/>
    <dgm:cxn modelId="{63064642-8E44-49C3-BF91-3B35F531423B}" type="presParOf" srcId="{51CB521C-524F-4BDC-A8E8-5113B6A3095B}" destId="{5AEFB707-F921-4128-AD1A-AFC4F6CAAB8D}" srcOrd="2" destOrd="0" presId="urn:microsoft.com/office/officeart/2018/2/layout/IconCircleList"/>
    <dgm:cxn modelId="{B7FAA027-8171-4897-AAC9-E45F821C505C}" type="presParOf" srcId="{51CB521C-524F-4BDC-A8E8-5113B6A3095B}" destId="{98EFDCAF-D5A0-4F12-A7BD-D13E75A6CA6F}" srcOrd="3" destOrd="0" presId="urn:microsoft.com/office/officeart/2018/2/layout/IconCircleList"/>
    <dgm:cxn modelId="{1B5063F5-4B52-4C34-8598-B72621F4E97D}" type="presParOf" srcId="{430D7654-2978-4252-9B96-D930CD55096D}" destId="{07D5DF04-4591-46D8-9F45-9E49EAD52E96}" srcOrd="11" destOrd="0" presId="urn:microsoft.com/office/officeart/2018/2/layout/IconCircleList"/>
    <dgm:cxn modelId="{0EF673AE-E688-4B74-BB0C-BF7606DB0009}" type="presParOf" srcId="{430D7654-2978-4252-9B96-D930CD55096D}" destId="{18A3C131-C918-4997-BEF0-22135F5772C3}" srcOrd="12" destOrd="0" presId="urn:microsoft.com/office/officeart/2018/2/layout/IconCircleList"/>
    <dgm:cxn modelId="{3F0BE392-BE67-41EB-8870-B7692EFDBF29}" type="presParOf" srcId="{18A3C131-C918-4997-BEF0-22135F5772C3}" destId="{84BD1310-1FAD-430D-B174-B0394B7F861C}" srcOrd="0" destOrd="0" presId="urn:microsoft.com/office/officeart/2018/2/layout/IconCircleList"/>
    <dgm:cxn modelId="{555D08E2-23EB-4996-AF6D-ED5357648E07}" type="presParOf" srcId="{18A3C131-C918-4997-BEF0-22135F5772C3}" destId="{2185F652-235C-4FDC-BEB3-D4E061A3AF2F}" srcOrd="1" destOrd="0" presId="urn:microsoft.com/office/officeart/2018/2/layout/IconCircleList"/>
    <dgm:cxn modelId="{4F995727-89C5-492C-AF7A-2899FD02F66D}" type="presParOf" srcId="{18A3C131-C918-4997-BEF0-22135F5772C3}" destId="{256A7F7B-3F59-4D4E-94C2-34083D72F6C3}" srcOrd="2" destOrd="0" presId="urn:microsoft.com/office/officeart/2018/2/layout/IconCircleList"/>
    <dgm:cxn modelId="{56E4C6A7-C36B-4EDE-978B-0343C59A64EC}" type="presParOf" srcId="{18A3C131-C918-4997-BEF0-22135F5772C3}" destId="{FE602F97-5E36-451F-878D-8AC8AFE97FD7}" srcOrd="3" destOrd="0" presId="urn:microsoft.com/office/officeart/2018/2/layout/IconCircleList"/>
    <dgm:cxn modelId="{622A50A6-F26B-4B4E-AB23-4627D0E569A0}" type="presParOf" srcId="{430D7654-2978-4252-9B96-D930CD55096D}" destId="{42211F11-69B3-44D7-BA0C-DA08889BFC54}" srcOrd="13" destOrd="0" presId="urn:microsoft.com/office/officeart/2018/2/layout/IconCircleList"/>
    <dgm:cxn modelId="{B3875365-572B-4FED-BFB5-89070B403CC9}" type="presParOf" srcId="{430D7654-2978-4252-9B96-D930CD55096D}" destId="{8B01E1E2-01EE-4E2B-B6B0-5B4E7641A6BD}" srcOrd="14" destOrd="0" presId="urn:microsoft.com/office/officeart/2018/2/layout/IconCircleList"/>
    <dgm:cxn modelId="{9500109A-81C6-4574-A43A-F8E161D65B53}" type="presParOf" srcId="{8B01E1E2-01EE-4E2B-B6B0-5B4E7641A6BD}" destId="{8EEFB3D8-DCB0-4482-BA81-5BD31FB8AA01}" srcOrd="0" destOrd="0" presId="urn:microsoft.com/office/officeart/2018/2/layout/IconCircleList"/>
    <dgm:cxn modelId="{F96D4A9F-ACE8-461E-82DE-7BF71A1E770B}" type="presParOf" srcId="{8B01E1E2-01EE-4E2B-B6B0-5B4E7641A6BD}" destId="{4B47DA36-7DF7-433F-8019-3A2C65FFBCF7}" srcOrd="1" destOrd="0" presId="urn:microsoft.com/office/officeart/2018/2/layout/IconCircleList"/>
    <dgm:cxn modelId="{EDB2248F-C21C-4538-8B93-1A1550D3DA9D}" type="presParOf" srcId="{8B01E1E2-01EE-4E2B-B6B0-5B4E7641A6BD}" destId="{B05F4364-5D5A-41A8-B45D-8EC96AC42E03}" srcOrd="2" destOrd="0" presId="urn:microsoft.com/office/officeart/2018/2/layout/IconCircleList"/>
    <dgm:cxn modelId="{AF214DAC-7D4E-4CB6-A277-D36506383446}" type="presParOf" srcId="{8B01E1E2-01EE-4E2B-B6B0-5B4E7641A6BD}" destId="{6ED0D9CA-E56F-49CF-9446-DB9663997F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87896-8F89-45B4-AE42-7DFF9DE279AE}">
      <dsp:nvSpPr>
        <dsp:cNvPr id="0" name=""/>
        <dsp:cNvSpPr/>
      </dsp:nvSpPr>
      <dsp:spPr>
        <a:xfrm>
          <a:off x="504309" y="37513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2A565-FFE1-456C-B3C9-A875F48D4E97}">
      <dsp:nvSpPr>
        <dsp:cNvPr id="0" name=""/>
        <dsp:cNvSpPr/>
      </dsp:nvSpPr>
      <dsp:spPr>
        <a:xfrm>
          <a:off x="677378" y="210581"/>
          <a:ext cx="477998" cy="47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4851D-FB49-41B5-8F0C-2DBAB36B354D}">
      <dsp:nvSpPr>
        <dsp:cNvPr id="0" name=""/>
        <dsp:cNvSpPr/>
      </dsp:nvSpPr>
      <dsp:spPr>
        <a:xfrm>
          <a:off x="1505044" y="37513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Created Classes for all Hotel Structures.</a:t>
          </a:r>
        </a:p>
      </dsp:txBody>
      <dsp:txXfrm>
        <a:off x="1505044" y="37513"/>
        <a:ext cx="1942602" cy="824134"/>
      </dsp:txXfrm>
    </dsp:sp>
    <dsp:sp modelId="{E77E18F5-1951-4058-ADB6-DB0921ABE3BE}">
      <dsp:nvSpPr>
        <dsp:cNvPr id="0" name=""/>
        <dsp:cNvSpPr/>
      </dsp:nvSpPr>
      <dsp:spPr>
        <a:xfrm>
          <a:off x="3786131" y="37513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FB7F1-87AB-4256-B86E-1D0B826C04B4}">
      <dsp:nvSpPr>
        <dsp:cNvPr id="0" name=""/>
        <dsp:cNvSpPr/>
      </dsp:nvSpPr>
      <dsp:spPr>
        <a:xfrm>
          <a:off x="3959199" y="210581"/>
          <a:ext cx="477998" cy="47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E87CE-63EC-4F4A-A93C-977AE56D81DF}">
      <dsp:nvSpPr>
        <dsp:cNvPr id="0" name=""/>
        <dsp:cNvSpPr/>
      </dsp:nvSpPr>
      <dsp:spPr>
        <a:xfrm>
          <a:off x="4786866" y="37513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Reading the commands.txt File.</a:t>
          </a:r>
        </a:p>
      </dsp:txBody>
      <dsp:txXfrm>
        <a:off x="4786866" y="37513"/>
        <a:ext cx="1942602" cy="824134"/>
      </dsp:txXfrm>
    </dsp:sp>
    <dsp:sp modelId="{2C3FAB16-A908-4AEB-B633-50151881D151}">
      <dsp:nvSpPr>
        <dsp:cNvPr id="0" name=""/>
        <dsp:cNvSpPr/>
      </dsp:nvSpPr>
      <dsp:spPr>
        <a:xfrm>
          <a:off x="7067952" y="37513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19D13-8BFE-47F2-88E2-BEC94B62B9BB}">
      <dsp:nvSpPr>
        <dsp:cNvPr id="0" name=""/>
        <dsp:cNvSpPr/>
      </dsp:nvSpPr>
      <dsp:spPr>
        <a:xfrm>
          <a:off x="7241020" y="210581"/>
          <a:ext cx="477998" cy="47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6D6D6-D543-4A61-BB60-58FF42EC247B}">
      <dsp:nvSpPr>
        <dsp:cNvPr id="0" name=""/>
        <dsp:cNvSpPr/>
      </dsp:nvSpPr>
      <dsp:spPr>
        <a:xfrm>
          <a:off x="8068687" y="37513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Calculating the Statistic Informations.</a:t>
          </a:r>
        </a:p>
      </dsp:txBody>
      <dsp:txXfrm>
        <a:off x="8068687" y="37513"/>
        <a:ext cx="1942602" cy="824134"/>
      </dsp:txXfrm>
    </dsp:sp>
    <dsp:sp modelId="{C471F6E8-3BA2-4E21-BC18-984C59E1AFD5}">
      <dsp:nvSpPr>
        <dsp:cNvPr id="0" name=""/>
        <dsp:cNvSpPr/>
      </dsp:nvSpPr>
      <dsp:spPr>
        <a:xfrm>
          <a:off x="504309" y="1517803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8238F-9CE7-49E8-B75F-30C8BAEBB286}">
      <dsp:nvSpPr>
        <dsp:cNvPr id="0" name=""/>
        <dsp:cNvSpPr/>
      </dsp:nvSpPr>
      <dsp:spPr>
        <a:xfrm>
          <a:off x="677378" y="1690871"/>
          <a:ext cx="477998" cy="477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59569-97FA-4EA2-93B0-763398C5B0A9}">
      <dsp:nvSpPr>
        <dsp:cNvPr id="0" name=""/>
        <dsp:cNvSpPr/>
      </dsp:nvSpPr>
      <dsp:spPr>
        <a:xfrm>
          <a:off x="1505044" y="1517803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Calculating the Custom</a:t>
          </a:r>
          <a:r>
            <a:rPr lang="tr-TR" sz="1100" kern="1200"/>
            <a:t>I created Hotel, Date, Customer, Address, Main classes. I did the statistics, simulation list commands.</a:t>
          </a:r>
          <a:r>
            <a:rPr lang="en-US" sz="1100" kern="1200"/>
            <a:t> er Satisfication.</a:t>
          </a:r>
        </a:p>
      </dsp:txBody>
      <dsp:txXfrm>
        <a:off x="1505044" y="1517803"/>
        <a:ext cx="1942602" cy="824134"/>
      </dsp:txXfrm>
    </dsp:sp>
    <dsp:sp modelId="{B104AE17-D82E-4C96-B08F-936A747DC5F5}">
      <dsp:nvSpPr>
        <dsp:cNvPr id="0" name=""/>
        <dsp:cNvSpPr/>
      </dsp:nvSpPr>
      <dsp:spPr>
        <a:xfrm>
          <a:off x="3786131" y="1517803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3D17-BE10-40CE-9DCD-B2A40981DD5D}">
      <dsp:nvSpPr>
        <dsp:cNvPr id="0" name=""/>
        <dsp:cNvSpPr/>
      </dsp:nvSpPr>
      <dsp:spPr>
        <a:xfrm>
          <a:off x="3959199" y="1690871"/>
          <a:ext cx="477998" cy="477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88D56-626F-4317-8A12-2DACF0DF0FC4}">
      <dsp:nvSpPr>
        <dsp:cNvPr id="0" name=""/>
        <dsp:cNvSpPr/>
      </dsp:nvSpPr>
      <dsp:spPr>
        <a:xfrm>
          <a:off x="4786866" y="1517803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Making the Search Algorithm.</a:t>
          </a:r>
        </a:p>
      </dsp:txBody>
      <dsp:txXfrm>
        <a:off x="4786866" y="1517803"/>
        <a:ext cx="1942602" cy="824134"/>
      </dsp:txXfrm>
    </dsp:sp>
    <dsp:sp modelId="{2BED8207-2468-40E9-A0AE-AE8F053EF8E9}">
      <dsp:nvSpPr>
        <dsp:cNvPr id="0" name=""/>
        <dsp:cNvSpPr/>
      </dsp:nvSpPr>
      <dsp:spPr>
        <a:xfrm>
          <a:off x="7067952" y="1517803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2B0F5-5D95-47B6-A8DA-E5EA4C820A17}">
      <dsp:nvSpPr>
        <dsp:cNvPr id="0" name=""/>
        <dsp:cNvSpPr/>
      </dsp:nvSpPr>
      <dsp:spPr>
        <a:xfrm>
          <a:off x="7241020" y="1690871"/>
          <a:ext cx="477998" cy="477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FDCAF-D5A0-4F12-A7BD-D13E75A6CA6F}">
      <dsp:nvSpPr>
        <dsp:cNvPr id="0" name=""/>
        <dsp:cNvSpPr/>
      </dsp:nvSpPr>
      <dsp:spPr>
        <a:xfrm>
          <a:off x="8068687" y="1517803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Enabling all Commands in Commands.txt File to Work.</a:t>
          </a:r>
        </a:p>
      </dsp:txBody>
      <dsp:txXfrm>
        <a:off x="8068687" y="1517803"/>
        <a:ext cx="1942602" cy="824134"/>
      </dsp:txXfrm>
    </dsp:sp>
    <dsp:sp modelId="{84BD1310-1FAD-430D-B174-B0394B7F861C}">
      <dsp:nvSpPr>
        <dsp:cNvPr id="0" name=""/>
        <dsp:cNvSpPr/>
      </dsp:nvSpPr>
      <dsp:spPr>
        <a:xfrm>
          <a:off x="504309" y="2998094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5F652-235C-4FDC-BEB3-D4E061A3AF2F}">
      <dsp:nvSpPr>
        <dsp:cNvPr id="0" name=""/>
        <dsp:cNvSpPr/>
      </dsp:nvSpPr>
      <dsp:spPr>
        <a:xfrm>
          <a:off x="677378" y="3171162"/>
          <a:ext cx="477998" cy="4779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02F97-5E36-451F-878D-8AC8AFE97FD7}">
      <dsp:nvSpPr>
        <dsp:cNvPr id="0" name=""/>
        <dsp:cNvSpPr/>
      </dsp:nvSpPr>
      <dsp:spPr>
        <a:xfrm>
          <a:off x="1505044" y="29980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Making the Presentation.</a:t>
          </a:r>
        </a:p>
      </dsp:txBody>
      <dsp:txXfrm>
        <a:off x="1505044" y="2998094"/>
        <a:ext cx="1942602" cy="824134"/>
      </dsp:txXfrm>
    </dsp:sp>
    <dsp:sp modelId="{8EEFB3D8-DCB0-4482-BA81-5BD31FB8AA01}">
      <dsp:nvSpPr>
        <dsp:cNvPr id="0" name=""/>
        <dsp:cNvSpPr/>
      </dsp:nvSpPr>
      <dsp:spPr>
        <a:xfrm>
          <a:off x="3786131" y="2998094"/>
          <a:ext cx="824134" cy="824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7DA36-7DF7-433F-8019-3A2C65FFBCF7}">
      <dsp:nvSpPr>
        <dsp:cNvPr id="0" name=""/>
        <dsp:cNvSpPr/>
      </dsp:nvSpPr>
      <dsp:spPr>
        <a:xfrm>
          <a:off x="3959199" y="3171162"/>
          <a:ext cx="477998" cy="47799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0D9CA-E56F-49CF-9446-DB9663997FDF}">
      <dsp:nvSpPr>
        <dsp:cNvPr id="0" name=""/>
        <dsp:cNvSpPr/>
      </dsp:nvSpPr>
      <dsp:spPr>
        <a:xfrm>
          <a:off x="4786866" y="29980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Making the Reports.</a:t>
          </a:r>
        </a:p>
      </dsp:txBody>
      <dsp:txXfrm>
        <a:off x="4786866" y="2998094"/>
        <a:ext cx="1942602" cy="824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8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70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8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0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6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0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1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14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6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6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" TargetMode="External"/><Relationship Id="rId2" Type="http://schemas.openxmlformats.org/officeDocument/2006/relationships/hyperlink" Target="https://www.javat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2EB60-B1F1-EF2A-6E81-8F6F67AD0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65" y="829776"/>
            <a:ext cx="5824135" cy="1196629"/>
          </a:xfrm>
        </p:spPr>
        <p:txBody>
          <a:bodyPr>
            <a:normAutofit fontScale="90000"/>
          </a:bodyPr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Project 1</a:t>
            </a:r>
            <a:b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</a:br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Hotel Simulation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41AF-9D4A-2903-B5DD-D37FFEDFA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865" y="3147187"/>
            <a:ext cx="5014839" cy="2142266"/>
          </a:xfrm>
        </p:spPr>
        <p:txBody>
          <a:bodyPr>
            <a:normAutofit/>
          </a:bodyPr>
          <a:lstStyle/>
          <a:p>
            <a:pPr algn="l"/>
            <a:r>
              <a:rPr lang="en-TR" dirty="0"/>
              <a:t>2021510063 Ahmetcan Temel</a:t>
            </a:r>
          </a:p>
          <a:p>
            <a:pPr algn="l"/>
            <a:r>
              <a:rPr lang="en-TR" dirty="0"/>
              <a:t>2021510011 Baha Aydo</a:t>
            </a:r>
            <a:r>
              <a:rPr lang="en-US" dirty="0" err="1"/>
              <a:t>ğ</a:t>
            </a:r>
            <a:r>
              <a:rPr lang="en-TR" dirty="0"/>
              <a:t>an</a:t>
            </a:r>
          </a:p>
          <a:p>
            <a:pPr algn="l"/>
            <a:r>
              <a:rPr lang="en-TR" dirty="0"/>
              <a:t>2022510127 Kerem Kalıntaş</a:t>
            </a:r>
          </a:p>
          <a:p>
            <a:pPr algn="l"/>
            <a:r>
              <a:rPr lang="en-TR" dirty="0"/>
              <a:t>2022510105 Boran Bereketli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DEAFC7FF-02CD-993D-4FBB-F76D33783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40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3">
            <a:extLst>
              <a:ext uri="{FF2B5EF4-FFF2-40B4-BE49-F238E27FC236}">
                <a16:creationId xmlns:a16="http://schemas.microsoft.com/office/drawing/2014/main" id="{7F63E7D2-8216-3A76-D8FB-470918117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35" y="153706"/>
            <a:ext cx="1371600" cy="13716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342397C-D8F2-5452-576C-43721BC66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242" y="1864269"/>
            <a:ext cx="1371600" cy="1282918"/>
          </a:xfrm>
          <a:prstGeom prst="rect">
            <a:avLst/>
          </a:prstGeom>
        </p:spPr>
      </p:pic>
      <p:pic>
        <p:nvPicPr>
          <p:cNvPr id="7" name="Resim 4">
            <a:extLst>
              <a:ext uri="{FF2B5EF4-FFF2-40B4-BE49-F238E27FC236}">
                <a16:creationId xmlns:a16="http://schemas.microsoft.com/office/drawing/2014/main" id="{8279D5C9-8046-8F08-28CD-6E6B25A1D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30" y="3390793"/>
            <a:ext cx="2379700" cy="8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4088-3A89-ED44-124A-EF20C0D2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508"/>
          </a:xfrm>
        </p:spPr>
        <p:txBody>
          <a:bodyPr/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Screenshots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137726B-9217-C6E3-FE06-E343127E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41" y="3429000"/>
            <a:ext cx="6952807" cy="333304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ABA409D-DC2D-75AC-9822-3F258084A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947209"/>
            <a:ext cx="4250548" cy="24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8C5E-6A1A-AC2A-CD42-435DD601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Screenshots</a:t>
            </a:r>
            <a:endParaRPr lang="tr-TR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A16639F-0420-4BF9-49A9-B505E43D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006" y="2334018"/>
            <a:ext cx="9091816" cy="2889735"/>
          </a:xfrm>
        </p:spPr>
      </p:pic>
    </p:spTree>
    <p:extLst>
      <p:ext uri="{BB962C8B-B14F-4D97-AF65-F5344CB8AC3E}">
        <p14:creationId xmlns:p14="http://schemas.microsoft.com/office/powerpoint/2010/main" val="312372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40B68-A7D3-5F0A-8D9F-C787467B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702884"/>
            <a:ext cx="4425962" cy="12567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Conclusion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64E3BA8-233A-9EDE-64AB-BCEF752AE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29" r="3" b="3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0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C271-E718-7D4A-E1F7-7AB2A917234D}"/>
              </a:ext>
            </a:extLst>
          </p:cNvPr>
          <p:cNvSpPr txBox="1"/>
          <p:nvPr/>
        </p:nvSpPr>
        <p:spPr>
          <a:xfrm>
            <a:off x="860742" y="2269798"/>
            <a:ext cx="4334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this project, we learned how to create a class in java language, how to write methods in it and how to work with object oriented languages. We also improved our team work abilities in this project.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91060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DB7D-4C08-2FD3-5450-F6D33835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A374-0EA3-8C2E-F2CF-160C7593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https://www.javatpoint.com/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https://www.w3schools.com/java/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https://www.geeksforgeeks.org/java/</a:t>
            </a: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393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142BC-C0CC-2B78-3E4D-01E820A3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Introduction</a:t>
            </a:r>
            <a:endParaRPr lang="en-T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D49D9D-B766-90FB-FB18-94F4BDB4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197"/>
            <a:ext cx="5387502" cy="22891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The software helps the staff to manage all activities in hotel DEUCENG. It is used to manage the records of employees, customers, the states of the rooms, and reservation operations.</a:t>
            </a:r>
            <a:endParaRPr lang="en-T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9" name="Content Placeholder 8" descr="A picture containing sky, outdoor, resort&#10;&#10;Description automatically generated">
            <a:extLst>
              <a:ext uri="{FF2B5EF4-FFF2-40B4-BE49-F238E27FC236}">
                <a16:creationId xmlns:a16="http://schemas.microsoft.com/office/drawing/2014/main" id="{9CE972EC-65E9-D02D-CAB6-CCE1A87A3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2" r="9251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7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3E7FE-819B-4AB9-E67D-94DAB7AF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5D2F-B7D5-71A9-2282-44788ECBE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TR" sz="2400" dirty="0"/>
              <a:t>Java Coding Language</a:t>
            </a:r>
          </a:p>
          <a:p>
            <a:r>
              <a:rPr lang="en-TR" sz="2400" dirty="0"/>
              <a:t>Eclipse IDE</a:t>
            </a:r>
            <a:endParaRPr lang="tr-TR" sz="2400" dirty="0"/>
          </a:p>
          <a:p>
            <a:r>
              <a:rPr lang="tr-TR" sz="2400" dirty="0"/>
              <a:t>InteliJ IDEA</a:t>
            </a:r>
            <a:endParaRPr lang="en-TR" sz="2400" dirty="0"/>
          </a:p>
          <a:p>
            <a:r>
              <a:rPr lang="en-TR" sz="2400" dirty="0"/>
              <a:t>Computer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429762-204F-A1EF-502E-A5DA8642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598677"/>
            <a:ext cx="4094822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5E9E265-7547-21CC-145B-29C5522A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3526029"/>
            <a:ext cx="3757103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3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D73E0-48F8-E73E-0B94-E8B88477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Task Sharing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A7B1-D98D-3B32-1CFC-A53DD427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TR" sz="1800" b="1" dirty="0"/>
              <a:t>Ahmetcan Temel: </a:t>
            </a:r>
            <a:r>
              <a:rPr lang="tr-TR" sz="1800" b="1" dirty="0"/>
              <a:t> </a:t>
            </a:r>
            <a:r>
              <a:rPr lang="tr-TR" sz="1800" dirty="0"/>
              <a:t>W</a:t>
            </a:r>
            <a:r>
              <a:rPr lang="en-US" sz="1800" dirty="0"/>
              <a:t>rote a code that can read a text file and save the </a:t>
            </a:r>
            <a:r>
              <a:rPr lang="en-US" sz="1800" dirty="0" err="1"/>
              <a:t>informations</a:t>
            </a:r>
            <a:r>
              <a:rPr lang="en-US" sz="1800" dirty="0"/>
              <a:t> in the txt file to the classes.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Baha </a:t>
            </a:r>
            <a:r>
              <a:rPr lang="en-US" sz="1800" b="1" dirty="0" err="1"/>
              <a:t>Aydoğan</a:t>
            </a:r>
            <a:r>
              <a:rPr lang="en-US" sz="1800" b="1" dirty="0"/>
              <a:t>: </a:t>
            </a:r>
            <a:r>
              <a:rPr lang="tr-TR" sz="1800" dirty="0"/>
              <a:t>I</a:t>
            </a:r>
            <a:r>
              <a:rPr lang="en-US" sz="1800" dirty="0" err="1"/>
              <a:t>nitialized</a:t>
            </a:r>
            <a:r>
              <a:rPr lang="en-US" sz="1800" dirty="0"/>
              <a:t> and added some attributes of some classes and dealt with customer class and array.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Boran Bereketli:</a:t>
            </a:r>
            <a:r>
              <a:rPr lang="en-US" sz="1800" dirty="0"/>
              <a:t> </a:t>
            </a:r>
            <a:r>
              <a:rPr lang="tr-TR" sz="1800" dirty="0"/>
              <a:t>Made</a:t>
            </a:r>
            <a:r>
              <a:rPr lang="en-US" sz="1800" dirty="0"/>
              <a:t> the </a:t>
            </a:r>
            <a:r>
              <a:rPr lang="en-US" sz="1800" dirty="0" err="1"/>
              <a:t>deleteEmployee</a:t>
            </a:r>
            <a:r>
              <a:rPr lang="en-US" sz="1800" dirty="0"/>
              <a:t> </a:t>
            </a:r>
            <a:r>
              <a:rPr lang="tr-TR" sz="1800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searchCustomer</a:t>
            </a:r>
            <a:r>
              <a:rPr lang="tr-TR" sz="1800" dirty="0"/>
              <a:t> and searchRoom</a:t>
            </a:r>
            <a:r>
              <a:rPr lang="en-US" sz="1800" dirty="0"/>
              <a:t> commands.</a:t>
            </a:r>
            <a:r>
              <a:rPr lang="tr-TR" sz="1800" dirty="0"/>
              <a:t>He made </a:t>
            </a:r>
            <a:r>
              <a:rPr lang="en-US" sz="1800" dirty="0"/>
              <a:t>the Reservation class and helped other </a:t>
            </a:r>
            <a:r>
              <a:rPr lang="en-US" sz="1800" dirty="0" err="1"/>
              <a:t>classes.Tested</a:t>
            </a:r>
            <a:r>
              <a:rPr lang="en-US" sz="1800" dirty="0"/>
              <a:t> the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Kerem</a:t>
            </a:r>
            <a:r>
              <a:rPr lang="en-US" sz="1800" b="1" dirty="0"/>
              <a:t> </a:t>
            </a:r>
            <a:r>
              <a:rPr lang="en-US" sz="1800" b="1" dirty="0" err="1"/>
              <a:t>Kalıntaş</a:t>
            </a:r>
            <a:r>
              <a:rPr lang="en-US" sz="1800" b="1" dirty="0"/>
              <a:t>: </a:t>
            </a:r>
            <a:r>
              <a:rPr lang="tr-TR" sz="1800" dirty="0"/>
              <a:t>Created Hotel, Date, Cusotmer, Adress, Staff classes.He did the statistics, simulation and list commands</a:t>
            </a:r>
            <a:r>
              <a:rPr lang="tr-TR" sz="1800" dirty="0">
                <a:latin typeface="Times New Roman" panose="02020603050405020304" pitchFamily="18" charset="0"/>
              </a:rPr>
              <a:t>.</a:t>
            </a:r>
            <a:endParaRPr lang="en-TR" sz="1500" dirty="0"/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erson, skating&#10;&#10;Description automatically generated">
            <a:extLst>
              <a:ext uri="{FF2B5EF4-FFF2-40B4-BE49-F238E27FC236}">
                <a16:creationId xmlns:a16="http://schemas.microsoft.com/office/drawing/2014/main" id="{7925AEB7-0717-0D9A-714C-4C64A85A4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1" r="1158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97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BA713-C0A1-6076-6B79-80DB997C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Scheduling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E881-9203-7CC1-ED59-1009ABE2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1. Discussing and designing solution alternatives. Creating the necessary variables, structures. Screen.</a:t>
            </a:r>
            <a:endParaRPr lang="en-TR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2. Class designs. Attributes/methods. Add and list commands for rooms.</a:t>
            </a:r>
            <a:endParaRPr lang="en-TR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3. Add and list commands for employee/customer/reservation. Delete command for the employee.</a:t>
            </a:r>
            <a:endParaRPr lang="en-TR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4. Search. Statistics. Simulation. Remaining parts of the application. Testing/Debugging.</a:t>
            </a:r>
            <a:endParaRPr lang="en-TR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2ED3C060-1C08-23C2-11AB-702F6FB69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9" r="26222" b="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8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A49E-6C48-1DC8-5B28-C5D1F84B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Completed Tasks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652A041-E399-0FAE-089D-1710CF8BBE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15263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54293B1-5E64-8D5C-B698-4B809E364923}"/>
              </a:ext>
            </a:extLst>
          </p:cNvPr>
          <p:cNvSpPr txBox="1">
            <a:spLocks/>
          </p:cNvSpPr>
          <p:nvPr/>
        </p:nvSpPr>
        <p:spPr>
          <a:xfrm>
            <a:off x="838200" y="5260926"/>
            <a:ext cx="10515600" cy="81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Incompleted Tasks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2D02F-1767-E38C-28A7-05EB7A72691D}"/>
              </a:ext>
            </a:extLst>
          </p:cNvPr>
          <p:cNvSpPr txBox="1">
            <a:spLocks/>
          </p:cNvSpPr>
          <p:nvPr/>
        </p:nvSpPr>
        <p:spPr>
          <a:xfrm>
            <a:off x="838200" y="6158097"/>
            <a:ext cx="10515600" cy="66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completed all the tasks.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109839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55A4-B64B-7890-089F-4146DB7D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kayaKanadaka" panose="02010502080401010103"/>
              </a:rPr>
              <a:t>Additional</a:t>
            </a:r>
            <a:r>
              <a:rPr lang="en-US" dirty="0"/>
              <a:t> </a:t>
            </a:r>
            <a:r>
              <a:rPr lang="en-US" dirty="0">
                <a:latin typeface="AkayaKanadaka" panose="02010502080401010103"/>
              </a:rPr>
              <a:t>Improvements</a:t>
            </a:r>
            <a:r>
              <a:rPr lang="en-US" dirty="0"/>
              <a:t>	</a:t>
            </a:r>
            <a:endParaRPr lang="tr-TR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D955352-7B56-9142-B13D-792104CC7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90" y="1505114"/>
            <a:ext cx="8068019" cy="5110310"/>
          </a:xfrm>
        </p:spPr>
      </p:pic>
    </p:spTree>
    <p:extLst>
      <p:ext uri="{BB962C8B-B14F-4D97-AF65-F5344CB8AC3E}">
        <p14:creationId xmlns:p14="http://schemas.microsoft.com/office/powerpoint/2010/main" val="273718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11440-DA5B-D246-1D32-476EF4C4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Problems, </a:t>
            </a:r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Algorithms And Solution Strategies</a:t>
            </a:r>
            <a:endParaRPr lang="en-TR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ABA7-0441-E00F-4771-63700928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R" sz="1500"/>
              <a:t>1) We couldn’t add the all commands to 2D string array while we are reading the file.</a:t>
            </a:r>
          </a:p>
          <a:p>
            <a:pPr marL="0" indent="0">
              <a:buNone/>
            </a:pPr>
            <a:r>
              <a:rPr lang="en-TR" sz="1500" b="1"/>
              <a:t>Solution Algortihm: </a:t>
            </a:r>
            <a:r>
              <a:rPr lang="en-TR" sz="1500"/>
              <a:t>We decided to read file line by line and we execute the our code each line.</a:t>
            </a:r>
          </a:p>
          <a:p>
            <a:pPr marL="0" indent="0">
              <a:buNone/>
            </a:pPr>
            <a:r>
              <a:rPr lang="en-TR" sz="1500"/>
              <a:t>2) We couldn’t change the phone number to string.</a:t>
            </a:r>
          </a:p>
          <a:p>
            <a:pPr marL="0" indent="0">
              <a:buNone/>
            </a:pPr>
            <a:r>
              <a:rPr lang="en-TR" sz="1500" b="1"/>
              <a:t>Solution Algorithm: </a:t>
            </a:r>
            <a:r>
              <a:rPr lang="en-TR" sz="1500"/>
              <a:t>We decided to write our toString method to change the phone numbers to string.</a:t>
            </a:r>
          </a:p>
          <a:p>
            <a:pPr marL="0" indent="0">
              <a:buNone/>
            </a:pPr>
            <a:r>
              <a:rPr lang="en-TR" sz="1500"/>
              <a:t>3) </a:t>
            </a:r>
            <a:r>
              <a:rPr lang="en-US" sz="1500"/>
              <a:t>We had a hard time calculating the dates while we making the reservations.</a:t>
            </a:r>
          </a:p>
          <a:p>
            <a:pPr marL="0" indent="0">
              <a:buNone/>
            </a:pPr>
            <a:r>
              <a:rPr lang="en-US" sz="1500" b="1"/>
              <a:t>Solution Algorithm:</a:t>
            </a:r>
            <a:r>
              <a:rPr lang="en-US" sz="1500"/>
              <a:t> We decided to make a class for date information and we wrote a lot of methods to calculate the right date.</a:t>
            </a:r>
          </a:p>
          <a:p>
            <a:pPr marL="0" indent="0">
              <a:buNone/>
            </a:pPr>
            <a:r>
              <a:rPr lang="en-US" sz="1500"/>
              <a:t>4) In the beginning of the project, We couldn't combine our codes properly.</a:t>
            </a:r>
          </a:p>
          <a:p>
            <a:pPr marL="0" indent="0">
              <a:buNone/>
            </a:pPr>
            <a:r>
              <a:rPr lang="en-US" sz="1500" b="1"/>
              <a:t>Solution Algorithm: </a:t>
            </a:r>
            <a:r>
              <a:rPr lang="en-US" sz="1500"/>
              <a:t>We opened a repository in GitHub and we saw how the code change over time.</a:t>
            </a:r>
            <a:endParaRPr lang="en-TR" sz="1500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5491A76-E83C-CCA3-8819-C5BC5D559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7" r="26005" b="-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3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45A784-BE84-9B07-E8F7-BC058FAB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508"/>
          </a:xfrm>
        </p:spPr>
        <p:txBody>
          <a:bodyPr/>
          <a:lstStyle/>
          <a:p>
            <a:r>
              <a:rPr lang="en-TR" dirty="0">
                <a:latin typeface="AkayaKanadaka" panose="02010502080401010103" pitchFamily="2" charset="77"/>
                <a:cs typeface="AkayaKanadaka" panose="02010502080401010103" pitchFamily="2" charset="77"/>
              </a:rPr>
              <a:t>Screenshots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1B9A9D17-F544-94EC-F37F-36BA2A937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292" y="1075357"/>
            <a:ext cx="6725115" cy="5519996"/>
          </a:xfrm>
        </p:spPr>
      </p:pic>
    </p:spTree>
    <p:extLst>
      <p:ext uri="{BB962C8B-B14F-4D97-AF65-F5344CB8AC3E}">
        <p14:creationId xmlns:p14="http://schemas.microsoft.com/office/powerpoint/2010/main" val="417297330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541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AkayaKanadaka</vt:lpstr>
      <vt:lpstr>Arial</vt:lpstr>
      <vt:lpstr>Avenir Next LT Pro</vt:lpstr>
      <vt:lpstr>Calibri</vt:lpstr>
      <vt:lpstr>Tahoma</vt:lpstr>
      <vt:lpstr>Times New Roman</vt:lpstr>
      <vt:lpstr>ShapesVTI</vt:lpstr>
      <vt:lpstr>Project 1 Hotel Simulation </vt:lpstr>
      <vt:lpstr>Introduction</vt:lpstr>
      <vt:lpstr>Requirements</vt:lpstr>
      <vt:lpstr>Task Sharing</vt:lpstr>
      <vt:lpstr>Scheduling</vt:lpstr>
      <vt:lpstr>Completed Tasks</vt:lpstr>
      <vt:lpstr>Additional Improvements </vt:lpstr>
      <vt:lpstr>Problems, Algorithms And Solution Strategies</vt:lpstr>
      <vt:lpstr>Screenshots</vt:lpstr>
      <vt:lpstr>Screenshots</vt:lpstr>
      <vt:lpstr>Screenshots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Hotel Simulation </dc:title>
  <dc:creator>Ahmetcan Temel</dc:creator>
  <cp:lastModifiedBy>Kerem Kalıntaş</cp:lastModifiedBy>
  <cp:revision>11</cp:revision>
  <dcterms:created xsi:type="dcterms:W3CDTF">2023-03-19T13:52:36Z</dcterms:created>
  <dcterms:modified xsi:type="dcterms:W3CDTF">2023-03-23T20:03:29Z</dcterms:modified>
</cp:coreProperties>
</file>