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9" r:id="rId4"/>
    <p:sldId id="260" r:id="rId5"/>
    <p:sldId id="261" r:id="rId6"/>
    <p:sldId id="262" r:id="rId7"/>
    <p:sldId id="265" r:id="rId8"/>
    <p:sldId id="266" r:id="rId9"/>
    <p:sldId id="267" r:id="rId10"/>
    <p:sldId id="268" r:id="rId11"/>
    <p:sldId id="271" r:id="rId12"/>
    <p:sldId id="269" r:id="rId13"/>
    <p:sldId id="270" r:id="rId14"/>
    <p:sldId id="263" r:id="rId15"/>
    <p:sldId id="264"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87E62-36C6-7E8C-6062-DCF02A126EF1}" v="2" dt="2022-11-03T16:54:10.039"/>
    <p1510:client id="{E86A602C-C38F-E6A1-36E5-A573E72666FC}" v="103" dt="2022-11-03T16:51:48.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75"/>
    <p:restoredTop sz="94674"/>
  </p:normalViewPr>
  <p:slideViewPr>
    <p:cSldViewPr snapToGrid="0">
      <p:cViewPr varScale="1">
        <p:scale>
          <a:sx n="112" d="100"/>
          <a:sy n="112" d="100"/>
        </p:scale>
        <p:origin x="208"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01C8-1029-41C1-9F10-E556F3DE9078}" type="datetimeFigureOut">
              <a:rPr lang="en-US" smtClean="0"/>
              <a:t>11/3/2022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F8756-BDC0-4304-A526-10558237F7D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8724900" y="414778"/>
            <a:ext cx="2628900" cy="575742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a:xfrm>
            <a:off x="838200" y="414778"/>
            <a:ext cx="7734300" cy="5757422"/>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tr-TR"/>
              <a:t>Asıl başlık stili için tıklatın</a:t>
            </a:r>
            <a:endParaRPr lang="en-US" dirty="0"/>
          </a:p>
        </p:txBody>
      </p:sp>
      <p:sp>
        <p:nvSpPr>
          <p:cNvPr id="3" name="Content Placeholder 2"/>
          <p:cNvSpPr>
            <a:spLocks noGrp="1"/>
          </p:cNvSpPr>
          <p:nvPr>
            <p:ph idx="1" hasCustomPrompt="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ACE651A-0F9A-4192-9647-AB98BD34500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hasCustomPrompt="1"/>
          </p:nvPr>
        </p:nvSpPr>
        <p:spPr>
          <a:xfrm>
            <a:off x="1097279" y="1845734"/>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ACE651A-0F9A-4192-9647-AB98BD34500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hasCustomPrompt="1"/>
          </p:nvPr>
        </p:nvSpPr>
        <p:spPr>
          <a:xfrm>
            <a:off x="109728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hasCustomPrompt="1"/>
          </p:nvPr>
        </p:nvSpPr>
        <p:spPr>
          <a:xfrm>
            <a:off x="621792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ACE651A-0F9A-4192-9647-AB98BD345001}"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0ACE651A-0F9A-4192-9647-AB98BD345001}"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CE651A-0F9A-4192-9647-AB98BD345001}" type="datetimeFigureOut">
              <a:rPr lang="en-US" smtClean="0"/>
              <a:t>11/3/2022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hasCustomPrompt="1"/>
          </p:nvPr>
        </p:nvSpPr>
        <p:spPr>
          <a:xfrm>
            <a:off x="4800600" y="731520"/>
            <a:ext cx="649224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CE651A-0F9A-4192-9647-AB98BD345001}" type="datetimeFigureOut">
              <a:rPr lang="en-US" smtClean="0"/>
              <a:t>11/3/2022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37B7FE-F556-433F-B107-9496AEBB90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hasCustomPrompt="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hasCustomPrompt="1"/>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ACE651A-0F9A-4192-9647-AB98BD34500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CE651A-0F9A-4192-9647-AB98BD345001}" type="datetimeFigureOut">
              <a:rPr lang="en-US" smtClean="0"/>
              <a:t>11/3/2022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37B7FE-F556-433F-B107-9496AEBB90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ucidchart.com/pages/flowchart-symbols-meaning-explained" TargetMode="External"/><Relationship Id="rId7" Type="http://schemas.openxmlformats.org/officeDocument/2006/relationships/hyperlink" Target="https://josipmisko.com/posts/c-sharp-tryparse" TargetMode="External"/><Relationship Id="rId2" Type="http://schemas.openxmlformats.org/officeDocument/2006/relationships/hyperlink" Target="https://learn.microsoft.com/en-us/dotnet/api/system.console.setcursorposition?view=net-6.0" TargetMode="External"/><Relationship Id="rId1" Type="http://schemas.openxmlformats.org/officeDocument/2006/relationships/slideLayout" Target="../slideLayouts/slideLayout2.xml"/><Relationship Id="rId6" Type="http://schemas.openxmlformats.org/officeDocument/2006/relationships/hyperlink" Target="https://www.geeksforgeeks.org/console-setcursorposition-method-in-c-sharp/" TargetMode="External"/><Relationship Id="rId5" Type="http://schemas.openxmlformats.org/officeDocument/2006/relationships/hyperlink" Target="https://en.wikipedia.org/wiki/Wikipedia" TargetMode="External"/><Relationship Id="rId4" Type="http://schemas.openxmlformats.org/officeDocument/2006/relationships/hyperlink" Target="https://app.diagram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843759" y="1212536"/>
            <a:ext cx="7360309" cy="2006478"/>
          </a:xfrm>
        </p:spPr>
        <p:txBody>
          <a:bodyPr>
            <a:normAutofit fontScale="90000"/>
          </a:bodyPr>
          <a:lstStyle/>
          <a:p>
            <a:r>
              <a:rPr lang="en-US" b="1" dirty="0"/>
              <a:t>PROJECT – I</a:t>
            </a:r>
            <a:r>
              <a:rPr lang="tr-TR" b="1" dirty="0"/>
              <a:t> </a:t>
            </a:r>
            <a:r>
              <a:rPr lang="en-US" b="1" dirty="0"/>
              <a:t>Archery Game</a:t>
            </a:r>
            <a:endParaRPr lang="en-US" dirty="0"/>
          </a:p>
        </p:txBody>
      </p:sp>
      <p:sp>
        <p:nvSpPr>
          <p:cNvPr id="3" name="Alt Başlık 2"/>
          <p:cNvSpPr>
            <a:spLocks noGrp="1"/>
          </p:cNvSpPr>
          <p:nvPr>
            <p:ph type="subTitle" idx="1"/>
          </p:nvPr>
        </p:nvSpPr>
        <p:spPr>
          <a:xfrm>
            <a:off x="1524000" y="4498856"/>
            <a:ext cx="9144000" cy="1655762"/>
          </a:xfrm>
        </p:spPr>
        <p:txBody>
          <a:bodyPr>
            <a:normAutofit fontScale="92500" lnSpcReduction="20000"/>
          </a:bodyPr>
          <a:lstStyle/>
          <a:p>
            <a:r>
              <a:rPr lang="en-US" sz="1900" b="1" dirty="0"/>
              <a:t>by</a:t>
            </a:r>
          </a:p>
          <a:p>
            <a:r>
              <a:rPr lang="en-US" sz="1400" b="1" dirty="0"/>
              <a:t>2020510125  ISLAM RAMAZANOV</a:t>
            </a:r>
          </a:p>
          <a:p>
            <a:r>
              <a:rPr lang="en-US" sz="1400" b="1" dirty="0"/>
              <a:t>2022510013 YASAMIN VALISHARIATPANAHI</a:t>
            </a:r>
          </a:p>
          <a:p>
            <a:r>
              <a:rPr lang="en-US" sz="1400" b="1" dirty="0"/>
              <a:t>2022510084 NİYAZİ EMRE AKBAŞ</a:t>
            </a:r>
          </a:p>
          <a:p>
            <a:r>
              <a:rPr lang="en-US" sz="1400" b="1" dirty="0"/>
              <a:t>2022510127 KEREM KALINTAŞ</a:t>
            </a:r>
          </a:p>
          <a:p>
            <a:endParaRPr lang="en-US" sz="1900" b="1" dirty="0"/>
          </a:p>
          <a:p>
            <a:endParaRPr lang="en-US" dirty="0"/>
          </a:p>
        </p:txBody>
      </p:sp>
      <p:sp>
        <p:nvSpPr>
          <p:cNvPr id="8" name="Veri Yer Tutucusu 7"/>
          <p:cNvSpPr>
            <a:spLocks noGrp="1"/>
          </p:cNvSpPr>
          <p:nvPr>
            <p:ph type="dt" sz="half" idx="10"/>
          </p:nvPr>
        </p:nvSpPr>
        <p:spPr>
          <a:xfrm>
            <a:off x="11220045" y="6391519"/>
            <a:ext cx="867508" cy="365125"/>
          </a:xfrm>
        </p:spPr>
        <p:txBody>
          <a:bodyPr/>
          <a:lstStyle/>
          <a:p>
            <a:fld id="{E94191AE-CA65-42B0-BD87-0E5E9FE2C8F2}" type="datetime1">
              <a:rPr lang="en-US" smtClean="0"/>
              <a:t>11/3/2022</a:t>
            </a:fld>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37" y="96715"/>
            <a:ext cx="1371600" cy="13716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037" y="2312538"/>
            <a:ext cx="2379700" cy="800859"/>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8900" y="96715"/>
            <a:ext cx="1371600" cy="1282918"/>
          </a:xfrm>
          <a:prstGeom prst="rect">
            <a:avLst/>
          </a:prstGeom>
        </p:spPr>
      </p:pic>
      <p:sp>
        <p:nvSpPr>
          <p:cNvPr id="9" name="Veri Yer Tutucusu 7"/>
          <p:cNvSpPr txBox="1"/>
          <p:nvPr/>
        </p:nvSpPr>
        <p:spPr>
          <a:xfrm>
            <a:off x="6096000" y="6437658"/>
            <a:ext cx="867508"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IZMIR</a:t>
            </a:r>
            <a:endParaRPr lang="en-US" dirty="0"/>
          </a:p>
        </p:txBody>
      </p:sp>
      <p:sp>
        <p:nvSpPr>
          <p:cNvPr id="7" name="Dikdörtgen 6"/>
          <p:cNvSpPr/>
          <p:nvPr/>
        </p:nvSpPr>
        <p:spPr>
          <a:xfrm>
            <a:off x="5486401" y="3846484"/>
            <a:ext cx="5591908" cy="461665"/>
          </a:xfrm>
          <a:prstGeom prst="rect">
            <a:avLst/>
          </a:prstGeom>
        </p:spPr>
        <p:txBody>
          <a:bodyPr wrap="square">
            <a:spAutoFit/>
          </a:bodyPr>
          <a:lstStyle/>
          <a:p>
            <a:pPr algn="r"/>
            <a:r>
              <a:rPr lang="en-US" sz="2400" dirty="0">
                <a:latin typeface="Calibri Light (Başlıklar)"/>
              </a:rPr>
              <a:t>CME1251 Project Based Learning -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290">
                                          <p:stCondLst>
                                            <p:cond delay="0"/>
                                          </p:stCondLst>
                                        </p:cTn>
                                        <p:tgtEl>
                                          <p:spTgt spid="3">
                                            <p:txEl>
                                              <p:pRg st="0" end="0"/>
                                            </p:txEl>
                                          </p:spTgt>
                                        </p:tgtEl>
                                      </p:cBhvr>
                                    </p:animEffect>
                                    <p:anim calcmode="lin" valueType="num">
                                      <p:cBhvr>
                                        <p:cTn id="24"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13">
                                          <p:stCondLst>
                                            <p:cond delay="325"/>
                                          </p:stCondLst>
                                        </p:cTn>
                                        <p:tgtEl>
                                          <p:spTgt spid="3">
                                            <p:txEl>
                                              <p:pRg st="0" end="0"/>
                                            </p:txEl>
                                          </p:spTgt>
                                        </p:tgtEl>
                                      </p:cBhvr>
                                      <p:to x="100000" y="60000"/>
                                    </p:animScale>
                                    <p:animScale>
                                      <p:cBhvr>
                                        <p:cTn id="30" dur="83" decel="50000">
                                          <p:stCondLst>
                                            <p:cond delay="338"/>
                                          </p:stCondLst>
                                        </p:cTn>
                                        <p:tgtEl>
                                          <p:spTgt spid="3">
                                            <p:txEl>
                                              <p:pRg st="0" end="0"/>
                                            </p:txEl>
                                          </p:spTgt>
                                        </p:tgtEl>
                                      </p:cBhvr>
                                      <p:to x="100000" y="100000"/>
                                    </p:animScale>
                                    <p:animScale>
                                      <p:cBhvr>
                                        <p:cTn id="31" dur="13">
                                          <p:stCondLst>
                                            <p:cond delay="656"/>
                                          </p:stCondLst>
                                        </p:cTn>
                                        <p:tgtEl>
                                          <p:spTgt spid="3">
                                            <p:txEl>
                                              <p:pRg st="0" end="0"/>
                                            </p:txEl>
                                          </p:spTgt>
                                        </p:tgtEl>
                                      </p:cBhvr>
                                      <p:to x="100000" y="80000"/>
                                    </p:animScale>
                                    <p:animScale>
                                      <p:cBhvr>
                                        <p:cTn id="32" dur="83" decel="50000">
                                          <p:stCondLst>
                                            <p:cond delay="669"/>
                                          </p:stCondLst>
                                        </p:cTn>
                                        <p:tgtEl>
                                          <p:spTgt spid="3">
                                            <p:txEl>
                                              <p:pRg st="0" end="0"/>
                                            </p:txEl>
                                          </p:spTgt>
                                        </p:tgtEl>
                                      </p:cBhvr>
                                      <p:to x="100000" y="100000"/>
                                    </p:animScale>
                                    <p:animScale>
                                      <p:cBhvr>
                                        <p:cTn id="33" dur="13">
                                          <p:stCondLst>
                                            <p:cond delay="821"/>
                                          </p:stCondLst>
                                        </p:cTn>
                                        <p:tgtEl>
                                          <p:spTgt spid="3">
                                            <p:txEl>
                                              <p:pRg st="0" end="0"/>
                                            </p:txEl>
                                          </p:spTgt>
                                        </p:tgtEl>
                                      </p:cBhvr>
                                      <p:to x="100000" y="90000"/>
                                    </p:animScale>
                                    <p:animScale>
                                      <p:cBhvr>
                                        <p:cTn id="34" dur="83" decel="50000">
                                          <p:stCondLst>
                                            <p:cond delay="834"/>
                                          </p:stCondLst>
                                        </p:cTn>
                                        <p:tgtEl>
                                          <p:spTgt spid="3">
                                            <p:txEl>
                                              <p:pRg st="0" end="0"/>
                                            </p:txEl>
                                          </p:spTgt>
                                        </p:tgtEl>
                                      </p:cBhvr>
                                      <p:to x="100000" y="100000"/>
                                    </p:animScale>
                                    <p:animScale>
                                      <p:cBhvr>
                                        <p:cTn id="35" dur="13">
                                          <p:stCondLst>
                                            <p:cond delay="904"/>
                                          </p:stCondLst>
                                        </p:cTn>
                                        <p:tgtEl>
                                          <p:spTgt spid="3">
                                            <p:txEl>
                                              <p:pRg st="0" end="0"/>
                                            </p:txEl>
                                          </p:spTgt>
                                        </p:tgtEl>
                                      </p:cBhvr>
                                      <p:to x="100000" y="95000"/>
                                    </p:animScale>
                                    <p:animScale>
                                      <p:cBhvr>
                                        <p:cTn id="36" dur="83" decel="50000">
                                          <p:stCondLst>
                                            <p:cond delay="917"/>
                                          </p:stCondLst>
                                        </p:cTn>
                                        <p:tgtEl>
                                          <p:spTgt spid="3">
                                            <p:txEl>
                                              <p:pRg st="0" end="0"/>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290">
                                          <p:stCondLst>
                                            <p:cond delay="0"/>
                                          </p:stCondLst>
                                        </p:cTn>
                                        <p:tgtEl>
                                          <p:spTgt spid="3">
                                            <p:txEl>
                                              <p:pRg st="1" end="1"/>
                                            </p:txEl>
                                          </p:spTgt>
                                        </p:tgtEl>
                                      </p:cBhvr>
                                    </p:animEffect>
                                    <p:anim calcmode="lin" valueType="num">
                                      <p:cBhvr>
                                        <p:cTn id="42"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13">
                                          <p:stCondLst>
                                            <p:cond delay="325"/>
                                          </p:stCondLst>
                                        </p:cTn>
                                        <p:tgtEl>
                                          <p:spTgt spid="3">
                                            <p:txEl>
                                              <p:pRg st="1" end="1"/>
                                            </p:txEl>
                                          </p:spTgt>
                                        </p:tgtEl>
                                      </p:cBhvr>
                                      <p:to x="100000" y="60000"/>
                                    </p:animScale>
                                    <p:animScale>
                                      <p:cBhvr>
                                        <p:cTn id="48" dur="83" decel="50000">
                                          <p:stCondLst>
                                            <p:cond delay="338"/>
                                          </p:stCondLst>
                                        </p:cTn>
                                        <p:tgtEl>
                                          <p:spTgt spid="3">
                                            <p:txEl>
                                              <p:pRg st="1" end="1"/>
                                            </p:txEl>
                                          </p:spTgt>
                                        </p:tgtEl>
                                      </p:cBhvr>
                                      <p:to x="100000" y="100000"/>
                                    </p:animScale>
                                    <p:animScale>
                                      <p:cBhvr>
                                        <p:cTn id="49" dur="13">
                                          <p:stCondLst>
                                            <p:cond delay="656"/>
                                          </p:stCondLst>
                                        </p:cTn>
                                        <p:tgtEl>
                                          <p:spTgt spid="3">
                                            <p:txEl>
                                              <p:pRg st="1" end="1"/>
                                            </p:txEl>
                                          </p:spTgt>
                                        </p:tgtEl>
                                      </p:cBhvr>
                                      <p:to x="100000" y="80000"/>
                                    </p:animScale>
                                    <p:animScale>
                                      <p:cBhvr>
                                        <p:cTn id="50" dur="83" decel="50000">
                                          <p:stCondLst>
                                            <p:cond delay="669"/>
                                          </p:stCondLst>
                                        </p:cTn>
                                        <p:tgtEl>
                                          <p:spTgt spid="3">
                                            <p:txEl>
                                              <p:pRg st="1" end="1"/>
                                            </p:txEl>
                                          </p:spTgt>
                                        </p:tgtEl>
                                      </p:cBhvr>
                                      <p:to x="100000" y="100000"/>
                                    </p:animScale>
                                    <p:animScale>
                                      <p:cBhvr>
                                        <p:cTn id="51" dur="13">
                                          <p:stCondLst>
                                            <p:cond delay="821"/>
                                          </p:stCondLst>
                                        </p:cTn>
                                        <p:tgtEl>
                                          <p:spTgt spid="3">
                                            <p:txEl>
                                              <p:pRg st="1" end="1"/>
                                            </p:txEl>
                                          </p:spTgt>
                                        </p:tgtEl>
                                      </p:cBhvr>
                                      <p:to x="100000" y="90000"/>
                                    </p:animScale>
                                    <p:animScale>
                                      <p:cBhvr>
                                        <p:cTn id="52" dur="83" decel="50000">
                                          <p:stCondLst>
                                            <p:cond delay="834"/>
                                          </p:stCondLst>
                                        </p:cTn>
                                        <p:tgtEl>
                                          <p:spTgt spid="3">
                                            <p:txEl>
                                              <p:pRg st="1" end="1"/>
                                            </p:txEl>
                                          </p:spTgt>
                                        </p:tgtEl>
                                      </p:cBhvr>
                                      <p:to x="100000" y="100000"/>
                                    </p:animScale>
                                    <p:animScale>
                                      <p:cBhvr>
                                        <p:cTn id="53" dur="13">
                                          <p:stCondLst>
                                            <p:cond delay="904"/>
                                          </p:stCondLst>
                                        </p:cTn>
                                        <p:tgtEl>
                                          <p:spTgt spid="3">
                                            <p:txEl>
                                              <p:pRg st="1" end="1"/>
                                            </p:txEl>
                                          </p:spTgt>
                                        </p:tgtEl>
                                      </p:cBhvr>
                                      <p:to x="100000" y="95000"/>
                                    </p:animScale>
                                    <p:animScale>
                                      <p:cBhvr>
                                        <p:cTn id="54" dur="83" decel="50000">
                                          <p:stCondLst>
                                            <p:cond delay="917"/>
                                          </p:stCondLst>
                                        </p:cTn>
                                        <p:tgtEl>
                                          <p:spTgt spid="3">
                                            <p:txEl>
                                              <p:pRg st="1" end="1"/>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wipe(down)">
                                      <p:cBhvr>
                                        <p:cTn id="59" dur="290">
                                          <p:stCondLst>
                                            <p:cond delay="0"/>
                                          </p:stCondLst>
                                        </p:cTn>
                                        <p:tgtEl>
                                          <p:spTgt spid="3">
                                            <p:txEl>
                                              <p:pRg st="2" end="2"/>
                                            </p:txEl>
                                          </p:spTgt>
                                        </p:tgtEl>
                                      </p:cBhvr>
                                    </p:animEffect>
                                    <p:anim calcmode="lin" valueType="num">
                                      <p:cBhvr>
                                        <p:cTn id="60"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65" dur="13">
                                          <p:stCondLst>
                                            <p:cond delay="325"/>
                                          </p:stCondLst>
                                        </p:cTn>
                                        <p:tgtEl>
                                          <p:spTgt spid="3">
                                            <p:txEl>
                                              <p:pRg st="2" end="2"/>
                                            </p:txEl>
                                          </p:spTgt>
                                        </p:tgtEl>
                                      </p:cBhvr>
                                      <p:to x="100000" y="60000"/>
                                    </p:animScale>
                                    <p:animScale>
                                      <p:cBhvr>
                                        <p:cTn id="66" dur="83" decel="50000">
                                          <p:stCondLst>
                                            <p:cond delay="338"/>
                                          </p:stCondLst>
                                        </p:cTn>
                                        <p:tgtEl>
                                          <p:spTgt spid="3">
                                            <p:txEl>
                                              <p:pRg st="2" end="2"/>
                                            </p:txEl>
                                          </p:spTgt>
                                        </p:tgtEl>
                                      </p:cBhvr>
                                      <p:to x="100000" y="100000"/>
                                    </p:animScale>
                                    <p:animScale>
                                      <p:cBhvr>
                                        <p:cTn id="67" dur="13">
                                          <p:stCondLst>
                                            <p:cond delay="656"/>
                                          </p:stCondLst>
                                        </p:cTn>
                                        <p:tgtEl>
                                          <p:spTgt spid="3">
                                            <p:txEl>
                                              <p:pRg st="2" end="2"/>
                                            </p:txEl>
                                          </p:spTgt>
                                        </p:tgtEl>
                                      </p:cBhvr>
                                      <p:to x="100000" y="80000"/>
                                    </p:animScale>
                                    <p:animScale>
                                      <p:cBhvr>
                                        <p:cTn id="68" dur="83" decel="50000">
                                          <p:stCondLst>
                                            <p:cond delay="669"/>
                                          </p:stCondLst>
                                        </p:cTn>
                                        <p:tgtEl>
                                          <p:spTgt spid="3">
                                            <p:txEl>
                                              <p:pRg st="2" end="2"/>
                                            </p:txEl>
                                          </p:spTgt>
                                        </p:tgtEl>
                                      </p:cBhvr>
                                      <p:to x="100000" y="100000"/>
                                    </p:animScale>
                                    <p:animScale>
                                      <p:cBhvr>
                                        <p:cTn id="69" dur="13">
                                          <p:stCondLst>
                                            <p:cond delay="821"/>
                                          </p:stCondLst>
                                        </p:cTn>
                                        <p:tgtEl>
                                          <p:spTgt spid="3">
                                            <p:txEl>
                                              <p:pRg st="2" end="2"/>
                                            </p:txEl>
                                          </p:spTgt>
                                        </p:tgtEl>
                                      </p:cBhvr>
                                      <p:to x="100000" y="90000"/>
                                    </p:animScale>
                                    <p:animScale>
                                      <p:cBhvr>
                                        <p:cTn id="70" dur="83" decel="50000">
                                          <p:stCondLst>
                                            <p:cond delay="834"/>
                                          </p:stCondLst>
                                        </p:cTn>
                                        <p:tgtEl>
                                          <p:spTgt spid="3">
                                            <p:txEl>
                                              <p:pRg st="2" end="2"/>
                                            </p:txEl>
                                          </p:spTgt>
                                        </p:tgtEl>
                                      </p:cBhvr>
                                      <p:to x="100000" y="100000"/>
                                    </p:animScale>
                                    <p:animScale>
                                      <p:cBhvr>
                                        <p:cTn id="71" dur="13">
                                          <p:stCondLst>
                                            <p:cond delay="904"/>
                                          </p:stCondLst>
                                        </p:cTn>
                                        <p:tgtEl>
                                          <p:spTgt spid="3">
                                            <p:txEl>
                                              <p:pRg st="2" end="2"/>
                                            </p:txEl>
                                          </p:spTgt>
                                        </p:tgtEl>
                                      </p:cBhvr>
                                      <p:to x="100000" y="95000"/>
                                    </p:animScale>
                                    <p:animScale>
                                      <p:cBhvr>
                                        <p:cTn id="72" dur="83" decel="50000">
                                          <p:stCondLst>
                                            <p:cond delay="917"/>
                                          </p:stCondLst>
                                        </p:cTn>
                                        <p:tgtEl>
                                          <p:spTgt spid="3">
                                            <p:txEl>
                                              <p:pRg st="2" end="2"/>
                                            </p:txEl>
                                          </p:spTgt>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animEffect transition="in" filter="wipe(down)">
                                      <p:cBhvr>
                                        <p:cTn id="77" dur="290">
                                          <p:stCondLst>
                                            <p:cond delay="0"/>
                                          </p:stCondLst>
                                        </p:cTn>
                                        <p:tgtEl>
                                          <p:spTgt spid="3">
                                            <p:txEl>
                                              <p:pRg st="3" end="3"/>
                                            </p:txEl>
                                          </p:spTgt>
                                        </p:tgtEl>
                                      </p:cBhvr>
                                    </p:animEffect>
                                    <p:anim calcmode="lin" valueType="num">
                                      <p:cBhvr>
                                        <p:cTn id="78" dur="911"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9" dur="332"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0" dur="332" tmFilter="0, 0; 0.125,0.2665; 0.25,0.4; 0.375,0.465; 0.5,0.5;  0.625,0.535; 0.75,0.6; 0.875,0.7335; 1,1">
                                          <p:stCondLst>
                                            <p:cond delay="332"/>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1" dur="166" tmFilter="0, 0; 0.125,0.2665; 0.25,0.4; 0.375,0.465; 0.5,0.5;  0.625,0.535; 0.75,0.6; 0.875,0.7335; 1,1">
                                          <p:stCondLst>
                                            <p:cond delay="662"/>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2" dur="82" tmFilter="0, 0; 0.125,0.2665; 0.25,0.4; 0.375,0.465; 0.5,0.5;  0.625,0.535; 0.75,0.6; 0.875,0.7335; 1,1">
                                          <p:stCondLst>
                                            <p:cond delay="828"/>
                                          </p:stCondLst>
                                        </p:cTn>
                                        <p:tgtEl>
                                          <p:spTgt spid="3">
                                            <p:txEl>
                                              <p:pRg st="3" end="3"/>
                                            </p:txEl>
                                          </p:spTgt>
                                        </p:tgtEl>
                                        <p:attrNameLst>
                                          <p:attrName>ppt_y</p:attrName>
                                        </p:attrNameLst>
                                      </p:cBhvr>
                                      <p:tavLst>
                                        <p:tav tm="0" fmla="#ppt_y-sin(pi*$)/81">
                                          <p:val>
                                            <p:fltVal val="0"/>
                                          </p:val>
                                        </p:tav>
                                        <p:tav tm="100000">
                                          <p:val>
                                            <p:fltVal val="1"/>
                                          </p:val>
                                        </p:tav>
                                      </p:tavLst>
                                    </p:anim>
                                    <p:animScale>
                                      <p:cBhvr>
                                        <p:cTn id="83" dur="13">
                                          <p:stCondLst>
                                            <p:cond delay="325"/>
                                          </p:stCondLst>
                                        </p:cTn>
                                        <p:tgtEl>
                                          <p:spTgt spid="3">
                                            <p:txEl>
                                              <p:pRg st="3" end="3"/>
                                            </p:txEl>
                                          </p:spTgt>
                                        </p:tgtEl>
                                      </p:cBhvr>
                                      <p:to x="100000" y="60000"/>
                                    </p:animScale>
                                    <p:animScale>
                                      <p:cBhvr>
                                        <p:cTn id="84" dur="83" decel="50000">
                                          <p:stCondLst>
                                            <p:cond delay="338"/>
                                          </p:stCondLst>
                                        </p:cTn>
                                        <p:tgtEl>
                                          <p:spTgt spid="3">
                                            <p:txEl>
                                              <p:pRg st="3" end="3"/>
                                            </p:txEl>
                                          </p:spTgt>
                                        </p:tgtEl>
                                      </p:cBhvr>
                                      <p:to x="100000" y="100000"/>
                                    </p:animScale>
                                    <p:animScale>
                                      <p:cBhvr>
                                        <p:cTn id="85" dur="13">
                                          <p:stCondLst>
                                            <p:cond delay="656"/>
                                          </p:stCondLst>
                                        </p:cTn>
                                        <p:tgtEl>
                                          <p:spTgt spid="3">
                                            <p:txEl>
                                              <p:pRg st="3" end="3"/>
                                            </p:txEl>
                                          </p:spTgt>
                                        </p:tgtEl>
                                      </p:cBhvr>
                                      <p:to x="100000" y="80000"/>
                                    </p:animScale>
                                    <p:animScale>
                                      <p:cBhvr>
                                        <p:cTn id="86" dur="83" decel="50000">
                                          <p:stCondLst>
                                            <p:cond delay="669"/>
                                          </p:stCondLst>
                                        </p:cTn>
                                        <p:tgtEl>
                                          <p:spTgt spid="3">
                                            <p:txEl>
                                              <p:pRg st="3" end="3"/>
                                            </p:txEl>
                                          </p:spTgt>
                                        </p:tgtEl>
                                      </p:cBhvr>
                                      <p:to x="100000" y="100000"/>
                                    </p:animScale>
                                    <p:animScale>
                                      <p:cBhvr>
                                        <p:cTn id="87" dur="13">
                                          <p:stCondLst>
                                            <p:cond delay="821"/>
                                          </p:stCondLst>
                                        </p:cTn>
                                        <p:tgtEl>
                                          <p:spTgt spid="3">
                                            <p:txEl>
                                              <p:pRg st="3" end="3"/>
                                            </p:txEl>
                                          </p:spTgt>
                                        </p:tgtEl>
                                      </p:cBhvr>
                                      <p:to x="100000" y="90000"/>
                                    </p:animScale>
                                    <p:animScale>
                                      <p:cBhvr>
                                        <p:cTn id="88" dur="83" decel="50000">
                                          <p:stCondLst>
                                            <p:cond delay="834"/>
                                          </p:stCondLst>
                                        </p:cTn>
                                        <p:tgtEl>
                                          <p:spTgt spid="3">
                                            <p:txEl>
                                              <p:pRg st="3" end="3"/>
                                            </p:txEl>
                                          </p:spTgt>
                                        </p:tgtEl>
                                      </p:cBhvr>
                                      <p:to x="100000" y="100000"/>
                                    </p:animScale>
                                    <p:animScale>
                                      <p:cBhvr>
                                        <p:cTn id="89" dur="13">
                                          <p:stCondLst>
                                            <p:cond delay="904"/>
                                          </p:stCondLst>
                                        </p:cTn>
                                        <p:tgtEl>
                                          <p:spTgt spid="3">
                                            <p:txEl>
                                              <p:pRg st="3" end="3"/>
                                            </p:txEl>
                                          </p:spTgt>
                                        </p:tgtEl>
                                      </p:cBhvr>
                                      <p:to x="100000" y="95000"/>
                                    </p:animScale>
                                    <p:animScale>
                                      <p:cBhvr>
                                        <p:cTn id="90" dur="83" decel="50000">
                                          <p:stCondLst>
                                            <p:cond delay="917"/>
                                          </p:stCondLst>
                                        </p:cTn>
                                        <p:tgtEl>
                                          <p:spTgt spid="3">
                                            <p:txEl>
                                              <p:pRg st="3" end="3"/>
                                            </p:txEl>
                                          </p:spTgt>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wipe(down)">
                                      <p:cBhvr>
                                        <p:cTn id="95" dur="290">
                                          <p:stCondLst>
                                            <p:cond delay="0"/>
                                          </p:stCondLst>
                                        </p:cTn>
                                        <p:tgtEl>
                                          <p:spTgt spid="3">
                                            <p:txEl>
                                              <p:pRg st="4" end="4"/>
                                            </p:txEl>
                                          </p:spTgt>
                                        </p:tgtEl>
                                      </p:cBhvr>
                                    </p:animEffect>
                                    <p:anim calcmode="lin" valueType="num">
                                      <p:cBhvr>
                                        <p:cTn id="96" dur="911"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7" dur="332"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8" dur="332" tmFilter="0, 0; 0.125,0.2665; 0.25,0.4; 0.375,0.465; 0.5,0.5;  0.625,0.535; 0.75,0.6; 0.875,0.7335; 1,1">
                                          <p:stCondLst>
                                            <p:cond delay="332"/>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9" dur="166" tmFilter="0, 0; 0.125,0.2665; 0.25,0.4; 0.375,0.465; 0.5,0.5;  0.625,0.535; 0.75,0.6; 0.875,0.7335; 1,1">
                                          <p:stCondLst>
                                            <p:cond delay="662"/>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0" dur="82" tmFilter="0, 0; 0.125,0.2665; 0.25,0.4; 0.375,0.465; 0.5,0.5;  0.625,0.535; 0.75,0.6; 0.875,0.7335; 1,1">
                                          <p:stCondLst>
                                            <p:cond delay="828"/>
                                          </p:stCondLst>
                                        </p:cTn>
                                        <p:tgtEl>
                                          <p:spTgt spid="3">
                                            <p:txEl>
                                              <p:pRg st="4" end="4"/>
                                            </p:txEl>
                                          </p:spTgt>
                                        </p:tgtEl>
                                        <p:attrNameLst>
                                          <p:attrName>ppt_y</p:attrName>
                                        </p:attrNameLst>
                                      </p:cBhvr>
                                      <p:tavLst>
                                        <p:tav tm="0" fmla="#ppt_y-sin(pi*$)/81">
                                          <p:val>
                                            <p:fltVal val="0"/>
                                          </p:val>
                                        </p:tav>
                                        <p:tav tm="100000">
                                          <p:val>
                                            <p:fltVal val="1"/>
                                          </p:val>
                                        </p:tav>
                                      </p:tavLst>
                                    </p:anim>
                                    <p:animScale>
                                      <p:cBhvr>
                                        <p:cTn id="101" dur="13">
                                          <p:stCondLst>
                                            <p:cond delay="325"/>
                                          </p:stCondLst>
                                        </p:cTn>
                                        <p:tgtEl>
                                          <p:spTgt spid="3">
                                            <p:txEl>
                                              <p:pRg st="4" end="4"/>
                                            </p:txEl>
                                          </p:spTgt>
                                        </p:tgtEl>
                                      </p:cBhvr>
                                      <p:to x="100000" y="60000"/>
                                    </p:animScale>
                                    <p:animScale>
                                      <p:cBhvr>
                                        <p:cTn id="102" dur="83" decel="50000">
                                          <p:stCondLst>
                                            <p:cond delay="338"/>
                                          </p:stCondLst>
                                        </p:cTn>
                                        <p:tgtEl>
                                          <p:spTgt spid="3">
                                            <p:txEl>
                                              <p:pRg st="4" end="4"/>
                                            </p:txEl>
                                          </p:spTgt>
                                        </p:tgtEl>
                                      </p:cBhvr>
                                      <p:to x="100000" y="100000"/>
                                    </p:animScale>
                                    <p:animScale>
                                      <p:cBhvr>
                                        <p:cTn id="103" dur="13">
                                          <p:stCondLst>
                                            <p:cond delay="656"/>
                                          </p:stCondLst>
                                        </p:cTn>
                                        <p:tgtEl>
                                          <p:spTgt spid="3">
                                            <p:txEl>
                                              <p:pRg st="4" end="4"/>
                                            </p:txEl>
                                          </p:spTgt>
                                        </p:tgtEl>
                                      </p:cBhvr>
                                      <p:to x="100000" y="80000"/>
                                    </p:animScale>
                                    <p:animScale>
                                      <p:cBhvr>
                                        <p:cTn id="104" dur="83" decel="50000">
                                          <p:stCondLst>
                                            <p:cond delay="669"/>
                                          </p:stCondLst>
                                        </p:cTn>
                                        <p:tgtEl>
                                          <p:spTgt spid="3">
                                            <p:txEl>
                                              <p:pRg st="4" end="4"/>
                                            </p:txEl>
                                          </p:spTgt>
                                        </p:tgtEl>
                                      </p:cBhvr>
                                      <p:to x="100000" y="100000"/>
                                    </p:animScale>
                                    <p:animScale>
                                      <p:cBhvr>
                                        <p:cTn id="105" dur="13">
                                          <p:stCondLst>
                                            <p:cond delay="821"/>
                                          </p:stCondLst>
                                        </p:cTn>
                                        <p:tgtEl>
                                          <p:spTgt spid="3">
                                            <p:txEl>
                                              <p:pRg st="4" end="4"/>
                                            </p:txEl>
                                          </p:spTgt>
                                        </p:tgtEl>
                                      </p:cBhvr>
                                      <p:to x="100000" y="90000"/>
                                    </p:animScale>
                                    <p:animScale>
                                      <p:cBhvr>
                                        <p:cTn id="106" dur="83" decel="50000">
                                          <p:stCondLst>
                                            <p:cond delay="834"/>
                                          </p:stCondLst>
                                        </p:cTn>
                                        <p:tgtEl>
                                          <p:spTgt spid="3">
                                            <p:txEl>
                                              <p:pRg st="4" end="4"/>
                                            </p:txEl>
                                          </p:spTgt>
                                        </p:tgtEl>
                                      </p:cBhvr>
                                      <p:to x="100000" y="100000"/>
                                    </p:animScale>
                                    <p:animScale>
                                      <p:cBhvr>
                                        <p:cTn id="107" dur="13">
                                          <p:stCondLst>
                                            <p:cond delay="904"/>
                                          </p:stCondLst>
                                        </p:cTn>
                                        <p:tgtEl>
                                          <p:spTgt spid="3">
                                            <p:txEl>
                                              <p:pRg st="4" end="4"/>
                                            </p:txEl>
                                          </p:spTgt>
                                        </p:tgtEl>
                                      </p:cBhvr>
                                      <p:to x="100000" y="95000"/>
                                    </p:animScale>
                                    <p:animScale>
                                      <p:cBhvr>
                                        <p:cTn id="108" dur="83" decel="50000">
                                          <p:stCondLst>
                                            <p:cond delay="917"/>
                                          </p:stCondLst>
                                        </p:cTn>
                                        <p:tgtEl>
                                          <p:spTgt spid="3">
                                            <p:txEl>
                                              <p:pRg st="4" end="4"/>
                                            </p:txEl>
                                          </p:spTgt>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wipe(down)">
                                      <p:cBhvr>
                                        <p:cTn id="111" dur="290">
                                          <p:stCondLst>
                                            <p:cond delay="0"/>
                                          </p:stCondLst>
                                        </p:cTn>
                                        <p:tgtEl>
                                          <p:spTgt spid="8"/>
                                        </p:tgtEl>
                                      </p:cBhvr>
                                    </p:animEffect>
                                    <p:anim calcmode="lin" valueType="num">
                                      <p:cBhvr>
                                        <p:cTn id="112"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13"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14"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115"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116"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117" dur="13">
                                          <p:stCondLst>
                                            <p:cond delay="325"/>
                                          </p:stCondLst>
                                        </p:cTn>
                                        <p:tgtEl>
                                          <p:spTgt spid="8"/>
                                        </p:tgtEl>
                                      </p:cBhvr>
                                      <p:to x="100000" y="60000"/>
                                    </p:animScale>
                                    <p:animScale>
                                      <p:cBhvr>
                                        <p:cTn id="118" dur="83" decel="50000">
                                          <p:stCondLst>
                                            <p:cond delay="338"/>
                                          </p:stCondLst>
                                        </p:cTn>
                                        <p:tgtEl>
                                          <p:spTgt spid="8"/>
                                        </p:tgtEl>
                                      </p:cBhvr>
                                      <p:to x="100000" y="100000"/>
                                    </p:animScale>
                                    <p:animScale>
                                      <p:cBhvr>
                                        <p:cTn id="119" dur="13">
                                          <p:stCondLst>
                                            <p:cond delay="656"/>
                                          </p:stCondLst>
                                        </p:cTn>
                                        <p:tgtEl>
                                          <p:spTgt spid="8"/>
                                        </p:tgtEl>
                                      </p:cBhvr>
                                      <p:to x="100000" y="80000"/>
                                    </p:animScale>
                                    <p:animScale>
                                      <p:cBhvr>
                                        <p:cTn id="120" dur="83" decel="50000">
                                          <p:stCondLst>
                                            <p:cond delay="669"/>
                                          </p:stCondLst>
                                        </p:cTn>
                                        <p:tgtEl>
                                          <p:spTgt spid="8"/>
                                        </p:tgtEl>
                                      </p:cBhvr>
                                      <p:to x="100000" y="100000"/>
                                    </p:animScale>
                                    <p:animScale>
                                      <p:cBhvr>
                                        <p:cTn id="121" dur="13">
                                          <p:stCondLst>
                                            <p:cond delay="821"/>
                                          </p:stCondLst>
                                        </p:cTn>
                                        <p:tgtEl>
                                          <p:spTgt spid="8"/>
                                        </p:tgtEl>
                                      </p:cBhvr>
                                      <p:to x="100000" y="90000"/>
                                    </p:animScale>
                                    <p:animScale>
                                      <p:cBhvr>
                                        <p:cTn id="122" dur="83" decel="50000">
                                          <p:stCondLst>
                                            <p:cond delay="834"/>
                                          </p:stCondLst>
                                        </p:cTn>
                                        <p:tgtEl>
                                          <p:spTgt spid="8"/>
                                        </p:tgtEl>
                                      </p:cBhvr>
                                      <p:to x="100000" y="100000"/>
                                    </p:animScale>
                                    <p:animScale>
                                      <p:cBhvr>
                                        <p:cTn id="123" dur="13">
                                          <p:stCondLst>
                                            <p:cond delay="904"/>
                                          </p:stCondLst>
                                        </p:cTn>
                                        <p:tgtEl>
                                          <p:spTgt spid="8"/>
                                        </p:tgtEl>
                                      </p:cBhvr>
                                      <p:to x="100000" y="95000"/>
                                    </p:animScale>
                                    <p:animScale>
                                      <p:cBhvr>
                                        <p:cTn id="124" dur="83" decel="50000">
                                          <p:stCondLst>
                                            <p:cond delay="917"/>
                                          </p:stCondLst>
                                        </p:cTn>
                                        <p:tgtEl>
                                          <p:spTgt spid="8"/>
                                        </p:tgtEl>
                                      </p:cBhvr>
                                      <p:to x="100000" y="100000"/>
                                    </p:animScale>
                                  </p:childTnLst>
                                </p:cTn>
                              </p:par>
                              <p:par>
                                <p:cTn id="125" presetID="26" presetClass="entr" presetSubtype="0" fill="hold" nodeType="with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wipe(down)">
                                      <p:cBhvr>
                                        <p:cTn id="127" dur="290">
                                          <p:stCondLst>
                                            <p:cond delay="0"/>
                                          </p:stCondLst>
                                        </p:cTn>
                                        <p:tgtEl>
                                          <p:spTgt spid="4"/>
                                        </p:tgtEl>
                                      </p:cBhvr>
                                    </p:animEffect>
                                    <p:anim calcmode="lin" valueType="num">
                                      <p:cBhvr>
                                        <p:cTn id="12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2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3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3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3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3" dur="13">
                                          <p:stCondLst>
                                            <p:cond delay="325"/>
                                          </p:stCondLst>
                                        </p:cTn>
                                        <p:tgtEl>
                                          <p:spTgt spid="4"/>
                                        </p:tgtEl>
                                      </p:cBhvr>
                                      <p:to x="100000" y="60000"/>
                                    </p:animScale>
                                    <p:animScale>
                                      <p:cBhvr>
                                        <p:cTn id="134" dur="83" decel="50000">
                                          <p:stCondLst>
                                            <p:cond delay="338"/>
                                          </p:stCondLst>
                                        </p:cTn>
                                        <p:tgtEl>
                                          <p:spTgt spid="4"/>
                                        </p:tgtEl>
                                      </p:cBhvr>
                                      <p:to x="100000" y="100000"/>
                                    </p:animScale>
                                    <p:animScale>
                                      <p:cBhvr>
                                        <p:cTn id="135" dur="13">
                                          <p:stCondLst>
                                            <p:cond delay="656"/>
                                          </p:stCondLst>
                                        </p:cTn>
                                        <p:tgtEl>
                                          <p:spTgt spid="4"/>
                                        </p:tgtEl>
                                      </p:cBhvr>
                                      <p:to x="100000" y="80000"/>
                                    </p:animScale>
                                    <p:animScale>
                                      <p:cBhvr>
                                        <p:cTn id="136" dur="83" decel="50000">
                                          <p:stCondLst>
                                            <p:cond delay="669"/>
                                          </p:stCondLst>
                                        </p:cTn>
                                        <p:tgtEl>
                                          <p:spTgt spid="4"/>
                                        </p:tgtEl>
                                      </p:cBhvr>
                                      <p:to x="100000" y="100000"/>
                                    </p:animScale>
                                    <p:animScale>
                                      <p:cBhvr>
                                        <p:cTn id="137" dur="13">
                                          <p:stCondLst>
                                            <p:cond delay="821"/>
                                          </p:stCondLst>
                                        </p:cTn>
                                        <p:tgtEl>
                                          <p:spTgt spid="4"/>
                                        </p:tgtEl>
                                      </p:cBhvr>
                                      <p:to x="100000" y="90000"/>
                                    </p:animScale>
                                    <p:animScale>
                                      <p:cBhvr>
                                        <p:cTn id="138" dur="83" decel="50000">
                                          <p:stCondLst>
                                            <p:cond delay="834"/>
                                          </p:stCondLst>
                                        </p:cTn>
                                        <p:tgtEl>
                                          <p:spTgt spid="4"/>
                                        </p:tgtEl>
                                      </p:cBhvr>
                                      <p:to x="100000" y="100000"/>
                                    </p:animScale>
                                    <p:animScale>
                                      <p:cBhvr>
                                        <p:cTn id="139" dur="13">
                                          <p:stCondLst>
                                            <p:cond delay="904"/>
                                          </p:stCondLst>
                                        </p:cTn>
                                        <p:tgtEl>
                                          <p:spTgt spid="4"/>
                                        </p:tgtEl>
                                      </p:cBhvr>
                                      <p:to x="100000" y="95000"/>
                                    </p:animScale>
                                    <p:animScale>
                                      <p:cBhvr>
                                        <p:cTn id="140" dur="83" decel="50000">
                                          <p:stCondLst>
                                            <p:cond delay="917"/>
                                          </p:stCondLst>
                                        </p:cTn>
                                        <p:tgtEl>
                                          <p:spTgt spid="4"/>
                                        </p:tgtEl>
                                      </p:cBhvr>
                                      <p:to x="100000" y="100000"/>
                                    </p:animScale>
                                  </p:childTnLst>
                                </p:cTn>
                              </p:par>
                              <p:par>
                                <p:cTn id="141" presetID="26" presetClass="entr" presetSubtype="0" fill="hold" nodeType="withEffect">
                                  <p:stCondLst>
                                    <p:cond delay="0"/>
                                  </p:stCondLst>
                                  <p:childTnLst>
                                    <p:set>
                                      <p:cBhvr>
                                        <p:cTn id="142" dur="1" fill="hold">
                                          <p:stCondLst>
                                            <p:cond delay="0"/>
                                          </p:stCondLst>
                                        </p:cTn>
                                        <p:tgtEl>
                                          <p:spTgt spid="5"/>
                                        </p:tgtEl>
                                        <p:attrNameLst>
                                          <p:attrName>style.visibility</p:attrName>
                                        </p:attrNameLst>
                                      </p:cBhvr>
                                      <p:to>
                                        <p:strVal val="visible"/>
                                      </p:to>
                                    </p:set>
                                    <p:animEffect transition="in" filter="wipe(down)">
                                      <p:cBhvr>
                                        <p:cTn id="143" dur="290">
                                          <p:stCondLst>
                                            <p:cond delay="0"/>
                                          </p:stCondLst>
                                        </p:cTn>
                                        <p:tgtEl>
                                          <p:spTgt spid="5"/>
                                        </p:tgtEl>
                                      </p:cBhvr>
                                    </p:animEffect>
                                    <p:anim calcmode="lin" valueType="num">
                                      <p:cBhvr>
                                        <p:cTn id="144"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5"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6"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47"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48"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49" dur="13">
                                          <p:stCondLst>
                                            <p:cond delay="325"/>
                                          </p:stCondLst>
                                        </p:cTn>
                                        <p:tgtEl>
                                          <p:spTgt spid="5"/>
                                        </p:tgtEl>
                                      </p:cBhvr>
                                      <p:to x="100000" y="60000"/>
                                    </p:animScale>
                                    <p:animScale>
                                      <p:cBhvr>
                                        <p:cTn id="150" dur="83" decel="50000">
                                          <p:stCondLst>
                                            <p:cond delay="338"/>
                                          </p:stCondLst>
                                        </p:cTn>
                                        <p:tgtEl>
                                          <p:spTgt spid="5"/>
                                        </p:tgtEl>
                                      </p:cBhvr>
                                      <p:to x="100000" y="100000"/>
                                    </p:animScale>
                                    <p:animScale>
                                      <p:cBhvr>
                                        <p:cTn id="151" dur="13">
                                          <p:stCondLst>
                                            <p:cond delay="656"/>
                                          </p:stCondLst>
                                        </p:cTn>
                                        <p:tgtEl>
                                          <p:spTgt spid="5"/>
                                        </p:tgtEl>
                                      </p:cBhvr>
                                      <p:to x="100000" y="80000"/>
                                    </p:animScale>
                                    <p:animScale>
                                      <p:cBhvr>
                                        <p:cTn id="152" dur="83" decel="50000">
                                          <p:stCondLst>
                                            <p:cond delay="669"/>
                                          </p:stCondLst>
                                        </p:cTn>
                                        <p:tgtEl>
                                          <p:spTgt spid="5"/>
                                        </p:tgtEl>
                                      </p:cBhvr>
                                      <p:to x="100000" y="100000"/>
                                    </p:animScale>
                                    <p:animScale>
                                      <p:cBhvr>
                                        <p:cTn id="153" dur="13">
                                          <p:stCondLst>
                                            <p:cond delay="821"/>
                                          </p:stCondLst>
                                        </p:cTn>
                                        <p:tgtEl>
                                          <p:spTgt spid="5"/>
                                        </p:tgtEl>
                                      </p:cBhvr>
                                      <p:to x="100000" y="90000"/>
                                    </p:animScale>
                                    <p:animScale>
                                      <p:cBhvr>
                                        <p:cTn id="154" dur="83" decel="50000">
                                          <p:stCondLst>
                                            <p:cond delay="834"/>
                                          </p:stCondLst>
                                        </p:cTn>
                                        <p:tgtEl>
                                          <p:spTgt spid="5"/>
                                        </p:tgtEl>
                                      </p:cBhvr>
                                      <p:to x="100000" y="100000"/>
                                    </p:animScale>
                                    <p:animScale>
                                      <p:cBhvr>
                                        <p:cTn id="155" dur="13">
                                          <p:stCondLst>
                                            <p:cond delay="904"/>
                                          </p:stCondLst>
                                        </p:cTn>
                                        <p:tgtEl>
                                          <p:spTgt spid="5"/>
                                        </p:tgtEl>
                                      </p:cBhvr>
                                      <p:to x="100000" y="95000"/>
                                    </p:animScale>
                                    <p:animScale>
                                      <p:cBhvr>
                                        <p:cTn id="156" dur="83" decel="50000">
                                          <p:stCondLst>
                                            <p:cond delay="917"/>
                                          </p:stCondLst>
                                        </p:cTn>
                                        <p:tgtEl>
                                          <p:spTgt spid="5"/>
                                        </p:tgtEl>
                                      </p:cBhvr>
                                      <p:to x="100000" y="100000"/>
                                    </p:animScale>
                                  </p:childTnLst>
                                </p:cTn>
                              </p:par>
                              <p:par>
                                <p:cTn id="157" presetID="26" presetClass="entr" presetSubtype="0" fill="hold" nodeType="withEffect">
                                  <p:stCondLst>
                                    <p:cond delay="0"/>
                                  </p:stCondLst>
                                  <p:childTnLst>
                                    <p:set>
                                      <p:cBhvr>
                                        <p:cTn id="158" dur="1" fill="hold">
                                          <p:stCondLst>
                                            <p:cond delay="0"/>
                                          </p:stCondLst>
                                        </p:cTn>
                                        <p:tgtEl>
                                          <p:spTgt spid="6"/>
                                        </p:tgtEl>
                                        <p:attrNameLst>
                                          <p:attrName>style.visibility</p:attrName>
                                        </p:attrNameLst>
                                      </p:cBhvr>
                                      <p:to>
                                        <p:strVal val="visible"/>
                                      </p:to>
                                    </p:set>
                                    <p:animEffect transition="in" filter="wipe(down)">
                                      <p:cBhvr>
                                        <p:cTn id="159" dur="290">
                                          <p:stCondLst>
                                            <p:cond delay="0"/>
                                          </p:stCondLst>
                                        </p:cTn>
                                        <p:tgtEl>
                                          <p:spTgt spid="6"/>
                                        </p:tgtEl>
                                      </p:cBhvr>
                                    </p:animEffect>
                                    <p:anim calcmode="lin" valueType="num">
                                      <p:cBhvr>
                                        <p:cTn id="160"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1"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2"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63"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64"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65" dur="13">
                                          <p:stCondLst>
                                            <p:cond delay="325"/>
                                          </p:stCondLst>
                                        </p:cTn>
                                        <p:tgtEl>
                                          <p:spTgt spid="6"/>
                                        </p:tgtEl>
                                      </p:cBhvr>
                                      <p:to x="100000" y="60000"/>
                                    </p:animScale>
                                    <p:animScale>
                                      <p:cBhvr>
                                        <p:cTn id="166" dur="83" decel="50000">
                                          <p:stCondLst>
                                            <p:cond delay="338"/>
                                          </p:stCondLst>
                                        </p:cTn>
                                        <p:tgtEl>
                                          <p:spTgt spid="6"/>
                                        </p:tgtEl>
                                      </p:cBhvr>
                                      <p:to x="100000" y="100000"/>
                                    </p:animScale>
                                    <p:animScale>
                                      <p:cBhvr>
                                        <p:cTn id="167" dur="13">
                                          <p:stCondLst>
                                            <p:cond delay="656"/>
                                          </p:stCondLst>
                                        </p:cTn>
                                        <p:tgtEl>
                                          <p:spTgt spid="6"/>
                                        </p:tgtEl>
                                      </p:cBhvr>
                                      <p:to x="100000" y="80000"/>
                                    </p:animScale>
                                    <p:animScale>
                                      <p:cBhvr>
                                        <p:cTn id="168" dur="83" decel="50000">
                                          <p:stCondLst>
                                            <p:cond delay="669"/>
                                          </p:stCondLst>
                                        </p:cTn>
                                        <p:tgtEl>
                                          <p:spTgt spid="6"/>
                                        </p:tgtEl>
                                      </p:cBhvr>
                                      <p:to x="100000" y="100000"/>
                                    </p:animScale>
                                    <p:animScale>
                                      <p:cBhvr>
                                        <p:cTn id="169" dur="13">
                                          <p:stCondLst>
                                            <p:cond delay="821"/>
                                          </p:stCondLst>
                                        </p:cTn>
                                        <p:tgtEl>
                                          <p:spTgt spid="6"/>
                                        </p:tgtEl>
                                      </p:cBhvr>
                                      <p:to x="100000" y="90000"/>
                                    </p:animScale>
                                    <p:animScale>
                                      <p:cBhvr>
                                        <p:cTn id="170" dur="83" decel="50000">
                                          <p:stCondLst>
                                            <p:cond delay="834"/>
                                          </p:stCondLst>
                                        </p:cTn>
                                        <p:tgtEl>
                                          <p:spTgt spid="6"/>
                                        </p:tgtEl>
                                      </p:cBhvr>
                                      <p:to x="100000" y="100000"/>
                                    </p:animScale>
                                    <p:animScale>
                                      <p:cBhvr>
                                        <p:cTn id="171" dur="13">
                                          <p:stCondLst>
                                            <p:cond delay="904"/>
                                          </p:stCondLst>
                                        </p:cTn>
                                        <p:tgtEl>
                                          <p:spTgt spid="6"/>
                                        </p:tgtEl>
                                      </p:cBhvr>
                                      <p:to x="100000" y="95000"/>
                                    </p:animScale>
                                    <p:animScale>
                                      <p:cBhvr>
                                        <p:cTn id="172" dur="83" decel="50000">
                                          <p:stCondLst>
                                            <p:cond delay="917"/>
                                          </p:stCondLst>
                                        </p:cTn>
                                        <p:tgtEl>
                                          <p:spTgt spid="6"/>
                                        </p:tgtEl>
                                      </p:cBhvr>
                                      <p:to x="100000" y="100000"/>
                                    </p:animScale>
                                  </p:childTnLst>
                                </p:cTn>
                              </p:par>
                              <p:par>
                                <p:cTn id="173" presetID="26" presetClass="entr" presetSubtype="0" fill="hold" grpId="0" nodeType="withEffect">
                                  <p:stCondLst>
                                    <p:cond delay="0"/>
                                  </p:stCondLst>
                                  <p:childTnLst>
                                    <p:set>
                                      <p:cBhvr>
                                        <p:cTn id="174" dur="1" fill="hold">
                                          <p:stCondLst>
                                            <p:cond delay="0"/>
                                          </p:stCondLst>
                                        </p:cTn>
                                        <p:tgtEl>
                                          <p:spTgt spid="9"/>
                                        </p:tgtEl>
                                        <p:attrNameLst>
                                          <p:attrName>style.visibility</p:attrName>
                                        </p:attrNameLst>
                                      </p:cBhvr>
                                      <p:to>
                                        <p:strVal val="visible"/>
                                      </p:to>
                                    </p:set>
                                    <p:animEffect transition="in" filter="wipe(down)">
                                      <p:cBhvr>
                                        <p:cTn id="175" dur="290">
                                          <p:stCondLst>
                                            <p:cond delay="0"/>
                                          </p:stCondLst>
                                        </p:cTn>
                                        <p:tgtEl>
                                          <p:spTgt spid="9"/>
                                        </p:tgtEl>
                                      </p:cBhvr>
                                    </p:animEffect>
                                    <p:anim calcmode="lin" valueType="num">
                                      <p:cBhvr>
                                        <p:cTn id="176"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77"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78"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79"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80"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81" dur="13">
                                          <p:stCondLst>
                                            <p:cond delay="325"/>
                                          </p:stCondLst>
                                        </p:cTn>
                                        <p:tgtEl>
                                          <p:spTgt spid="9"/>
                                        </p:tgtEl>
                                      </p:cBhvr>
                                      <p:to x="100000" y="60000"/>
                                    </p:animScale>
                                    <p:animScale>
                                      <p:cBhvr>
                                        <p:cTn id="182" dur="83" decel="50000">
                                          <p:stCondLst>
                                            <p:cond delay="338"/>
                                          </p:stCondLst>
                                        </p:cTn>
                                        <p:tgtEl>
                                          <p:spTgt spid="9"/>
                                        </p:tgtEl>
                                      </p:cBhvr>
                                      <p:to x="100000" y="100000"/>
                                    </p:animScale>
                                    <p:animScale>
                                      <p:cBhvr>
                                        <p:cTn id="183" dur="13">
                                          <p:stCondLst>
                                            <p:cond delay="656"/>
                                          </p:stCondLst>
                                        </p:cTn>
                                        <p:tgtEl>
                                          <p:spTgt spid="9"/>
                                        </p:tgtEl>
                                      </p:cBhvr>
                                      <p:to x="100000" y="80000"/>
                                    </p:animScale>
                                    <p:animScale>
                                      <p:cBhvr>
                                        <p:cTn id="184" dur="83" decel="50000">
                                          <p:stCondLst>
                                            <p:cond delay="669"/>
                                          </p:stCondLst>
                                        </p:cTn>
                                        <p:tgtEl>
                                          <p:spTgt spid="9"/>
                                        </p:tgtEl>
                                      </p:cBhvr>
                                      <p:to x="100000" y="100000"/>
                                    </p:animScale>
                                    <p:animScale>
                                      <p:cBhvr>
                                        <p:cTn id="185" dur="13">
                                          <p:stCondLst>
                                            <p:cond delay="821"/>
                                          </p:stCondLst>
                                        </p:cTn>
                                        <p:tgtEl>
                                          <p:spTgt spid="9"/>
                                        </p:tgtEl>
                                      </p:cBhvr>
                                      <p:to x="100000" y="90000"/>
                                    </p:animScale>
                                    <p:animScale>
                                      <p:cBhvr>
                                        <p:cTn id="186" dur="83" decel="50000">
                                          <p:stCondLst>
                                            <p:cond delay="834"/>
                                          </p:stCondLst>
                                        </p:cTn>
                                        <p:tgtEl>
                                          <p:spTgt spid="9"/>
                                        </p:tgtEl>
                                      </p:cBhvr>
                                      <p:to x="100000" y="100000"/>
                                    </p:animScale>
                                    <p:animScale>
                                      <p:cBhvr>
                                        <p:cTn id="187" dur="13">
                                          <p:stCondLst>
                                            <p:cond delay="904"/>
                                          </p:stCondLst>
                                        </p:cTn>
                                        <p:tgtEl>
                                          <p:spTgt spid="9"/>
                                        </p:tgtEl>
                                      </p:cBhvr>
                                      <p:to x="100000" y="95000"/>
                                    </p:animScale>
                                    <p:animScale>
                                      <p:cBhvr>
                                        <p:cTn id="188" dur="83" decel="50000">
                                          <p:stCondLst>
                                            <p:cond delay="917"/>
                                          </p:stCondLst>
                                        </p:cTn>
                                        <p:tgtEl>
                                          <p:spTgt spid="9"/>
                                        </p:tgtEl>
                                      </p:cBhvr>
                                      <p:to x="100000" y="100000"/>
                                    </p:animScale>
                                  </p:childTnLst>
                                </p:cTn>
                              </p:par>
                              <p:par>
                                <p:cTn id="189" presetID="26" presetClass="entr" presetSubtype="0" fill="hold" grpId="0" nodeType="withEffect">
                                  <p:stCondLst>
                                    <p:cond delay="0"/>
                                  </p:stCondLst>
                                  <p:childTnLst>
                                    <p:set>
                                      <p:cBhvr>
                                        <p:cTn id="190" dur="1" fill="hold">
                                          <p:stCondLst>
                                            <p:cond delay="0"/>
                                          </p:stCondLst>
                                        </p:cTn>
                                        <p:tgtEl>
                                          <p:spTgt spid="7"/>
                                        </p:tgtEl>
                                        <p:attrNameLst>
                                          <p:attrName>style.visibility</p:attrName>
                                        </p:attrNameLst>
                                      </p:cBhvr>
                                      <p:to>
                                        <p:strVal val="visible"/>
                                      </p:to>
                                    </p:set>
                                    <p:animEffect transition="in" filter="wipe(down)">
                                      <p:cBhvr>
                                        <p:cTn id="191" dur="290">
                                          <p:stCondLst>
                                            <p:cond delay="0"/>
                                          </p:stCondLst>
                                        </p:cTn>
                                        <p:tgtEl>
                                          <p:spTgt spid="7"/>
                                        </p:tgtEl>
                                      </p:cBhvr>
                                    </p:animEffect>
                                    <p:anim calcmode="lin" valueType="num">
                                      <p:cBhvr>
                                        <p:cTn id="192"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3"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94"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95"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96"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97" dur="13">
                                          <p:stCondLst>
                                            <p:cond delay="325"/>
                                          </p:stCondLst>
                                        </p:cTn>
                                        <p:tgtEl>
                                          <p:spTgt spid="7"/>
                                        </p:tgtEl>
                                      </p:cBhvr>
                                      <p:to x="100000" y="60000"/>
                                    </p:animScale>
                                    <p:animScale>
                                      <p:cBhvr>
                                        <p:cTn id="198" dur="83" decel="50000">
                                          <p:stCondLst>
                                            <p:cond delay="338"/>
                                          </p:stCondLst>
                                        </p:cTn>
                                        <p:tgtEl>
                                          <p:spTgt spid="7"/>
                                        </p:tgtEl>
                                      </p:cBhvr>
                                      <p:to x="100000" y="100000"/>
                                    </p:animScale>
                                    <p:animScale>
                                      <p:cBhvr>
                                        <p:cTn id="199" dur="13">
                                          <p:stCondLst>
                                            <p:cond delay="656"/>
                                          </p:stCondLst>
                                        </p:cTn>
                                        <p:tgtEl>
                                          <p:spTgt spid="7"/>
                                        </p:tgtEl>
                                      </p:cBhvr>
                                      <p:to x="100000" y="80000"/>
                                    </p:animScale>
                                    <p:animScale>
                                      <p:cBhvr>
                                        <p:cTn id="200" dur="83" decel="50000">
                                          <p:stCondLst>
                                            <p:cond delay="669"/>
                                          </p:stCondLst>
                                        </p:cTn>
                                        <p:tgtEl>
                                          <p:spTgt spid="7"/>
                                        </p:tgtEl>
                                      </p:cBhvr>
                                      <p:to x="100000" y="100000"/>
                                    </p:animScale>
                                    <p:animScale>
                                      <p:cBhvr>
                                        <p:cTn id="201" dur="13">
                                          <p:stCondLst>
                                            <p:cond delay="821"/>
                                          </p:stCondLst>
                                        </p:cTn>
                                        <p:tgtEl>
                                          <p:spTgt spid="7"/>
                                        </p:tgtEl>
                                      </p:cBhvr>
                                      <p:to x="100000" y="90000"/>
                                    </p:animScale>
                                    <p:animScale>
                                      <p:cBhvr>
                                        <p:cTn id="202" dur="83" decel="50000">
                                          <p:stCondLst>
                                            <p:cond delay="834"/>
                                          </p:stCondLst>
                                        </p:cTn>
                                        <p:tgtEl>
                                          <p:spTgt spid="7"/>
                                        </p:tgtEl>
                                      </p:cBhvr>
                                      <p:to x="100000" y="100000"/>
                                    </p:animScale>
                                    <p:animScale>
                                      <p:cBhvr>
                                        <p:cTn id="203" dur="13">
                                          <p:stCondLst>
                                            <p:cond delay="904"/>
                                          </p:stCondLst>
                                        </p:cTn>
                                        <p:tgtEl>
                                          <p:spTgt spid="7"/>
                                        </p:tgtEl>
                                      </p:cBhvr>
                                      <p:to x="100000" y="95000"/>
                                    </p:animScale>
                                    <p:animScale>
                                      <p:cBhvr>
                                        <p:cTn id="204"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13D-FBA4-FF44-B7BC-12E3E6960EEE}"/>
              </a:ext>
            </a:extLst>
          </p:cNvPr>
          <p:cNvSpPr>
            <a:spLocks noGrp="1"/>
          </p:cNvSpPr>
          <p:nvPr>
            <p:ph type="title"/>
          </p:nvPr>
        </p:nvSpPr>
        <p:spPr/>
        <p:txBody>
          <a:bodyPr/>
          <a:lstStyle/>
          <a:p>
            <a:r>
              <a:rPr lang="tr-TR" dirty="0" err="1"/>
              <a:t>Color</a:t>
            </a:r>
            <a:r>
              <a:rPr lang="tr-TR" dirty="0"/>
              <a:t> </a:t>
            </a:r>
            <a:r>
              <a:rPr lang="tr-TR" dirty="0" err="1"/>
              <a:t>Changing</a:t>
            </a:r>
            <a:endParaRPr lang="tr-TR" dirty="0"/>
          </a:p>
        </p:txBody>
      </p:sp>
      <p:pic>
        <p:nvPicPr>
          <p:cNvPr id="5" name="Content Placeholder 4">
            <a:extLst>
              <a:ext uri="{FF2B5EF4-FFF2-40B4-BE49-F238E27FC236}">
                <a16:creationId xmlns:a16="http://schemas.microsoft.com/office/drawing/2014/main" id="{FB703748-D55C-BF46-AA59-7B581DB593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407" y="0"/>
            <a:ext cx="6420805" cy="6266577"/>
          </a:xfrm>
        </p:spPr>
      </p:pic>
    </p:spTree>
    <p:extLst>
      <p:ext uri="{BB962C8B-B14F-4D97-AF65-F5344CB8AC3E}">
        <p14:creationId xmlns:p14="http://schemas.microsoft.com/office/powerpoint/2010/main" val="409305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ekran, ekran görüntüsü içeren bir resim&#10;&#10;Açıklama otomatik olarak oluşturuldu">
            <a:extLst>
              <a:ext uri="{FF2B5EF4-FFF2-40B4-BE49-F238E27FC236}">
                <a16:creationId xmlns:a16="http://schemas.microsoft.com/office/drawing/2014/main" id="{956528EF-F16B-933C-FD72-7EFF7F6FA454}"/>
              </a:ext>
            </a:extLst>
          </p:cNvPr>
          <p:cNvPicPr>
            <a:picLocks noGrp="1" noChangeAspect="1"/>
          </p:cNvPicPr>
          <p:nvPr>
            <p:ph idx="1"/>
          </p:nvPr>
        </p:nvPicPr>
        <p:blipFill>
          <a:blip r:embed="rId2"/>
          <a:stretch>
            <a:fillRect/>
          </a:stretch>
        </p:blipFill>
        <p:spPr>
          <a:xfrm>
            <a:off x="480197" y="1620400"/>
            <a:ext cx="5713640" cy="2800350"/>
          </a:xfrm>
        </p:spPr>
      </p:pic>
      <p:pic>
        <p:nvPicPr>
          <p:cNvPr id="8" name="Resim 8" descr="metin içeren bir resim&#10;&#10;Açıklama otomatik olarak oluşturuldu">
            <a:extLst>
              <a:ext uri="{FF2B5EF4-FFF2-40B4-BE49-F238E27FC236}">
                <a16:creationId xmlns:a16="http://schemas.microsoft.com/office/drawing/2014/main" id="{CEA7DBB5-5D03-A25E-6D1A-87D6F4DA4D0A}"/>
              </a:ext>
            </a:extLst>
          </p:cNvPr>
          <p:cNvPicPr>
            <a:picLocks noChangeAspect="1"/>
          </p:cNvPicPr>
          <p:nvPr/>
        </p:nvPicPr>
        <p:blipFill>
          <a:blip r:embed="rId3"/>
          <a:stretch>
            <a:fillRect/>
          </a:stretch>
        </p:blipFill>
        <p:spPr>
          <a:xfrm>
            <a:off x="6197565" y="380647"/>
            <a:ext cx="5723163" cy="5823535"/>
          </a:xfrm>
          <a:prstGeom prst="rect">
            <a:avLst/>
          </a:prstGeom>
        </p:spPr>
      </p:pic>
    </p:spTree>
    <p:extLst>
      <p:ext uri="{BB962C8B-B14F-4D97-AF65-F5344CB8AC3E}">
        <p14:creationId xmlns:p14="http://schemas.microsoft.com/office/powerpoint/2010/main" val="181897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içeren bir resim&#10;&#10;Açıklama otomatik olarak oluşturuldu">
            <a:extLst>
              <a:ext uri="{FF2B5EF4-FFF2-40B4-BE49-F238E27FC236}">
                <a16:creationId xmlns:a16="http://schemas.microsoft.com/office/drawing/2014/main" id="{66C21A18-B726-FA92-B302-2BA614FB83D0}"/>
              </a:ext>
            </a:extLst>
          </p:cNvPr>
          <p:cNvPicPr>
            <a:picLocks noGrp="1" noChangeAspect="1"/>
          </p:cNvPicPr>
          <p:nvPr>
            <p:ph idx="1"/>
          </p:nvPr>
        </p:nvPicPr>
        <p:blipFill>
          <a:blip r:embed="rId2"/>
          <a:stretch>
            <a:fillRect/>
          </a:stretch>
        </p:blipFill>
        <p:spPr>
          <a:xfrm>
            <a:off x="671057" y="947662"/>
            <a:ext cx="11006097" cy="4962252"/>
          </a:xfrm>
        </p:spPr>
      </p:pic>
      <p:sp>
        <p:nvSpPr>
          <p:cNvPr id="18" name="Ok: Sol 17">
            <a:extLst>
              <a:ext uri="{FF2B5EF4-FFF2-40B4-BE49-F238E27FC236}">
                <a16:creationId xmlns:a16="http://schemas.microsoft.com/office/drawing/2014/main" id="{0BDFCE0D-6B88-5EE1-7158-C159F57CF524}"/>
              </a:ext>
            </a:extLst>
          </p:cNvPr>
          <p:cNvSpPr/>
          <p:nvPr/>
        </p:nvSpPr>
        <p:spPr>
          <a:xfrm>
            <a:off x="7763528" y="2785272"/>
            <a:ext cx="2517321" cy="47625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75678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147DC95A-634F-74E6-E337-50D8D12FBBBC}"/>
              </a:ext>
            </a:extLst>
          </p:cNvPr>
          <p:cNvPicPr>
            <a:picLocks noGrp="1" noChangeAspect="1"/>
          </p:cNvPicPr>
          <p:nvPr>
            <p:ph idx="1"/>
          </p:nvPr>
        </p:nvPicPr>
        <p:blipFill>
          <a:blip r:embed="rId2"/>
          <a:stretch>
            <a:fillRect/>
          </a:stretch>
        </p:blipFill>
        <p:spPr>
          <a:xfrm>
            <a:off x="189530" y="1581350"/>
            <a:ext cx="11830769" cy="3934415"/>
          </a:xfrm>
        </p:spPr>
      </p:pic>
    </p:spTree>
    <p:extLst>
      <p:ext uri="{BB962C8B-B14F-4D97-AF65-F5344CB8AC3E}">
        <p14:creationId xmlns:p14="http://schemas.microsoft.com/office/powerpoint/2010/main" val="411982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5A61-F940-AB4C-8DF8-804A1E46B777}"/>
              </a:ext>
            </a:extLst>
          </p:cNvPr>
          <p:cNvSpPr>
            <a:spLocks noGrp="1"/>
          </p:cNvSpPr>
          <p:nvPr>
            <p:ph type="title"/>
          </p:nvPr>
        </p:nvSpPr>
        <p:spPr>
          <a:xfrm>
            <a:off x="1097280" y="286603"/>
            <a:ext cx="4689987" cy="1450757"/>
          </a:xfrm>
        </p:spPr>
        <p:txBody>
          <a:bodyPr/>
          <a:lstStyle/>
          <a:p>
            <a:r>
              <a:rPr lang="tr-TR"/>
              <a:t>SCREENSHOT</a:t>
            </a:r>
            <a:endParaRPr lang="tr-TR" dirty="0"/>
          </a:p>
        </p:txBody>
      </p:sp>
      <p:pic>
        <p:nvPicPr>
          <p:cNvPr id="4" name="Content Placeholder 3">
            <a:extLst>
              <a:ext uri="{FF2B5EF4-FFF2-40B4-BE49-F238E27FC236}">
                <a16:creationId xmlns:a16="http://schemas.microsoft.com/office/drawing/2014/main" id="{DBA717D6-67A2-8849-938D-76BB5D1DDD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4735" y="147484"/>
            <a:ext cx="5014452" cy="6209071"/>
          </a:xfrm>
          <a:prstGeom prst="rect">
            <a:avLst/>
          </a:prstGeom>
          <a:noFill/>
          <a:ln>
            <a:noFill/>
          </a:ln>
        </p:spPr>
      </p:pic>
    </p:spTree>
    <p:extLst>
      <p:ext uri="{BB962C8B-B14F-4D97-AF65-F5344CB8AC3E}">
        <p14:creationId xmlns:p14="http://schemas.microsoft.com/office/powerpoint/2010/main" val="335031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B52E-2175-E247-BB0A-000D70EBC726}"/>
              </a:ext>
            </a:extLst>
          </p:cNvPr>
          <p:cNvSpPr>
            <a:spLocks noGrp="1"/>
          </p:cNvSpPr>
          <p:nvPr>
            <p:ph type="title"/>
          </p:nvPr>
        </p:nvSpPr>
        <p:spPr/>
        <p:txBody>
          <a:bodyPr/>
          <a:lstStyle/>
          <a:p>
            <a:r>
              <a:rPr lang="tr-TR" dirty="0"/>
              <a:t>CONCLUSION</a:t>
            </a:r>
          </a:p>
        </p:txBody>
      </p:sp>
      <p:sp>
        <p:nvSpPr>
          <p:cNvPr id="3" name="Content Placeholder 2">
            <a:extLst>
              <a:ext uri="{FF2B5EF4-FFF2-40B4-BE49-F238E27FC236}">
                <a16:creationId xmlns:a16="http://schemas.microsoft.com/office/drawing/2014/main" id="{6E013E25-48D0-B64D-995F-0764F456001F}"/>
              </a:ext>
            </a:extLst>
          </p:cNvPr>
          <p:cNvSpPr>
            <a:spLocks noGrp="1"/>
          </p:cNvSpPr>
          <p:nvPr>
            <p:ph idx="1"/>
          </p:nvPr>
        </p:nvSpPr>
        <p:spPr/>
        <p:txBody>
          <a:bodyPr/>
          <a:lstStyle/>
          <a:p>
            <a:pPr>
              <a:buFont typeface="Courier New" panose="02070309020205020404" pitchFamily="49" charset="0"/>
              <a:buChar char="o"/>
            </a:pPr>
            <a:r>
              <a:rPr lang="en-US" dirty="0"/>
              <a:t>How to work as a team.</a:t>
            </a:r>
          </a:p>
          <a:p>
            <a:pPr>
              <a:buFont typeface="Courier New" panose="02070309020205020404" pitchFamily="49" charset="0"/>
              <a:buChar char="o"/>
            </a:pPr>
            <a:r>
              <a:rPr lang="en-US" dirty="0"/>
              <a:t>Learning how to use the if / else control statement.</a:t>
            </a:r>
          </a:p>
          <a:p>
            <a:pPr>
              <a:buFont typeface="Courier New" panose="02070309020205020404" pitchFamily="49" charset="0"/>
              <a:buChar char="o"/>
            </a:pPr>
            <a:r>
              <a:rPr lang="en-US" dirty="0"/>
              <a:t>Managing our time to deliver a Project.</a:t>
            </a:r>
          </a:p>
          <a:p>
            <a:pPr>
              <a:buFont typeface="Courier New" panose="02070309020205020404" pitchFamily="49" charset="0"/>
              <a:buChar char="o"/>
            </a:pPr>
            <a:r>
              <a:rPr lang="tr-TR" dirty="0" err="1"/>
              <a:t>Presenting</a:t>
            </a:r>
            <a:r>
              <a:rPr lang="tr-TR" dirty="0"/>
              <a:t> </a:t>
            </a:r>
            <a:r>
              <a:rPr lang="tr-TR" dirty="0" err="1"/>
              <a:t>our</a:t>
            </a:r>
            <a:r>
              <a:rPr lang="tr-TR" dirty="0"/>
              <a:t> </a:t>
            </a:r>
            <a:r>
              <a:rPr lang="tr-TR" dirty="0" err="1"/>
              <a:t>work</a:t>
            </a:r>
            <a:r>
              <a:rPr lang="tr-TR" dirty="0"/>
              <a:t> </a:t>
            </a:r>
            <a:r>
              <a:rPr lang="tr-TR" dirty="0" err="1"/>
              <a:t>to</a:t>
            </a:r>
            <a:r>
              <a:rPr lang="tr-TR" dirty="0"/>
              <a:t> </a:t>
            </a:r>
            <a:r>
              <a:rPr lang="tr-TR" dirty="0" err="1"/>
              <a:t>the</a:t>
            </a:r>
            <a:r>
              <a:rPr lang="tr-TR" dirty="0"/>
              <a:t> </a:t>
            </a:r>
            <a:r>
              <a:rPr lang="tr-TR" dirty="0" err="1"/>
              <a:t>public</a:t>
            </a:r>
            <a:r>
              <a:rPr lang="tr-TR" dirty="0"/>
              <a:t> </a:t>
            </a:r>
            <a:r>
              <a:rPr lang="tr-TR" dirty="0" err="1"/>
              <a:t>or</a:t>
            </a:r>
            <a:r>
              <a:rPr lang="tr-TR" dirty="0"/>
              <a:t> </a:t>
            </a:r>
            <a:r>
              <a:rPr lang="tr-TR" dirty="0" err="1"/>
              <a:t>the</a:t>
            </a:r>
            <a:r>
              <a:rPr lang="tr-TR" dirty="0"/>
              <a:t> </a:t>
            </a:r>
            <a:r>
              <a:rPr lang="tr-TR" dirty="0" err="1"/>
              <a:t>people</a:t>
            </a:r>
            <a:r>
              <a:rPr lang="tr-TR" dirty="0"/>
              <a:t> </a:t>
            </a:r>
            <a:r>
              <a:rPr lang="tr-TR" dirty="0" err="1"/>
              <a:t>who</a:t>
            </a:r>
            <a:r>
              <a:rPr lang="tr-TR" dirty="0"/>
              <a:t> </a:t>
            </a:r>
            <a:r>
              <a:rPr lang="tr-TR" dirty="0" err="1"/>
              <a:t>are</a:t>
            </a:r>
            <a:r>
              <a:rPr lang="tr-TR" dirty="0"/>
              <a:t> </a:t>
            </a:r>
            <a:r>
              <a:rPr lang="tr-TR" dirty="0" err="1"/>
              <a:t>working</a:t>
            </a:r>
            <a:r>
              <a:rPr lang="tr-TR" dirty="0"/>
              <a:t> in </a:t>
            </a:r>
            <a:r>
              <a:rPr lang="tr-TR" dirty="0" err="1"/>
              <a:t>our</a:t>
            </a:r>
            <a:r>
              <a:rPr lang="tr-TR" dirty="0"/>
              <a:t> </a:t>
            </a:r>
            <a:r>
              <a:rPr lang="tr-TR" dirty="0" err="1"/>
              <a:t>field</a:t>
            </a:r>
            <a:r>
              <a:rPr lang="tr-TR" dirty="0"/>
              <a:t>.</a:t>
            </a:r>
          </a:p>
          <a:p>
            <a:pPr>
              <a:buFont typeface="Courier New" panose="02070309020205020404" pitchFamily="49" charset="0"/>
              <a:buChar char="o"/>
            </a:pPr>
            <a:r>
              <a:rPr lang="tr-TR" dirty="0" err="1"/>
              <a:t>Solving</a:t>
            </a:r>
            <a:r>
              <a:rPr lang="tr-TR" dirty="0"/>
              <a:t> </a:t>
            </a:r>
            <a:r>
              <a:rPr lang="tr-TR" dirty="0" err="1"/>
              <a:t>problems</a:t>
            </a:r>
            <a:r>
              <a:rPr lang="tr-TR" dirty="0"/>
              <a:t> </a:t>
            </a:r>
            <a:r>
              <a:rPr lang="tr-TR" dirty="0" err="1"/>
              <a:t>by</a:t>
            </a:r>
            <a:r>
              <a:rPr lang="tr-TR" dirty="0"/>
              <a:t> </a:t>
            </a:r>
            <a:r>
              <a:rPr lang="tr-TR" dirty="0" err="1"/>
              <a:t>asking</a:t>
            </a:r>
            <a:r>
              <a:rPr lang="tr-TR" dirty="0"/>
              <a:t> </a:t>
            </a:r>
            <a:r>
              <a:rPr lang="tr-TR" dirty="0" err="1"/>
              <a:t>others</a:t>
            </a:r>
            <a:r>
              <a:rPr lang="tr-TR" dirty="0"/>
              <a:t>, </a:t>
            </a:r>
            <a:r>
              <a:rPr lang="tr-TR" dirty="0" err="1"/>
              <a:t>reading</a:t>
            </a:r>
            <a:r>
              <a:rPr lang="tr-TR" dirty="0"/>
              <a:t> </a:t>
            </a:r>
            <a:r>
              <a:rPr lang="tr-TR" dirty="0" err="1"/>
              <a:t>books</a:t>
            </a:r>
            <a:r>
              <a:rPr lang="tr-TR" dirty="0"/>
              <a:t> </a:t>
            </a:r>
            <a:r>
              <a:rPr lang="tr-TR" dirty="0" err="1"/>
              <a:t>or</a:t>
            </a:r>
            <a:r>
              <a:rPr lang="tr-TR" dirty="0"/>
              <a:t> </a:t>
            </a:r>
            <a:r>
              <a:rPr lang="tr-TR" dirty="0" err="1"/>
              <a:t>searching</a:t>
            </a:r>
            <a:r>
              <a:rPr lang="tr-TR" dirty="0"/>
              <a:t> on </a:t>
            </a:r>
            <a:r>
              <a:rPr lang="tr-TR" dirty="0" err="1"/>
              <a:t>the</a:t>
            </a:r>
            <a:r>
              <a:rPr lang="tr-TR" dirty="0"/>
              <a:t> internet.</a:t>
            </a:r>
          </a:p>
          <a:p>
            <a:pPr>
              <a:buFont typeface="Courier New" panose="02070309020205020404" pitchFamily="49" charset="0"/>
              <a:buChar char="o"/>
            </a:pPr>
            <a:r>
              <a:rPr lang="tr-TR" dirty="0" err="1"/>
              <a:t>Challenging</a:t>
            </a:r>
            <a:r>
              <a:rPr lang="tr-TR" dirty="0"/>
              <a:t> </a:t>
            </a:r>
            <a:r>
              <a:rPr lang="tr-TR" dirty="0" err="1"/>
              <a:t>ourselves</a:t>
            </a:r>
            <a:r>
              <a:rPr lang="tr-TR" dirty="0"/>
              <a:t> </a:t>
            </a:r>
            <a:r>
              <a:rPr lang="tr-TR" dirty="0" err="1"/>
              <a:t>to</a:t>
            </a:r>
            <a:r>
              <a:rPr lang="tr-TR" dirty="0"/>
              <a:t> be </a:t>
            </a:r>
            <a:r>
              <a:rPr lang="tr-TR" dirty="0" err="1"/>
              <a:t>better</a:t>
            </a:r>
            <a:r>
              <a:rPr lang="tr-TR" dirty="0"/>
              <a:t> at </a:t>
            </a:r>
            <a:r>
              <a:rPr lang="tr-TR" dirty="0" err="1"/>
              <a:t>the</a:t>
            </a:r>
            <a:r>
              <a:rPr lang="tr-TR" dirty="0"/>
              <a:t> </a:t>
            </a:r>
            <a:r>
              <a:rPr lang="tr-TR" dirty="0" err="1"/>
              <a:t>field</a:t>
            </a:r>
            <a:r>
              <a:rPr lang="tr-TR" dirty="0"/>
              <a:t> </a:t>
            </a:r>
            <a:r>
              <a:rPr lang="tr-TR" dirty="0" err="1"/>
              <a:t>that</a:t>
            </a:r>
            <a:r>
              <a:rPr lang="tr-TR" dirty="0"/>
              <a:t> </a:t>
            </a:r>
            <a:r>
              <a:rPr lang="tr-TR" dirty="0" err="1"/>
              <a:t>we</a:t>
            </a:r>
            <a:r>
              <a:rPr lang="tr-TR" dirty="0"/>
              <a:t> </a:t>
            </a:r>
            <a:r>
              <a:rPr lang="tr-TR" dirty="0" err="1"/>
              <a:t>work</a:t>
            </a:r>
            <a:r>
              <a:rPr lang="tr-TR" dirty="0"/>
              <a:t> </a:t>
            </a:r>
            <a:r>
              <a:rPr lang="tr-TR" dirty="0" err="1"/>
              <a:t>and</a:t>
            </a:r>
            <a:r>
              <a:rPr lang="tr-TR" dirty="0"/>
              <a:t> </a:t>
            </a:r>
            <a:r>
              <a:rPr lang="tr-TR" dirty="0" err="1"/>
              <a:t>study</a:t>
            </a:r>
            <a:r>
              <a:rPr lang="tr-TR"/>
              <a:t>.</a:t>
            </a:r>
            <a:endParaRPr lang="tr-TR" dirty="0"/>
          </a:p>
        </p:txBody>
      </p:sp>
    </p:spTree>
    <p:extLst>
      <p:ext uri="{BB962C8B-B14F-4D97-AF65-F5344CB8AC3E}">
        <p14:creationId xmlns:p14="http://schemas.microsoft.com/office/powerpoint/2010/main" val="195051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BE87-5EEB-0946-929C-6492CBF69235}"/>
              </a:ext>
            </a:extLst>
          </p:cNvPr>
          <p:cNvSpPr>
            <a:spLocks noGrp="1"/>
          </p:cNvSpPr>
          <p:nvPr>
            <p:ph type="title"/>
          </p:nvPr>
        </p:nvSpPr>
        <p:spPr/>
        <p:txBody>
          <a:bodyPr/>
          <a:lstStyle/>
          <a:p>
            <a:br>
              <a:rPr lang="en-US" b="1" cap="all" dirty="0"/>
            </a:br>
            <a:r>
              <a:rPr lang="tr-TR" b="1" cap="all" dirty="0"/>
              <a:t>REFERENCES</a:t>
            </a:r>
            <a:endParaRPr lang="tr-TR" dirty="0"/>
          </a:p>
        </p:txBody>
      </p:sp>
      <p:sp>
        <p:nvSpPr>
          <p:cNvPr id="3" name="Content Placeholder 2">
            <a:extLst>
              <a:ext uri="{FF2B5EF4-FFF2-40B4-BE49-F238E27FC236}">
                <a16:creationId xmlns:a16="http://schemas.microsoft.com/office/drawing/2014/main" id="{00F52089-FA54-BA4D-AE6A-03B2E70261F0}"/>
              </a:ext>
            </a:extLst>
          </p:cNvPr>
          <p:cNvSpPr>
            <a:spLocks noGrp="1"/>
          </p:cNvSpPr>
          <p:nvPr>
            <p:ph idx="1"/>
          </p:nvPr>
        </p:nvSpPr>
        <p:spPr/>
        <p:txBody>
          <a:bodyPr/>
          <a:lstStyle/>
          <a:p>
            <a:pPr>
              <a:buFont typeface="Wingdings" pitchFamily="2" charset="2"/>
              <a:buChar char="v"/>
            </a:pPr>
            <a:r>
              <a:rPr lang="tr-TR" dirty="0">
                <a:hlinkClick r:id="rId2"/>
              </a:rPr>
              <a:t>https://learn.microsoft.com/en-us/dotnet/api/system.console.setcursorposition?view=net-6.0</a:t>
            </a:r>
            <a:endParaRPr lang="tr-TR" dirty="0">
              <a:hlinkClick r:id="rId3"/>
            </a:endParaRPr>
          </a:p>
          <a:p>
            <a:pPr>
              <a:buFont typeface="Wingdings" pitchFamily="2" charset="2"/>
              <a:buChar char="v"/>
            </a:pPr>
            <a:r>
              <a:rPr lang="tr-TR" dirty="0">
                <a:hlinkClick r:id="rId3"/>
              </a:rPr>
              <a:t>https://www.lucidchart.com/pages/flowchart-symbols-meaning-explained</a:t>
            </a:r>
            <a:endParaRPr lang="tr-TR" dirty="0"/>
          </a:p>
          <a:p>
            <a:pPr>
              <a:buFont typeface="Wingdings" pitchFamily="2" charset="2"/>
              <a:buChar char="v"/>
            </a:pPr>
            <a:r>
              <a:rPr lang="tr-TR" dirty="0">
                <a:hlinkClick r:id="rId4"/>
              </a:rPr>
              <a:t>https://app.diagrams.net</a:t>
            </a:r>
            <a:endParaRPr lang="tr-TR" dirty="0"/>
          </a:p>
          <a:p>
            <a:pPr>
              <a:buFont typeface="Wingdings" pitchFamily="2" charset="2"/>
              <a:buChar char="v"/>
            </a:pPr>
            <a:r>
              <a:rPr lang="tr-TR" dirty="0">
                <a:hlinkClick r:id="rId5"/>
              </a:rPr>
              <a:t>https://en.wikipedia.org/wiki/Wikipedia</a:t>
            </a:r>
            <a:endParaRPr lang="tr-TR" dirty="0"/>
          </a:p>
          <a:p>
            <a:pPr>
              <a:buFont typeface="Wingdings" pitchFamily="2" charset="2"/>
              <a:buChar char="v"/>
            </a:pPr>
            <a:r>
              <a:rPr lang="en-US" dirty="0">
                <a:hlinkClick r:id="rId6"/>
              </a:rPr>
              <a:t>https://www.geeksforgeeks.org/console-setcursorposition-method-in-c-sharp/</a:t>
            </a:r>
            <a:endParaRPr lang="tr-TR" dirty="0"/>
          </a:p>
          <a:p>
            <a:pPr>
              <a:buFont typeface="Wingdings" pitchFamily="2" charset="2"/>
              <a:buChar char="v"/>
            </a:pPr>
            <a:r>
              <a:rPr lang="tr-TR" dirty="0">
                <a:hlinkClick r:id="rId7"/>
              </a:rPr>
              <a:t>https://josipmisko.com/posts/c-sharp-tryparse</a:t>
            </a:r>
            <a:endParaRPr lang="tr-TR" dirty="0"/>
          </a:p>
          <a:p>
            <a:pPr>
              <a:buFont typeface="Wingdings" pitchFamily="2" charset="2"/>
              <a:buChar char="v"/>
            </a:pPr>
            <a:endParaRPr lang="tr-TR" dirty="0"/>
          </a:p>
          <a:p>
            <a:pPr>
              <a:buFont typeface="Wingdings" pitchFamily="2" charset="2"/>
              <a:buChar char="v"/>
            </a:pPr>
            <a:endParaRPr lang="tr-TR" dirty="0"/>
          </a:p>
          <a:p>
            <a:pPr>
              <a:buFont typeface="Wingdings" pitchFamily="2" charset="2"/>
              <a:buChar char="v"/>
            </a:pPr>
            <a:endParaRPr lang="tr-TR" dirty="0"/>
          </a:p>
          <a:p>
            <a:pPr>
              <a:buFont typeface="Wingdings" pitchFamily="2" charset="2"/>
              <a:buChar char="v"/>
            </a:pPr>
            <a:endParaRPr lang="tr-TR" dirty="0"/>
          </a:p>
          <a:p>
            <a:pPr>
              <a:buFont typeface="Wingdings" pitchFamily="2" charset="2"/>
              <a:buChar char="v"/>
            </a:pPr>
            <a:endParaRPr lang="tr-TR" dirty="0"/>
          </a:p>
        </p:txBody>
      </p:sp>
    </p:spTree>
    <p:extLst>
      <p:ext uri="{BB962C8B-B14F-4D97-AF65-F5344CB8AC3E}">
        <p14:creationId xmlns:p14="http://schemas.microsoft.com/office/powerpoint/2010/main" val="109813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Outline</a:t>
            </a:r>
          </a:p>
        </p:txBody>
      </p:sp>
      <p:sp>
        <p:nvSpPr>
          <p:cNvPr id="3" name="İçerik Yer Tutucusu 2"/>
          <p:cNvSpPr>
            <a:spLocks noGrp="1"/>
          </p:cNvSpPr>
          <p:nvPr>
            <p:ph idx="1"/>
          </p:nvPr>
        </p:nvSpPr>
        <p:spPr/>
        <p:txBody>
          <a:bodyPr>
            <a:normAutofit fontScale="85000" lnSpcReduction="20000"/>
          </a:bodyPr>
          <a:lstStyle/>
          <a:p>
            <a:r>
              <a:rPr lang="en-US" b="1" cap="all" dirty="0"/>
              <a:t>INTRODUCTION</a:t>
            </a:r>
          </a:p>
          <a:p>
            <a:r>
              <a:rPr lang="en-US" b="1" cap="all" dirty="0"/>
              <a:t>PROGRESS</a:t>
            </a:r>
            <a:r>
              <a:rPr lang="tr-TR" b="1" cap="all" dirty="0"/>
              <a:t> SUMMARY</a:t>
            </a:r>
            <a:endParaRPr lang="en-US" b="1" cap="all" dirty="0"/>
          </a:p>
          <a:p>
            <a:pPr lvl="1"/>
            <a:r>
              <a:rPr lang="en-US" b="1" dirty="0"/>
              <a:t>Requirements</a:t>
            </a:r>
          </a:p>
          <a:p>
            <a:pPr lvl="1"/>
            <a:r>
              <a:rPr lang="en-US" b="1" dirty="0"/>
              <a:t>Task Sharing</a:t>
            </a:r>
          </a:p>
          <a:p>
            <a:pPr lvl="1"/>
            <a:r>
              <a:rPr lang="en-US" b="1" dirty="0"/>
              <a:t>Scheduling</a:t>
            </a:r>
          </a:p>
          <a:p>
            <a:pPr lvl="1"/>
            <a:r>
              <a:rPr lang="tr-TR" b="1" dirty="0" err="1"/>
              <a:t>Completed</a:t>
            </a:r>
            <a:r>
              <a:rPr lang="tr-TR" b="1" dirty="0"/>
              <a:t> </a:t>
            </a:r>
            <a:r>
              <a:rPr lang="tr-TR" b="1" dirty="0" err="1"/>
              <a:t>Tasks</a:t>
            </a:r>
            <a:endParaRPr lang="en-US" b="1" dirty="0"/>
          </a:p>
          <a:p>
            <a:pPr lvl="1"/>
            <a:r>
              <a:rPr lang="tr-TR" b="1" dirty="0"/>
              <a:t>Incomplete Tasks: Reasons, Explanations</a:t>
            </a:r>
            <a:endParaRPr lang="en-US" b="1" dirty="0"/>
          </a:p>
          <a:p>
            <a:pPr lvl="1"/>
            <a:r>
              <a:rPr lang="tr-TR" b="1" dirty="0" err="1"/>
              <a:t>Additional</a:t>
            </a:r>
            <a:r>
              <a:rPr lang="tr-TR" b="1" dirty="0"/>
              <a:t> </a:t>
            </a:r>
            <a:r>
              <a:rPr lang="tr-TR" b="1" dirty="0" err="1"/>
              <a:t>Improvements</a:t>
            </a:r>
            <a:endParaRPr lang="en-US" b="1" dirty="0"/>
          </a:p>
          <a:p>
            <a:r>
              <a:rPr lang="tr-TR" b="1" cap="all" dirty="0"/>
              <a:t>PROBLEMS ENCOUNTERED</a:t>
            </a:r>
            <a:endParaRPr lang="en-US" b="1" cap="all" dirty="0"/>
          </a:p>
          <a:p>
            <a:r>
              <a:rPr lang="tr-TR" b="1" dirty="0"/>
              <a:t>ALGOR</a:t>
            </a:r>
            <a:r>
              <a:rPr lang="en-US" b="1" dirty="0"/>
              <a:t>I</a:t>
            </a:r>
            <a:r>
              <a:rPr lang="tr-TR" b="1" dirty="0"/>
              <a:t>THMS AND SOLUT</a:t>
            </a:r>
            <a:r>
              <a:rPr lang="en-US" b="1" dirty="0"/>
              <a:t>I</a:t>
            </a:r>
            <a:r>
              <a:rPr lang="tr-TR" b="1" dirty="0"/>
              <a:t>ON STRATEG</a:t>
            </a:r>
            <a:r>
              <a:rPr lang="en-US" b="1" dirty="0"/>
              <a:t>I</a:t>
            </a:r>
            <a:r>
              <a:rPr lang="tr-TR" b="1" dirty="0"/>
              <a:t>ES</a:t>
            </a:r>
            <a:endParaRPr lang="en-US" b="1" dirty="0"/>
          </a:p>
          <a:p>
            <a:r>
              <a:rPr lang="tr-TR" b="1" dirty="0"/>
              <a:t>SCREENSHOTS</a:t>
            </a:r>
            <a:endParaRPr lang="en-US" b="1" cap="all" dirty="0"/>
          </a:p>
          <a:p>
            <a:r>
              <a:rPr lang="en-US" b="1" cap="all" dirty="0"/>
              <a:t>conclusıon</a:t>
            </a:r>
          </a:p>
          <a:p>
            <a:r>
              <a:rPr lang="tr-TR" b="1" cap="all" dirty="0"/>
              <a:t>REFERENCES</a:t>
            </a:r>
            <a:endParaRPr lang="en-US" b="1" cap="all" dirty="0"/>
          </a:p>
          <a:p>
            <a:endParaRPr lang="en-US" b="1" cap="all" dirty="0"/>
          </a:p>
          <a:p>
            <a:pPr lvl="1"/>
            <a:endParaRPr lang="en-US"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B0AC-1FB8-D149-AC3D-AA59C75B48F1}"/>
              </a:ext>
            </a:extLst>
          </p:cNvPr>
          <p:cNvSpPr>
            <a:spLocks noGrp="1"/>
          </p:cNvSpPr>
          <p:nvPr>
            <p:ph type="title"/>
          </p:nvPr>
        </p:nvSpPr>
        <p:spPr/>
        <p:txBody>
          <a:bodyPr/>
          <a:lstStyle/>
          <a:p>
            <a:r>
              <a:rPr lang="tr-TR" dirty="0"/>
              <a:t>INTRODUCTION</a:t>
            </a:r>
          </a:p>
        </p:txBody>
      </p:sp>
      <p:sp>
        <p:nvSpPr>
          <p:cNvPr id="3" name="Content Placeholder 2">
            <a:extLst>
              <a:ext uri="{FF2B5EF4-FFF2-40B4-BE49-F238E27FC236}">
                <a16:creationId xmlns:a16="http://schemas.microsoft.com/office/drawing/2014/main" id="{263B19BF-EADE-EC4A-AED0-AFCF32C46C22}"/>
              </a:ext>
            </a:extLst>
          </p:cNvPr>
          <p:cNvSpPr>
            <a:spLocks noGrp="1"/>
          </p:cNvSpPr>
          <p:nvPr>
            <p:ph idx="1"/>
          </p:nvPr>
        </p:nvSpPr>
        <p:spPr/>
        <p:txBody>
          <a:bodyPr/>
          <a:lstStyle/>
          <a:p>
            <a:r>
              <a:rPr lang="en-US" sz="3200"/>
              <a:t>Program </a:t>
            </a:r>
            <a:r>
              <a:rPr lang="en-US" sz="3200" dirty="0"/>
              <a:t>artificial intelligences and let archers fight against other archers in fields of this dystopian vision of the Middle Ages. This game focuses on the fun of coding and tweaking. There is always something to improve.</a:t>
            </a:r>
          </a:p>
          <a:p>
            <a:endParaRPr lang="en-US" dirty="0"/>
          </a:p>
        </p:txBody>
      </p:sp>
    </p:spTree>
    <p:extLst>
      <p:ext uri="{BB962C8B-B14F-4D97-AF65-F5344CB8AC3E}">
        <p14:creationId xmlns:p14="http://schemas.microsoft.com/office/powerpoint/2010/main" val="417685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284B-86A2-7549-B2C9-DDFD2DD1BA9A}"/>
              </a:ext>
            </a:extLst>
          </p:cNvPr>
          <p:cNvSpPr>
            <a:spLocks noGrp="1"/>
          </p:cNvSpPr>
          <p:nvPr>
            <p:ph type="title"/>
          </p:nvPr>
        </p:nvSpPr>
        <p:spPr/>
        <p:txBody>
          <a:bodyPr/>
          <a:lstStyle/>
          <a:p>
            <a:r>
              <a:rPr lang="tr-TR" dirty="0"/>
              <a:t>PROGRESS SUMMARY</a:t>
            </a:r>
          </a:p>
        </p:txBody>
      </p:sp>
      <p:sp>
        <p:nvSpPr>
          <p:cNvPr id="3" name="Content Placeholder 2">
            <a:extLst>
              <a:ext uri="{FF2B5EF4-FFF2-40B4-BE49-F238E27FC236}">
                <a16:creationId xmlns:a16="http://schemas.microsoft.com/office/drawing/2014/main" id="{74BC7825-07C5-9445-B924-C04B692D1145}"/>
              </a:ext>
            </a:extLst>
          </p:cNvPr>
          <p:cNvSpPr>
            <a:spLocks noGrp="1"/>
          </p:cNvSpPr>
          <p:nvPr>
            <p:ph idx="1"/>
          </p:nvPr>
        </p:nvSpPr>
        <p:spPr/>
        <p:txBody>
          <a:bodyPr>
            <a:normAutofit fontScale="92500" lnSpcReduction="10000"/>
          </a:bodyPr>
          <a:lstStyle/>
          <a:p>
            <a:pPr lvl="1"/>
            <a:r>
              <a:rPr lang="en-US" b="1" dirty="0"/>
              <a:t>Requirements</a:t>
            </a:r>
          </a:p>
          <a:p>
            <a:pPr lvl="2">
              <a:buFont typeface="Arial" panose="020B0604020202020204" pitchFamily="34" charset="0"/>
              <a:buChar char="•"/>
            </a:pPr>
            <a:r>
              <a:rPr lang="en-US" b="1" dirty="0"/>
              <a:t>Visual Studio</a:t>
            </a:r>
          </a:p>
          <a:p>
            <a:pPr lvl="1"/>
            <a:r>
              <a:rPr lang="en-US" b="1" dirty="0"/>
              <a:t>Task Sharing</a:t>
            </a:r>
          </a:p>
          <a:p>
            <a:pPr lvl="2">
              <a:buFont typeface="Arial" panose="020B0604020202020204" pitchFamily="34" charset="0"/>
              <a:buChar char="•"/>
            </a:pPr>
            <a:r>
              <a:rPr lang="en-US" b="1" dirty="0"/>
              <a:t>Drawing flowchart</a:t>
            </a:r>
          </a:p>
          <a:p>
            <a:pPr lvl="2">
              <a:buFont typeface="Arial" panose="020B0604020202020204" pitchFamily="34" charset="0"/>
              <a:buChar char="•"/>
            </a:pPr>
            <a:r>
              <a:rPr lang="en-US" b="1" dirty="0"/>
              <a:t>Debugging</a:t>
            </a:r>
          </a:p>
          <a:p>
            <a:pPr lvl="2">
              <a:buFont typeface="Arial" panose="020B0604020202020204" pitchFamily="34" charset="0"/>
              <a:buChar char="•"/>
            </a:pPr>
            <a:r>
              <a:rPr lang="en-US" b="1" dirty="0"/>
              <a:t>Report  of our work</a:t>
            </a:r>
          </a:p>
          <a:p>
            <a:pPr lvl="1">
              <a:buFont typeface="Arial" panose="020B0604020202020204" pitchFamily="34" charset="0"/>
              <a:buChar char="•"/>
            </a:pPr>
            <a:r>
              <a:rPr lang="en-US" b="1" dirty="0"/>
              <a:t>Scheduling</a:t>
            </a:r>
          </a:p>
          <a:p>
            <a:pPr lvl="2">
              <a:buFont typeface="Arial" panose="020B0604020202020204" pitchFamily="34" charset="0"/>
              <a:buChar char="•"/>
            </a:pPr>
            <a:r>
              <a:rPr lang="en-US" b="1" dirty="0"/>
              <a:t>Time management </a:t>
            </a:r>
          </a:p>
          <a:p>
            <a:pPr lvl="2">
              <a:buFont typeface="Arial" panose="020B0604020202020204" pitchFamily="34" charset="0"/>
              <a:buChar char="•"/>
            </a:pPr>
            <a:r>
              <a:rPr lang="en-US" b="1" dirty="0"/>
              <a:t>Sharing tasks with the team</a:t>
            </a:r>
          </a:p>
          <a:p>
            <a:pPr lvl="1"/>
            <a:r>
              <a:rPr lang="tr-TR" b="1" dirty="0" err="1"/>
              <a:t>Completed</a:t>
            </a:r>
            <a:r>
              <a:rPr lang="tr-TR" b="1" dirty="0"/>
              <a:t> </a:t>
            </a:r>
            <a:r>
              <a:rPr lang="tr-TR" b="1" dirty="0" err="1"/>
              <a:t>Tasks</a:t>
            </a:r>
            <a:endParaRPr lang="en-US" b="1" dirty="0"/>
          </a:p>
          <a:p>
            <a:pPr lvl="1"/>
            <a:r>
              <a:rPr lang="tr-TR" b="1" dirty="0" err="1"/>
              <a:t>Incomplete</a:t>
            </a:r>
            <a:r>
              <a:rPr lang="tr-TR" b="1" dirty="0"/>
              <a:t> </a:t>
            </a:r>
            <a:r>
              <a:rPr lang="tr-TR" b="1" dirty="0" err="1"/>
              <a:t>Tasks</a:t>
            </a:r>
            <a:r>
              <a:rPr lang="tr-TR" b="1" dirty="0"/>
              <a:t>: </a:t>
            </a:r>
            <a:r>
              <a:rPr lang="tr-TR" b="1" dirty="0" err="1"/>
              <a:t>Reasons</a:t>
            </a:r>
            <a:r>
              <a:rPr lang="tr-TR" b="1" dirty="0"/>
              <a:t>, </a:t>
            </a:r>
            <a:r>
              <a:rPr lang="tr-TR" b="1" dirty="0" err="1"/>
              <a:t>Explanations</a:t>
            </a:r>
            <a:endParaRPr lang="tr-TR" b="1" dirty="0"/>
          </a:p>
          <a:p>
            <a:pPr lvl="2">
              <a:buFont typeface="Arial" panose="020B0604020202020204" pitchFamily="34" charset="0"/>
              <a:buChar char="•"/>
            </a:pPr>
            <a:r>
              <a:rPr lang="en-US" b="1" dirty="0"/>
              <a:t>none</a:t>
            </a:r>
          </a:p>
          <a:p>
            <a:pPr lvl="1"/>
            <a:r>
              <a:rPr lang="tr-TR" b="1" dirty="0" err="1"/>
              <a:t>Additional</a:t>
            </a:r>
            <a:r>
              <a:rPr lang="tr-TR" b="1" dirty="0"/>
              <a:t> </a:t>
            </a:r>
            <a:r>
              <a:rPr lang="tr-TR" b="1" dirty="0" err="1"/>
              <a:t>Improvements</a:t>
            </a:r>
            <a:endParaRPr lang="tr-TR" b="1" dirty="0"/>
          </a:p>
          <a:p>
            <a:pPr lvl="2">
              <a:buFont typeface="Arial" panose="020B0604020202020204" pitchFamily="34" charset="0"/>
              <a:buChar char="•"/>
            </a:pPr>
            <a:r>
              <a:rPr lang="tr-TR" b="1" dirty="0" err="1"/>
              <a:t>Validation</a:t>
            </a:r>
            <a:r>
              <a:rPr lang="tr-TR" b="1" dirty="0"/>
              <a:t> of </a:t>
            </a:r>
            <a:r>
              <a:rPr lang="tr-TR" b="1" dirty="0" err="1"/>
              <a:t>the</a:t>
            </a:r>
            <a:r>
              <a:rPr lang="tr-TR" b="1" dirty="0"/>
              <a:t> </a:t>
            </a:r>
            <a:r>
              <a:rPr lang="tr-TR" b="1" dirty="0" err="1"/>
              <a:t>entry</a:t>
            </a:r>
            <a:r>
              <a:rPr lang="tr-TR" b="1" dirty="0"/>
              <a:t> </a:t>
            </a:r>
            <a:r>
              <a:rPr lang="tr-TR" b="1" dirty="0" err="1"/>
              <a:t>by</a:t>
            </a:r>
            <a:r>
              <a:rPr lang="tr-TR" b="1" dirty="0"/>
              <a:t> </a:t>
            </a:r>
            <a:r>
              <a:rPr lang="tr-TR" b="1" dirty="0" err="1"/>
              <a:t>the</a:t>
            </a:r>
            <a:r>
              <a:rPr lang="tr-TR" b="1" dirty="0"/>
              <a:t> </a:t>
            </a:r>
            <a:r>
              <a:rPr lang="tr-TR" b="1" dirty="0" err="1"/>
              <a:t>user</a:t>
            </a:r>
            <a:endParaRPr lang="tr-TR" b="1" dirty="0"/>
          </a:p>
          <a:p>
            <a:pPr lvl="2">
              <a:buFont typeface="Arial" panose="020B0604020202020204" pitchFamily="34" charset="0"/>
              <a:buChar char="•"/>
            </a:pPr>
            <a:r>
              <a:rPr lang="en-US" b="1" dirty="0"/>
              <a:t>Distinct color for archers at the end</a:t>
            </a:r>
          </a:p>
          <a:p>
            <a:endParaRPr lang="tr-TR" dirty="0"/>
          </a:p>
        </p:txBody>
      </p:sp>
    </p:spTree>
    <p:extLst>
      <p:ext uri="{BB962C8B-B14F-4D97-AF65-F5344CB8AC3E}">
        <p14:creationId xmlns:p14="http://schemas.microsoft.com/office/powerpoint/2010/main" val="150791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4F69-AAF5-C045-BAA9-1B112EC3588E}"/>
              </a:ext>
            </a:extLst>
          </p:cNvPr>
          <p:cNvSpPr>
            <a:spLocks noGrp="1"/>
          </p:cNvSpPr>
          <p:nvPr>
            <p:ph type="title"/>
          </p:nvPr>
        </p:nvSpPr>
        <p:spPr/>
        <p:txBody>
          <a:bodyPr/>
          <a:lstStyle/>
          <a:p>
            <a:r>
              <a:rPr lang="tr-TR" dirty="0"/>
              <a:t>PROBLEMS ENCOUNTERED</a:t>
            </a:r>
          </a:p>
        </p:txBody>
      </p:sp>
      <p:sp>
        <p:nvSpPr>
          <p:cNvPr id="3" name="Content Placeholder 2">
            <a:extLst>
              <a:ext uri="{FF2B5EF4-FFF2-40B4-BE49-F238E27FC236}">
                <a16:creationId xmlns:a16="http://schemas.microsoft.com/office/drawing/2014/main" id="{2175246B-D19F-DC4B-87E8-F35D72C77AFC}"/>
              </a:ext>
            </a:extLst>
          </p:cNvPr>
          <p:cNvSpPr>
            <a:spLocks noGrp="1"/>
          </p:cNvSpPr>
          <p:nvPr>
            <p:ph idx="1"/>
          </p:nvPr>
        </p:nvSpPr>
        <p:spPr/>
        <p:txBody>
          <a:bodyPr>
            <a:normAutofit/>
          </a:bodyPr>
          <a:lstStyle/>
          <a:p>
            <a:pPr>
              <a:buFont typeface="Wingdings" pitchFamily="2" charset="2"/>
              <a:buChar char="Ø"/>
            </a:pPr>
            <a:r>
              <a:rPr lang="tr-TR" sz="3600" dirty="0"/>
              <a:t>Team-</a:t>
            </a:r>
            <a:r>
              <a:rPr lang="tr-TR" sz="3600" dirty="0" err="1"/>
              <a:t>work</a:t>
            </a:r>
            <a:endParaRPr lang="tr-TR" sz="3600" dirty="0"/>
          </a:p>
          <a:p>
            <a:pPr>
              <a:buFont typeface="Wingdings" pitchFamily="2" charset="2"/>
              <a:buChar char="Ø"/>
            </a:pPr>
            <a:r>
              <a:rPr lang="tr-TR" sz="3600" dirty="0"/>
              <a:t>First Project</a:t>
            </a:r>
          </a:p>
          <a:p>
            <a:pPr>
              <a:buFont typeface="Wingdings" pitchFamily="2" charset="2"/>
              <a:buChar char="Ø"/>
            </a:pPr>
            <a:r>
              <a:rPr lang="tr-TR" sz="3600" dirty="0"/>
              <a:t>New program </a:t>
            </a:r>
            <a:r>
              <a:rPr lang="tr-TR" sz="3600" dirty="0" err="1"/>
              <a:t>language</a:t>
            </a:r>
            <a:endParaRPr lang="tr-TR" sz="3600" dirty="0"/>
          </a:p>
          <a:p>
            <a:pPr>
              <a:buFont typeface="Wingdings" pitchFamily="2" charset="2"/>
              <a:buChar char="Ø"/>
            </a:pPr>
            <a:r>
              <a:rPr lang="tr-TR" sz="3600" dirty="0" err="1"/>
              <a:t>Present</a:t>
            </a:r>
            <a:r>
              <a:rPr lang="tr-TR" sz="3600" dirty="0"/>
              <a:t> </a:t>
            </a:r>
            <a:r>
              <a:rPr lang="tr-TR" sz="3600" dirty="0" err="1"/>
              <a:t>the</a:t>
            </a:r>
            <a:r>
              <a:rPr lang="tr-TR" sz="3600" dirty="0"/>
              <a:t> </a:t>
            </a:r>
            <a:r>
              <a:rPr lang="tr-TR" sz="3600" dirty="0" err="1"/>
              <a:t>project</a:t>
            </a:r>
            <a:endParaRPr lang="tr-TR" sz="3600" dirty="0"/>
          </a:p>
          <a:p>
            <a:pPr>
              <a:buFont typeface="Wingdings" pitchFamily="2" charset="2"/>
              <a:buChar char="Ø"/>
            </a:pPr>
            <a:endParaRPr lang="tr-TR" sz="3600" dirty="0"/>
          </a:p>
          <a:p>
            <a:pPr>
              <a:buFont typeface="Wingdings" pitchFamily="2" charset="2"/>
              <a:buChar char="Ø"/>
            </a:pPr>
            <a:endParaRPr lang="tr-TR" sz="3600" dirty="0"/>
          </a:p>
          <a:p>
            <a:pPr>
              <a:buFont typeface="Wingdings" pitchFamily="2" charset="2"/>
              <a:buChar char="Ø"/>
            </a:pPr>
            <a:endParaRPr lang="tr-TR" sz="3600" dirty="0"/>
          </a:p>
        </p:txBody>
      </p:sp>
    </p:spTree>
    <p:extLst>
      <p:ext uri="{BB962C8B-B14F-4D97-AF65-F5344CB8AC3E}">
        <p14:creationId xmlns:p14="http://schemas.microsoft.com/office/powerpoint/2010/main" val="25979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1944-D6E8-9D47-A854-0855C7DA0D75}"/>
              </a:ext>
            </a:extLst>
          </p:cNvPr>
          <p:cNvSpPr>
            <a:spLocks noGrp="1"/>
          </p:cNvSpPr>
          <p:nvPr>
            <p:ph type="title"/>
          </p:nvPr>
        </p:nvSpPr>
        <p:spPr/>
        <p:txBody>
          <a:bodyPr/>
          <a:lstStyle/>
          <a:p>
            <a:r>
              <a:rPr lang="tr-TR" dirty="0"/>
              <a:t>ALGORITHMS AND SOLUTION STRATEGIES</a:t>
            </a:r>
          </a:p>
        </p:txBody>
      </p:sp>
      <p:pic>
        <p:nvPicPr>
          <p:cNvPr id="8" name="Picture 7">
            <a:extLst>
              <a:ext uri="{FF2B5EF4-FFF2-40B4-BE49-F238E27FC236}">
                <a16:creationId xmlns:a16="http://schemas.microsoft.com/office/drawing/2014/main" id="{88F2AE8C-5F7F-5448-B2CC-E64A074B8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608" y="1882466"/>
            <a:ext cx="4393759" cy="4316676"/>
          </a:xfrm>
          <a:prstGeom prst="rect">
            <a:avLst/>
          </a:prstGeom>
        </p:spPr>
      </p:pic>
      <p:pic>
        <p:nvPicPr>
          <p:cNvPr id="4" name="Content Placeholder 3">
            <a:extLst>
              <a:ext uri="{FF2B5EF4-FFF2-40B4-BE49-F238E27FC236}">
                <a16:creationId xmlns:a16="http://schemas.microsoft.com/office/drawing/2014/main" id="{F9593119-EDDA-2C41-A1D1-5EE8A7871D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2813" y="2029441"/>
            <a:ext cx="3540468" cy="4022725"/>
          </a:xfrm>
        </p:spPr>
      </p:pic>
      <p:cxnSp>
        <p:nvCxnSpPr>
          <p:cNvPr id="10" name="Straight Arrow Connector 9">
            <a:extLst>
              <a:ext uri="{FF2B5EF4-FFF2-40B4-BE49-F238E27FC236}">
                <a16:creationId xmlns:a16="http://schemas.microsoft.com/office/drawing/2014/main" id="{D75E8201-D6C2-704D-85C4-4E8EF65A7BBB}"/>
              </a:ext>
            </a:extLst>
          </p:cNvPr>
          <p:cNvCxnSpPr/>
          <p:nvPr/>
        </p:nvCxnSpPr>
        <p:spPr>
          <a:xfrm>
            <a:off x="1518834" y="6199142"/>
            <a:ext cx="474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254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900" decel="100000" fill="hold"/>
                                        <p:tgtEl>
                                          <p:spTgt spid="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9763A2-54E4-A049-B2D9-EBB9D53BE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7636" y="127860"/>
            <a:ext cx="6924530" cy="5958959"/>
          </a:xfrm>
        </p:spPr>
      </p:pic>
      <p:sp>
        <p:nvSpPr>
          <p:cNvPr id="9" name="TextBox 8">
            <a:extLst>
              <a:ext uri="{FF2B5EF4-FFF2-40B4-BE49-F238E27FC236}">
                <a16:creationId xmlns:a16="http://schemas.microsoft.com/office/drawing/2014/main" id="{D51668E9-E4E3-0E47-8C36-D409DD2C2599}"/>
              </a:ext>
            </a:extLst>
          </p:cNvPr>
          <p:cNvSpPr txBox="1"/>
          <p:nvPr/>
        </p:nvSpPr>
        <p:spPr>
          <a:xfrm>
            <a:off x="2247254" y="1782304"/>
            <a:ext cx="1906291" cy="646331"/>
          </a:xfrm>
          <a:prstGeom prst="rect">
            <a:avLst/>
          </a:prstGeom>
          <a:noFill/>
        </p:spPr>
        <p:txBody>
          <a:bodyPr wrap="square" rtlCol="0">
            <a:spAutoFit/>
          </a:bodyPr>
          <a:lstStyle/>
          <a:p>
            <a:r>
              <a:rPr lang="tr-TR" sz="3600" dirty="0" err="1"/>
              <a:t>Round</a:t>
            </a:r>
            <a:r>
              <a:rPr lang="tr-TR" dirty="0"/>
              <a:t> </a:t>
            </a:r>
            <a:r>
              <a:rPr lang="tr-TR" sz="3200" dirty="0"/>
              <a:t>1</a:t>
            </a:r>
            <a:endParaRPr lang="tr-TR" dirty="0"/>
          </a:p>
        </p:txBody>
      </p:sp>
    </p:spTree>
    <p:extLst>
      <p:ext uri="{BB962C8B-B14F-4D97-AF65-F5344CB8AC3E}">
        <p14:creationId xmlns:p14="http://schemas.microsoft.com/office/powerpoint/2010/main" val="32268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F75857-97D7-9F4C-872A-E86C15365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2150" y="286603"/>
            <a:ext cx="6990547" cy="5693963"/>
          </a:xfrm>
        </p:spPr>
      </p:pic>
      <p:sp>
        <p:nvSpPr>
          <p:cNvPr id="6" name="TextBox 5">
            <a:extLst>
              <a:ext uri="{FF2B5EF4-FFF2-40B4-BE49-F238E27FC236}">
                <a16:creationId xmlns:a16="http://schemas.microsoft.com/office/drawing/2014/main" id="{12381756-C273-8943-9441-302FD5C9C467}"/>
              </a:ext>
            </a:extLst>
          </p:cNvPr>
          <p:cNvSpPr txBox="1"/>
          <p:nvPr/>
        </p:nvSpPr>
        <p:spPr>
          <a:xfrm>
            <a:off x="2138017" y="1768306"/>
            <a:ext cx="1733295" cy="646331"/>
          </a:xfrm>
          <a:prstGeom prst="rect">
            <a:avLst/>
          </a:prstGeom>
          <a:noFill/>
        </p:spPr>
        <p:txBody>
          <a:bodyPr wrap="none" rtlCol="0">
            <a:spAutoFit/>
          </a:bodyPr>
          <a:lstStyle/>
          <a:p>
            <a:r>
              <a:rPr lang="tr-TR" sz="3600" dirty="0" err="1"/>
              <a:t>Round</a:t>
            </a:r>
            <a:r>
              <a:rPr lang="tr-TR" sz="3600" dirty="0"/>
              <a:t> 2</a:t>
            </a:r>
          </a:p>
        </p:txBody>
      </p:sp>
    </p:spTree>
    <p:extLst>
      <p:ext uri="{BB962C8B-B14F-4D97-AF65-F5344CB8AC3E}">
        <p14:creationId xmlns:p14="http://schemas.microsoft.com/office/powerpoint/2010/main" val="7507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8B43FF-A396-7342-AC9D-B8D798DEC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090" y="2062826"/>
            <a:ext cx="9072779" cy="4255614"/>
          </a:xfrm>
        </p:spPr>
      </p:pic>
      <p:sp>
        <p:nvSpPr>
          <p:cNvPr id="6" name="Title 1">
            <a:extLst>
              <a:ext uri="{FF2B5EF4-FFF2-40B4-BE49-F238E27FC236}">
                <a16:creationId xmlns:a16="http://schemas.microsoft.com/office/drawing/2014/main" id="{193C17F6-CB23-1A46-8D05-C5C66E58B6B0}"/>
              </a:ext>
            </a:extLst>
          </p:cNvPr>
          <p:cNvSpPr>
            <a:spLocks noGrp="1"/>
          </p:cNvSpPr>
          <p:nvPr>
            <p:ph type="title"/>
          </p:nvPr>
        </p:nvSpPr>
        <p:spPr>
          <a:xfrm>
            <a:off x="1097280" y="286603"/>
            <a:ext cx="10058400" cy="1450757"/>
          </a:xfrm>
        </p:spPr>
        <p:txBody>
          <a:bodyPr/>
          <a:lstStyle/>
          <a:p>
            <a:r>
              <a:rPr lang="tr-TR" dirty="0" err="1"/>
              <a:t>Showing</a:t>
            </a:r>
            <a:r>
              <a:rPr lang="tr-TR" dirty="0"/>
              <a:t> </a:t>
            </a:r>
            <a:r>
              <a:rPr lang="tr-TR" dirty="0" err="1"/>
              <a:t>Highscore</a:t>
            </a:r>
            <a:endParaRPr lang="tr-TR" dirty="0"/>
          </a:p>
        </p:txBody>
      </p:sp>
    </p:spTree>
    <p:extLst>
      <p:ext uri="{BB962C8B-B14F-4D97-AF65-F5344CB8AC3E}">
        <p14:creationId xmlns:p14="http://schemas.microsoft.com/office/powerpoint/2010/main" val="107288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474</TotalTime>
  <Words>313</Words>
  <Application>Microsoft Office PowerPoint</Application>
  <PresentationFormat>Geniş ekran</PresentationFormat>
  <Paragraphs>71</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Geçmişe bakış</vt:lpstr>
      <vt:lpstr>PROJECT – I Archery Game</vt:lpstr>
      <vt:lpstr>Outline</vt:lpstr>
      <vt:lpstr>INTRODUCTION</vt:lpstr>
      <vt:lpstr>PROGRESS SUMMARY</vt:lpstr>
      <vt:lpstr>PROBLEMS ENCOUNTERED</vt:lpstr>
      <vt:lpstr>ALGORITHMS AND SOLUTION STRATEGIES</vt:lpstr>
      <vt:lpstr>PowerPoint Sunusu</vt:lpstr>
      <vt:lpstr>PowerPoint Sunusu</vt:lpstr>
      <vt:lpstr>Showing Highscore</vt:lpstr>
      <vt:lpstr>Color Changing</vt:lpstr>
      <vt:lpstr>PowerPoint Sunusu</vt:lpstr>
      <vt:lpstr>PowerPoint Sunusu</vt:lpstr>
      <vt:lpstr>PowerPoint Sunusu</vt:lpstr>
      <vt:lpstr>SCREENSHOT</vt:lpstr>
      <vt:lpstr>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I SHAPER</dc:title>
  <dc:creator>Feriştah Dalkılıç</dc:creator>
  <cp:lastModifiedBy>Yassamin Shariat Panahi</cp:lastModifiedBy>
  <cp:revision>83</cp:revision>
  <dcterms:created xsi:type="dcterms:W3CDTF">2017-09-18T11:12:00Z</dcterms:created>
  <dcterms:modified xsi:type="dcterms:W3CDTF">2022-11-03T16:54:23Z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