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D6C-843D-756E-380A-A6D8F585E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9EE40-A744-3AA0-056E-87C873B4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EBCF-BCB7-B5BA-18C8-8A1839DD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598A-9FF3-5415-4C8C-0736ACB2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080F-2379-A99F-D72C-AFE13AA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4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956C-4223-E8CF-69B5-64BF9CFE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39E7-9EAF-AE03-5A1D-EAD18B04B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E162-395B-A6FB-4AA3-61DE9BED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A3F5-8CC5-1D51-84D3-777BA528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328D-645E-AC81-BDE7-7CFD356C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5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A75CC-A912-2150-7DBF-FF37A161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E99F-D0D5-1AEF-94C4-1F5D307C1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40DC-3045-749A-CA34-234327ED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C01F-AE44-40BE-B6A5-DD636ED6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D1B4-8E4F-2C0A-C1FA-C6C0DF82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1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A2A-259A-5613-3585-9271228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1D3A-443F-55BB-667D-7D9C4CA0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26EF-9CEB-62FF-47C9-9D160E6F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9FF2-08D9-D43C-9515-96CB0252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03AD-0889-A9AF-86CC-B40AD6D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36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57D6-889F-427A-954D-6FBA1E51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6D70F-F99E-6D25-3427-4B3FD3C76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F23-DF0D-459D-A9FE-BC2B07A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12E7-6539-8450-7A31-781E9833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6AB1-E035-22B4-D649-740B44E0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192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96E8-0383-9853-5EAE-201DCC0D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7D3F-7BDA-D63C-927E-5ED346CC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BCB6-2AA1-82B3-FC9B-87A2D2B56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AD236-248C-6FAE-0F37-BD6F2E39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265D-ADC3-867A-81F0-3FDA189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13A9-13B8-B750-2734-93BE3ED1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19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1BAD-005E-F25A-F2B7-D23BE1F4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60C8-C017-C59A-3AC9-DA265BBB0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4363-9250-DC8F-D8FF-F9FD6691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E9023-9CD8-3469-29C2-3A2D740AE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EB641-5F9D-1FA3-CEEC-2872B452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6C060-601C-6DCE-70DE-0DA6DA7F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AAA45-654D-47C4-E19B-B7204FE6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23332-A3D0-A1F9-388E-1BD76E88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00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410-5A8C-D6FC-3F78-51ADE4D9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C9864-F9FC-5807-8479-3E2E47EA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F525B-B8A9-E47B-533A-5BE11565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B17E4-4505-F052-7501-A994656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9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A9C1A-A57C-CBC1-C108-DB0FA5D9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E920B-60C3-32FE-D147-2A777AEF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EF76-57E2-4F54-6C9C-2721597F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7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6DD-094B-CBAC-F32B-82C93AAB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2503-D27C-6752-BFA9-5C83F301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C90C-61D8-317A-CD6D-4949DF2E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670E-6F1F-2157-13D0-50DC8790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B05F-BC95-DA6D-879E-7F5CFCD9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936C-A17E-22CA-C846-788E19B6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9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22A7-01FE-0C48-4E7F-F7E922B4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909FF-20CE-EA98-39DA-3B05238C1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1CAEA-60C4-9B46-B212-44D5D6973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100FC-860D-5621-B4EF-2D994752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0332-5560-7FFE-EA9B-C9F7665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78C0-DC58-18E4-E27B-0B37C5A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7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F7CB4-0653-E055-A3DA-481EB12A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5A2D-EBA6-BF86-98AE-C5AF2D26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BADD-6769-F98E-BA83-19292BF54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6A59C-AD2B-4088-8F61-D862F4EDD224}" type="datetimeFigureOut">
              <a:rPr lang="es-ES" smtClean="0"/>
              <a:t>21/05/2024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1438-4BC0-EECB-12EA-80C1F7CC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AA7E-539A-C149-60C0-B02B55F86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BF5F2-6170-4848-93D6-56DA891007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8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58420-31C3-4F60-43DE-E02AFD4D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87" y="840371"/>
            <a:ext cx="7204334" cy="51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9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91BEE7-9405-04B4-ED0E-D67A81237D58}"/>
              </a:ext>
            </a:extLst>
          </p:cNvPr>
          <p:cNvSpPr txBox="1"/>
          <p:nvPr/>
        </p:nvSpPr>
        <p:spPr>
          <a:xfrm>
            <a:off x="473242" y="1288767"/>
            <a:ext cx="112455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Se requiere desarrollar un </a:t>
            </a:r>
            <a:r>
              <a:rPr lang="es-ES" sz="2400" dirty="0">
                <a:solidFill>
                  <a:srgbClr val="FF0000"/>
                </a:solidFill>
              </a:rPr>
              <a:t>sistema web de control de vacunas clínicas </a:t>
            </a:r>
            <a:r>
              <a:rPr lang="es-ES" sz="2400" dirty="0"/>
              <a:t>que busca </a:t>
            </a:r>
            <a:r>
              <a:rPr lang="es-ES" sz="2400" b="1" dirty="0"/>
              <a:t>reforzar la automatización del calendario de vacunación, los registros de los pacientes, optimizar la logística y agilizar los procesos que se realizan actualmente</a:t>
            </a:r>
            <a:r>
              <a:rPr lang="es-ES" sz="2400" dirty="0"/>
              <a:t>. </a:t>
            </a:r>
          </a:p>
          <a:p>
            <a:endParaRPr lang="es-ES" sz="2400" dirty="0"/>
          </a:p>
          <a:p>
            <a:r>
              <a:rPr lang="es-ES" sz="2400" dirty="0"/>
              <a:t>Esto será contemplado por una aplicación web, que tendrá varios </a:t>
            </a:r>
            <a:r>
              <a:rPr lang="es-ES" sz="2400" b="1" dirty="0">
                <a:solidFill>
                  <a:srgbClr val="FF0000"/>
                </a:solidFill>
              </a:rPr>
              <a:t>módulos como son las citas</a:t>
            </a:r>
            <a:r>
              <a:rPr lang="es-ES" sz="2400" b="1" dirty="0"/>
              <a:t>, </a:t>
            </a:r>
            <a:r>
              <a:rPr lang="es-ES" sz="2400" b="1" dirty="0">
                <a:solidFill>
                  <a:srgbClr val="FF0000"/>
                </a:solidFill>
              </a:rPr>
              <a:t>récord y automatización del calendario de vacunación, catálogo de vacunas y seguimiento de pacientes</a:t>
            </a:r>
            <a:r>
              <a:rPr lang="es-ES" sz="2400" dirty="0"/>
              <a:t>. Estos módulos estarán realizando funcionalidades específicas con el fin de agilizar los procesos dentro del centro de vacunación. </a:t>
            </a:r>
          </a:p>
        </p:txBody>
      </p:sp>
    </p:spTree>
    <p:extLst>
      <p:ext uri="{BB962C8B-B14F-4D97-AF65-F5344CB8AC3E}">
        <p14:creationId xmlns:p14="http://schemas.microsoft.com/office/powerpoint/2010/main" val="169753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83CD4-4A5C-578F-C8B8-6462B39BAC07}"/>
              </a:ext>
            </a:extLst>
          </p:cNvPr>
          <p:cNvSpPr txBox="1"/>
          <p:nvPr/>
        </p:nvSpPr>
        <p:spPr>
          <a:xfrm>
            <a:off x="721895" y="683709"/>
            <a:ext cx="107482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</a:t>
            </a:r>
            <a:r>
              <a:rPr lang="es-ES" sz="2400" u="sng" dirty="0"/>
              <a:t>módulo de citas </a:t>
            </a:r>
            <a:r>
              <a:rPr lang="es-ES" sz="2400" dirty="0"/>
              <a:t>cuenta con la funcionalidad de </a:t>
            </a:r>
            <a:r>
              <a:rPr lang="es-ES" sz="2400" u="sng" dirty="0"/>
              <a:t>consultar, registrar, monitorear y coordinar las citas según el calendario de vacunación y disponibilidad del día. </a:t>
            </a:r>
            <a:r>
              <a:rPr lang="es-ES" sz="2400" dirty="0"/>
              <a:t>El cual permite tener un mayor control de la cantidad de pacientes por días, agilizando el registro y las consultas de las citas. 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u="sng" dirty="0"/>
              <a:t>El módulo de calendario de vacunación </a:t>
            </a:r>
            <a:r>
              <a:rPr lang="es-ES" sz="2400" dirty="0"/>
              <a:t>cuenta con una logística automatizada para </a:t>
            </a:r>
            <a:r>
              <a:rPr lang="es-ES" sz="2400" u="sng" dirty="0"/>
              <a:t>la asignación de las vacunas según estén aplicadas </a:t>
            </a:r>
            <a:r>
              <a:rPr lang="es-ES" sz="2400" dirty="0"/>
              <a:t>e integrando a las citas según el tiempo correspondiente a las vacunas próximas a aplicar. 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u="sng" dirty="0"/>
              <a:t>En el módulo de récord, </a:t>
            </a:r>
            <a:r>
              <a:rPr lang="es-ES" sz="2400" dirty="0"/>
              <a:t>cada paciente tendrá un registro cuando se realice la primera cita, para ser alimentado según el calendario de vacunación y sean aplicados para mantener el récord del paciente al día. Este módulo permite al paciente tener un control digital del récord del calendario de vacunación.</a:t>
            </a:r>
          </a:p>
        </p:txBody>
      </p:sp>
    </p:spTree>
    <p:extLst>
      <p:ext uri="{BB962C8B-B14F-4D97-AF65-F5344CB8AC3E}">
        <p14:creationId xmlns:p14="http://schemas.microsoft.com/office/powerpoint/2010/main" val="192835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31F4A-DC93-CC31-29FA-6104AA72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" y="529389"/>
            <a:ext cx="10624510" cy="56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3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717B3-65BD-A304-664A-03752A0A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7" y="693770"/>
            <a:ext cx="7762134" cy="61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5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97FEE-2319-E40D-F5B2-DA1AA737E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5" y="488801"/>
            <a:ext cx="6208294" cy="6369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C74C1-24FF-A8BD-246B-88FFC728ADD9}"/>
              </a:ext>
            </a:extLst>
          </p:cNvPr>
          <p:cNvSpPr txBox="1"/>
          <p:nvPr/>
        </p:nvSpPr>
        <p:spPr>
          <a:xfrm>
            <a:off x="7299158" y="625642"/>
            <a:ext cx="183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Clases extraídas</a:t>
            </a:r>
          </a:p>
        </p:txBody>
      </p:sp>
    </p:spTree>
    <p:extLst>
      <p:ext uri="{BB962C8B-B14F-4D97-AF65-F5344CB8AC3E}">
        <p14:creationId xmlns:p14="http://schemas.microsoft.com/office/powerpoint/2010/main" val="48831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7EB94-B0D1-93EE-BF5D-5D1BE796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1331495"/>
            <a:ext cx="12061296" cy="5646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280E0-B4CD-9911-0D53-C32F691953AA}"/>
              </a:ext>
            </a:extLst>
          </p:cNvPr>
          <p:cNvSpPr txBox="1"/>
          <p:nvPr/>
        </p:nvSpPr>
        <p:spPr>
          <a:xfrm>
            <a:off x="3224463" y="673768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Diagrama de Clases y relación</a:t>
            </a:r>
          </a:p>
        </p:txBody>
      </p:sp>
    </p:spTree>
    <p:extLst>
      <p:ext uri="{BB962C8B-B14F-4D97-AF65-F5344CB8AC3E}">
        <p14:creationId xmlns:p14="http://schemas.microsoft.com/office/powerpoint/2010/main" val="19112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4010B8-7752-005E-AF56-F39F63B8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28" y="440334"/>
            <a:ext cx="504895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E144-F461-DBCA-D792-46CEDA94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F749E-CD00-9411-B73E-AF2D3CFE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085523"/>
            <a:ext cx="845938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241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 Vanessa Anguiano Gonzalez</dc:creator>
  <cp:lastModifiedBy>Flor Vanessa Anguiano Gonzalez</cp:lastModifiedBy>
  <cp:revision>2</cp:revision>
  <dcterms:created xsi:type="dcterms:W3CDTF">2024-05-21T21:27:50Z</dcterms:created>
  <dcterms:modified xsi:type="dcterms:W3CDTF">2024-05-21T21:52:44Z</dcterms:modified>
</cp:coreProperties>
</file>