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
  </p:notesMasterIdLst>
  <p:sldIdLst>
    <p:sldId id="256" r:id="rId5"/>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guide id="3" orient="horz" pos="1036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0034"/>
    <a:srgbClr val="8A8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1B3B9-04FD-8841-8E9B-BA6651098420}" v="1" dt="2024-06-09T16:35:43.959"/>
  </p1510:revLst>
</p1510:revInfo>
</file>

<file path=ppt/tableStyles.xml><?xml version="1.0" encoding="utf-8"?>
<a:tblStyleLst xmlns:a="http://schemas.openxmlformats.org/drawingml/2006/main" def="{D5624D8A-A0DF-4EB2-A648-16AB14E054E0}">
  <a:tblStyle styleId="{D5624D8A-A0DF-4EB2-A648-16AB14E054E0}"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42" autoAdjust="0"/>
    <p:restoredTop sz="96186"/>
  </p:normalViewPr>
  <p:slideViewPr>
    <p:cSldViewPr snapToGrid="0">
      <p:cViewPr varScale="1">
        <p:scale>
          <a:sx n="25" d="100"/>
          <a:sy n="25" d="100"/>
        </p:scale>
        <p:origin x="1880" y="240"/>
      </p:cViewPr>
      <p:guideLst>
        <p:guide orient="horz" pos="12096"/>
        <p:guide pos="16128"/>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cheti, Kaliprasad" userId="d61bd1aa-8f30-4398-b0d7-1c6d40bf42e7" providerId="ADAL" clId="{1751B3B9-04FD-8841-8E9B-BA6651098420}"/>
    <pc:docChg chg="undo custSel modSld">
      <pc:chgData name="Kancheti, Kaliprasad" userId="d61bd1aa-8f30-4398-b0d7-1c6d40bf42e7" providerId="ADAL" clId="{1751B3B9-04FD-8841-8E9B-BA6651098420}" dt="2024-06-09T21:09:30.017" v="1437" actId="12"/>
      <pc:docMkLst>
        <pc:docMk/>
      </pc:docMkLst>
      <pc:sldChg chg="addSp modSp mod">
        <pc:chgData name="Kancheti, Kaliprasad" userId="d61bd1aa-8f30-4398-b0d7-1c6d40bf42e7" providerId="ADAL" clId="{1751B3B9-04FD-8841-8E9B-BA6651098420}" dt="2024-06-09T21:09:30.017" v="1437" actId="12"/>
        <pc:sldMkLst>
          <pc:docMk/>
          <pc:sldMk cId="0" sldId="256"/>
        </pc:sldMkLst>
        <pc:spChg chg="add mod">
          <ac:chgData name="Kancheti, Kaliprasad" userId="d61bd1aa-8f30-4398-b0d7-1c6d40bf42e7" providerId="ADAL" clId="{1751B3B9-04FD-8841-8E9B-BA6651098420}" dt="2024-06-09T16:36:00.016" v="1026" actId="1037"/>
          <ac:spMkLst>
            <pc:docMk/>
            <pc:sldMk cId="0" sldId="256"/>
            <ac:spMk id="2" creationId="{D6D553A6-AE4E-00C7-DC6F-C10FA3E7B85B}"/>
          </ac:spMkLst>
        </pc:spChg>
        <pc:spChg chg="mod">
          <ac:chgData name="Kancheti, Kaliprasad" userId="d61bd1aa-8f30-4398-b0d7-1c6d40bf42e7" providerId="ADAL" clId="{1751B3B9-04FD-8841-8E9B-BA6651098420}" dt="2024-06-09T21:09:30.017" v="1437" actId="12"/>
          <ac:spMkLst>
            <pc:docMk/>
            <pc:sldMk cId="0" sldId="256"/>
            <ac:spMk id="4" creationId="{73E80F77-0B46-09F9-1422-FD6FB3A5D218}"/>
          </ac:spMkLst>
        </pc:spChg>
        <pc:spChg chg="mod">
          <ac:chgData name="Kancheti, Kaliprasad" userId="d61bd1aa-8f30-4398-b0d7-1c6d40bf42e7" providerId="ADAL" clId="{1751B3B9-04FD-8841-8E9B-BA6651098420}" dt="2024-06-09T16:35:36.591" v="1003" actId="1036"/>
          <ac:spMkLst>
            <pc:docMk/>
            <pc:sldMk cId="0" sldId="256"/>
            <ac:spMk id="5" creationId="{00000000-0000-0000-0000-000000000000}"/>
          </ac:spMkLst>
        </pc:spChg>
        <pc:spChg chg="mod">
          <ac:chgData name="Kancheti, Kaliprasad" userId="d61bd1aa-8f30-4398-b0d7-1c6d40bf42e7" providerId="ADAL" clId="{1751B3B9-04FD-8841-8E9B-BA6651098420}" dt="2024-06-09T16:48:43.414" v="1233" actId="255"/>
          <ac:spMkLst>
            <pc:docMk/>
            <pc:sldMk cId="0" sldId="256"/>
            <ac:spMk id="6" creationId="{6C60F433-3600-6436-2E4D-21F07BBC5E9E}"/>
          </ac:spMkLst>
        </pc:spChg>
        <pc:spChg chg="mod">
          <ac:chgData name="Kancheti, Kaliprasad" userId="d61bd1aa-8f30-4398-b0d7-1c6d40bf42e7" providerId="ADAL" clId="{1751B3B9-04FD-8841-8E9B-BA6651098420}" dt="2024-06-09T16:51:05.899" v="1417" actId="255"/>
          <ac:spMkLst>
            <pc:docMk/>
            <pc:sldMk cId="0" sldId="256"/>
            <ac:spMk id="8" creationId="{2DE63F6C-97CC-F135-B819-EDC127CE9CA9}"/>
          </ac:spMkLst>
        </pc:spChg>
        <pc:spChg chg="mod">
          <ac:chgData name="Kancheti, Kaliprasad" userId="d61bd1aa-8f30-4398-b0d7-1c6d40bf42e7" providerId="ADAL" clId="{1751B3B9-04FD-8841-8E9B-BA6651098420}" dt="2024-06-09T16:56:06.284" v="1424" actId="20577"/>
          <ac:spMkLst>
            <pc:docMk/>
            <pc:sldMk cId="0" sldId="256"/>
            <ac:spMk id="9" creationId="{854FEDA4-2269-86E7-834E-D556460EC912}"/>
          </ac:spMkLst>
        </pc:spChg>
        <pc:spChg chg="mod">
          <ac:chgData name="Kancheti, Kaliprasad" userId="d61bd1aa-8f30-4398-b0d7-1c6d40bf42e7" providerId="ADAL" clId="{1751B3B9-04FD-8841-8E9B-BA6651098420}" dt="2024-06-09T16:34:27.750" v="989" actId="12"/>
          <ac:spMkLst>
            <pc:docMk/>
            <pc:sldMk cId="0" sldId="256"/>
            <ac:spMk id="10" creationId="{10462BFE-EC30-C820-9D6D-F5A836B42472}"/>
          </ac:spMkLst>
        </pc:spChg>
        <pc:spChg chg="mod">
          <ac:chgData name="Kancheti, Kaliprasad" userId="d61bd1aa-8f30-4398-b0d7-1c6d40bf42e7" providerId="ADAL" clId="{1751B3B9-04FD-8841-8E9B-BA6651098420}" dt="2024-06-09T16:34:33.419" v="990" actId="12"/>
          <ac:spMkLst>
            <pc:docMk/>
            <pc:sldMk cId="0" sldId="256"/>
            <ac:spMk id="14" creationId="{20699DB4-9B1A-4A5F-9FB4-4A3A4565E05F}"/>
          </ac:spMkLst>
        </pc:spChg>
        <pc:spChg chg="mod">
          <ac:chgData name="Kancheti, Kaliprasad" userId="d61bd1aa-8f30-4398-b0d7-1c6d40bf42e7" providerId="ADAL" clId="{1751B3B9-04FD-8841-8E9B-BA6651098420}" dt="2024-06-09T15:55:50.172" v="553" actId="1035"/>
          <ac:spMkLst>
            <pc:docMk/>
            <pc:sldMk cId="0" sldId="256"/>
            <ac:spMk id="27" creationId="{903DD7C7-FB5A-4F12-B725-1A2FF37B6980}"/>
          </ac:spMkLst>
        </pc:spChg>
        <pc:spChg chg="mod">
          <ac:chgData name="Kancheti, Kaliprasad" userId="d61bd1aa-8f30-4398-b0d7-1c6d40bf42e7" providerId="ADAL" clId="{1751B3B9-04FD-8841-8E9B-BA6651098420}" dt="2024-06-09T21:08:11.065" v="1431" actId="20577"/>
          <ac:spMkLst>
            <pc:docMk/>
            <pc:sldMk cId="0" sldId="256"/>
            <ac:spMk id="30" creationId="{67CBA447-3570-4929-86CD-40932A263B74}"/>
          </ac:spMkLst>
        </pc:spChg>
        <pc:spChg chg="mod">
          <ac:chgData name="Kancheti, Kaliprasad" userId="d61bd1aa-8f30-4398-b0d7-1c6d40bf42e7" providerId="ADAL" clId="{1751B3B9-04FD-8841-8E9B-BA6651098420}" dt="2024-06-09T16:52:42.238" v="1423" actId="207"/>
          <ac:spMkLst>
            <pc:docMk/>
            <pc:sldMk cId="0" sldId="256"/>
            <ac:spMk id="31" creationId="{00000000-0000-0000-0000-000000000000}"/>
          </ac:spMkLst>
        </pc:spChg>
        <pc:spChg chg="mod">
          <ac:chgData name="Kancheti, Kaliprasad" userId="d61bd1aa-8f30-4398-b0d7-1c6d40bf42e7" providerId="ADAL" clId="{1751B3B9-04FD-8841-8E9B-BA6651098420}" dt="2024-06-09T16:33:28.001" v="981" actId="1036"/>
          <ac:spMkLst>
            <pc:docMk/>
            <pc:sldMk cId="0" sldId="256"/>
            <ac:spMk id="91" creationId="{00000000-0000-0000-0000-000000000000}"/>
          </ac:spMkLst>
        </pc:spChg>
        <pc:spChg chg="mod">
          <ac:chgData name="Kancheti, Kaliprasad" userId="d61bd1aa-8f30-4398-b0d7-1c6d40bf42e7" providerId="ADAL" clId="{1751B3B9-04FD-8841-8E9B-BA6651098420}" dt="2024-06-09T16:43:04.886" v="1174" actId="20577"/>
          <ac:spMkLst>
            <pc:docMk/>
            <pc:sldMk cId="0" sldId="256"/>
            <ac:spMk id="92" creationId="{00000000-0000-0000-0000-000000000000}"/>
          </ac:spMkLst>
        </pc:spChg>
        <pc:spChg chg="mod">
          <ac:chgData name="Kancheti, Kaliprasad" userId="d61bd1aa-8f30-4398-b0d7-1c6d40bf42e7" providerId="ADAL" clId="{1751B3B9-04FD-8841-8E9B-BA6651098420}" dt="2024-06-09T16:45:32.879" v="1193" actId="1035"/>
          <ac:spMkLst>
            <pc:docMk/>
            <pc:sldMk cId="0" sldId="256"/>
            <ac:spMk id="95" creationId="{00000000-0000-0000-0000-000000000000}"/>
          </ac:spMkLst>
        </pc:spChg>
        <pc:spChg chg="mod">
          <ac:chgData name="Kancheti, Kaliprasad" userId="d61bd1aa-8f30-4398-b0d7-1c6d40bf42e7" providerId="ADAL" clId="{1751B3B9-04FD-8841-8E9B-BA6651098420}" dt="2024-06-09T15:56:07.999" v="576" actId="1036"/>
          <ac:spMkLst>
            <pc:docMk/>
            <pc:sldMk cId="0" sldId="256"/>
            <ac:spMk id="98" creationId="{00000000-0000-0000-0000-000000000000}"/>
          </ac:spMkLst>
        </pc:spChg>
        <pc:spChg chg="mod">
          <ac:chgData name="Kancheti, Kaliprasad" userId="d61bd1aa-8f30-4398-b0d7-1c6d40bf42e7" providerId="ADAL" clId="{1751B3B9-04FD-8841-8E9B-BA6651098420}" dt="2024-06-09T15:50:47.656" v="358" actId="1037"/>
          <ac:spMkLst>
            <pc:docMk/>
            <pc:sldMk cId="0" sldId="256"/>
            <ac:spMk id="99" creationId="{00000000-0000-0000-0000-000000000000}"/>
          </ac:spMkLst>
        </pc:spChg>
        <pc:spChg chg="mod">
          <ac:chgData name="Kancheti, Kaliprasad" userId="d61bd1aa-8f30-4398-b0d7-1c6d40bf42e7" providerId="ADAL" clId="{1751B3B9-04FD-8841-8E9B-BA6651098420}" dt="2024-06-09T15:55:29.766" v="538" actId="1036"/>
          <ac:spMkLst>
            <pc:docMk/>
            <pc:sldMk cId="0" sldId="256"/>
            <ac:spMk id="102" creationId="{00000000-0000-0000-0000-000000000000}"/>
          </ac:spMkLst>
        </pc:spChg>
        <pc:picChg chg="mod">
          <ac:chgData name="Kancheti, Kaliprasad" userId="d61bd1aa-8f30-4398-b0d7-1c6d40bf42e7" providerId="ADAL" clId="{1751B3B9-04FD-8841-8E9B-BA6651098420}" dt="2024-06-09T16:35:40.620" v="1015" actId="1036"/>
          <ac:picMkLst>
            <pc:docMk/>
            <pc:sldMk cId="0" sldId="256"/>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70307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78"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Shape 8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201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17" name="Shape 17"/>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18" name="Shape 18"/>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1840" y="5387343"/>
            <a:ext cx="37307520" cy="11460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18000"/>
              <a:buFont typeface="Calibri"/>
              <a:buNone/>
              <a:defRPr sz="2700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5486400" y="17289783"/>
            <a:ext cx="32918400" cy="7947450"/>
          </a:xfrm>
          <a:prstGeom prst="rect">
            <a:avLst/>
          </a:prstGeom>
          <a:noFill/>
          <a:ln>
            <a:noFill/>
          </a:ln>
        </p:spPr>
        <p:txBody>
          <a:bodyPr spcFirstLastPara="1" wrap="square" lIns="91425" tIns="45700" rIns="91425" bIns="45700" anchor="t" anchorCtr="0"/>
          <a:lstStyle>
            <a:lvl1pPr marR="0" lvl="0" algn="ctr" rtl="0">
              <a:lnSpc>
                <a:spcPct val="90000"/>
              </a:lnSpc>
              <a:spcBef>
                <a:spcPts val="4501"/>
              </a:spcBef>
              <a:spcAft>
                <a:spcPts val="0"/>
              </a:spcAft>
              <a:buClr>
                <a:schemeClr val="dk1"/>
              </a:buClr>
              <a:buSzPts val="7200"/>
              <a:buFont typeface="Arial"/>
              <a:buNone/>
              <a:defRPr sz="10800" b="0" i="0" u="none" strike="noStrike" cap="none">
                <a:solidFill>
                  <a:schemeClr val="dk1"/>
                </a:solidFill>
                <a:latin typeface="Calibri"/>
                <a:ea typeface="Calibri"/>
                <a:cs typeface="Calibri"/>
                <a:sym typeface="Calibri"/>
              </a:defRPr>
            </a:lvl1pPr>
            <a:lvl2pPr marR="0" lvl="1" algn="ctr"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2pPr>
            <a:lvl3pPr marR="0" lvl="2" algn="ctr" rtl="0">
              <a:lnSpc>
                <a:spcPct val="90000"/>
              </a:lnSpc>
              <a:spcBef>
                <a:spcPts val="2251"/>
              </a:spcBef>
              <a:spcAft>
                <a:spcPts val="0"/>
              </a:spcAft>
              <a:buClr>
                <a:schemeClr val="dk1"/>
              </a:buClr>
              <a:buSzPts val="5400"/>
              <a:buFont typeface="Arial"/>
              <a:buNone/>
              <a:defRPr sz="8101" b="0" i="0" u="none" strike="noStrike" cap="none">
                <a:solidFill>
                  <a:schemeClr val="dk1"/>
                </a:solidFill>
                <a:latin typeface="Calibri"/>
                <a:ea typeface="Calibri"/>
                <a:cs typeface="Calibri"/>
                <a:sym typeface="Calibri"/>
              </a:defRPr>
            </a:lvl3pPr>
            <a:lvl4pPr marR="0" lvl="3"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4pPr>
            <a:lvl5pPr marR="0" lvl="4"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5pPr>
            <a:lvl6pPr marR="0" lvl="5"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6pPr>
            <a:lvl7pPr marR="0" lvl="6"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7pPr>
            <a:lvl8pPr marR="0" lvl="7"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8pPr>
            <a:lvl9pPr marR="0" lvl="8" algn="ctr" rtl="0">
              <a:lnSpc>
                <a:spcPct val="90000"/>
              </a:lnSpc>
              <a:spcBef>
                <a:spcPts val="225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23" name="Shape 23"/>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24" name="Shape 24"/>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2994661" y="8206751"/>
            <a:ext cx="37856160" cy="1369305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18000"/>
              <a:buFont typeface="Calibri"/>
              <a:buNone/>
              <a:defRPr sz="2700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body" idx="1"/>
          </p:nvPr>
        </p:nvSpPr>
        <p:spPr>
          <a:xfrm>
            <a:off x="2994661" y="22029432"/>
            <a:ext cx="37856160" cy="7200900"/>
          </a:xfrm>
          <a:prstGeom prst="rect">
            <a:avLst/>
          </a:prstGeom>
          <a:noFill/>
          <a:ln>
            <a:noFill/>
          </a:ln>
        </p:spPr>
        <p:txBody>
          <a:bodyPr spcFirstLastPara="1" wrap="square" lIns="91425" tIns="45700" rIns="91425" bIns="45700" anchor="t" anchorCtr="0"/>
          <a:lstStyle>
            <a:lvl1pPr marL="685798" marR="0" lvl="0" indent="-342899" algn="l" rtl="0">
              <a:lnSpc>
                <a:spcPct val="90000"/>
              </a:lnSpc>
              <a:spcBef>
                <a:spcPts val="4501"/>
              </a:spcBef>
              <a:spcAft>
                <a:spcPts val="0"/>
              </a:spcAft>
              <a:buClr>
                <a:schemeClr val="dk1"/>
              </a:buClr>
              <a:buSzPts val="7200"/>
              <a:buFont typeface="Arial"/>
              <a:buNone/>
              <a:defRPr sz="10800" b="0"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rgbClr val="888888"/>
              </a:buClr>
              <a:buSzPts val="6000"/>
              <a:buFont typeface="Arial"/>
              <a:buNone/>
              <a:defRPr sz="9003" b="0" i="0" u="none" strike="noStrike" cap="none">
                <a:solidFill>
                  <a:srgbClr val="888888"/>
                </a:solidFill>
                <a:latin typeface="Calibri"/>
                <a:ea typeface="Calibri"/>
                <a:cs typeface="Calibri"/>
                <a:sym typeface="Calibri"/>
              </a:defRPr>
            </a:lvl2pPr>
            <a:lvl3pPr marL="2057390" marR="0" lvl="2" indent="-342899" algn="l" rtl="0">
              <a:lnSpc>
                <a:spcPct val="90000"/>
              </a:lnSpc>
              <a:spcBef>
                <a:spcPts val="2251"/>
              </a:spcBef>
              <a:spcAft>
                <a:spcPts val="0"/>
              </a:spcAft>
              <a:buClr>
                <a:srgbClr val="888888"/>
              </a:buClr>
              <a:buSzPts val="5400"/>
              <a:buFont typeface="Arial"/>
              <a:buNone/>
              <a:defRPr sz="8101" b="0" i="0" u="none" strike="noStrike" cap="none">
                <a:solidFill>
                  <a:srgbClr val="888888"/>
                </a:solidFill>
                <a:latin typeface="Calibri"/>
                <a:ea typeface="Calibri"/>
                <a:cs typeface="Calibri"/>
                <a:sym typeface="Calibri"/>
              </a:defRPr>
            </a:lvl3pPr>
            <a:lvl4pPr marL="2743183" marR="0" lvl="3"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4pPr>
            <a:lvl5pPr marL="3428981" marR="0" lvl="4"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5pPr>
            <a:lvl6pPr marL="4114774" marR="0" lvl="5"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6pPr>
            <a:lvl7pPr marL="4800573" marR="0" lvl="6"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7pPr>
            <a:lvl8pPr marL="5486366" marR="0" lvl="7"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8pPr>
            <a:lvl9pPr marL="6172164" marR="0" lvl="8" indent="-342899" algn="l" rtl="0">
              <a:lnSpc>
                <a:spcPct val="90000"/>
              </a:lnSpc>
              <a:spcBef>
                <a:spcPts val="2251"/>
              </a:spcBef>
              <a:spcAft>
                <a:spcPts val="0"/>
              </a:spcAft>
              <a:buClr>
                <a:srgbClr val="888888"/>
              </a:buClr>
              <a:buSzPts val="4800"/>
              <a:buFont typeface="Arial"/>
              <a:buNone/>
              <a:defRPr sz="72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35" name="Shape 35"/>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36" name="Shape 36"/>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017520" y="1752608"/>
            <a:ext cx="37856160" cy="63625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980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body" idx="1"/>
          </p:nvPr>
        </p:nvSpPr>
        <p:spPr>
          <a:xfrm>
            <a:off x="3017520" y="8763000"/>
            <a:ext cx="18653760" cy="2088630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22219920" y="8763000"/>
            <a:ext cx="18653760" cy="2088630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42" name="Shape 42"/>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43" name="Shape 43"/>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023237" y="1752608"/>
            <a:ext cx="37856160" cy="63625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980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
          </p:nvPr>
        </p:nvSpPr>
        <p:spPr>
          <a:xfrm>
            <a:off x="3023243" y="8069583"/>
            <a:ext cx="18567840" cy="3954600"/>
          </a:xfrm>
          <a:prstGeom prst="rect">
            <a:avLst/>
          </a:prstGeom>
          <a:noFill/>
          <a:ln>
            <a:noFill/>
          </a:ln>
        </p:spPr>
        <p:txBody>
          <a:bodyPr spcFirstLastPara="1" wrap="square" lIns="91425" tIns="45700" rIns="91425" bIns="45700" anchor="b" anchorCtr="0"/>
          <a:lstStyle>
            <a:lvl1pPr marL="685798" marR="0" lvl="0" indent="-342899" algn="l" rtl="0">
              <a:lnSpc>
                <a:spcPct val="90000"/>
              </a:lnSpc>
              <a:spcBef>
                <a:spcPts val="4501"/>
              </a:spcBef>
              <a:spcAft>
                <a:spcPts val="0"/>
              </a:spcAft>
              <a:buClr>
                <a:schemeClr val="dk1"/>
              </a:buClr>
              <a:buSzPts val="7200"/>
              <a:buFont typeface="Arial"/>
              <a:buNone/>
              <a:defRPr sz="10800" b="1"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chemeClr val="dk1"/>
              </a:buClr>
              <a:buSzPts val="6000"/>
              <a:buFont typeface="Arial"/>
              <a:buNone/>
              <a:defRPr sz="9003" b="1" i="0" u="none" strike="noStrike" cap="none">
                <a:solidFill>
                  <a:schemeClr val="dk1"/>
                </a:solidFill>
                <a:latin typeface="Calibri"/>
                <a:ea typeface="Calibri"/>
                <a:cs typeface="Calibri"/>
                <a:sym typeface="Calibri"/>
              </a:defRPr>
            </a:lvl2pPr>
            <a:lvl3pPr marL="2057390" marR="0" lvl="2" indent="-342899" algn="l" rtl="0">
              <a:lnSpc>
                <a:spcPct val="90000"/>
              </a:lnSpc>
              <a:spcBef>
                <a:spcPts val="2251"/>
              </a:spcBef>
              <a:spcAft>
                <a:spcPts val="0"/>
              </a:spcAft>
              <a:buClr>
                <a:schemeClr val="dk1"/>
              </a:buClr>
              <a:buSzPts val="5400"/>
              <a:buFont typeface="Arial"/>
              <a:buNone/>
              <a:defRPr sz="8101" b="1" i="0" u="none" strike="noStrike" cap="none">
                <a:solidFill>
                  <a:schemeClr val="dk1"/>
                </a:solidFill>
                <a:latin typeface="Calibri"/>
                <a:ea typeface="Calibri"/>
                <a:cs typeface="Calibri"/>
                <a:sym typeface="Calibri"/>
              </a:defRPr>
            </a:lvl3pPr>
            <a:lvl4pPr marL="2743183" marR="0" lvl="3"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4pPr>
            <a:lvl5pPr marL="3428981" marR="0" lvl="4"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5pPr>
            <a:lvl6pPr marL="4114774" marR="0" lvl="5"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6pPr>
            <a:lvl7pPr marL="4800573" marR="0" lvl="6"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7pPr>
            <a:lvl8pPr marL="5486366" marR="0" lvl="7"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8pPr>
            <a:lvl9pPr marL="6172164" marR="0" lvl="8"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3023243" y="12024360"/>
            <a:ext cx="18567840" cy="1768590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22219925" y="8069583"/>
            <a:ext cx="18659520" cy="3954600"/>
          </a:xfrm>
          <a:prstGeom prst="rect">
            <a:avLst/>
          </a:prstGeom>
          <a:noFill/>
          <a:ln>
            <a:noFill/>
          </a:ln>
        </p:spPr>
        <p:txBody>
          <a:bodyPr spcFirstLastPara="1" wrap="square" lIns="91425" tIns="45700" rIns="91425" bIns="45700" anchor="b" anchorCtr="0"/>
          <a:lstStyle>
            <a:lvl1pPr marL="685798" marR="0" lvl="0" indent="-342899" algn="l" rtl="0">
              <a:lnSpc>
                <a:spcPct val="90000"/>
              </a:lnSpc>
              <a:spcBef>
                <a:spcPts val="4501"/>
              </a:spcBef>
              <a:spcAft>
                <a:spcPts val="0"/>
              </a:spcAft>
              <a:buClr>
                <a:schemeClr val="dk1"/>
              </a:buClr>
              <a:buSzPts val="7200"/>
              <a:buFont typeface="Arial"/>
              <a:buNone/>
              <a:defRPr sz="10800" b="1"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chemeClr val="dk1"/>
              </a:buClr>
              <a:buSzPts val="6000"/>
              <a:buFont typeface="Arial"/>
              <a:buNone/>
              <a:defRPr sz="9003" b="1" i="0" u="none" strike="noStrike" cap="none">
                <a:solidFill>
                  <a:schemeClr val="dk1"/>
                </a:solidFill>
                <a:latin typeface="Calibri"/>
                <a:ea typeface="Calibri"/>
                <a:cs typeface="Calibri"/>
                <a:sym typeface="Calibri"/>
              </a:defRPr>
            </a:lvl2pPr>
            <a:lvl3pPr marL="2057390" marR="0" lvl="2" indent="-342899" algn="l" rtl="0">
              <a:lnSpc>
                <a:spcPct val="90000"/>
              </a:lnSpc>
              <a:spcBef>
                <a:spcPts val="2251"/>
              </a:spcBef>
              <a:spcAft>
                <a:spcPts val="0"/>
              </a:spcAft>
              <a:buClr>
                <a:schemeClr val="dk1"/>
              </a:buClr>
              <a:buSzPts val="5400"/>
              <a:buFont typeface="Arial"/>
              <a:buNone/>
              <a:defRPr sz="8101" b="1" i="0" u="none" strike="noStrike" cap="none">
                <a:solidFill>
                  <a:schemeClr val="dk1"/>
                </a:solidFill>
                <a:latin typeface="Calibri"/>
                <a:ea typeface="Calibri"/>
                <a:cs typeface="Calibri"/>
                <a:sym typeface="Calibri"/>
              </a:defRPr>
            </a:lvl3pPr>
            <a:lvl4pPr marL="2743183" marR="0" lvl="3"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4pPr>
            <a:lvl5pPr marL="3428981" marR="0" lvl="4"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5pPr>
            <a:lvl6pPr marL="4114774" marR="0" lvl="5"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6pPr>
            <a:lvl7pPr marL="4800573" marR="0" lvl="6"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7pPr>
            <a:lvl8pPr marL="5486366" marR="0" lvl="7"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8pPr>
            <a:lvl9pPr marL="6172164" marR="0" lvl="8" indent="-342899" algn="l" rtl="0">
              <a:lnSpc>
                <a:spcPct val="90000"/>
              </a:lnSpc>
              <a:spcBef>
                <a:spcPts val="2251"/>
              </a:spcBef>
              <a:spcAft>
                <a:spcPts val="0"/>
              </a:spcAft>
              <a:buClr>
                <a:schemeClr val="dk1"/>
              </a:buClr>
              <a:buSzPts val="4800"/>
              <a:buFont typeface="Arial"/>
              <a:buNone/>
              <a:defRPr sz="72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22219925" y="12024360"/>
            <a:ext cx="18659520" cy="1768590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51" name="Shape 51"/>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52" name="Shape 52"/>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023237" y="2194560"/>
            <a:ext cx="14156160" cy="768105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9600"/>
              <a:buFont typeface="Calibri"/>
              <a:buNone/>
              <a:defRPr sz="1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18659477" y="4739648"/>
            <a:ext cx="22219680" cy="23393250"/>
          </a:xfrm>
          <a:prstGeom prst="rect">
            <a:avLst/>
          </a:prstGeom>
          <a:noFill/>
          <a:ln>
            <a:noFill/>
          </a:ln>
        </p:spPr>
        <p:txBody>
          <a:bodyPr spcFirstLastPara="1" wrap="square" lIns="91425" tIns="45700" rIns="91425" bIns="45700" anchor="t" anchorCtr="0"/>
          <a:lstStyle>
            <a:lvl1pPr marL="685798" marR="0" lvl="0" indent="-1257293" algn="l" rtl="0">
              <a:lnSpc>
                <a:spcPct val="90000"/>
              </a:lnSpc>
              <a:spcBef>
                <a:spcPts val="4501"/>
              </a:spcBef>
              <a:spcAft>
                <a:spcPts val="0"/>
              </a:spcAft>
              <a:buClr>
                <a:schemeClr val="dk1"/>
              </a:buClr>
              <a:buSzPts val="9600"/>
              <a:buFont typeface="Arial"/>
              <a:buChar char="•"/>
              <a:defRPr sz="14400" b="0" i="0" u="none" strike="noStrike" cap="none">
                <a:solidFill>
                  <a:schemeClr val="dk1"/>
                </a:solidFill>
                <a:latin typeface="Calibri"/>
                <a:ea typeface="Calibri"/>
                <a:cs typeface="Calibri"/>
                <a:sym typeface="Calibri"/>
              </a:defRPr>
            </a:lvl1pPr>
            <a:lvl2pPr marL="1371591" marR="0" lvl="1" indent="-1142996" algn="l" rtl="0">
              <a:lnSpc>
                <a:spcPct val="90000"/>
              </a:lnSpc>
              <a:spcBef>
                <a:spcPts val="225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2pPr>
            <a:lvl3pPr marL="2057390" marR="0" lvl="2"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3pPr>
            <a:lvl4pPr marL="2743183" marR="0" lvl="3"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4pPr>
            <a:lvl5pPr marL="3428981" marR="0" lvl="4"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5pPr>
            <a:lvl6pPr marL="4114774" marR="0" lvl="5"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6pPr>
            <a:lvl7pPr marL="4800573" marR="0" lvl="6"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7pPr>
            <a:lvl8pPr marL="5486366" marR="0" lvl="7"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8pPr>
            <a:lvl9pPr marL="6172164" marR="0" lvl="8"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3023237" y="9875520"/>
            <a:ext cx="14156160" cy="18295650"/>
          </a:xfrm>
          <a:prstGeom prst="rect">
            <a:avLst/>
          </a:prstGeom>
          <a:noFill/>
          <a:ln>
            <a:noFill/>
          </a:ln>
        </p:spPr>
        <p:txBody>
          <a:bodyPr spcFirstLastPara="1" wrap="square" lIns="91425" tIns="45700" rIns="91425" bIns="45700" anchor="t" anchorCtr="0"/>
          <a:lstStyle>
            <a:lvl1pPr marL="685798" marR="0" lvl="0" indent="-342899" algn="l" rtl="0">
              <a:lnSpc>
                <a:spcPct val="90000"/>
              </a:lnSpc>
              <a:spcBef>
                <a:spcPts val="450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chemeClr val="dk1"/>
              </a:buClr>
              <a:buSzPts val="4200"/>
              <a:buFont typeface="Arial"/>
              <a:buNone/>
              <a:defRPr sz="6299" b="0" i="0" u="none" strike="noStrike" cap="none">
                <a:solidFill>
                  <a:schemeClr val="dk1"/>
                </a:solidFill>
                <a:latin typeface="Calibri"/>
                <a:ea typeface="Calibri"/>
                <a:cs typeface="Calibri"/>
                <a:sym typeface="Calibri"/>
              </a:defRPr>
            </a:lvl2pPr>
            <a:lvl3pPr marL="2057390" marR="0" lvl="2" indent="-342899" algn="l" rtl="0">
              <a:lnSpc>
                <a:spcPct val="90000"/>
              </a:lnSpc>
              <a:spcBef>
                <a:spcPts val="2251"/>
              </a:spcBef>
              <a:spcAft>
                <a:spcPts val="0"/>
              </a:spcAft>
              <a:buClr>
                <a:schemeClr val="dk1"/>
              </a:buClr>
              <a:buSzPts val="3600"/>
              <a:buFont typeface="Arial"/>
              <a:buNone/>
              <a:defRPr sz="5403" b="0" i="0" u="none" strike="noStrike" cap="none">
                <a:solidFill>
                  <a:schemeClr val="dk1"/>
                </a:solidFill>
                <a:latin typeface="Calibri"/>
                <a:ea typeface="Calibri"/>
                <a:cs typeface="Calibri"/>
                <a:sym typeface="Calibri"/>
              </a:defRPr>
            </a:lvl3pPr>
            <a:lvl4pPr marL="2743183" marR="0" lvl="3"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4pPr>
            <a:lvl5pPr marL="3428981" marR="0" lvl="4"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5pPr>
            <a:lvl6pPr marL="4114774" marR="0" lvl="5"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6pPr>
            <a:lvl7pPr marL="4800573" marR="0" lvl="6"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7pPr>
            <a:lvl8pPr marL="5486366" marR="0" lvl="7"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8pPr>
            <a:lvl9pPr marL="6172164" marR="0" lvl="8"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63" name="Shape 63"/>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64" name="Shape 64"/>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023237" y="2194560"/>
            <a:ext cx="14156160" cy="768105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9600"/>
              <a:buFont typeface="Calibri"/>
              <a:buNone/>
              <a:defRPr sz="1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8659477" y="4739648"/>
            <a:ext cx="22219680" cy="23393250"/>
          </a:xfrm>
          <a:prstGeom prst="rect">
            <a:avLst/>
          </a:prstGeom>
          <a:noFill/>
          <a:ln>
            <a:noFill/>
          </a:ln>
        </p:spPr>
        <p:txBody>
          <a:bodyPr spcFirstLastPara="1" wrap="square" lIns="91425" tIns="45700" rIns="91425" bIns="45700" anchor="t" anchorCtr="0"/>
          <a:lstStyle>
            <a:lvl1pPr marR="0" lvl="0" algn="l" rtl="0">
              <a:lnSpc>
                <a:spcPct val="90000"/>
              </a:lnSpc>
              <a:spcBef>
                <a:spcPts val="4501"/>
              </a:spcBef>
              <a:spcAft>
                <a:spcPts val="0"/>
              </a:spcAft>
              <a:buClr>
                <a:schemeClr val="dk1"/>
              </a:buClr>
              <a:buSzPts val="9600"/>
              <a:buFont typeface="Arial"/>
              <a:buNone/>
              <a:defRPr sz="14400" b="0" i="0" u="none" strike="noStrike" cap="none">
                <a:solidFill>
                  <a:schemeClr val="dk1"/>
                </a:solidFill>
                <a:latin typeface="Calibri"/>
                <a:ea typeface="Calibri"/>
                <a:cs typeface="Calibri"/>
                <a:sym typeface="Calibri"/>
              </a:defRPr>
            </a:lvl1pPr>
            <a:lvl2pPr marR="0" lvl="1" algn="l" rtl="0">
              <a:lnSpc>
                <a:spcPct val="90000"/>
              </a:lnSpc>
              <a:spcBef>
                <a:spcPts val="2251"/>
              </a:spcBef>
              <a:spcAft>
                <a:spcPts val="0"/>
              </a:spcAft>
              <a:buClr>
                <a:schemeClr val="dk1"/>
              </a:buClr>
              <a:buSzPts val="8400"/>
              <a:buFont typeface="Arial"/>
              <a:buNone/>
              <a:defRPr sz="12603" b="0" i="0" u="none" strike="noStrike" cap="none">
                <a:solidFill>
                  <a:schemeClr val="dk1"/>
                </a:solidFill>
                <a:latin typeface="Calibri"/>
                <a:ea typeface="Calibri"/>
                <a:cs typeface="Calibri"/>
                <a:sym typeface="Calibri"/>
              </a:defRPr>
            </a:lvl2pPr>
            <a:lvl3pPr marR="0" lvl="2" algn="l" rtl="0">
              <a:lnSpc>
                <a:spcPct val="90000"/>
              </a:lnSpc>
              <a:spcBef>
                <a:spcPts val="2251"/>
              </a:spcBef>
              <a:spcAft>
                <a:spcPts val="0"/>
              </a:spcAft>
              <a:buClr>
                <a:schemeClr val="dk1"/>
              </a:buClr>
              <a:buSzPts val="7200"/>
              <a:buFont typeface="Arial"/>
              <a:buNone/>
              <a:defRPr sz="10800" b="0" i="0" u="none" strike="noStrike" cap="none">
                <a:solidFill>
                  <a:schemeClr val="dk1"/>
                </a:solidFill>
                <a:latin typeface="Calibri"/>
                <a:ea typeface="Calibri"/>
                <a:cs typeface="Calibri"/>
                <a:sym typeface="Calibri"/>
              </a:defRPr>
            </a:lvl3pPr>
            <a:lvl4pPr marR="0" lvl="3"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4pPr>
            <a:lvl5pPr marR="0" lvl="4"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5pPr>
            <a:lvl6pPr marR="0" lvl="5"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6pPr>
            <a:lvl7pPr marR="0" lvl="6"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7pPr>
            <a:lvl8pPr marR="0" lvl="7"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8pPr>
            <a:lvl9pPr marR="0" lvl="8" algn="l" rtl="0">
              <a:lnSpc>
                <a:spcPct val="90000"/>
              </a:lnSpc>
              <a:spcBef>
                <a:spcPts val="2251"/>
              </a:spcBef>
              <a:spcAft>
                <a:spcPts val="0"/>
              </a:spcAft>
              <a:buClr>
                <a:schemeClr val="dk1"/>
              </a:buClr>
              <a:buSzPts val="6000"/>
              <a:buFont typeface="Arial"/>
              <a:buNone/>
              <a:defRPr sz="9003" b="0" i="0" u="none" strike="noStrike" cap="none">
                <a:solidFill>
                  <a:schemeClr val="dk1"/>
                </a:solidFill>
                <a:latin typeface="Calibri"/>
                <a:ea typeface="Calibri"/>
                <a:cs typeface="Calibri"/>
                <a:sym typeface="Calibri"/>
              </a:defRPr>
            </a:lvl9pPr>
          </a:lstStyle>
          <a:p>
            <a:endParaRPr dirty="0"/>
          </a:p>
        </p:txBody>
      </p:sp>
      <p:sp>
        <p:nvSpPr>
          <p:cNvPr id="68" name="Shape 68"/>
          <p:cNvSpPr txBox="1">
            <a:spLocks noGrp="1"/>
          </p:cNvSpPr>
          <p:nvPr>
            <p:ph type="body" idx="1"/>
          </p:nvPr>
        </p:nvSpPr>
        <p:spPr>
          <a:xfrm>
            <a:off x="3023237" y="9875520"/>
            <a:ext cx="14156160" cy="18295650"/>
          </a:xfrm>
          <a:prstGeom prst="rect">
            <a:avLst/>
          </a:prstGeom>
          <a:noFill/>
          <a:ln>
            <a:noFill/>
          </a:ln>
        </p:spPr>
        <p:txBody>
          <a:bodyPr spcFirstLastPara="1" wrap="square" lIns="91425" tIns="45700" rIns="91425" bIns="45700" anchor="t" anchorCtr="0"/>
          <a:lstStyle>
            <a:lvl1pPr marL="685798" marR="0" lvl="0" indent="-342899" algn="l" rtl="0">
              <a:lnSpc>
                <a:spcPct val="90000"/>
              </a:lnSpc>
              <a:spcBef>
                <a:spcPts val="4501"/>
              </a:spcBef>
              <a:spcAft>
                <a:spcPts val="0"/>
              </a:spcAft>
              <a:buClr>
                <a:schemeClr val="dk1"/>
              </a:buClr>
              <a:buSzPts val="4800"/>
              <a:buFont typeface="Arial"/>
              <a:buNone/>
              <a:defRPr sz="7200" b="0" i="0" u="none" strike="noStrike" cap="none">
                <a:solidFill>
                  <a:schemeClr val="dk1"/>
                </a:solidFill>
                <a:latin typeface="Calibri"/>
                <a:ea typeface="Calibri"/>
                <a:cs typeface="Calibri"/>
                <a:sym typeface="Calibri"/>
              </a:defRPr>
            </a:lvl1pPr>
            <a:lvl2pPr marL="1371591" marR="0" lvl="1" indent="-342899" algn="l" rtl="0">
              <a:lnSpc>
                <a:spcPct val="90000"/>
              </a:lnSpc>
              <a:spcBef>
                <a:spcPts val="2251"/>
              </a:spcBef>
              <a:spcAft>
                <a:spcPts val="0"/>
              </a:spcAft>
              <a:buClr>
                <a:schemeClr val="dk1"/>
              </a:buClr>
              <a:buSzPts val="4200"/>
              <a:buFont typeface="Arial"/>
              <a:buNone/>
              <a:defRPr sz="6299" b="0" i="0" u="none" strike="noStrike" cap="none">
                <a:solidFill>
                  <a:schemeClr val="dk1"/>
                </a:solidFill>
                <a:latin typeface="Calibri"/>
                <a:ea typeface="Calibri"/>
                <a:cs typeface="Calibri"/>
                <a:sym typeface="Calibri"/>
              </a:defRPr>
            </a:lvl2pPr>
            <a:lvl3pPr marL="2057390" marR="0" lvl="2" indent="-342899" algn="l" rtl="0">
              <a:lnSpc>
                <a:spcPct val="90000"/>
              </a:lnSpc>
              <a:spcBef>
                <a:spcPts val="2251"/>
              </a:spcBef>
              <a:spcAft>
                <a:spcPts val="0"/>
              </a:spcAft>
              <a:buClr>
                <a:schemeClr val="dk1"/>
              </a:buClr>
              <a:buSzPts val="3600"/>
              <a:buFont typeface="Arial"/>
              <a:buNone/>
              <a:defRPr sz="5403" b="0" i="0" u="none" strike="noStrike" cap="none">
                <a:solidFill>
                  <a:schemeClr val="dk1"/>
                </a:solidFill>
                <a:latin typeface="Calibri"/>
                <a:ea typeface="Calibri"/>
                <a:cs typeface="Calibri"/>
                <a:sym typeface="Calibri"/>
              </a:defRPr>
            </a:lvl3pPr>
            <a:lvl4pPr marL="2743183" marR="0" lvl="3"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4pPr>
            <a:lvl5pPr marL="3428981" marR="0" lvl="4"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5pPr>
            <a:lvl6pPr marL="4114774" marR="0" lvl="5"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6pPr>
            <a:lvl7pPr marL="4800573" marR="0" lvl="6"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7pPr>
            <a:lvl8pPr marL="5486366" marR="0" lvl="7"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8pPr>
            <a:lvl9pPr marL="6172164" marR="0" lvl="8" indent="-342899" algn="l" rtl="0">
              <a:lnSpc>
                <a:spcPct val="90000"/>
              </a:lnSpc>
              <a:spcBef>
                <a:spcPts val="2251"/>
              </a:spcBef>
              <a:spcAft>
                <a:spcPts val="0"/>
              </a:spcAft>
              <a:buClr>
                <a:schemeClr val="dk1"/>
              </a:buClr>
              <a:buSzPts val="3000"/>
              <a:buFont typeface="Arial"/>
              <a:buNone/>
              <a:defRPr sz="4501"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70" name="Shape 70"/>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71" name="Shape 71"/>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017520" y="1752608"/>
            <a:ext cx="37856160" cy="63625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980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11502450" y="278070"/>
            <a:ext cx="20886300" cy="3785616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76" name="Shape 76"/>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77" name="Shape 77"/>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22193181" y="10968945"/>
            <a:ext cx="27896849" cy="946416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980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2990904" y="1779347"/>
            <a:ext cx="27896849" cy="27843360"/>
          </a:xfrm>
          <a:prstGeom prst="rect">
            <a:avLst/>
          </a:prstGeom>
          <a:noFill/>
          <a:ln>
            <a:noFill/>
          </a:ln>
        </p:spPr>
        <p:txBody>
          <a:bodyPr spcFirstLastPara="1" wrap="square" lIns="91425" tIns="45700" rIns="91425" bIns="45700" anchor="t" anchorCtr="0"/>
          <a:lstStyle>
            <a:lvl1pPr marL="685798" marR="0" lvl="0" indent="-1142996" algn="l" rtl="0">
              <a:lnSpc>
                <a:spcPct val="90000"/>
              </a:lnSpc>
              <a:spcBef>
                <a:spcPts val="4501"/>
              </a:spcBef>
              <a:spcAft>
                <a:spcPts val="0"/>
              </a:spcAft>
              <a:buClr>
                <a:schemeClr val="dk1"/>
              </a:buClr>
              <a:buSzPts val="8400"/>
              <a:buFont typeface="Arial"/>
              <a:buChar char="•"/>
              <a:defRPr sz="12603" b="0" i="0" u="none" strike="noStrike" cap="none">
                <a:solidFill>
                  <a:schemeClr val="dk1"/>
                </a:solidFill>
                <a:latin typeface="Calibri"/>
                <a:ea typeface="Calibri"/>
                <a:cs typeface="Calibri"/>
                <a:sym typeface="Calibri"/>
              </a:defRPr>
            </a:lvl1pPr>
            <a:lvl2pPr marL="1371591" marR="0" lvl="1" indent="-1028692" algn="l" rtl="0">
              <a:lnSpc>
                <a:spcPct val="90000"/>
              </a:lnSpc>
              <a:spcBef>
                <a:spcPts val="2251"/>
              </a:spcBef>
              <a:spcAft>
                <a:spcPts val="0"/>
              </a:spcAft>
              <a:buClr>
                <a:schemeClr val="dk1"/>
              </a:buClr>
              <a:buSzPts val="7200"/>
              <a:buFont typeface="Arial"/>
              <a:buChar char="•"/>
              <a:defRPr sz="10800" b="0" i="0" u="none" strike="noStrike" cap="none">
                <a:solidFill>
                  <a:schemeClr val="dk1"/>
                </a:solidFill>
                <a:latin typeface="Calibri"/>
                <a:ea typeface="Calibri"/>
                <a:cs typeface="Calibri"/>
                <a:sym typeface="Calibri"/>
              </a:defRPr>
            </a:lvl2pPr>
            <a:lvl3pPr marL="2057390" marR="0" lvl="2" indent="-914394" algn="l" rtl="0">
              <a:lnSpc>
                <a:spcPct val="90000"/>
              </a:lnSpc>
              <a:spcBef>
                <a:spcPts val="2251"/>
              </a:spcBef>
              <a:spcAft>
                <a:spcPts val="0"/>
              </a:spcAft>
              <a:buClr>
                <a:schemeClr val="dk1"/>
              </a:buClr>
              <a:buSzPts val="6000"/>
              <a:buFont typeface="Arial"/>
              <a:buChar char="•"/>
              <a:defRPr sz="9003" b="0" i="0" u="none" strike="noStrike" cap="none">
                <a:solidFill>
                  <a:schemeClr val="dk1"/>
                </a:solidFill>
                <a:latin typeface="Calibri"/>
                <a:ea typeface="Calibri"/>
                <a:cs typeface="Calibri"/>
                <a:sym typeface="Calibri"/>
              </a:defRPr>
            </a:lvl3pPr>
            <a:lvl4pPr marL="2743183" marR="0" lvl="3"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4pPr>
            <a:lvl5pPr marL="3428981" marR="0" lvl="4"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5pPr>
            <a:lvl6pPr marL="4114774" marR="0" lvl="5"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6pPr>
            <a:lvl7pPr marL="4800573" marR="0" lvl="6"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7pPr>
            <a:lvl8pPr marL="5486366" marR="0" lvl="7"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8pPr>
            <a:lvl9pPr marL="6172164" marR="0" lvl="8" indent="-857243" algn="l" rtl="0">
              <a:lnSpc>
                <a:spcPct val="90000"/>
              </a:lnSpc>
              <a:spcBef>
                <a:spcPts val="2251"/>
              </a:spcBef>
              <a:spcAft>
                <a:spcPts val="0"/>
              </a:spcAft>
              <a:buClr>
                <a:schemeClr val="dk1"/>
              </a:buClr>
              <a:buSzPts val="5400"/>
              <a:buFont typeface="Arial"/>
              <a:buChar char="•"/>
              <a:defRPr sz="8101"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82" name="Shape 82"/>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83" name="Shape 83"/>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17520" y="1752608"/>
            <a:ext cx="37856160" cy="63625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3200"/>
              <a:buFont typeface="Calibri"/>
              <a:buNone/>
              <a:defRPr sz="1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3017520" y="8763000"/>
            <a:ext cx="37856160" cy="20886300"/>
          </a:xfrm>
          <a:prstGeom prst="rect">
            <a:avLst/>
          </a:prstGeom>
          <a:noFill/>
          <a:ln>
            <a:noFill/>
          </a:ln>
        </p:spPr>
        <p:txBody>
          <a:bodyPr spcFirstLastPara="1" wrap="square" lIns="91425" tIns="45700" rIns="91425" bIns="45700" anchor="t" anchorCtr="0"/>
          <a:lstStyle>
            <a:lvl1pPr marL="457200" marR="0" lvl="0" indent="-762000" algn="l" rtl="0">
              <a:lnSpc>
                <a:spcPct val="90000"/>
              </a:lnSpc>
              <a:spcBef>
                <a:spcPts val="30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1pPr>
            <a:lvl2pPr marL="914400" marR="0" lvl="1" indent="-685800" algn="l" rtl="0">
              <a:lnSpc>
                <a:spcPct val="90000"/>
              </a:lnSpc>
              <a:spcBef>
                <a:spcPts val="15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2pPr>
            <a:lvl3pPr marL="1371600" marR="0" lvl="2" indent="-609600" algn="l" rtl="0">
              <a:lnSpc>
                <a:spcPct val="90000"/>
              </a:lnSpc>
              <a:spcBef>
                <a:spcPts val="1500"/>
              </a:spcBef>
              <a:spcAft>
                <a:spcPts val="0"/>
              </a:spcAft>
              <a:buClr>
                <a:schemeClr val="dk1"/>
              </a:buClr>
              <a:buSzPts val="6000"/>
              <a:buFont typeface="Arial"/>
              <a:buChar char="•"/>
              <a:defRPr sz="6000" b="0" i="0" u="none" strike="noStrike" cap="none">
                <a:solidFill>
                  <a:schemeClr val="dk1"/>
                </a:solidFill>
                <a:latin typeface="Calibri"/>
                <a:ea typeface="Calibri"/>
                <a:cs typeface="Calibri"/>
                <a:sym typeface="Calibri"/>
              </a:defRPr>
            </a:lvl3pPr>
            <a:lvl4pPr marL="1828800" marR="0" lvl="3"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4pPr>
            <a:lvl5pPr marL="2286000" marR="0" lvl="4"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5pPr>
            <a:lvl6pPr marL="2743200" marR="0" lvl="5"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6pPr>
            <a:lvl7pPr marL="3200400" marR="0" lvl="6"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7pPr>
            <a:lvl8pPr marL="3657600" marR="0" lvl="7"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8pPr>
            <a:lvl9pPr marL="4114800" marR="0" lvl="8" indent="-571500" algn="l" rtl="0">
              <a:lnSpc>
                <a:spcPct val="90000"/>
              </a:lnSpc>
              <a:spcBef>
                <a:spcPts val="15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3017520" y="30510488"/>
            <a:ext cx="9875520" cy="17527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13" name="Shape 13"/>
          <p:cNvSpPr txBox="1">
            <a:spLocks noGrp="1"/>
          </p:cNvSpPr>
          <p:nvPr>
            <p:ph type="ftr" idx="11"/>
          </p:nvPr>
        </p:nvSpPr>
        <p:spPr>
          <a:xfrm>
            <a:off x="14538960" y="30510488"/>
            <a:ext cx="14813280" cy="17527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403"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99" b="0" i="0" u="none" strike="noStrike" cap="none">
                <a:solidFill>
                  <a:schemeClr val="dk1"/>
                </a:solidFill>
                <a:latin typeface="Calibri"/>
                <a:ea typeface="Calibri"/>
                <a:cs typeface="Calibri"/>
                <a:sym typeface="Calibri"/>
              </a:defRPr>
            </a:lvl9pPr>
          </a:lstStyle>
          <a:p>
            <a:endParaRPr dirty="0"/>
          </a:p>
        </p:txBody>
      </p:sp>
      <p:sp>
        <p:nvSpPr>
          <p:cNvPr id="14" name="Shape 14"/>
          <p:cNvSpPr txBox="1">
            <a:spLocks noGrp="1"/>
          </p:cNvSpPr>
          <p:nvPr>
            <p:ph type="sldNum" idx="12"/>
          </p:nvPr>
        </p:nvSpPr>
        <p:spPr>
          <a:xfrm>
            <a:off x="30998160" y="30510488"/>
            <a:ext cx="9875520" cy="17527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600"/>
              <a:buFont typeface="Arial"/>
              <a:buNone/>
              <a:defRPr sz="540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1" name="Shape 102"/>
          <p:cNvSpPr/>
          <p:nvPr/>
        </p:nvSpPr>
        <p:spPr>
          <a:xfrm>
            <a:off x="13306748" y="7034025"/>
            <a:ext cx="17277704" cy="9184723"/>
          </a:xfrm>
          <a:prstGeom prst="rect">
            <a:avLst/>
          </a:prstGeom>
          <a:solidFill>
            <a:schemeClr val="accent1">
              <a:lumMod val="75000"/>
              <a:alpha val="50000"/>
            </a:schemeClr>
          </a:solidFill>
          <a:ln>
            <a:noFill/>
          </a:ln>
        </p:spPr>
        <p:txBody>
          <a:bodyPr spcFirstLastPara="1" wrap="square" lIns="68549" tIns="34277" rIns="68549" bIns="34277" anchor="t" anchorCtr="0">
            <a:noAutofit/>
          </a:bodyPr>
          <a:lstStyle/>
          <a:p>
            <a:pPr algn="ctr">
              <a:lnSpc>
                <a:spcPct val="150000"/>
              </a:lnSpc>
              <a:buSzPts val="2508"/>
            </a:pPr>
            <a:endParaRPr sz="4800" b="1" dirty="0">
              <a:solidFill>
                <a:schemeClr val="lt1"/>
              </a:solidFill>
              <a:latin typeface="Arial" panose="020B0604020202020204" pitchFamily="34" charset="0"/>
              <a:cs typeface="Arial" panose="020B0604020202020204" pitchFamily="34" charset="0"/>
            </a:endParaRPr>
          </a:p>
        </p:txBody>
      </p:sp>
      <p:sp>
        <p:nvSpPr>
          <p:cNvPr id="89" name="Shape 89"/>
          <p:cNvSpPr/>
          <p:nvPr/>
        </p:nvSpPr>
        <p:spPr>
          <a:xfrm>
            <a:off x="374697" y="238096"/>
            <a:ext cx="43074773" cy="32415480"/>
          </a:xfrm>
          <a:prstGeom prst="rect">
            <a:avLst/>
          </a:prstGeom>
          <a:noFill/>
          <a:ln w="152400" cap="flat" cmpd="sng">
            <a:solidFill>
              <a:srgbClr val="8A8D8F"/>
            </a:solidFill>
            <a:prstDash val="solid"/>
            <a:miter lim="800000"/>
            <a:headEnd type="none" w="sm" len="sm"/>
            <a:tailEnd type="none" w="sm" len="sm"/>
          </a:ln>
        </p:spPr>
        <p:txBody>
          <a:bodyPr spcFirstLastPara="1" wrap="square" lIns="137136" tIns="68549" rIns="137136" bIns="68549" anchor="ctr" anchorCtr="0">
            <a:noAutofit/>
          </a:bodyPr>
          <a:lstStyle/>
          <a:p>
            <a:pPr algn="ctr">
              <a:buSzPts val="1800"/>
            </a:pPr>
            <a:endParaRPr sz="2699" dirty="0">
              <a:solidFill>
                <a:schemeClr val="lt1"/>
              </a:solidFill>
              <a:latin typeface="Calibri"/>
              <a:ea typeface="Calibri"/>
              <a:cs typeface="Calibri"/>
              <a:sym typeface="Calibri"/>
            </a:endParaRPr>
          </a:p>
        </p:txBody>
      </p:sp>
      <p:sp>
        <p:nvSpPr>
          <p:cNvPr id="90" name="Shape 90"/>
          <p:cNvSpPr/>
          <p:nvPr/>
        </p:nvSpPr>
        <p:spPr>
          <a:xfrm>
            <a:off x="881744" y="612168"/>
            <a:ext cx="42127712" cy="4424848"/>
          </a:xfrm>
          <a:prstGeom prst="rect">
            <a:avLst/>
          </a:prstGeom>
          <a:solidFill>
            <a:schemeClr val="bg1"/>
          </a:solidFill>
          <a:ln>
            <a:noFill/>
          </a:ln>
        </p:spPr>
        <p:txBody>
          <a:bodyPr spcFirstLastPara="1" wrap="square" lIns="68549" tIns="34277" rIns="68549" bIns="34277" anchor="ctr" anchorCtr="0">
            <a:noAutofit/>
          </a:bodyPr>
          <a:lstStyle/>
          <a:p>
            <a:pPr algn="ctr">
              <a:buSzPts val="5133"/>
            </a:pPr>
            <a:endParaRPr sz="7701" dirty="0">
              <a:solidFill>
                <a:schemeClr val="lt1"/>
              </a:solidFill>
            </a:endParaRPr>
          </a:p>
        </p:txBody>
      </p:sp>
      <p:sp>
        <p:nvSpPr>
          <p:cNvPr id="95" name="Shape 95"/>
          <p:cNvSpPr/>
          <p:nvPr/>
        </p:nvSpPr>
        <p:spPr>
          <a:xfrm>
            <a:off x="1136446" y="16632056"/>
            <a:ext cx="10972800" cy="1143000"/>
          </a:xfrm>
          <a:prstGeom prst="rect">
            <a:avLst/>
          </a:prstGeom>
          <a:solidFill>
            <a:srgbClr val="A70034"/>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METHODS</a:t>
            </a:r>
            <a:endParaRPr sz="4800" dirty="0">
              <a:latin typeface="Arial" panose="020B0604020202020204" pitchFamily="34" charset="0"/>
              <a:cs typeface="Arial" panose="020B0604020202020204" pitchFamily="34" charset="0"/>
            </a:endParaRPr>
          </a:p>
        </p:txBody>
      </p:sp>
      <p:sp>
        <p:nvSpPr>
          <p:cNvPr id="96" name="Shape 96"/>
          <p:cNvSpPr/>
          <p:nvPr/>
        </p:nvSpPr>
        <p:spPr>
          <a:xfrm>
            <a:off x="936259" y="5647345"/>
            <a:ext cx="10972800" cy="1143000"/>
          </a:xfrm>
          <a:prstGeom prst="rect">
            <a:avLst/>
          </a:prstGeom>
          <a:solidFill>
            <a:srgbClr val="A70034"/>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bg1"/>
                </a:solidFill>
                <a:latin typeface="Arial" panose="020B0604020202020204" pitchFamily="34" charset="0"/>
                <a:cs typeface="Arial" panose="020B0604020202020204" pitchFamily="34" charset="0"/>
              </a:rPr>
              <a:t>INTRODUCTION</a:t>
            </a:r>
            <a:endParaRPr sz="4800" b="1" dirty="0">
              <a:solidFill>
                <a:schemeClr val="bg1"/>
              </a:solidFill>
              <a:latin typeface="Arial" panose="020B0604020202020204" pitchFamily="34" charset="0"/>
              <a:cs typeface="Arial" panose="020B0604020202020204" pitchFamily="34" charset="0"/>
            </a:endParaRPr>
          </a:p>
        </p:txBody>
      </p:sp>
      <p:sp>
        <p:nvSpPr>
          <p:cNvPr id="98" name="Shape 98"/>
          <p:cNvSpPr/>
          <p:nvPr/>
        </p:nvSpPr>
        <p:spPr>
          <a:xfrm>
            <a:off x="31675317" y="24774926"/>
            <a:ext cx="10972800" cy="1143000"/>
          </a:xfrm>
          <a:prstGeom prst="rect">
            <a:avLst/>
          </a:prstGeom>
          <a:solidFill>
            <a:srgbClr val="A70034"/>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REFERENCES</a:t>
            </a:r>
            <a:r>
              <a:rPr lang="en-US" sz="4400" b="1" dirty="0">
                <a:solidFill>
                  <a:schemeClr val="lt1"/>
                </a:solidFill>
                <a:latin typeface="Arial" panose="020B0604020202020204" pitchFamily="34" charset="0"/>
                <a:cs typeface="Arial" panose="020B0604020202020204" pitchFamily="34" charset="0"/>
              </a:rPr>
              <a:t>	</a:t>
            </a:r>
            <a:endParaRPr sz="4400" b="1" dirty="0">
              <a:solidFill>
                <a:schemeClr val="lt1"/>
              </a:solidFill>
              <a:latin typeface="Arial" panose="020B0604020202020204" pitchFamily="34" charset="0"/>
              <a:cs typeface="Arial" panose="020B0604020202020204" pitchFamily="34" charset="0"/>
            </a:endParaRPr>
          </a:p>
        </p:txBody>
      </p:sp>
      <p:sp>
        <p:nvSpPr>
          <p:cNvPr id="99" name="Shape 99"/>
          <p:cNvSpPr/>
          <p:nvPr/>
        </p:nvSpPr>
        <p:spPr>
          <a:xfrm>
            <a:off x="13326532" y="5646733"/>
            <a:ext cx="17080051" cy="1143000"/>
          </a:xfrm>
          <a:prstGeom prst="rect">
            <a:avLst/>
          </a:prstGeom>
          <a:solidFill>
            <a:srgbClr val="A70034"/>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RESULTS</a:t>
            </a:r>
            <a:endParaRPr sz="4800" dirty="0">
              <a:latin typeface="Arial" panose="020B0604020202020204" pitchFamily="34" charset="0"/>
              <a:cs typeface="Arial" panose="020B0604020202020204" pitchFamily="34" charset="0"/>
            </a:endParaRPr>
          </a:p>
        </p:txBody>
      </p:sp>
      <p:sp>
        <p:nvSpPr>
          <p:cNvPr id="102" name="Shape 102"/>
          <p:cNvSpPr/>
          <p:nvPr/>
        </p:nvSpPr>
        <p:spPr>
          <a:xfrm>
            <a:off x="31547970" y="5650365"/>
            <a:ext cx="10972800" cy="1192941"/>
          </a:xfrm>
          <a:prstGeom prst="rect">
            <a:avLst/>
          </a:prstGeom>
          <a:solidFill>
            <a:srgbClr val="A70034"/>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DISCUSSION</a:t>
            </a:r>
            <a:endParaRPr sz="4800" b="1" dirty="0">
              <a:solidFill>
                <a:schemeClr val="lt1"/>
              </a:solidFill>
              <a:latin typeface="Arial" panose="020B0604020202020204" pitchFamily="34" charset="0"/>
              <a:cs typeface="Arial" panose="020B0604020202020204" pitchFamily="34" charset="0"/>
            </a:endParaRPr>
          </a:p>
        </p:txBody>
      </p:sp>
      <p:sp>
        <p:nvSpPr>
          <p:cNvPr id="107" name="Shape 107"/>
          <p:cNvSpPr/>
          <p:nvPr/>
        </p:nvSpPr>
        <p:spPr>
          <a:xfrm>
            <a:off x="1136446" y="6694419"/>
            <a:ext cx="11211824" cy="8743365"/>
          </a:xfrm>
          <a:prstGeom prst="rect">
            <a:avLst/>
          </a:prstGeom>
          <a:noFill/>
          <a:ln>
            <a:noFill/>
          </a:ln>
        </p:spPr>
        <p:txBody>
          <a:bodyPr spcFirstLastPara="1" wrap="square" lIns="137136" tIns="68549" rIns="137136" bIns="68549" anchor="t" anchorCtr="0">
            <a:noAutofit/>
          </a:bodyPr>
          <a:lstStyle/>
          <a:p>
            <a:pPr>
              <a:buSzPts val="1400"/>
            </a:pPr>
            <a:endParaRPr sz="3200" dirty="0">
              <a:latin typeface="Calibri" panose="020F0502020204030204" pitchFamily="34" charset="0"/>
              <a:cs typeface="Calibri" panose="020F0502020204030204" pitchFamily="34" charset="0"/>
            </a:endParaRPr>
          </a:p>
        </p:txBody>
      </p:sp>
      <p:sp>
        <p:nvSpPr>
          <p:cNvPr id="163" name="Shape 163"/>
          <p:cNvSpPr txBox="1"/>
          <p:nvPr/>
        </p:nvSpPr>
        <p:spPr>
          <a:xfrm>
            <a:off x="4629363" y="14083160"/>
            <a:ext cx="2412795" cy="591056"/>
          </a:xfrm>
          <a:prstGeom prst="rect">
            <a:avLst/>
          </a:prstGeom>
          <a:noFill/>
          <a:ln>
            <a:noFill/>
          </a:ln>
        </p:spPr>
        <p:txBody>
          <a:bodyPr spcFirstLastPara="1" wrap="square" lIns="137136" tIns="68549" rIns="137136" bIns="68549" anchor="t" anchorCtr="0">
            <a:noAutofit/>
          </a:bodyPr>
          <a:lstStyle/>
          <a:p>
            <a:r>
              <a:rPr lang="en-US" sz="2699" b="1" dirty="0">
                <a:solidFill>
                  <a:schemeClr val="lt1"/>
                </a:solidFill>
              </a:rPr>
              <a:t> </a:t>
            </a:r>
            <a:endParaRPr sz="2699" b="1" dirty="0">
              <a:solidFill>
                <a:schemeClr val="lt1"/>
              </a:solidFill>
            </a:endParaRPr>
          </a:p>
        </p:txBody>
      </p:sp>
      <p:sp>
        <p:nvSpPr>
          <p:cNvPr id="7" name="Rectangle 6"/>
          <p:cNvSpPr/>
          <p:nvPr/>
        </p:nvSpPr>
        <p:spPr>
          <a:xfrm>
            <a:off x="31916696" y="23431833"/>
            <a:ext cx="10972800" cy="4524315"/>
          </a:xfrm>
          <a:prstGeom prst="rect">
            <a:avLst/>
          </a:prstGeom>
        </p:spPr>
        <p:txBody>
          <a:bodyPr wrap="square">
            <a:spAutoFit/>
          </a:bodyPr>
          <a:lstStyle/>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a:p>
            <a:endParaRPr lang="en-US" sz="4800" dirty="0">
              <a:latin typeface="Garamond" panose="02020404030301010803" pitchFamily="18" charset="0"/>
              <a:cs typeface="Calibri" panose="020F0502020204030204" pitchFamily="34" charset="0"/>
            </a:endParaRPr>
          </a:p>
        </p:txBody>
      </p:sp>
      <p:sp>
        <p:nvSpPr>
          <p:cNvPr id="11" name="TextBox 10"/>
          <p:cNvSpPr txBox="1"/>
          <p:nvPr/>
        </p:nvSpPr>
        <p:spPr>
          <a:xfrm>
            <a:off x="962151" y="7328371"/>
            <a:ext cx="10972800" cy="5509200"/>
          </a:xfrm>
          <a:prstGeom prst="rect">
            <a:avLst/>
          </a:prstGeom>
          <a:noFill/>
          <a:ln>
            <a:noFill/>
          </a:ln>
        </p:spPr>
        <p:txBody>
          <a:bodyPr wrap="square" rtlCol="0">
            <a:spAutoFit/>
          </a:bodyPr>
          <a:lstStyle/>
          <a:p>
            <a:endParaRPr lang="en-US" sz="4400" dirty="0">
              <a:latin typeface="Garamond" panose="02020404030301010803" pitchFamily="18" charset="0"/>
              <a:cs typeface="Calibri" panose="020F0502020204030204" pitchFamily="34" charset="0"/>
            </a:endParaRPr>
          </a:p>
          <a:p>
            <a:endParaRPr lang="en-US" sz="4400" dirty="0">
              <a:latin typeface="Garamond" panose="02020404030301010803" pitchFamily="18" charset="0"/>
              <a:cs typeface="Calibri" panose="020F0502020204030204" pitchFamily="34" charset="0"/>
            </a:endParaRPr>
          </a:p>
          <a:p>
            <a:endParaRPr lang="en-US" sz="4400" dirty="0">
              <a:latin typeface="Garamond" panose="02020404030301010803" pitchFamily="18" charset="0"/>
              <a:cs typeface="Calibri" panose="020F0502020204030204" pitchFamily="34" charset="0"/>
            </a:endParaRPr>
          </a:p>
          <a:p>
            <a:endParaRPr lang="en-US" sz="4400" dirty="0">
              <a:latin typeface="Garamond" panose="02020404030301010803" pitchFamily="18" charset="0"/>
              <a:cs typeface="Calibri" panose="020F0502020204030204" pitchFamily="34" charset="0"/>
            </a:endParaRPr>
          </a:p>
          <a:p>
            <a:endParaRPr lang="en-US" sz="4400" dirty="0">
              <a:latin typeface="Garamond" panose="02020404030301010803" pitchFamily="18" charset="0"/>
              <a:cs typeface="Calibri" panose="020F0502020204030204" pitchFamily="34" charset="0"/>
            </a:endParaRPr>
          </a:p>
          <a:p>
            <a:endParaRPr lang="en-US" sz="4400" dirty="0">
              <a:latin typeface="Garamond" panose="02020404030301010803" pitchFamily="18" charset="0"/>
              <a:cs typeface="Calibri" panose="020F0502020204030204" pitchFamily="34" charset="0"/>
            </a:endParaRPr>
          </a:p>
          <a:p>
            <a:endParaRPr lang="en-US" sz="4400" dirty="0">
              <a:latin typeface="Garamond" panose="02020404030301010803" pitchFamily="18" charset="0"/>
              <a:cs typeface="Calibri" panose="020F0502020204030204" pitchFamily="34" charset="0"/>
            </a:endParaRPr>
          </a:p>
          <a:p>
            <a:endParaRPr lang="en-US" sz="4400" dirty="0">
              <a:latin typeface="Garamond" panose="02020404030301010803" pitchFamily="18" charset="0"/>
              <a:cs typeface="Calibri" panose="020F0502020204030204" pitchFamily="34" charset="0"/>
            </a:endParaRPr>
          </a:p>
        </p:txBody>
      </p:sp>
      <p:sp>
        <p:nvSpPr>
          <p:cNvPr id="17" name="Rectangle 16">
            <a:extLst>
              <a:ext uri="{FF2B5EF4-FFF2-40B4-BE49-F238E27FC236}">
                <a16:creationId xmlns:a16="http://schemas.microsoft.com/office/drawing/2014/main" id="{E0B3D955-B157-4221-84FA-37097DB5209B}"/>
              </a:ext>
            </a:extLst>
          </p:cNvPr>
          <p:cNvSpPr/>
          <p:nvPr/>
        </p:nvSpPr>
        <p:spPr>
          <a:xfrm>
            <a:off x="962152" y="612167"/>
            <a:ext cx="34616322" cy="4253049"/>
          </a:xfrm>
          <a:prstGeom prst="rect">
            <a:avLst/>
          </a:prstGeom>
          <a:solidFill>
            <a:srgbClr val="A70034"/>
          </a:solidFill>
          <a:ln>
            <a:solidFill>
              <a:srgbClr val="A70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hape 91"/>
          <p:cNvSpPr txBox="1"/>
          <p:nvPr/>
        </p:nvSpPr>
        <p:spPr>
          <a:xfrm>
            <a:off x="1092711" y="2923815"/>
            <a:ext cx="8711690" cy="1537675"/>
          </a:xfrm>
          <a:prstGeom prst="rect">
            <a:avLst/>
          </a:prstGeom>
          <a:noFill/>
          <a:ln>
            <a:solidFill>
              <a:srgbClr val="A70034"/>
            </a:solidFill>
          </a:ln>
        </p:spPr>
        <p:txBody>
          <a:bodyPr spcFirstLastPara="1" wrap="square" lIns="113136" tIns="56549" rIns="113136" bIns="56549" anchor="t" anchorCtr="0">
            <a:noAutofit/>
          </a:bodyPr>
          <a:lstStyle/>
          <a:p>
            <a:pPr>
              <a:buClr>
                <a:schemeClr val="dk1"/>
              </a:buClr>
              <a:buSzPts val="3200"/>
            </a:pPr>
            <a:r>
              <a:rPr lang="en-US" sz="4000" dirty="0">
                <a:solidFill>
                  <a:schemeClr val="bg1"/>
                </a:solidFill>
                <a:latin typeface="+mn-lt"/>
                <a:ea typeface="Times"/>
                <a:cs typeface="Calibri" panose="020F0502020204030204" pitchFamily="34" charset="0"/>
                <a:sym typeface="Times"/>
              </a:rPr>
              <a:t>Advisor(s): Prof. Stephen Burrows &amp; Prof. Susan Candido</a:t>
            </a:r>
            <a:endParaRPr sz="4000" dirty="0">
              <a:solidFill>
                <a:schemeClr val="bg1"/>
              </a:solidFill>
              <a:latin typeface="+mn-lt"/>
              <a:ea typeface="Times"/>
              <a:cs typeface="Calibri" panose="020F0502020204030204" pitchFamily="34" charset="0"/>
              <a:sym typeface="Times"/>
            </a:endParaRPr>
          </a:p>
          <a:p>
            <a:pPr>
              <a:buClr>
                <a:schemeClr val="dk1"/>
              </a:buClr>
              <a:buSzPts val="3200"/>
            </a:pPr>
            <a:r>
              <a:rPr lang="en-US" sz="4000" dirty="0">
                <a:solidFill>
                  <a:schemeClr val="bg1"/>
                </a:solidFill>
                <a:latin typeface="Arial" panose="020B0604020202020204" pitchFamily="34" charset="0"/>
                <a:ea typeface="Times"/>
                <a:cs typeface="Arial" panose="020B0604020202020204" pitchFamily="34" charset="0"/>
                <a:sym typeface="Times"/>
              </a:rPr>
              <a:t>Sacred Heart University, Fairfield CT</a:t>
            </a:r>
            <a:endParaRPr sz="4000" dirty="0">
              <a:solidFill>
                <a:schemeClr val="bg1"/>
              </a:solidFill>
              <a:latin typeface="Arial" panose="020B0604020202020204" pitchFamily="34" charset="0"/>
              <a:cs typeface="Arial" panose="020B0604020202020204" pitchFamily="34" charset="0"/>
            </a:endParaRPr>
          </a:p>
        </p:txBody>
      </p:sp>
      <p:sp>
        <p:nvSpPr>
          <p:cNvPr id="92" name="Shape 92"/>
          <p:cNvSpPr txBox="1"/>
          <p:nvPr/>
        </p:nvSpPr>
        <p:spPr>
          <a:xfrm>
            <a:off x="1698170" y="851020"/>
            <a:ext cx="27664781" cy="2699552"/>
          </a:xfrm>
          <a:prstGeom prst="rect">
            <a:avLst/>
          </a:prstGeom>
          <a:noFill/>
          <a:ln>
            <a:noFill/>
          </a:ln>
        </p:spPr>
        <p:txBody>
          <a:bodyPr spcFirstLastPara="1" wrap="square" lIns="113136" tIns="56549" rIns="113136" bIns="56549" anchor="t" anchorCtr="0">
            <a:noAutofit/>
          </a:bodyPr>
          <a:lstStyle/>
          <a:p>
            <a:pPr algn="ctr">
              <a:buSzPts val="1100"/>
            </a:pPr>
            <a:r>
              <a:rPr lang="en-US" sz="48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Cambria"/>
              </a:rPr>
              <a:t>ANALYSIS OF HEALTH INFORMATION EXCHANGE SYSTEMS </a:t>
            </a:r>
          </a:p>
          <a:p>
            <a:pPr algn="ctr">
              <a:buSzPts val="1100"/>
            </a:pPr>
            <a:r>
              <a:rPr lang="en-US" sz="48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Cambria"/>
              </a:rPr>
              <a:t>IMPACT ON CARE IN ADULT PATIENTS</a:t>
            </a:r>
            <a:endParaRPr lang="en-US" sz="54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Cambria"/>
            </a:endParaRPr>
          </a:p>
          <a:p>
            <a:pPr algn="ctr">
              <a:buSzPts val="1100"/>
            </a:pPr>
            <a:r>
              <a:rPr lang="en-US" sz="54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Cambria"/>
              </a:rPr>
              <a:t>KALI PRASAD KANCHETI</a:t>
            </a:r>
          </a:p>
        </p:txBody>
      </p:sp>
      <p:sp>
        <p:nvSpPr>
          <p:cNvPr id="16" name="Arrow: Pentagon 15">
            <a:extLst>
              <a:ext uri="{FF2B5EF4-FFF2-40B4-BE49-F238E27FC236}">
                <a16:creationId xmlns:a16="http://schemas.microsoft.com/office/drawing/2014/main" id="{BA5811C0-7351-49E2-8E87-57BE53EB08D0}"/>
              </a:ext>
            </a:extLst>
          </p:cNvPr>
          <p:cNvSpPr/>
          <p:nvPr/>
        </p:nvSpPr>
        <p:spPr>
          <a:xfrm flipH="1">
            <a:off x="29011416" y="612167"/>
            <a:ext cx="14052977" cy="4253049"/>
          </a:xfrm>
          <a:prstGeom prst="homePlate">
            <a:avLst/>
          </a:prstGeom>
          <a:solidFill>
            <a:schemeClr val="bg1"/>
          </a:solidFill>
          <a:ln>
            <a:solidFill>
              <a:srgbClr val="A70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Chevron 17">
            <a:extLst>
              <a:ext uri="{FF2B5EF4-FFF2-40B4-BE49-F238E27FC236}">
                <a16:creationId xmlns:a16="http://schemas.microsoft.com/office/drawing/2014/main" id="{259BA5A2-4C5B-42A1-AF1E-B5DFB826ECFE}"/>
              </a:ext>
            </a:extLst>
          </p:cNvPr>
          <p:cNvSpPr/>
          <p:nvPr/>
        </p:nvSpPr>
        <p:spPr>
          <a:xfrm flipH="1">
            <a:off x="27432003" y="612166"/>
            <a:ext cx="4625336" cy="4253049"/>
          </a:xfrm>
          <a:prstGeom prst="chevron">
            <a:avLst>
              <a:gd name="adj" fmla="val 69545"/>
            </a:avLst>
          </a:prstGeom>
          <a:solidFill>
            <a:srgbClr val="8A8D8F"/>
          </a:solidFill>
          <a:ln>
            <a:solidFill>
              <a:srgbClr val="8A8D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6" name="Picture 360" descr="https://s3.us-east-1.amazonaws.com/blackboard.learn.xythos.prod/5888bb726f74e/642498?response-content-disposition=inline%3B%20filename%2A%3DUTF-8%27%27healthcare%2520informatics%2520logo%2520horz%25281%2529.png&amp;response-content-type=image%2Fpng&amp;X-Amz-Algorithm=AWS4-HMAC-SHA256&amp;X-Amz-Date=20181119T024216Z&amp;X-Amz-SignedHeaders=host&amp;X-Amz-Expires=21600&amp;X-Amz-Credential=AKIAIL7WQYDOOHAZJGWQ%2F20181119%2Fus-east-1%2Fs3%2Faws4_request&amp;X-Amz-Signature=54e9dc7cb3919c04174e9ef00f185af4ed1b596c1beb083fcde2a9b4eb5cf8af">
            <a:extLst>
              <a:ext uri="{FF2B5EF4-FFF2-40B4-BE49-F238E27FC236}">
                <a16:creationId xmlns:a16="http://schemas.microsoft.com/office/drawing/2014/main" id="{E8433ED9-1109-47FD-B49B-D2E37E165D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75317" y="947217"/>
            <a:ext cx="10845453" cy="3541656"/>
          </a:xfrm>
          <a:prstGeom prst="rect">
            <a:avLst/>
          </a:prstGeom>
          <a:noFill/>
          <a:extLst>
            <a:ext uri="{909E8E84-426E-40DD-AFC4-6F175D3DCCD1}">
              <a14:hiddenFill xmlns:a14="http://schemas.microsoft.com/office/drawing/2010/main">
                <a:solidFill>
                  <a:srgbClr val="FFFFFF"/>
                </a:solidFill>
              </a14:hiddenFill>
            </a:ext>
          </a:extLst>
        </p:spPr>
      </p:pic>
      <p:sp>
        <p:nvSpPr>
          <p:cNvPr id="27" name="Shape 102">
            <a:extLst>
              <a:ext uri="{FF2B5EF4-FFF2-40B4-BE49-F238E27FC236}">
                <a16:creationId xmlns:a16="http://schemas.microsoft.com/office/drawing/2014/main" id="{903DD7C7-FB5A-4F12-B725-1A2FF37B6980}"/>
              </a:ext>
            </a:extLst>
          </p:cNvPr>
          <p:cNvSpPr/>
          <p:nvPr/>
        </p:nvSpPr>
        <p:spPr>
          <a:xfrm>
            <a:off x="31611643" y="14660301"/>
            <a:ext cx="10972800" cy="1143000"/>
          </a:xfrm>
          <a:prstGeom prst="rect">
            <a:avLst/>
          </a:prstGeom>
          <a:solidFill>
            <a:srgbClr val="A70034"/>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CONCLUSION</a:t>
            </a:r>
            <a:endParaRPr sz="4800" b="1" dirty="0">
              <a:solidFill>
                <a:schemeClr val="lt1"/>
              </a:solidFill>
              <a:latin typeface="Arial" panose="020B0604020202020204" pitchFamily="34" charset="0"/>
              <a:cs typeface="Arial" panose="020B0604020202020204" pitchFamily="34" charset="0"/>
            </a:endParaRPr>
          </a:p>
        </p:txBody>
      </p:sp>
      <p:sp>
        <p:nvSpPr>
          <p:cNvPr id="30" name="Shape 98">
            <a:extLst>
              <a:ext uri="{FF2B5EF4-FFF2-40B4-BE49-F238E27FC236}">
                <a16:creationId xmlns:a16="http://schemas.microsoft.com/office/drawing/2014/main" id="{67CBA447-3570-4929-86CD-40932A263B74}"/>
              </a:ext>
            </a:extLst>
          </p:cNvPr>
          <p:cNvSpPr/>
          <p:nvPr/>
        </p:nvSpPr>
        <p:spPr>
          <a:xfrm>
            <a:off x="441730" y="31449664"/>
            <a:ext cx="43007740" cy="1143000"/>
          </a:xfrm>
          <a:prstGeom prst="rect">
            <a:avLst/>
          </a:prstGeom>
          <a:solidFill>
            <a:srgbClr val="A70034"/>
          </a:solidFill>
          <a:ln>
            <a:noFill/>
          </a:ln>
        </p:spPr>
        <p:txBody>
          <a:bodyPr spcFirstLastPara="1" wrap="square" lIns="68549" tIns="34277" rIns="68549" bIns="34277" anchor="t" anchorCtr="0">
            <a:noAutofit/>
          </a:bodyPr>
          <a:lstStyle/>
          <a:p>
            <a:pPr algn="ctr">
              <a:lnSpc>
                <a:spcPct val="150000"/>
              </a:lnSpc>
              <a:buSzPts val="2508"/>
            </a:pPr>
            <a:r>
              <a:rPr lang="en-US" sz="4800" b="1" dirty="0">
                <a:solidFill>
                  <a:schemeClr val="lt1"/>
                </a:solidFill>
                <a:latin typeface="Arial" panose="020B0604020202020204" pitchFamily="34" charset="0"/>
                <a:cs typeface="Arial" panose="020B0604020202020204" pitchFamily="34" charset="0"/>
              </a:rPr>
              <a:t>Healthcare Informatics Capstone Poster Session –  Late Spring 2024</a:t>
            </a:r>
          </a:p>
          <a:p>
            <a:pPr algn="ctr">
              <a:lnSpc>
                <a:spcPct val="150000"/>
              </a:lnSpc>
              <a:buSzPts val="2508"/>
            </a:pPr>
            <a:r>
              <a:rPr lang="en-US" sz="4400" b="1" dirty="0">
                <a:solidFill>
                  <a:schemeClr val="lt1"/>
                </a:solidFill>
                <a:latin typeface="Arial" panose="020B0604020202020204" pitchFamily="34" charset="0"/>
                <a:cs typeface="Arial" panose="020B0604020202020204" pitchFamily="34" charset="0"/>
              </a:rPr>
              <a:t>	</a:t>
            </a:r>
            <a:endParaRPr sz="4400" b="1" dirty="0">
              <a:solidFill>
                <a:schemeClr val="l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3E80F77-0B46-09F9-1422-FD6FB3A5D218}"/>
              </a:ext>
            </a:extLst>
          </p:cNvPr>
          <p:cNvSpPr txBox="1"/>
          <p:nvPr/>
        </p:nvSpPr>
        <p:spPr>
          <a:xfrm>
            <a:off x="1116971" y="17913104"/>
            <a:ext cx="11418150" cy="13634502"/>
          </a:xfrm>
          <a:prstGeom prst="rect">
            <a:avLst/>
          </a:prstGeom>
          <a:noFill/>
          <a:ln>
            <a:noFill/>
          </a:ln>
        </p:spPr>
        <p:txBody>
          <a:bodyPr wrap="square" rtlCol="0">
            <a:spAutoFit/>
          </a:bodyPr>
          <a:lstStyle/>
          <a:p>
            <a:pPr marL="571500" indent="-571500">
              <a:buClr>
                <a:srgbClr val="A70034"/>
              </a:buClr>
              <a:buFont typeface="Wingdings" pitchFamily="2" charset="2"/>
              <a:buChar char="q"/>
            </a:pPr>
            <a:r>
              <a:rPr lang="en-US" sz="4000" b="1" dirty="0">
                <a:latin typeface="Times New Roman" panose="02020603050405020304" pitchFamily="18" charset="0"/>
                <a:cs typeface="Times New Roman" panose="02020603050405020304" pitchFamily="18" charset="0"/>
              </a:rPr>
              <a:t>Database Search: </a:t>
            </a:r>
            <a:r>
              <a:rPr lang="en-US" sz="4000" dirty="0">
                <a:latin typeface="Times New Roman" panose="02020603050405020304" pitchFamily="18" charset="0"/>
                <a:cs typeface="Times New Roman" panose="02020603050405020304" pitchFamily="18" charset="0"/>
              </a:rPr>
              <a:t>Conducted across PubMed, CINAHL, Scopus, and Web of Science.</a:t>
            </a:r>
          </a:p>
          <a:p>
            <a:pPr marL="571500" indent="-571500">
              <a:buClr>
                <a:srgbClr val="A70034"/>
              </a:buClr>
              <a:buFont typeface="Wingdings" pitchFamily="2" charset="2"/>
              <a:buChar char="q"/>
            </a:pPr>
            <a:r>
              <a:rPr lang="en-US" sz="4000" b="1" dirty="0">
                <a:latin typeface="Times New Roman" panose="02020603050405020304" pitchFamily="18" charset="0"/>
                <a:cs typeface="Times New Roman" panose="02020603050405020304" pitchFamily="18" charset="0"/>
              </a:rPr>
              <a:t>Search Terms: </a:t>
            </a:r>
            <a:r>
              <a:rPr lang="en-US" sz="4000" dirty="0">
                <a:latin typeface="Times New Roman" panose="02020603050405020304" pitchFamily="18" charset="0"/>
                <a:cs typeface="Times New Roman" panose="02020603050405020304" pitchFamily="18" charset="0"/>
              </a:rPr>
              <a:t>Included keywords related to health information exchange (HIE) systems.</a:t>
            </a:r>
          </a:p>
          <a:p>
            <a:pPr marL="571500" indent="-571500">
              <a:buClr>
                <a:srgbClr val="A70034"/>
              </a:buClr>
              <a:buFont typeface="Wingdings" pitchFamily="2" charset="2"/>
              <a:buChar char="q"/>
            </a:pPr>
            <a:r>
              <a:rPr lang="en-US" sz="4000" b="1" dirty="0">
                <a:latin typeface="Times New Roman" panose="02020603050405020304" pitchFamily="18" charset="0"/>
                <a:cs typeface="Times New Roman" panose="02020603050405020304" pitchFamily="18" charset="0"/>
              </a:rPr>
              <a:t>Selection: </a:t>
            </a:r>
            <a:r>
              <a:rPr lang="en-US" sz="4000" dirty="0">
                <a:latin typeface="Times New Roman" panose="02020603050405020304" pitchFamily="18" charset="0"/>
                <a:cs typeface="Times New Roman" panose="02020603050405020304" pitchFamily="18" charset="0"/>
              </a:rPr>
              <a:t>Peer-reviewed articles in English from 2018 to 2024.</a:t>
            </a:r>
          </a:p>
          <a:p>
            <a:pPr marL="571500" indent="-571500">
              <a:buClr>
                <a:srgbClr val="A70034"/>
              </a:buClr>
              <a:buFont typeface="Wingdings" pitchFamily="2" charset="2"/>
              <a:buChar char="q"/>
            </a:pPr>
            <a:r>
              <a:rPr lang="en-US" sz="4000" b="1" dirty="0">
                <a:latin typeface="Times New Roman" panose="02020603050405020304" pitchFamily="18" charset="0"/>
                <a:cs typeface="Times New Roman" panose="02020603050405020304" pitchFamily="18" charset="0"/>
              </a:rPr>
              <a:t>Inclusion Criteria</a:t>
            </a:r>
            <a:r>
              <a:rPr lang="en-US" sz="4000" dirty="0">
                <a:latin typeface="Times New Roman" panose="02020603050405020304" pitchFamily="18" charset="0"/>
                <a:cs typeface="Times New Roman" panose="02020603050405020304" pitchFamily="18" charset="0"/>
              </a:rPr>
              <a:t>: </a:t>
            </a:r>
          </a:p>
          <a:p>
            <a:pPr marL="571500" indent="-571500">
              <a:buClr>
                <a:srgbClr val="A70034"/>
              </a:buCl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Studies from developed countries with healthcare systems similar to the target context</a:t>
            </a:r>
          </a:p>
          <a:p>
            <a:pPr marL="571500" indent="-571500">
              <a:buClr>
                <a:srgbClr val="A70034"/>
              </a:buCl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Empirical research using quantitative, qualitative, or mixed methods</a:t>
            </a:r>
          </a:p>
          <a:p>
            <a:pPr marL="571500" indent="-571500" algn="l">
              <a:buFont typeface="Wingdings" pitchFamily="2" charset="2"/>
              <a:buChar char="q"/>
            </a:pPr>
            <a:r>
              <a:rPr lang="en-US" sz="4000" b="1" dirty="0">
                <a:latin typeface="Times New Roman" panose="02020603050405020304" pitchFamily="18" charset="0"/>
                <a:cs typeface="Times New Roman" panose="02020603050405020304" pitchFamily="18" charset="0"/>
              </a:rPr>
              <a:t>Exclusion Criteria: </a:t>
            </a:r>
            <a:endParaRPr lang="en-US" sz="40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4000" b="0" i="0" u="none" strike="noStrike" dirty="0">
                <a:solidFill>
                  <a:srgbClr val="000000"/>
                </a:solidFill>
                <a:effectLst/>
                <a:latin typeface="Times New Roman" panose="02020603050405020304" pitchFamily="18" charset="0"/>
                <a:cs typeface="Times New Roman" panose="02020603050405020304" pitchFamily="18" charset="0"/>
              </a:rPr>
              <a:t>Studies from low-income settings</a:t>
            </a:r>
          </a:p>
          <a:p>
            <a:pPr algn="l">
              <a:buFont typeface="Arial" panose="020B0604020202020204" pitchFamily="34" charset="0"/>
              <a:buChar char="•"/>
            </a:pPr>
            <a:r>
              <a:rPr lang="en-US" sz="4000" b="0" i="0" u="none" strike="noStrike" dirty="0">
                <a:solidFill>
                  <a:srgbClr val="000000"/>
                </a:solidFill>
                <a:effectLst/>
                <a:latin typeface="Times New Roman" panose="02020603050405020304" pitchFamily="18" charset="0"/>
                <a:cs typeface="Times New Roman" panose="02020603050405020304" pitchFamily="18" charset="0"/>
              </a:rPr>
              <a:t>Non-empirical methods</a:t>
            </a:r>
          </a:p>
          <a:p>
            <a:pPr algn="l">
              <a:buFont typeface="Arial" panose="020B0604020202020204" pitchFamily="34" charset="0"/>
              <a:buChar char="•"/>
            </a:pPr>
            <a:r>
              <a:rPr lang="en-US" sz="4000" b="0" i="0" u="none" strike="noStrike" dirty="0">
                <a:solidFill>
                  <a:srgbClr val="000000"/>
                </a:solidFill>
                <a:effectLst/>
                <a:latin typeface="Times New Roman" panose="02020603050405020304" pitchFamily="18" charset="0"/>
                <a:cs typeface="Times New Roman" panose="02020603050405020304" pitchFamily="18" charset="0"/>
              </a:rPr>
              <a:t>Non-English languages</a:t>
            </a:r>
          </a:p>
          <a:p>
            <a:pPr algn="l">
              <a:buFont typeface="Arial" panose="020B0604020202020204" pitchFamily="34" charset="0"/>
              <a:buChar char="•"/>
            </a:pPr>
            <a:r>
              <a:rPr lang="en-US" sz="4000" b="0" i="0" u="none" strike="noStrike" dirty="0">
                <a:solidFill>
                  <a:srgbClr val="000000"/>
                </a:solidFill>
                <a:effectLst/>
                <a:latin typeface="Times New Roman" panose="02020603050405020304" pitchFamily="18" charset="0"/>
                <a:cs typeface="Times New Roman" panose="02020603050405020304" pitchFamily="18" charset="0"/>
              </a:rPr>
              <a:t>Studies with unclear methodology</a:t>
            </a:r>
            <a:endParaRPr lang="en-US" sz="4000" dirty="0">
              <a:latin typeface="Times New Roman" panose="02020603050405020304" pitchFamily="18" charset="0"/>
              <a:cs typeface="Times New Roman" panose="02020603050405020304" pitchFamily="18" charset="0"/>
            </a:endParaRPr>
          </a:p>
          <a:p>
            <a:pPr marL="571500" indent="-571500" algn="l">
              <a:buFont typeface="Wingdings" pitchFamily="2" charset="2"/>
              <a:buChar char="q"/>
            </a:pPr>
            <a:r>
              <a:rPr lang="en-US" sz="4000" b="1" dirty="0">
                <a:latin typeface="Times New Roman" panose="02020603050405020304" pitchFamily="18" charset="0"/>
                <a:cs typeface="Times New Roman" panose="02020603050405020304" pitchFamily="18" charset="0"/>
              </a:rPr>
              <a:t>Themes Identified: </a:t>
            </a:r>
          </a:p>
          <a:p>
            <a:pPr marL="571500" indent="-571500">
              <a:buClr>
                <a:srgbClr val="A70034"/>
              </a:buCl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Thematic analysis</a:t>
            </a:r>
          </a:p>
          <a:p>
            <a:pPr marL="571500" indent="-571500">
              <a:buClr>
                <a:srgbClr val="A70034"/>
              </a:buCl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Content analysis </a:t>
            </a:r>
          </a:p>
          <a:p>
            <a:pPr marL="571500" indent="-571500">
              <a:buClr>
                <a:srgbClr val="A70034"/>
              </a:buCl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Meta-analysis </a:t>
            </a:r>
          </a:p>
          <a:p>
            <a:pPr marL="571500" indent="-571500">
              <a:buClr>
                <a:srgbClr val="A70034"/>
              </a:buCl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Data synthesis techniques were used for qualitative and quantitative data analysis.</a:t>
            </a:r>
          </a:p>
        </p:txBody>
      </p:sp>
      <p:sp>
        <p:nvSpPr>
          <p:cNvPr id="6" name="TextBox 5">
            <a:extLst>
              <a:ext uri="{FF2B5EF4-FFF2-40B4-BE49-F238E27FC236}">
                <a16:creationId xmlns:a16="http://schemas.microsoft.com/office/drawing/2014/main" id="{6C60F433-3600-6436-2E4D-21F07BBC5E9E}"/>
              </a:ext>
            </a:extLst>
          </p:cNvPr>
          <p:cNvSpPr txBox="1"/>
          <p:nvPr/>
        </p:nvSpPr>
        <p:spPr>
          <a:xfrm>
            <a:off x="799259" y="6986133"/>
            <a:ext cx="11418150" cy="9325630"/>
          </a:xfrm>
          <a:prstGeom prst="rect">
            <a:avLst/>
          </a:prstGeom>
          <a:noFill/>
          <a:ln>
            <a:noFill/>
          </a:ln>
        </p:spPr>
        <p:txBody>
          <a:bodyPr wrap="square" rtlCol="0">
            <a:spAutoFit/>
          </a:bodyPr>
          <a:lstStyle/>
          <a:p>
            <a:pPr marL="571500" indent="-571500">
              <a:buClr>
                <a:srgbClr val="A70034"/>
              </a:buClr>
              <a:buFont typeface="Wingdings" pitchFamily="2" charset="2"/>
              <a:buChar char="q"/>
            </a:pPr>
            <a:r>
              <a:rPr lang="en-US" sz="4000" dirty="0">
                <a:latin typeface="Times New Roman" panose="02020603050405020304" pitchFamily="18" charset="0"/>
                <a:cs typeface="Times New Roman" panose="02020603050405020304" pitchFamily="18" charset="0"/>
              </a:rPr>
              <a:t>HIE systems secure data sharing, improving care coordination by addressing siloed health data risks.</a:t>
            </a:r>
          </a:p>
          <a:p>
            <a:pPr marL="571500" indent="-571500">
              <a:buClr>
                <a:srgbClr val="A70034"/>
              </a:buClr>
              <a:buFont typeface="Wingdings" pitchFamily="2" charset="2"/>
              <a:buChar char="q"/>
            </a:pPr>
            <a:r>
              <a:rPr lang="en-US" sz="4000" dirty="0">
                <a:latin typeface="Times New Roman" panose="02020603050405020304" pitchFamily="18" charset="0"/>
                <a:cs typeface="Times New Roman" panose="02020603050405020304" pitchFamily="18" charset="0"/>
              </a:rPr>
              <a:t>Key barriers to HIE adoption include interoperability, security concerns, costs, and resistance.</a:t>
            </a:r>
          </a:p>
          <a:p>
            <a:pPr marL="571500" indent="-571500">
              <a:buClr>
                <a:srgbClr val="A70034"/>
              </a:buClr>
              <a:buFont typeface="Wingdings" pitchFamily="2" charset="2"/>
              <a:buChar char="q"/>
            </a:pPr>
            <a:r>
              <a:rPr lang="en-US" sz="4000" dirty="0">
                <a:latin typeface="Times New Roman" panose="02020603050405020304" pitchFamily="18" charset="0"/>
                <a:cs typeface="Times New Roman" panose="02020603050405020304" pitchFamily="18" charset="0"/>
              </a:rPr>
              <a:t>Study assesses HIE's impact on care coordination and errors to guide deployment, enhancing patient safety and care quality.</a:t>
            </a:r>
          </a:p>
          <a:p>
            <a:pPr marL="571500" indent="-571500">
              <a:buClr>
                <a:srgbClr val="A70034"/>
              </a:buClr>
              <a:buFont typeface="Wingdings" pitchFamily="2" charset="2"/>
              <a:buChar char="q"/>
            </a:pPr>
            <a:r>
              <a:rPr lang="en-US" sz="4000" b="1" dirty="0">
                <a:latin typeface="Times New Roman" panose="02020603050405020304" pitchFamily="18" charset="0"/>
                <a:cs typeface="Times New Roman" panose="02020603050405020304" pitchFamily="18" charset="0"/>
              </a:rPr>
              <a:t>Purpose: </a:t>
            </a:r>
            <a:r>
              <a:rPr lang="en-US" sz="4000" dirty="0">
                <a:latin typeface="Times New Roman" panose="02020603050405020304" pitchFamily="18" charset="0"/>
                <a:cs typeface="Times New Roman" panose="02020603050405020304" pitchFamily="18" charset="0"/>
              </a:rPr>
              <a:t>To evaluate the impact of Health Information Exchange (HIE) systems on care coordination and medical errors in adult patients.</a:t>
            </a:r>
          </a:p>
          <a:p>
            <a:pPr marL="571500" indent="-571500">
              <a:buClr>
                <a:srgbClr val="A70034"/>
              </a:buClr>
              <a:buFont typeface="Wingdings" pitchFamily="2" charset="2"/>
              <a:buChar char="q"/>
            </a:pPr>
            <a:r>
              <a:rPr lang="en-US" sz="4000" b="1" i="1" dirty="0">
                <a:latin typeface="Times New Roman" panose="02020603050405020304" pitchFamily="18" charset="0"/>
                <a:cs typeface="Times New Roman" panose="02020603050405020304" pitchFamily="18" charset="0"/>
              </a:rPr>
              <a:t>Research Question:</a:t>
            </a:r>
            <a:r>
              <a:rPr lang="en-US" sz="4000" i="1" dirty="0">
                <a:latin typeface="Times New Roman" panose="02020603050405020304" pitchFamily="18" charset="0"/>
                <a:cs typeface="Times New Roman" panose="02020603050405020304" pitchFamily="18" charset="0"/>
              </a:rPr>
              <a:t> </a:t>
            </a:r>
          </a:p>
          <a:p>
            <a:pPr algn="ctr">
              <a:buClr>
                <a:srgbClr val="A70034"/>
              </a:buClr>
            </a:pPr>
            <a:r>
              <a:rPr lang="en-US" sz="4000" dirty="0">
                <a:latin typeface="Times New Roman" panose="02020603050405020304" pitchFamily="18" charset="0"/>
                <a:cs typeface="Times New Roman" panose="02020603050405020304" pitchFamily="18" charset="0"/>
              </a:rPr>
              <a:t>  </a:t>
            </a:r>
            <a:r>
              <a:rPr lang="en-US" sz="4000" i="1" dirty="0">
                <a:latin typeface="Times New Roman" panose="02020603050405020304" pitchFamily="18" charset="0"/>
                <a:cs typeface="Times New Roman" panose="02020603050405020304" pitchFamily="18" charset="0"/>
              </a:rPr>
              <a:t>How do Health Information Exchange (HIE) systems affect care coordination and the incidence of medical errors in adult patients?</a:t>
            </a:r>
          </a:p>
        </p:txBody>
      </p:sp>
      <p:sp>
        <p:nvSpPr>
          <p:cNvPr id="8" name="TextBox 7">
            <a:extLst>
              <a:ext uri="{FF2B5EF4-FFF2-40B4-BE49-F238E27FC236}">
                <a16:creationId xmlns:a16="http://schemas.microsoft.com/office/drawing/2014/main" id="{2DE63F6C-97CC-F135-B819-EDC127CE9CA9}"/>
              </a:ext>
            </a:extLst>
          </p:cNvPr>
          <p:cNvSpPr txBox="1"/>
          <p:nvPr/>
        </p:nvSpPr>
        <p:spPr>
          <a:xfrm>
            <a:off x="13831433" y="7767703"/>
            <a:ext cx="16000867" cy="8217634"/>
          </a:xfrm>
          <a:prstGeom prst="rect">
            <a:avLst/>
          </a:prstGeom>
          <a:noFill/>
          <a:ln>
            <a:noFill/>
          </a:ln>
        </p:spPr>
        <p:txBody>
          <a:bodyPr wrap="square" rtlCol="0">
            <a:spAutoFit/>
          </a:bodyPr>
          <a:lstStyle/>
          <a:p>
            <a:pPr marL="571500" indent="-571500">
              <a:buClr>
                <a:srgbClr val="A70034"/>
              </a:buClr>
              <a:buFont typeface="Wingdings" pitchFamily="2" charset="2"/>
              <a:buChar char="q"/>
            </a:pPr>
            <a:r>
              <a:rPr lang="en-US" sz="4400" dirty="0">
                <a:solidFill>
                  <a:schemeClr val="bg1"/>
                </a:solidFill>
                <a:latin typeface="Times New Roman" panose="02020603050405020304" pitchFamily="18" charset="0"/>
                <a:cs typeface="Times New Roman" panose="02020603050405020304" pitchFamily="18" charset="0"/>
              </a:rPr>
              <a:t>HIE systems improve care quality and patient safety by reducing medication errors, readmissions, and inpatient, and post-discharge mortality.</a:t>
            </a:r>
          </a:p>
          <a:p>
            <a:pPr marL="571500" indent="-571500">
              <a:buClr>
                <a:srgbClr val="A70034"/>
              </a:buClr>
              <a:buFont typeface="Wingdings" pitchFamily="2" charset="2"/>
              <a:buChar char="q"/>
            </a:pPr>
            <a:r>
              <a:rPr lang="en-US" sz="4400" dirty="0">
                <a:solidFill>
                  <a:schemeClr val="bg1"/>
                </a:solidFill>
                <a:latin typeface="Times New Roman" panose="02020603050405020304" pitchFamily="18" charset="0"/>
                <a:cs typeface="Times New Roman" panose="02020603050405020304" pitchFamily="18" charset="0"/>
              </a:rPr>
              <a:t>They increase efficiency by streamlining workflows, minimizing redundancy, sharing information, and optimizing resources. </a:t>
            </a:r>
          </a:p>
          <a:p>
            <a:pPr marL="571500" indent="-571500">
              <a:buClr>
                <a:srgbClr val="A70034"/>
              </a:buClr>
              <a:buFont typeface="Wingdings" pitchFamily="2" charset="2"/>
              <a:buChar char="q"/>
            </a:pPr>
            <a:r>
              <a:rPr lang="en-US" sz="4400" dirty="0">
                <a:solidFill>
                  <a:schemeClr val="bg1"/>
                </a:solidFill>
                <a:latin typeface="Times New Roman" panose="02020603050405020304" pitchFamily="18" charset="0"/>
                <a:cs typeface="Times New Roman" panose="02020603050405020304" pitchFamily="18" charset="0"/>
              </a:rPr>
              <a:t>HIE enhances patient engagement through personalized data access, self-care support, improved communication, and greater patient involvement.</a:t>
            </a:r>
          </a:p>
          <a:p>
            <a:pPr marL="571500" indent="-571500">
              <a:buClr>
                <a:srgbClr val="A70034"/>
              </a:buClr>
              <a:buFont typeface="Wingdings" pitchFamily="2" charset="2"/>
              <a:buChar char="q"/>
            </a:pPr>
            <a:r>
              <a:rPr lang="en-US" sz="4400" dirty="0">
                <a:solidFill>
                  <a:schemeClr val="bg1"/>
                </a:solidFill>
                <a:latin typeface="Times New Roman" panose="02020603050405020304" pitchFamily="18" charset="0"/>
                <a:cs typeface="Times New Roman" panose="02020603050405020304" pitchFamily="18" charset="0"/>
              </a:rPr>
              <a:t>Adoption is facilitated by perceived benefits, system trust, convenience, and familiarity, but hindered by privacy/security concerns, regulatory obstacles, interoperability issues, and data-sharing agreements.</a:t>
            </a:r>
          </a:p>
        </p:txBody>
      </p:sp>
      <p:sp>
        <p:nvSpPr>
          <p:cNvPr id="9" name="TextBox 8">
            <a:extLst>
              <a:ext uri="{FF2B5EF4-FFF2-40B4-BE49-F238E27FC236}">
                <a16:creationId xmlns:a16="http://schemas.microsoft.com/office/drawing/2014/main" id="{854FEDA4-2269-86E7-834E-D556460EC912}"/>
              </a:ext>
            </a:extLst>
          </p:cNvPr>
          <p:cNvSpPr txBox="1"/>
          <p:nvPr/>
        </p:nvSpPr>
        <p:spPr>
          <a:xfrm>
            <a:off x="31632750" y="6887041"/>
            <a:ext cx="11612346" cy="7721298"/>
          </a:xfrm>
          <a:prstGeom prst="rect">
            <a:avLst/>
          </a:prstGeom>
          <a:noFill/>
          <a:ln>
            <a:noFill/>
          </a:ln>
        </p:spPr>
        <p:txBody>
          <a:bodyPr wrap="square" rtlCol="0">
            <a:spAutoFit/>
          </a:bodyPr>
          <a:lstStyle/>
          <a:p>
            <a:pPr marL="571500" indent="-571500">
              <a:buClr>
                <a:srgbClr val="A70034"/>
              </a:buClr>
              <a:buFont typeface="Wingdings" pitchFamily="2" charset="2"/>
              <a:buChar char="q"/>
            </a:pPr>
            <a:r>
              <a:rPr lang="en-US" sz="4400" dirty="0">
                <a:solidFill>
                  <a:schemeClr val="tx1"/>
                </a:solidFill>
                <a:latin typeface="Times New Roman" panose="02020603050405020304" pitchFamily="18" charset="0"/>
                <a:cs typeface="Times New Roman" panose="02020603050405020304" pitchFamily="18" charset="0"/>
              </a:rPr>
              <a:t>HIE improved quality and safety: informed decisions, coordination, and medication management.</a:t>
            </a:r>
          </a:p>
          <a:p>
            <a:pPr marL="571500" indent="-571500">
              <a:buClr>
                <a:srgbClr val="A70034"/>
              </a:buClr>
              <a:buFont typeface="Wingdings" pitchFamily="2" charset="2"/>
              <a:buChar char="q"/>
            </a:pPr>
            <a:r>
              <a:rPr lang="en-US" sz="4400" dirty="0">
                <a:solidFill>
                  <a:schemeClr val="tx1"/>
                </a:solidFill>
                <a:latin typeface="Times New Roman" panose="02020603050405020304" pitchFamily="18" charset="0"/>
                <a:cs typeface="Times New Roman" panose="02020603050405020304" pitchFamily="18" charset="0"/>
              </a:rPr>
              <a:t>Increased efficiency: streamlined workflow, reduced redundancy, optimized resources.</a:t>
            </a:r>
          </a:p>
          <a:p>
            <a:pPr marL="571500" indent="-571500">
              <a:buClr>
                <a:srgbClr val="A70034"/>
              </a:buClr>
              <a:buFont typeface="Wingdings" pitchFamily="2" charset="2"/>
              <a:buChar char="q"/>
            </a:pPr>
            <a:r>
              <a:rPr lang="en-US" sz="4400" dirty="0">
                <a:solidFill>
                  <a:schemeClr val="tx1"/>
                </a:solidFill>
                <a:latin typeface="Times New Roman" panose="02020603050405020304" pitchFamily="18" charset="0"/>
                <a:cs typeface="Times New Roman" panose="02020603050405020304" pitchFamily="18" charset="0"/>
              </a:rPr>
              <a:t>Enhanced patient engagement: personalized access, self-care, satisfaction.</a:t>
            </a:r>
          </a:p>
          <a:p>
            <a:pPr marL="571500" indent="-571500">
              <a:buClr>
                <a:srgbClr val="A70034"/>
              </a:buClr>
              <a:buFont typeface="Wingdings" pitchFamily="2" charset="2"/>
              <a:buChar char="q"/>
            </a:pPr>
            <a:r>
              <a:rPr lang="en-US" sz="4400" dirty="0">
                <a:solidFill>
                  <a:schemeClr val="tx1"/>
                </a:solidFill>
                <a:latin typeface="Times New Roman" panose="02020603050405020304" pitchFamily="18" charset="0"/>
                <a:cs typeface="Times New Roman" panose="02020603050405020304" pitchFamily="18" charset="0"/>
              </a:rPr>
              <a:t>Address privacy, security, and regulatory issues; promote data-sharing and interoperability.</a:t>
            </a:r>
          </a:p>
          <a:p>
            <a:pPr marL="571500" indent="-571500">
              <a:buClr>
                <a:srgbClr val="A70034"/>
              </a:buClr>
              <a:buFont typeface="Wingdings" pitchFamily="2" charset="2"/>
              <a:buChar char="q"/>
            </a:pPr>
            <a:r>
              <a:rPr lang="en-US" sz="4400">
                <a:solidFill>
                  <a:schemeClr val="tx1"/>
                </a:solidFill>
                <a:latin typeface="Times New Roman" panose="02020603050405020304" pitchFamily="18" charset="0"/>
                <a:cs typeface="Times New Roman" panose="02020603050405020304" pitchFamily="18" charset="0"/>
              </a:rPr>
              <a:t>The multidimensional </a:t>
            </a:r>
            <a:r>
              <a:rPr lang="en-US" sz="4400" dirty="0">
                <a:solidFill>
                  <a:schemeClr val="tx1"/>
                </a:solidFill>
                <a:latin typeface="Times New Roman" panose="02020603050405020304" pitchFamily="18" charset="0"/>
                <a:cs typeface="Times New Roman" panose="02020603050405020304" pitchFamily="18" charset="0"/>
              </a:rPr>
              <a:t>approach targets technical, human elements for HIE success.</a:t>
            </a:r>
          </a:p>
        </p:txBody>
      </p:sp>
      <p:sp>
        <p:nvSpPr>
          <p:cNvPr id="10" name="TextBox 9">
            <a:extLst>
              <a:ext uri="{FF2B5EF4-FFF2-40B4-BE49-F238E27FC236}">
                <a16:creationId xmlns:a16="http://schemas.microsoft.com/office/drawing/2014/main" id="{10462BFE-EC30-C820-9D6D-F5A836B42472}"/>
              </a:ext>
            </a:extLst>
          </p:cNvPr>
          <p:cNvSpPr txBox="1"/>
          <p:nvPr/>
        </p:nvSpPr>
        <p:spPr>
          <a:xfrm>
            <a:off x="31598769" y="15823407"/>
            <a:ext cx="11759817" cy="8894743"/>
          </a:xfrm>
          <a:prstGeom prst="rect">
            <a:avLst/>
          </a:prstGeom>
          <a:noFill/>
          <a:ln>
            <a:noFill/>
          </a:ln>
        </p:spPr>
        <p:txBody>
          <a:bodyPr wrap="square" rtlCol="0">
            <a:spAutoFit/>
          </a:bodyPr>
          <a:lstStyle/>
          <a:p>
            <a:pPr marL="571500" indent="-571500">
              <a:buClr>
                <a:srgbClr val="A70034"/>
              </a:buClr>
              <a:buFont typeface="Wingdings" pitchFamily="2" charset="2"/>
              <a:buChar char="q"/>
            </a:pPr>
            <a:r>
              <a:rPr lang="en-US" sz="4400" dirty="0">
                <a:solidFill>
                  <a:schemeClr val="tx1"/>
                </a:solidFill>
                <a:latin typeface="Times New Roman" panose="02020603050405020304" pitchFamily="18" charset="0"/>
                <a:cs typeface="Times New Roman" panose="02020603050405020304" pitchFamily="18" charset="0"/>
              </a:rPr>
              <a:t>HIE systems enhance care integration, safety, staff performance, patient satisfaction, and reduce errors, readmissions, and mortality by improving communication and information completeness. They boost productivity through efficient workflows, cost savings, and eliminating redundancies.</a:t>
            </a:r>
          </a:p>
          <a:p>
            <a:pPr marL="571500" indent="-571500">
              <a:buClr>
                <a:srgbClr val="A70034"/>
              </a:buClr>
              <a:buFont typeface="Wingdings" pitchFamily="2" charset="2"/>
              <a:buChar char="q"/>
            </a:pPr>
            <a:r>
              <a:rPr lang="en-US" sz="4400" dirty="0">
                <a:solidFill>
                  <a:schemeClr val="tx1"/>
                </a:solidFill>
                <a:latin typeface="Times New Roman" panose="02020603050405020304" pitchFamily="18" charset="0"/>
                <a:cs typeface="Times New Roman" panose="02020603050405020304" pitchFamily="18" charset="0"/>
              </a:rPr>
              <a:t>Challenges include interoperability gaps, privacy/security issues, and regulatory factors, with solutions involving data-sharing agreements, staff training, and blockchain technology. Further research on long-term impacts and AI/blockchain solutions is needed</a:t>
            </a:r>
          </a:p>
        </p:txBody>
      </p:sp>
      <p:sp>
        <p:nvSpPr>
          <p:cNvPr id="14" name="TextBox 13">
            <a:extLst>
              <a:ext uri="{FF2B5EF4-FFF2-40B4-BE49-F238E27FC236}">
                <a16:creationId xmlns:a16="http://schemas.microsoft.com/office/drawing/2014/main" id="{20699DB4-9B1A-4A5F-9FB4-4A3A4565E05F}"/>
              </a:ext>
            </a:extLst>
          </p:cNvPr>
          <p:cNvSpPr txBox="1"/>
          <p:nvPr/>
        </p:nvSpPr>
        <p:spPr>
          <a:xfrm>
            <a:off x="31675317" y="25927430"/>
            <a:ext cx="11569779" cy="5632311"/>
          </a:xfrm>
          <a:prstGeom prst="rect">
            <a:avLst/>
          </a:prstGeom>
          <a:noFill/>
          <a:ln>
            <a:noFill/>
          </a:ln>
        </p:spPr>
        <p:txBody>
          <a:bodyPr wrap="square" rtlCol="0">
            <a:spAutoFit/>
          </a:bodyPr>
          <a:lstStyle/>
          <a:p>
            <a:pPr marL="571500" indent="-571500">
              <a:buClr>
                <a:srgbClr val="A70034"/>
              </a:buClr>
              <a:buFont typeface="Wingdings" pitchFamily="2" charset="2"/>
              <a:buChar char="q"/>
            </a:pPr>
            <a:r>
              <a:rPr lang="en-US" sz="4000" dirty="0" err="1">
                <a:solidFill>
                  <a:schemeClr val="tx1"/>
                </a:solidFill>
                <a:latin typeface="Times New Roman" panose="02020603050405020304" pitchFamily="18" charset="0"/>
                <a:cs typeface="Times New Roman" panose="02020603050405020304" pitchFamily="18" charset="0"/>
              </a:rPr>
              <a:t>Bronsoler</a:t>
            </a:r>
            <a:r>
              <a:rPr lang="en-US" sz="4000" dirty="0">
                <a:solidFill>
                  <a:schemeClr val="tx1"/>
                </a:solidFill>
                <a:latin typeface="Times New Roman" panose="02020603050405020304" pitchFamily="18" charset="0"/>
                <a:cs typeface="Times New Roman" panose="02020603050405020304" pitchFamily="18" charset="0"/>
              </a:rPr>
              <a:t>, A., Doyle, J., &amp; Van Reenen, J. (2022). The impact of health information and communication technology on clinical quality, productivity, and workers. Annual Review of Economics, 14, 23-46. </a:t>
            </a:r>
          </a:p>
          <a:p>
            <a:pPr marL="571500" indent="-571500">
              <a:buClr>
                <a:srgbClr val="A70034"/>
              </a:buClr>
              <a:buFont typeface="Wingdings" pitchFamily="2" charset="2"/>
              <a:buChar char="q"/>
            </a:pPr>
            <a:r>
              <a:rPr lang="en-US" sz="4000" dirty="0">
                <a:solidFill>
                  <a:schemeClr val="tx1"/>
                </a:solidFill>
                <a:latin typeface="Times New Roman" panose="02020603050405020304" pitchFamily="18" charset="0"/>
                <a:cs typeface="Times New Roman" panose="02020603050405020304" pitchFamily="18" charset="0"/>
              </a:rPr>
              <a:t>Eden, R., Burton-Jones, A., Grant, J., Collins, R., </a:t>
            </a:r>
            <a:r>
              <a:rPr lang="en-US" sz="4000" dirty="0" err="1">
                <a:solidFill>
                  <a:schemeClr val="tx1"/>
                </a:solidFill>
                <a:latin typeface="Times New Roman" panose="02020603050405020304" pitchFamily="18" charset="0"/>
                <a:cs typeface="Times New Roman" panose="02020603050405020304" pitchFamily="18" charset="0"/>
              </a:rPr>
              <a:t>Staib</a:t>
            </a:r>
            <a:r>
              <a:rPr lang="en-US" sz="4000" dirty="0">
                <a:solidFill>
                  <a:schemeClr val="tx1"/>
                </a:solidFill>
                <a:latin typeface="Times New Roman" panose="02020603050405020304" pitchFamily="18" charset="0"/>
                <a:cs typeface="Times New Roman" panose="02020603050405020304" pitchFamily="18" charset="0"/>
              </a:rPr>
              <a:t>, A., &amp; Sullivan, C. (2019). </a:t>
            </a:r>
            <a:r>
              <a:rPr lang="en-US" sz="4000" dirty="0" err="1">
                <a:solidFill>
                  <a:schemeClr val="tx1"/>
                </a:solidFill>
                <a:latin typeface="Times New Roman" panose="02020603050405020304" pitchFamily="18" charset="0"/>
                <a:cs typeface="Times New Roman" panose="02020603050405020304" pitchFamily="18" charset="0"/>
              </a:rPr>
              <a:t>Digitising</a:t>
            </a:r>
            <a:r>
              <a:rPr lang="en-US" sz="4000" dirty="0">
                <a:solidFill>
                  <a:schemeClr val="tx1"/>
                </a:solidFill>
                <a:latin typeface="Times New Roman" panose="02020603050405020304" pitchFamily="18" charset="0"/>
                <a:cs typeface="Times New Roman" panose="02020603050405020304" pitchFamily="18" charset="0"/>
              </a:rPr>
              <a:t> an Australian university hospital: qualitative analysis of staff-reported impacts.  44(5), 677-689..</a:t>
            </a:r>
          </a:p>
        </p:txBody>
      </p:sp>
      <p:pic>
        <p:nvPicPr>
          <p:cNvPr id="3" name="Picture 2"/>
          <p:cNvPicPr>
            <a:picLocks noChangeAspect="1"/>
          </p:cNvPicPr>
          <p:nvPr/>
        </p:nvPicPr>
        <p:blipFill>
          <a:blip r:embed="rId4"/>
          <a:stretch>
            <a:fillRect/>
          </a:stretch>
        </p:blipFill>
        <p:spPr>
          <a:xfrm>
            <a:off x="13326532" y="17834663"/>
            <a:ext cx="16986575" cy="12280284"/>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13172118" y="30281132"/>
            <a:ext cx="17234465" cy="707886"/>
          </a:xfrm>
          <a:prstGeom prst="rect">
            <a:avLst/>
          </a:prstGeom>
          <a:noFill/>
        </p:spPr>
        <p:txBody>
          <a:bodyPr wrap="square" rtlCol="0">
            <a:spAutoFit/>
          </a:bodyPr>
          <a:lstStyle/>
          <a:p>
            <a:r>
              <a:rPr lang="en-US" sz="40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4000" b="0" i="0" u="none" strike="noStrike" dirty="0" err="1">
                <a:solidFill>
                  <a:srgbClr val="000000"/>
                </a:solidFill>
                <a:effectLst/>
                <a:latin typeface="Times New Roman" panose="02020603050405020304" pitchFamily="18" charset="0"/>
                <a:cs typeface="Times New Roman" panose="02020603050405020304" pitchFamily="18" charset="0"/>
              </a:rPr>
              <a:t>Bronsoler</a:t>
            </a:r>
            <a:r>
              <a:rPr lang="en-US" sz="4000" b="0" i="0" u="none" strike="noStrike" dirty="0">
                <a:solidFill>
                  <a:srgbClr val="000000"/>
                </a:solidFill>
                <a:effectLst/>
                <a:latin typeface="Times New Roman" panose="02020603050405020304" pitchFamily="18" charset="0"/>
                <a:cs typeface="Times New Roman" panose="02020603050405020304" pitchFamily="18" charset="0"/>
              </a:rPr>
              <a:t>, Doyle, &amp; Van Reenen, 2022)</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6D553A6-AE4E-00C7-DC6F-C10FA3E7B85B}"/>
              </a:ext>
            </a:extLst>
          </p:cNvPr>
          <p:cNvSpPr txBox="1"/>
          <p:nvPr/>
        </p:nvSpPr>
        <p:spPr>
          <a:xfrm>
            <a:off x="13258800" y="16764000"/>
            <a:ext cx="14279871"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Shows  the consequences of inter-organization HIE-related incidents</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85BD08D3B09F46B9F4A86B50990B46" ma:contentTypeVersion="16" ma:contentTypeDescription="Create a new document." ma:contentTypeScope="" ma:versionID="a87ef3343cf579f63566713f62042b9c">
  <xsd:schema xmlns:xsd="http://www.w3.org/2001/XMLSchema" xmlns:xs="http://www.w3.org/2001/XMLSchema" xmlns:p="http://schemas.microsoft.com/office/2006/metadata/properties" xmlns:ns1="http://schemas.microsoft.com/sharepoint/v3" xmlns:ns3="15c69121-83c0-495f-a229-d26667dc4d5d" xmlns:ns4="dfd84fd1-a082-434b-aa22-2c75d6f95867" targetNamespace="http://schemas.microsoft.com/office/2006/metadata/properties" ma:root="true" ma:fieldsID="46beeb50b5580907ee3f31b2dcc96312" ns1:_="" ns3:_="" ns4:_="">
    <xsd:import namespace="http://schemas.microsoft.com/sharepoint/v3"/>
    <xsd:import namespace="15c69121-83c0-495f-a229-d26667dc4d5d"/>
    <xsd:import namespace="dfd84fd1-a082-434b-aa22-2c75d6f9586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AutoKeyPoints" minOccurs="0"/>
                <xsd:element ref="ns3:MediaServiceKeyPoints" minOccurs="0"/>
                <xsd:element ref="ns3: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c69121-83c0-495f-a229-d26667dc4d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fd84fd1-a082-434b-aa22-2c75d6f9586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4E5E1B-B8D9-4008-8F3D-126A40234466}">
  <ds:schemaRefs>
    <ds:schemaRef ds:uri="http://schemas.microsoft.com/sharepoint/v3/contenttype/forms"/>
  </ds:schemaRefs>
</ds:datastoreItem>
</file>

<file path=customXml/itemProps2.xml><?xml version="1.0" encoding="utf-8"?>
<ds:datastoreItem xmlns:ds="http://schemas.openxmlformats.org/officeDocument/2006/customXml" ds:itemID="{95582422-FF31-489A-AB6C-B03656AD3073}">
  <ds:schemaRefs>
    <ds:schemaRef ds:uri="http://purl.org/dc/terms/"/>
    <ds:schemaRef ds:uri="dfd84fd1-a082-434b-aa22-2c75d6f95867"/>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15c69121-83c0-495f-a229-d26667dc4d5d"/>
    <ds:schemaRef ds:uri="http://schemas.microsoft.com/sharepoint/v3"/>
    <ds:schemaRef ds:uri="http://purl.org/dc/dcmitype/"/>
  </ds:schemaRefs>
</ds:datastoreItem>
</file>

<file path=customXml/itemProps3.xml><?xml version="1.0" encoding="utf-8"?>
<ds:datastoreItem xmlns:ds="http://schemas.openxmlformats.org/officeDocument/2006/customXml" ds:itemID="{81B3BDF7-5CF4-4F51-A383-2666DB49D8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5c69121-83c0-495f-a229-d26667dc4d5d"/>
    <ds:schemaRef ds:uri="dfd84fd1-a082-434b-aa22-2c75d6f958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1073</TotalTime>
  <Words>601</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Garamond</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Ullucci, Prof. Paul A.</dc:creator>
  <cp:lastModifiedBy>Kancheti, Kaliprasad</cp:lastModifiedBy>
  <cp:revision>160</cp:revision>
  <dcterms:modified xsi:type="dcterms:W3CDTF">2024-06-09T21:09:34Z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0x010100AF85BD08D3B09F46B9F4A86B50990B46</vt:lpwstr>
  </property>
</Properties>
</file>